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0" d="100"/>
          <a:sy n="70" d="100"/>
        </p:scale>
        <p:origin x="13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E08E-3A9F-4E20-AD0C-9B7EF1F0A6B4}" type="datetimeFigureOut">
              <a:rPr lang="ar-AE" smtClean="0"/>
              <a:pPr/>
              <a:t>24/07/1438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39B8A-F63C-4C58-B591-D747367E9443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E08E-3A9F-4E20-AD0C-9B7EF1F0A6B4}" type="datetimeFigureOut">
              <a:rPr lang="ar-AE" smtClean="0"/>
              <a:pPr/>
              <a:t>24/07/1438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39B8A-F63C-4C58-B591-D747367E9443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E08E-3A9F-4E20-AD0C-9B7EF1F0A6B4}" type="datetimeFigureOut">
              <a:rPr lang="ar-AE" smtClean="0"/>
              <a:pPr/>
              <a:t>24/07/1438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39B8A-F63C-4C58-B591-D747367E9443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E08E-3A9F-4E20-AD0C-9B7EF1F0A6B4}" type="datetimeFigureOut">
              <a:rPr lang="ar-AE" smtClean="0"/>
              <a:pPr/>
              <a:t>24/07/1438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39B8A-F63C-4C58-B591-D747367E9443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E08E-3A9F-4E20-AD0C-9B7EF1F0A6B4}" type="datetimeFigureOut">
              <a:rPr lang="ar-AE" smtClean="0"/>
              <a:pPr/>
              <a:t>24/07/1438</a:t>
            </a:fld>
            <a:endParaRPr lang="ar-AE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39B8A-F63C-4C58-B591-D747367E9443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E08E-3A9F-4E20-AD0C-9B7EF1F0A6B4}" type="datetimeFigureOut">
              <a:rPr lang="ar-AE" smtClean="0"/>
              <a:pPr/>
              <a:t>24/07/1438</a:t>
            </a:fld>
            <a:endParaRPr lang="ar-AE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39B8A-F63C-4C58-B591-D747367E9443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E08E-3A9F-4E20-AD0C-9B7EF1F0A6B4}" type="datetimeFigureOut">
              <a:rPr lang="ar-AE" smtClean="0"/>
              <a:pPr/>
              <a:t>24/07/1438</a:t>
            </a:fld>
            <a:endParaRPr lang="ar-AE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39B8A-F63C-4C58-B591-D747367E9443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E08E-3A9F-4E20-AD0C-9B7EF1F0A6B4}" type="datetimeFigureOut">
              <a:rPr lang="ar-AE" smtClean="0"/>
              <a:pPr/>
              <a:t>24/07/1438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39B8A-F63C-4C58-B591-D747367E9443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E08E-3A9F-4E20-AD0C-9B7EF1F0A6B4}" type="datetimeFigureOut">
              <a:rPr lang="ar-AE" smtClean="0"/>
              <a:pPr/>
              <a:t>24/07/1438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39B8A-F63C-4C58-B591-D747367E9443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E08E-3A9F-4E20-AD0C-9B7EF1F0A6B4}" type="datetimeFigureOut">
              <a:rPr lang="ar-AE" smtClean="0"/>
              <a:pPr/>
              <a:t>24/07/1438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39B8A-F63C-4C58-B591-D747367E9443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E08E-3A9F-4E20-AD0C-9B7EF1F0A6B4}" type="datetimeFigureOut">
              <a:rPr lang="ar-AE" smtClean="0"/>
              <a:pPr/>
              <a:t>24/07/1438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39B8A-F63C-4C58-B591-D747367E9443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0E08E-3A9F-4E20-AD0C-9B7EF1F0A6B4}" type="datetimeFigureOut">
              <a:rPr lang="ar-AE" smtClean="0"/>
              <a:pPr/>
              <a:t>24/07/1438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39B8A-F63C-4C58-B591-D747367E9443}" type="slidenum">
              <a:rPr lang="ar-AE" smtClean="0"/>
              <a:pPr/>
              <a:t>‹#›</a:t>
            </a:fld>
            <a:endParaRPr lang="ar-A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/>
  </p:transition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5" y="85725"/>
            <a:ext cx="7943850" cy="668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 rot="21358267">
            <a:off x="369485" y="6010768"/>
            <a:ext cx="46479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كلاهما عمل مستقبلي يتعهد الفرد بالقيام به في أيام لاحقة</a:t>
            </a:r>
            <a:endParaRPr lang="ar-AE" sz="2000" dirty="0">
              <a:cs typeface="PT Bold Heading" panose="02010400000000000000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 rot="21348171">
            <a:off x="384364" y="5236275"/>
            <a:ext cx="39666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علم الله الواسع والنذر شكل من التطوع</a:t>
            </a:r>
            <a:endParaRPr lang="ar-AE" sz="2000" dirty="0">
              <a:cs typeface="PT Bold Heading" panose="02010400000000000000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 rot="21286494">
            <a:off x="896121" y="4326501"/>
            <a:ext cx="34515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رحمة الله بعدم مؤاخذتنا ببعض الأيمان</a:t>
            </a:r>
            <a:endParaRPr lang="ar-AE" sz="20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9"/>
            <a:ext cx="8352928" cy="2664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924944"/>
            <a:ext cx="8280920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1043608" y="4797152"/>
            <a:ext cx="68613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الحلف بغير الله باطل لا يترتب عليه حكم شرعي والله تعالى وحده أحق بالطاعة والعبادة</a:t>
            </a:r>
            <a:endParaRPr lang="ar-AE" sz="24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200025"/>
            <a:ext cx="8568952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313" y="285750"/>
            <a:ext cx="7953375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115616" y="5733256"/>
            <a:ext cx="61810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الإطعام يعود نفعه للآخرين وأقل كلفة من الإكساء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043608" y="5085184"/>
            <a:ext cx="62530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التيسير والتوسعة على من أراد أن يُكفّر عن يمينه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043608" y="4365104"/>
            <a:ext cx="62646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فمن لم يجد  فصيام ثلاثة أيام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043608" y="4005064"/>
            <a:ext cx="62646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أو تحرير رقبة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971600" y="3645024"/>
            <a:ext cx="63367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إطعام عشرة مساكين       </a:t>
            </a:r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         </a:t>
            </a:r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أو كسوة عشرة مساكين</a:t>
            </a:r>
            <a:endParaRPr lang="ar-AE" sz="24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404664"/>
            <a:ext cx="800100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" y="447674"/>
            <a:ext cx="8029575" cy="6077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515564" y="5250394"/>
            <a:ext cx="3024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الاعتداء على حقوق الناس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523496" y="4575608"/>
            <a:ext cx="30963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أخذ أموال الناس بالباطل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979712" y="3573016"/>
            <a:ext cx="2664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تمحق أي تزيل البركة من الرزق والعمر</a:t>
            </a:r>
            <a:endParaRPr lang="ar-AE" sz="24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313" y="548681"/>
            <a:ext cx="7953375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043608" y="4437112"/>
            <a:ext cx="20882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التوبة والاستغفار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3099780" y="4437112"/>
            <a:ext cx="6081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صح</a:t>
            </a:r>
            <a:endParaRPr lang="ar-AE" sz="2000" dirty="0">
              <a:solidFill>
                <a:srgbClr val="002060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683568" y="3645024"/>
            <a:ext cx="2592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لا يترتب عليه شيء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4395924" y="3645024"/>
            <a:ext cx="5245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صح</a:t>
            </a:r>
            <a:endParaRPr lang="ar-AE" sz="2000" dirty="0">
              <a:solidFill>
                <a:srgbClr val="002060"/>
              </a:solidFill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212586" y="2780928"/>
            <a:ext cx="19192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يحتاج إلى كفّاره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3747852" y="2780928"/>
            <a:ext cx="5245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صح</a:t>
            </a:r>
            <a:endParaRPr lang="ar-AE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404664"/>
            <a:ext cx="8001000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115617" y="4941168"/>
            <a:ext cx="6120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النذر وعد مع الله تعالى والله أوصى بالوفاء بالوعود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467544" y="5733256"/>
            <a:ext cx="67571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الوفاء بالنذر مع الله تعالى يؤصّل في احترام الوعود والعهود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971600" y="5373216"/>
            <a:ext cx="62530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الوفاء بالنذر تقرب إلى الله تعالى</a:t>
            </a:r>
            <a:endParaRPr lang="ar-AE" sz="24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48680"/>
            <a:ext cx="7972425" cy="580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187624" y="4941168"/>
            <a:ext cx="19442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نذر معصية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4499993" y="4941168"/>
            <a:ext cx="2016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نذر طاعة</a:t>
            </a:r>
            <a:endParaRPr lang="ar-AE" sz="24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8067675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475657" y="3212976"/>
            <a:ext cx="10081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صح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3059833" y="3717032"/>
            <a:ext cx="7920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صح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1403649" y="4437112"/>
            <a:ext cx="10801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صح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3291632" y="5373216"/>
            <a:ext cx="6206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صح</a:t>
            </a:r>
            <a:endParaRPr lang="ar-AE" sz="24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1811" y="0"/>
            <a:ext cx="7972425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131840" y="3356992"/>
            <a:ext cx="15121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وعد من الإنسان لله تعالى يجب الوفاء به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576850" y="3356992"/>
            <a:ext cx="11833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نذر طاعة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6660232" y="3356992"/>
            <a:ext cx="13565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هو القسم بالله تعالى والحلف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971600" y="4149080"/>
            <a:ext cx="1800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نذر معصية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4355976" y="4221088"/>
            <a:ext cx="2160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3</a:t>
            </a:r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- يمين غموس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4355976" y="3789040"/>
            <a:ext cx="2160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cs typeface="PT Bold Heading" panose="02010400000000000000" pitchFamily="2" charset="-78"/>
              </a:rPr>
              <a:t>2- يمين منعقدة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4788024" y="3356992"/>
            <a:ext cx="1728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1</a:t>
            </a:r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- يمين لغو</a:t>
            </a:r>
            <a:endParaRPr lang="ar-AE" sz="24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738" y="404664"/>
            <a:ext cx="8010525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75" y="219075"/>
            <a:ext cx="8096250" cy="641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4179900" y="5157192"/>
            <a:ext cx="6081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صح</a:t>
            </a:r>
            <a:endParaRPr lang="ar-AE" sz="2000" dirty="0"/>
          </a:p>
        </p:txBody>
      </p:sp>
      <p:sp>
        <p:nvSpPr>
          <p:cNvPr id="4" name="مستطيل 3"/>
          <p:cNvSpPr/>
          <p:nvPr/>
        </p:nvSpPr>
        <p:spPr>
          <a:xfrm>
            <a:off x="3707904" y="4725144"/>
            <a:ext cx="108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صح</a:t>
            </a:r>
            <a:endParaRPr lang="ar-AE" sz="2000" dirty="0"/>
          </a:p>
        </p:txBody>
      </p:sp>
      <p:sp>
        <p:nvSpPr>
          <p:cNvPr id="5" name="مستطيل 4"/>
          <p:cNvSpPr/>
          <p:nvPr/>
        </p:nvSpPr>
        <p:spPr>
          <a:xfrm>
            <a:off x="4251908" y="4221088"/>
            <a:ext cx="5245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صح</a:t>
            </a:r>
            <a:endParaRPr lang="ar-AE" sz="2000" dirty="0"/>
          </a:p>
        </p:txBody>
      </p:sp>
      <p:sp>
        <p:nvSpPr>
          <p:cNvPr id="6" name="مستطيل 5"/>
          <p:cNvSpPr/>
          <p:nvPr/>
        </p:nvSpPr>
        <p:spPr>
          <a:xfrm>
            <a:off x="5043996" y="3717032"/>
            <a:ext cx="5245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صح</a:t>
            </a:r>
            <a:endParaRPr lang="ar-AE" sz="2000" dirty="0"/>
          </a:p>
        </p:txBody>
      </p:sp>
      <p:sp>
        <p:nvSpPr>
          <p:cNvPr id="7" name="مستطيل 6"/>
          <p:cNvSpPr/>
          <p:nvPr/>
        </p:nvSpPr>
        <p:spPr>
          <a:xfrm>
            <a:off x="4633491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ar-AE" dirty="0"/>
          </a:p>
        </p:txBody>
      </p:sp>
      <p:sp>
        <p:nvSpPr>
          <p:cNvPr id="8" name="مستطيل 7"/>
          <p:cNvSpPr/>
          <p:nvPr/>
        </p:nvSpPr>
        <p:spPr>
          <a:xfrm>
            <a:off x="1371588" y="4725144"/>
            <a:ext cx="5245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صح</a:t>
            </a:r>
            <a:endParaRPr lang="ar-AE" sz="2000" dirty="0"/>
          </a:p>
        </p:txBody>
      </p:sp>
      <p:sp>
        <p:nvSpPr>
          <p:cNvPr id="9" name="مستطيل 8"/>
          <p:cNvSpPr/>
          <p:nvPr/>
        </p:nvSpPr>
        <p:spPr>
          <a:xfrm>
            <a:off x="2163676" y="4221088"/>
            <a:ext cx="5245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صح</a:t>
            </a:r>
            <a:endParaRPr lang="ar-AE" sz="2000" dirty="0"/>
          </a:p>
        </p:txBody>
      </p:sp>
      <p:sp>
        <p:nvSpPr>
          <p:cNvPr id="10" name="مستطيل 9"/>
          <p:cNvSpPr/>
          <p:nvPr/>
        </p:nvSpPr>
        <p:spPr>
          <a:xfrm>
            <a:off x="1371588" y="3717032"/>
            <a:ext cx="5245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صح</a:t>
            </a:r>
            <a:endParaRPr lang="ar-AE" sz="20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280920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611561" y="4581128"/>
            <a:ext cx="6840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يجب الوفاء به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611560" y="3645024"/>
            <a:ext cx="6861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لا يجب الوفاء به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683568" y="2780928"/>
            <a:ext cx="68291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لا يجب الوفاء به</a:t>
            </a:r>
            <a:endParaRPr lang="ar-AE" sz="2400" dirty="0">
              <a:cs typeface="PT Bold Heading" panose="02010400000000000000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611560" y="1844824"/>
            <a:ext cx="69011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يجب الوفاء به</a:t>
            </a:r>
            <a:endParaRPr lang="ar-AE" sz="24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313" y="714375"/>
            <a:ext cx="7953375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178</Words>
  <Application>Microsoft Office PowerPoint</Application>
  <PresentationFormat>عرض على الشاشة (3:4)‏</PresentationFormat>
  <Paragraphs>45</Paragraphs>
  <Slides>15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20" baseType="lpstr">
      <vt:lpstr>Arial</vt:lpstr>
      <vt:lpstr>Calibri</vt:lpstr>
      <vt:lpstr>PT Bold Heading</vt:lpstr>
      <vt:lpstr>Times New Roman</vt:lpstr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MOE UAE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admin</dc:creator>
  <cp:lastModifiedBy>lenovo</cp:lastModifiedBy>
  <cp:revision>60</cp:revision>
  <dcterms:created xsi:type="dcterms:W3CDTF">2017-02-08T04:31:38Z</dcterms:created>
  <dcterms:modified xsi:type="dcterms:W3CDTF">2017-04-20T03:26:28Z</dcterms:modified>
</cp:coreProperties>
</file>