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4318" r:id="rId4"/>
    <p:sldId id="4319" r:id="rId5"/>
    <p:sldId id="4320" r:id="rId6"/>
    <p:sldId id="4321" r:id="rId7"/>
    <p:sldId id="4322" r:id="rId8"/>
    <p:sldId id="3032" r:id="rId9"/>
    <p:sldId id="3033" r:id="rId10"/>
    <p:sldId id="3034" r:id="rId11"/>
    <p:sldId id="3035" r:id="rId12"/>
    <p:sldId id="3036" r:id="rId13"/>
    <p:sldId id="3037" r:id="rId14"/>
    <p:sldId id="3038" r:id="rId15"/>
    <p:sldId id="3039" r:id="rId16"/>
    <p:sldId id="3040" r:id="rId17"/>
    <p:sldId id="3041" r:id="rId18"/>
    <p:sldId id="3042" r:id="rId19"/>
    <p:sldId id="3043" r:id="rId20"/>
    <p:sldId id="3044" r:id="rId21"/>
    <p:sldId id="3045" r:id="rId22"/>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7B976-9165-A406-529A-165EF8C769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B794C6F7-CABA-2506-02C5-1021116A4D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54F98EC1-F23B-4E6C-FE11-EEF136453C82}"/>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5" name="Footer Placeholder 4">
            <a:extLst>
              <a:ext uri="{FF2B5EF4-FFF2-40B4-BE49-F238E27FC236}">
                <a16:creationId xmlns:a16="http://schemas.microsoft.com/office/drawing/2014/main" id="{AD722116-BE49-D751-6C77-180394A197AD}"/>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FB4B8B09-C80A-2BFB-63AD-7A003B6862F2}"/>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14279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A070E-59D4-48B0-3993-DFD9E5E0BF20}"/>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7C87574C-E166-F915-E8A8-6A736CB9B2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C3D56093-D336-B0F2-A4E8-15E1E741C9EA}"/>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5" name="Footer Placeholder 4">
            <a:extLst>
              <a:ext uri="{FF2B5EF4-FFF2-40B4-BE49-F238E27FC236}">
                <a16:creationId xmlns:a16="http://schemas.microsoft.com/office/drawing/2014/main" id="{EDBFA358-3265-1B9F-406F-0C52899E2785}"/>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7626E89-FB71-0623-E002-C22D99894EC2}"/>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101964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C1BFF-A406-AE6F-BB2C-ED153FB2FF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3ECEDD24-6A8E-893E-750E-F5B10D3F18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5E8044-756A-9B67-9659-59FA9615078A}"/>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5" name="Footer Placeholder 4">
            <a:extLst>
              <a:ext uri="{FF2B5EF4-FFF2-40B4-BE49-F238E27FC236}">
                <a16:creationId xmlns:a16="http://schemas.microsoft.com/office/drawing/2014/main" id="{A1A007BA-1F98-72BD-1FFB-A5F8812CEB90}"/>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E394D81-AA51-6C21-B6B9-4C6DB347223A}"/>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896628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BFF0-2C06-EFDD-1EDB-A0AA477BD3C2}"/>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25E7F329-10D3-6BFF-9979-9DD692870C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9C73E251-3993-B475-A273-1BF7C54FE7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A864850A-0105-747E-AD5E-1D690F7883CB}"/>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6" name="Footer Placeholder 5">
            <a:extLst>
              <a:ext uri="{FF2B5EF4-FFF2-40B4-BE49-F238E27FC236}">
                <a16:creationId xmlns:a16="http://schemas.microsoft.com/office/drawing/2014/main" id="{BA56766F-AA61-B50A-30D7-C5AE86D4A5AB}"/>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4E155995-1C54-BC95-A9F1-8196C945BA28}"/>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169151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4FA16-CF7E-D6B7-AF4B-76929818B374}"/>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A36C05C5-FE04-CC5C-D87C-E5CCCCC43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36DDE4-1007-293A-0202-C06EA89F26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4B70AC77-A942-4B3F-4A1B-93C89E60E7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EB1BD7-4C29-34A5-A36D-C52267BAF4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E88A6FAE-4B5C-C812-4154-8A357181D058}"/>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8" name="Footer Placeholder 7">
            <a:extLst>
              <a:ext uri="{FF2B5EF4-FFF2-40B4-BE49-F238E27FC236}">
                <a16:creationId xmlns:a16="http://schemas.microsoft.com/office/drawing/2014/main" id="{E0478B1E-1E2A-DEE9-E546-BB40FF9CF828}"/>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BBF92577-13EE-094C-86FF-3406CB553A21}"/>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1755880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AA6F-AA15-A585-6CF8-956503B381B8}"/>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397C5E47-4C64-08AF-CA30-8C6B92415935}"/>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4" name="Footer Placeholder 3">
            <a:extLst>
              <a:ext uri="{FF2B5EF4-FFF2-40B4-BE49-F238E27FC236}">
                <a16:creationId xmlns:a16="http://schemas.microsoft.com/office/drawing/2014/main" id="{843E8513-FCC5-F740-CAED-C5E9CE4B580E}"/>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FBC43380-10F6-B01A-0C62-DA279F2EF7C7}"/>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25841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B3AAE5-9471-7598-05F1-2B741457CA91}"/>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3" name="Footer Placeholder 2">
            <a:extLst>
              <a:ext uri="{FF2B5EF4-FFF2-40B4-BE49-F238E27FC236}">
                <a16:creationId xmlns:a16="http://schemas.microsoft.com/office/drawing/2014/main" id="{BEB1542B-7921-8285-BFEF-D8F1EBB81311}"/>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2FC7E79E-C66B-85F6-8D08-A943574683D2}"/>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697120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59DBA-B373-BD21-2281-6D471AF31A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821CBD6F-F869-5707-D773-EB6CFDD885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9BE467BB-E8F0-0413-7C70-0F40C0FD16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B78D54-C0AC-A023-15D7-7ED85B4FD6D9}"/>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6" name="Footer Placeholder 5">
            <a:extLst>
              <a:ext uri="{FF2B5EF4-FFF2-40B4-BE49-F238E27FC236}">
                <a16:creationId xmlns:a16="http://schemas.microsoft.com/office/drawing/2014/main" id="{9F018FFA-2364-2431-D4C3-8A8E831B35E3}"/>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586EBFA3-3E4E-2A0E-36D7-212DD66F90B3}"/>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565713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DE261-767B-1C5B-C032-BE29761A3B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384D0647-43F5-7FEE-BA2B-9FE905880C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F27E0BB6-961E-19F0-3459-2D9327A828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5F336B-E4DC-1D2D-5F56-BFF91FC6EC77}"/>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6" name="Footer Placeholder 5">
            <a:extLst>
              <a:ext uri="{FF2B5EF4-FFF2-40B4-BE49-F238E27FC236}">
                <a16:creationId xmlns:a16="http://schemas.microsoft.com/office/drawing/2014/main" id="{80612573-DFAF-4F67-BC95-31EB52CA4AB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CE089AA1-F282-D259-E45A-81032CD39E28}"/>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825901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62541-8685-0515-A403-1B150D15DF42}"/>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F3E4DBA8-52A3-9A68-EDB6-3C888DCB44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AFE66484-8183-7BD2-4BFF-72839441846F}"/>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5" name="Footer Placeholder 4">
            <a:extLst>
              <a:ext uri="{FF2B5EF4-FFF2-40B4-BE49-F238E27FC236}">
                <a16:creationId xmlns:a16="http://schemas.microsoft.com/office/drawing/2014/main" id="{7E5E9765-210C-91F9-6CF3-6DE42C1BA85D}"/>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31A7B3B0-06AA-387E-6788-629350BDEDDF}"/>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33248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B4ABEA-3D7B-DD22-F5E5-20C237CF0C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583F4AC2-BA1B-EB5A-4D04-2A3D4EB602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D4AC134F-339A-D32F-7654-3670D6B42BD8}"/>
              </a:ext>
            </a:extLst>
          </p:cNvPr>
          <p:cNvSpPr>
            <a:spLocks noGrp="1"/>
          </p:cNvSpPr>
          <p:nvPr>
            <p:ph type="dt" sz="half" idx="10"/>
          </p:nvPr>
        </p:nvSpPr>
        <p:spPr/>
        <p:txBody>
          <a:bodyPr/>
          <a:lstStyle/>
          <a:p>
            <a:fld id="{A3F0B3D0-B855-46DC-AEEB-2E3F367CAA8A}" type="datetimeFigureOut">
              <a:rPr lang="ar-AE" smtClean="0"/>
              <a:t>01/11/1446</a:t>
            </a:fld>
            <a:endParaRPr lang="ar-AE"/>
          </a:p>
        </p:txBody>
      </p:sp>
      <p:sp>
        <p:nvSpPr>
          <p:cNvPr id="5" name="Footer Placeholder 4">
            <a:extLst>
              <a:ext uri="{FF2B5EF4-FFF2-40B4-BE49-F238E27FC236}">
                <a16:creationId xmlns:a16="http://schemas.microsoft.com/office/drawing/2014/main" id="{ACD1F43D-756D-1DF4-BC81-364535993C7B}"/>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C1F6BB94-1D7C-9A5C-2F89-A59003A4B8B4}"/>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4095959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285367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11750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35143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116420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4/28/2025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553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4/28/2025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7611569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4/28/2025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59524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798551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61557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99503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67044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09CF75-49A3-4D5A-A8A6-BB67BAE24029}"/>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203D982F-9FFB-4CF5-BC1A-525B5C58D687}"/>
              </a:ext>
            </a:extLst>
          </p:cNvPr>
          <p:cNvSpPr>
            <a:spLocks noGrp="1"/>
          </p:cNvSpPr>
          <p:nvPr>
            <p:ph type="subTitle" idx="1"/>
          </p:nvPr>
        </p:nvSpPr>
        <p:spPr>
          <a:xfrm>
            <a:off x="1524000" y="3602038"/>
            <a:ext cx="9144000" cy="1655762"/>
          </a:xfrm>
        </p:spPr>
        <p:txBody>
          <a:bodyPr/>
          <a:lstStyle>
            <a:lvl1pPr marL="0" indent="0" algn="ctr">
              <a:buNone/>
              <a:defRPr sz="2400"/>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CBC26FAE-5D12-4C26-9B19-10393F189D5B}"/>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5" name="عنصر نائب للتذييل 4">
            <a:extLst>
              <a:ext uri="{FF2B5EF4-FFF2-40B4-BE49-F238E27FC236}">
                <a16:creationId xmlns:a16="http://schemas.microsoft.com/office/drawing/2014/main" id="{2ACEE96A-EB16-4A09-9252-DEAB6ADC5B97}"/>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18BFBAC-8782-4001-A715-9454A7E07755}"/>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713103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22208CB-69AD-4DBF-B79C-70DE420B061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F0762D40-6701-44C8-A80D-26A8E2DA9943}"/>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B98E0454-F662-4E02-9988-2C44CAADA4BB}"/>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5" name="عنصر نائب للتذييل 4">
            <a:extLst>
              <a:ext uri="{FF2B5EF4-FFF2-40B4-BE49-F238E27FC236}">
                <a16:creationId xmlns:a16="http://schemas.microsoft.com/office/drawing/2014/main" id="{8DD95DB6-F297-4F66-BC94-622A4E2505A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0A3AD64-3A04-4ADF-8E2A-9806C5A607C3}"/>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9366641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35AB8E9-4293-4064-BCBB-F435D771A074}"/>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48DBBA2-301C-4C87-A865-EF33322433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182" indent="0">
              <a:buNone/>
              <a:defRPr sz="2000">
                <a:solidFill>
                  <a:schemeClr val="tx1">
                    <a:tint val="75000"/>
                  </a:schemeClr>
                </a:solidFill>
              </a:defRPr>
            </a:lvl2pPr>
            <a:lvl3pPr marL="914363" indent="0">
              <a:buNone/>
              <a:defRPr sz="1800">
                <a:solidFill>
                  <a:schemeClr val="tx1">
                    <a:tint val="75000"/>
                  </a:schemeClr>
                </a:solidFill>
              </a:defRPr>
            </a:lvl3pPr>
            <a:lvl4pPr marL="1371545" indent="0">
              <a:buNone/>
              <a:defRPr sz="1600">
                <a:solidFill>
                  <a:schemeClr val="tx1">
                    <a:tint val="75000"/>
                  </a:schemeClr>
                </a:solidFill>
              </a:defRPr>
            </a:lvl4pPr>
            <a:lvl5pPr marL="1828727" indent="0">
              <a:buNone/>
              <a:defRPr sz="1600">
                <a:solidFill>
                  <a:schemeClr val="tx1">
                    <a:tint val="75000"/>
                  </a:schemeClr>
                </a:solidFill>
              </a:defRPr>
            </a:lvl5pPr>
            <a:lvl6pPr marL="2285909" indent="0">
              <a:buNone/>
              <a:defRPr sz="1600">
                <a:solidFill>
                  <a:schemeClr val="tx1">
                    <a:tint val="75000"/>
                  </a:schemeClr>
                </a:solidFill>
              </a:defRPr>
            </a:lvl6pPr>
            <a:lvl7pPr marL="2743090" indent="0">
              <a:buNone/>
              <a:defRPr sz="1600">
                <a:solidFill>
                  <a:schemeClr val="tx1">
                    <a:tint val="75000"/>
                  </a:schemeClr>
                </a:solidFill>
              </a:defRPr>
            </a:lvl7pPr>
            <a:lvl8pPr marL="3200272" indent="0">
              <a:buNone/>
              <a:defRPr sz="1600">
                <a:solidFill>
                  <a:schemeClr val="tx1">
                    <a:tint val="75000"/>
                  </a:schemeClr>
                </a:solidFill>
              </a:defRPr>
            </a:lvl8pPr>
            <a:lvl9pPr marL="3657454"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C4242291-2B31-4D4E-BBB6-5AA2481823B1}"/>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5" name="عنصر نائب للتذييل 4">
            <a:extLst>
              <a:ext uri="{FF2B5EF4-FFF2-40B4-BE49-F238E27FC236}">
                <a16:creationId xmlns:a16="http://schemas.microsoft.com/office/drawing/2014/main" id="{7977C7DD-C600-476D-8164-7DB39A174BE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34AEE7E-1FFE-4B8C-8D5A-000F5C4E49A1}"/>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76487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3FB5654-AE88-4CA5-82D8-5B9D39F4F21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2EF3BED-8049-4F58-8B64-91986EB02E83}"/>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EB190FB1-A025-44E3-B2F4-5BCA7CDE2C1D}"/>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9754B8D5-9B74-4217-8FC0-FF3EF98296E8}"/>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6" name="عنصر نائب للتذييل 5">
            <a:extLst>
              <a:ext uri="{FF2B5EF4-FFF2-40B4-BE49-F238E27FC236}">
                <a16:creationId xmlns:a16="http://schemas.microsoft.com/office/drawing/2014/main" id="{C7CCA8FB-19FB-4BBD-9D3C-6123F6F1CFB4}"/>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7A67C780-2BE6-4703-8031-9C2D1A0AED1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9105997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510A69-EC17-4659-B71D-4300C90FE07A}"/>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7D29E59-7025-461F-97EB-8531559A0BA1}"/>
              </a:ext>
            </a:extLst>
          </p:cNvPr>
          <p:cNvSpPr>
            <a:spLocks noGrp="1"/>
          </p:cNvSpPr>
          <p:nvPr>
            <p:ph type="body" idx="1"/>
          </p:nvPr>
        </p:nvSpPr>
        <p:spPr>
          <a:xfrm>
            <a:off x="839788" y="1681163"/>
            <a:ext cx="5157787"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9AA637B8-0C54-4104-9F1D-656534CA28A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AEFFBFDC-1F23-4ED7-AC3B-1D9E79459C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8B48EBE-0FC5-41E0-86A8-05B16A953421}"/>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A6FB292A-C9BF-46D5-B097-FDC001259D26}"/>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8" name="عنصر نائب للتذييل 7">
            <a:extLst>
              <a:ext uri="{FF2B5EF4-FFF2-40B4-BE49-F238E27FC236}">
                <a16:creationId xmlns:a16="http://schemas.microsoft.com/office/drawing/2014/main" id="{C958F165-01E0-4AAF-A3E1-DF79421A6419}"/>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20625805-47EC-4435-96B5-47930272EDE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53923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64DE71F-217A-42EB-9D2F-E7D446F5EE47}"/>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3E551299-D1A9-49F0-B7BC-D286D9872C60}"/>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4" name="عنصر نائب للتذييل 3">
            <a:extLst>
              <a:ext uri="{FF2B5EF4-FFF2-40B4-BE49-F238E27FC236}">
                <a16:creationId xmlns:a16="http://schemas.microsoft.com/office/drawing/2014/main" id="{B0D3C827-5A4F-40A2-AE65-C5699AC27E68}"/>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C688F81D-33B3-4C43-B56B-FCEAF6EF6C00}"/>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3578529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64DA4D6-8053-480D-AD04-736F14C08087}"/>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3" name="عنصر نائب للتذييل 2">
            <a:extLst>
              <a:ext uri="{FF2B5EF4-FFF2-40B4-BE49-F238E27FC236}">
                <a16:creationId xmlns:a16="http://schemas.microsoft.com/office/drawing/2014/main" id="{92558680-9848-4CB2-A3B6-966063A3B26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0717266E-8BBD-4D5D-B419-375FE583CF9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035885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02572DB-EB95-4E73-9538-07C8F2A507E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D8625C1E-5152-489F-A8CF-4B52F74DB1BD}"/>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EEB3FE71-78D2-4F48-97B2-4FF8725B8F6D}"/>
              </a:ext>
            </a:extLst>
          </p:cNvPr>
          <p:cNvSpPr>
            <a:spLocks noGrp="1"/>
          </p:cNvSpPr>
          <p:nvPr>
            <p:ph type="body" sz="half" idx="2"/>
          </p:nvPr>
        </p:nvSpPr>
        <p:spPr>
          <a:xfrm>
            <a:off x="839788"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51610B14-F92B-406A-9C3A-CFC3AC67FD95}"/>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6" name="عنصر نائب للتذييل 5">
            <a:extLst>
              <a:ext uri="{FF2B5EF4-FFF2-40B4-BE49-F238E27FC236}">
                <a16:creationId xmlns:a16="http://schemas.microsoft.com/office/drawing/2014/main" id="{1BECA3F9-A426-4111-914D-C5403A71DB93}"/>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8600B6B9-D973-442F-A831-009C0867E7CA}"/>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08047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550FC4-63F4-4A17-84B0-581F8EBB7F9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CC43CBD8-7861-4C93-AFD5-DA3CD86D465E}"/>
              </a:ext>
            </a:extLst>
          </p:cNvPr>
          <p:cNvSpPr>
            <a:spLocks noGrp="1"/>
          </p:cNvSpPr>
          <p:nvPr>
            <p:ph type="pic" idx="1"/>
          </p:nvPr>
        </p:nvSpPr>
        <p:spPr>
          <a:xfrm>
            <a:off x="5183188" y="987426"/>
            <a:ext cx="6172200" cy="4873625"/>
          </a:xfrm>
        </p:spPr>
        <p:txBody>
          <a:bodyPr/>
          <a:lstStyle>
            <a:lvl1pPr marL="0" indent="0">
              <a:buNone/>
              <a:defRPr sz="3200"/>
            </a:lvl1pPr>
            <a:lvl2pPr marL="457182" indent="0">
              <a:buNone/>
              <a:defRPr sz="2800"/>
            </a:lvl2pPr>
            <a:lvl3pPr marL="914363"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عنصر نائب للنص 3">
            <a:extLst>
              <a:ext uri="{FF2B5EF4-FFF2-40B4-BE49-F238E27FC236}">
                <a16:creationId xmlns:a16="http://schemas.microsoft.com/office/drawing/2014/main" id="{FEAF076C-BB00-45DE-9BE8-2B6941E13599}"/>
              </a:ext>
            </a:extLst>
          </p:cNvPr>
          <p:cNvSpPr>
            <a:spLocks noGrp="1"/>
          </p:cNvSpPr>
          <p:nvPr>
            <p:ph type="body" sz="half" idx="2"/>
          </p:nvPr>
        </p:nvSpPr>
        <p:spPr>
          <a:xfrm>
            <a:off x="839788"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F1E8486-5FB4-45C1-8CD4-F5DBD7AE047F}"/>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6" name="عنصر نائب للتذييل 5">
            <a:extLst>
              <a:ext uri="{FF2B5EF4-FFF2-40B4-BE49-F238E27FC236}">
                <a16:creationId xmlns:a16="http://schemas.microsoft.com/office/drawing/2014/main" id="{BD8AD06A-AAF8-49EE-8E90-8D8EFCA6B44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12573B23-B9B9-4EBE-9AFB-46D86B1EB20C}"/>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8797142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95B5517-AA62-4D3B-9760-B9F7DBF1BD26}"/>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5252E290-F88A-4D7D-ABD3-B98722EF4C2C}"/>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0D1C62C-02EA-45BF-96EF-E5554E629DD0}"/>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5" name="عنصر نائب للتذييل 4">
            <a:extLst>
              <a:ext uri="{FF2B5EF4-FFF2-40B4-BE49-F238E27FC236}">
                <a16:creationId xmlns:a16="http://schemas.microsoft.com/office/drawing/2014/main" id="{70FF8E1F-334B-44FA-9E6C-3F58F2F7DF5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7ED3116-288E-483E-B38C-9C77F6DBF3CB}"/>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742180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3BE3A2F1-0FD9-4A89-836E-49B01ADE60E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CDE044E6-61F6-4A1A-81A5-B45E22225D5A}"/>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EBCE0F2-EA52-458E-B173-B3673B1B72F4}"/>
              </a:ext>
            </a:extLst>
          </p:cNvPr>
          <p:cNvSpPr>
            <a:spLocks noGrp="1"/>
          </p:cNvSpPr>
          <p:nvPr>
            <p:ph type="dt" sz="half" idx="10"/>
          </p:nvPr>
        </p:nvSpPr>
        <p:spPr/>
        <p:txBody>
          <a:bodyPr/>
          <a:lstStyle/>
          <a:p>
            <a:fld id="{87C88E31-9B8A-4001-84E0-778AE56E9614}" type="datetimeFigureOut">
              <a:rPr lang="en-US" smtClean="0"/>
              <a:t>4/28/2025</a:t>
            </a:fld>
            <a:endParaRPr lang="en-US"/>
          </a:p>
        </p:txBody>
      </p:sp>
      <p:sp>
        <p:nvSpPr>
          <p:cNvPr id="5" name="عنصر نائب للتذييل 4">
            <a:extLst>
              <a:ext uri="{FF2B5EF4-FFF2-40B4-BE49-F238E27FC236}">
                <a16:creationId xmlns:a16="http://schemas.microsoft.com/office/drawing/2014/main" id="{6370D46C-B50F-4C3A-A542-665E6F63713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F1F6282B-CFCE-4F5F-B237-7BA6003944F3}"/>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259294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4ADBC3-7905-DBE7-F025-869E2E1630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6D51ED44-C483-CDB6-162F-D4693ECF2A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4B552694-7C18-82D6-EB52-36CCABC6D0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0B3D0-B855-46DC-AEEB-2E3F367CAA8A}" type="datetimeFigureOut">
              <a:rPr lang="ar-AE" smtClean="0"/>
              <a:t>01/11/1446</a:t>
            </a:fld>
            <a:endParaRPr lang="ar-AE"/>
          </a:p>
        </p:txBody>
      </p:sp>
      <p:sp>
        <p:nvSpPr>
          <p:cNvPr id="5" name="Footer Placeholder 4">
            <a:extLst>
              <a:ext uri="{FF2B5EF4-FFF2-40B4-BE49-F238E27FC236}">
                <a16:creationId xmlns:a16="http://schemas.microsoft.com/office/drawing/2014/main" id="{34D63104-BC71-DB59-9D65-4AE98C69AE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A9410D5F-186E-333E-C2FC-A2F983E362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5EE8A-61DE-4784-BAA5-A5BA6CCB2D40}" type="slidenum">
              <a:rPr lang="ar-AE" smtClean="0"/>
              <a:t>‹#›</a:t>
            </a:fld>
            <a:endParaRPr lang="ar-AE"/>
          </a:p>
        </p:txBody>
      </p:sp>
    </p:spTree>
    <p:extLst>
      <p:ext uri="{BB962C8B-B14F-4D97-AF65-F5344CB8AC3E}">
        <p14:creationId xmlns:p14="http://schemas.microsoft.com/office/powerpoint/2010/main" val="3775895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4/28/2025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8035946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262309F-8E6A-4F04-A35E-CD91FCC275F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59153AC-0D74-400B-A274-57731EB380F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8F9F9F1-5FAD-4DB2-B603-96FCEBF9980B}"/>
              </a:ext>
            </a:extLst>
          </p:cNvPr>
          <p:cNvSpPr>
            <a:spLocks noGrp="1"/>
          </p:cNvSpPr>
          <p:nvPr>
            <p:ph type="dt" sz="half" idx="2"/>
          </p:nvPr>
        </p:nvSpPr>
        <p:spPr>
          <a:xfrm>
            <a:off x="8610600" y="6356351"/>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7C88E31-9B8A-4001-84E0-778AE56E9614}" type="datetimeFigureOut">
              <a:rPr lang="en-US" smtClean="0"/>
              <a:t>4/28/2025</a:t>
            </a:fld>
            <a:endParaRPr lang="en-US"/>
          </a:p>
        </p:txBody>
      </p:sp>
      <p:sp>
        <p:nvSpPr>
          <p:cNvPr id="5" name="عنصر نائب للتذييل 4">
            <a:extLst>
              <a:ext uri="{FF2B5EF4-FFF2-40B4-BE49-F238E27FC236}">
                <a16:creationId xmlns:a16="http://schemas.microsoft.com/office/drawing/2014/main" id="{DF104D00-BE64-494F-BE32-9172C40C0A2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E798A974-206B-4455-AE64-DA2FE5AA8EAD}"/>
              </a:ext>
            </a:extLst>
          </p:cNvPr>
          <p:cNvSpPr>
            <a:spLocks noGrp="1"/>
          </p:cNvSpPr>
          <p:nvPr>
            <p:ph type="sldNum" sz="quarter" idx="4"/>
          </p:nvPr>
        </p:nvSpPr>
        <p:spPr>
          <a:xfrm>
            <a:off x="838200" y="6356351"/>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2F378E8-543A-4B37-BF35-36E8B801D29D}" type="slidenum">
              <a:rPr lang="en-US" smtClean="0"/>
              <a:t>‹#›</a:t>
            </a:fld>
            <a:endParaRPr lang="en-US"/>
          </a:p>
        </p:txBody>
      </p:sp>
    </p:spTree>
    <p:extLst>
      <p:ext uri="{BB962C8B-B14F-4D97-AF65-F5344CB8AC3E}">
        <p14:creationId xmlns:p14="http://schemas.microsoft.com/office/powerpoint/2010/main" val="806784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363"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1" indent="-228591" algn="r" defTabSz="914363"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3" indent="-228591" algn="r" defTabSz="914363"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1" algn="r" defTabSz="914363"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6"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8"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5"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363" rtl="1" eaLnBrk="1" latinLnBrk="0" hangingPunct="1">
        <a:defRPr sz="1800" kern="1200">
          <a:solidFill>
            <a:schemeClr val="tx1"/>
          </a:solidFill>
          <a:latin typeface="+mn-lt"/>
          <a:ea typeface="+mn-ea"/>
          <a:cs typeface="+mn-cs"/>
        </a:defRPr>
      </a:lvl1pPr>
      <a:lvl2pPr marL="457182" algn="r" defTabSz="914363" rtl="1" eaLnBrk="1" latinLnBrk="0" hangingPunct="1">
        <a:defRPr sz="1800" kern="1200">
          <a:solidFill>
            <a:schemeClr val="tx1"/>
          </a:solidFill>
          <a:latin typeface="+mn-lt"/>
          <a:ea typeface="+mn-ea"/>
          <a:cs typeface="+mn-cs"/>
        </a:defRPr>
      </a:lvl2pPr>
      <a:lvl3pPr marL="914363" algn="r" defTabSz="914363" rtl="1" eaLnBrk="1" latinLnBrk="0" hangingPunct="1">
        <a:defRPr sz="1800" kern="1200">
          <a:solidFill>
            <a:schemeClr val="tx1"/>
          </a:solidFill>
          <a:latin typeface="+mn-lt"/>
          <a:ea typeface="+mn-ea"/>
          <a:cs typeface="+mn-cs"/>
        </a:defRPr>
      </a:lvl3pPr>
      <a:lvl4pPr marL="1371545" algn="r" defTabSz="914363" rtl="1" eaLnBrk="1" latinLnBrk="0" hangingPunct="1">
        <a:defRPr sz="1800" kern="1200">
          <a:solidFill>
            <a:schemeClr val="tx1"/>
          </a:solidFill>
          <a:latin typeface="+mn-lt"/>
          <a:ea typeface="+mn-ea"/>
          <a:cs typeface="+mn-cs"/>
        </a:defRPr>
      </a:lvl4pPr>
      <a:lvl5pPr marL="1828727" algn="r" defTabSz="914363" rtl="1" eaLnBrk="1" latinLnBrk="0" hangingPunct="1">
        <a:defRPr sz="1800" kern="1200">
          <a:solidFill>
            <a:schemeClr val="tx1"/>
          </a:solidFill>
          <a:latin typeface="+mn-lt"/>
          <a:ea typeface="+mn-ea"/>
          <a:cs typeface="+mn-cs"/>
        </a:defRPr>
      </a:lvl5pPr>
      <a:lvl6pPr marL="2285909" algn="r" defTabSz="914363" rtl="1" eaLnBrk="1" latinLnBrk="0" hangingPunct="1">
        <a:defRPr sz="1800" kern="1200">
          <a:solidFill>
            <a:schemeClr val="tx1"/>
          </a:solidFill>
          <a:latin typeface="+mn-lt"/>
          <a:ea typeface="+mn-ea"/>
          <a:cs typeface="+mn-cs"/>
        </a:defRPr>
      </a:lvl6pPr>
      <a:lvl7pPr marL="2743090" algn="r" defTabSz="914363" rtl="1" eaLnBrk="1" latinLnBrk="0" hangingPunct="1">
        <a:defRPr sz="1800" kern="1200">
          <a:solidFill>
            <a:schemeClr val="tx1"/>
          </a:solidFill>
          <a:latin typeface="+mn-lt"/>
          <a:ea typeface="+mn-ea"/>
          <a:cs typeface="+mn-cs"/>
        </a:defRPr>
      </a:lvl7pPr>
      <a:lvl8pPr marL="3200272" algn="r" defTabSz="914363" rtl="1" eaLnBrk="1" latinLnBrk="0" hangingPunct="1">
        <a:defRPr sz="1800" kern="1200">
          <a:solidFill>
            <a:schemeClr val="tx1"/>
          </a:solidFill>
          <a:latin typeface="+mn-lt"/>
          <a:ea typeface="+mn-ea"/>
          <a:cs typeface="+mn-cs"/>
        </a:defRPr>
      </a:lvl8pPr>
      <a:lvl9pPr marL="3657454" algn="r" defTabSz="914363"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A9A7C-0976-336C-31D6-EEECD6FC5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3D980-64D1-D897-B1E7-75F704C3326B}"/>
              </a:ext>
            </a:extLst>
          </p:cNvPr>
          <p:cNvSpPr>
            <a:spLocks noGrp="1"/>
          </p:cNvSpPr>
          <p:nvPr>
            <p:ph type="ctrTitle"/>
          </p:nvPr>
        </p:nvSpPr>
        <p:spPr>
          <a:xfrm>
            <a:off x="1012371" y="293914"/>
            <a:ext cx="10602686"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قصةِ</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rgbClr val="FF0000"/>
                </a:solidFill>
              </a:rPr>
              <a:t>عاشقُ الجدارِ القديمِ</a:t>
            </a:r>
          </a:p>
        </p:txBody>
      </p:sp>
      <p:sp>
        <p:nvSpPr>
          <p:cNvPr id="3" name="Subtitle 2">
            <a:extLst>
              <a:ext uri="{FF2B5EF4-FFF2-40B4-BE49-F238E27FC236}">
                <a16:creationId xmlns:a16="http://schemas.microsoft.com/office/drawing/2014/main" id="{D4ED4CC5-8E96-8413-DE54-8C446434FF1D}"/>
              </a:ext>
            </a:extLst>
          </p:cNvPr>
          <p:cNvSpPr>
            <a:spLocks noGrp="1"/>
          </p:cNvSpPr>
          <p:nvPr>
            <p:ph type="subTitle" idx="1"/>
          </p:nvPr>
        </p:nvSpPr>
        <p:spPr>
          <a:xfrm>
            <a:off x="1012371" y="3995057"/>
            <a:ext cx="10602685" cy="2209799"/>
          </a:xfrm>
        </p:spPr>
        <p:style>
          <a:lnRef idx="2">
            <a:schemeClr val="accent2"/>
          </a:lnRef>
          <a:fillRef idx="1">
            <a:schemeClr val="lt1"/>
          </a:fillRef>
          <a:effectRef idx="0">
            <a:schemeClr val="accent2"/>
          </a:effectRef>
          <a:fontRef idx="minor">
            <a:schemeClr val="dk1"/>
          </a:fontRef>
        </p:style>
        <p:txBody>
          <a:bodyPr>
            <a:noAutofit/>
          </a:bodyPr>
          <a:lstStyle/>
          <a:p>
            <a:r>
              <a:rPr lang="ar-AE" sz="4000" b="1" dirty="0">
                <a:solidFill>
                  <a:srgbClr val="0070C0"/>
                </a:solidFill>
              </a:rPr>
              <a:t>الصف الثامن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3290966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64E79-C556-A188-E213-1AE17D4269F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C652C8-EADA-7ADF-D006-76DFBC15125C}"/>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8194828E-FFCD-0203-6FC6-EAAF5FC1DAC3}"/>
              </a:ext>
            </a:extLst>
          </p:cNvPr>
          <p:cNvSpPr/>
          <p:nvPr/>
        </p:nvSpPr>
        <p:spPr>
          <a:xfrm>
            <a:off x="8294916" y="1752600"/>
            <a:ext cx="3461656"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عاشق الجدار القديم</a:t>
            </a:r>
          </a:p>
        </p:txBody>
      </p:sp>
      <p:sp>
        <p:nvSpPr>
          <p:cNvPr id="7" name="Rectangle: Rounded Corners 6">
            <a:extLst>
              <a:ext uri="{FF2B5EF4-FFF2-40B4-BE49-F238E27FC236}">
                <a16:creationId xmlns:a16="http://schemas.microsoft.com/office/drawing/2014/main" id="{8F5488F6-D1D2-B08B-C58A-D88E2E6B1BFA}"/>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أبو عبد الله , مبارك , الزوجة والأبناء , القوم , أحد الرجال , المطوع إبراهيم ,الحارس , القائد , الجنود . </a:t>
            </a:r>
          </a:p>
        </p:txBody>
      </p:sp>
      <p:sp>
        <p:nvSpPr>
          <p:cNvPr id="8" name="Rectangle: Rounded Corners 7">
            <a:extLst>
              <a:ext uri="{FF2B5EF4-FFF2-40B4-BE49-F238E27FC236}">
                <a16:creationId xmlns:a16="http://schemas.microsoft.com/office/drawing/2014/main" id="{505EC025-F03F-39F8-6922-90EE975C88CA}"/>
              </a:ext>
            </a:extLst>
          </p:cNvPr>
          <p:cNvSpPr/>
          <p:nvPr/>
        </p:nvSpPr>
        <p:spPr>
          <a:xfrm>
            <a:off x="5802087" y="2300233"/>
            <a:ext cx="4942114" cy="2293537"/>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وصول الراوي"أبو عبد الله " إلى الشاطئ ليلاً، حيث يصف المشهد بأن الرجال يتمترسون خلف الأكياس الرملية على الشاطئ، يحملون بنادق عتيقة (أبو فتيل) وسيوف حادة، ويستمعون إلى موسيقى الرياح الخريفية عبر أمواج البحر. يبدو أن هناك صراعًا أو خطرًا ما يهدد المنطقة، حيث يذكر الراوي وجود نيران وحرائق وجراثيم يتم نشرها عبر قوارب تتسلل إلى الشاطئ.</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1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1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6F22D125-971A-5D39-194D-DE67DFF1C273}"/>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الزمن الماضي( ليلا,الصباح الباكر ..)  </a:t>
            </a:r>
          </a:p>
        </p:txBody>
      </p:sp>
      <p:sp>
        <p:nvSpPr>
          <p:cNvPr id="14" name="Rectangle: Rounded Corners 13">
            <a:extLst>
              <a:ext uri="{FF2B5EF4-FFF2-40B4-BE49-F238E27FC236}">
                <a16:creationId xmlns:a16="http://schemas.microsoft.com/office/drawing/2014/main" id="{AA6367E2-951B-C6B4-4919-C1AC8C021FDD}"/>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قرية على شاطئ البحر , الحي , البحر , السفينة أو الوحش </a:t>
            </a:r>
          </a:p>
        </p:txBody>
      </p:sp>
      <p:sp>
        <p:nvSpPr>
          <p:cNvPr id="9" name="Rectangle: Rounded Corners 8">
            <a:extLst>
              <a:ext uri="{FF2B5EF4-FFF2-40B4-BE49-F238E27FC236}">
                <a16:creationId xmlns:a16="http://schemas.microsoft.com/office/drawing/2014/main" id="{C8558167-3405-FD45-749D-D8897E60ABCF}"/>
              </a:ext>
            </a:extLst>
          </p:cNvPr>
          <p:cNvSpPr/>
          <p:nvPr/>
        </p:nvSpPr>
        <p:spPr>
          <a:xfrm>
            <a:off x="304800" y="4593770"/>
            <a:ext cx="10352313" cy="21260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هو تدمير الحي السكني وهلاك أهله، حيث يصل الراوي إلى منزله ليجد أن الحي قد تعرض لهجوم أو كارثة، ويرى أكوام الرماد وأضواء المصابيح ورائحة السعف المحروق. يدرك الراوي أن أسرته قد قضت في الحادث، حيث يتلقى تعازي الناس له ويسمع عبارات المواساة مثل "أحسن الله عزاك". يصاب الراوي بصدمة وينفجر بالبكاء عندما يسأل عن أبنائه وزوجته ولا يجد جوابًا.</a:t>
            </a:r>
            <a:endParaRPr kumimoji="0" lang="ar-AE" sz="28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sp>
        <p:nvSpPr>
          <p:cNvPr id="2" name="Rectangle: Rounded Corners 1">
            <a:extLst>
              <a:ext uri="{FF2B5EF4-FFF2-40B4-BE49-F238E27FC236}">
                <a16:creationId xmlns:a16="http://schemas.microsoft.com/office/drawing/2014/main" id="{7BDB2C96-E183-0D98-7620-BF1178AD5D4A}"/>
              </a:ext>
            </a:extLst>
          </p:cNvPr>
          <p:cNvSpPr/>
          <p:nvPr/>
        </p:nvSpPr>
        <p:spPr>
          <a:xfrm>
            <a:off x="9938657" y="413657"/>
            <a:ext cx="1817914" cy="547633"/>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4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القصةُ </a:t>
            </a:r>
          </a:p>
        </p:txBody>
      </p:sp>
      <p:sp>
        <p:nvSpPr>
          <p:cNvPr id="3" name="Rectangle: Rounded Corners 2">
            <a:extLst>
              <a:ext uri="{FF2B5EF4-FFF2-40B4-BE49-F238E27FC236}">
                <a16:creationId xmlns:a16="http://schemas.microsoft.com/office/drawing/2014/main" id="{1951A7B8-8035-B1A1-7EB7-C6D6AED5FFD8}"/>
              </a:ext>
            </a:extLst>
          </p:cNvPr>
          <p:cNvSpPr/>
          <p:nvPr/>
        </p:nvSpPr>
        <p:spPr>
          <a:xfrm>
            <a:off x="8294915" y="1266088"/>
            <a:ext cx="3592283" cy="547633"/>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عنوانُ القصةِ </a:t>
            </a:r>
          </a:p>
        </p:txBody>
      </p:sp>
      <p:sp>
        <p:nvSpPr>
          <p:cNvPr id="10" name="Rectangle: Rounded Corners 9">
            <a:extLst>
              <a:ext uri="{FF2B5EF4-FFF2-40B4-BE49-F238E27FC236}">
                <a16:creationId xmlns:a16="http://schemas.microsoft.com/office/drawing/2014/main" id="{05F4C15D-C877-DC78-7E51-262219C3C157}"/>
              </a:ext>
            </a:extLst>
          </p:cNvPr>
          <p:cNvSpPr/>
          <p:nvPr/>
        </p:nvSpPr>
        <p:spPr>
          <a:xfrm>
            <a:off x="2204355" y="1125479"/>
            <a:ext cx="3891645" cy="465569"/>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شخصياتُ القصةِ </a:t>
            </a:r>
          </a:p>
        </p:txBody>
      </p:sp>
    </p:spTree>
    <p:extLst>
      <p:ext uri="{BB962C8B-B14F-4D97-AF65-F5344CB8AC3E}">
        <p14:creationId xmlns:p14="http://schemas.microsoft.com/office/powerpoint/2010/main" val="3957726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30430-54EC-240A-F94D-3B7C2C51F9E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56E657A-6B11-3346-46BF-867053B25829}"/>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a:extLst>
              <a:ext uri="{FF2B5EF4-FFF2-40B4-BE49-F238E27FC236}">
                <a16:creationId xmlns:a16="http://schemas.microsoft.com/office/drawing/2014/main" id="{C429792F-76F7-DF77-31BA-3F863D6817F6}"/>
              </a:ext>
            </a:extLst>
          </p:cNvPr>
          <p:cNvSpPr txBox="1"/>
          <p:nvPr/>
        </p:nvSpPr>
        <p:spPr>
          <a:xfrm>
            <a:off x="2873829" y="504149"/>
            <a:ext cx="6096000"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w="13462">
                  <a:solidFill>
                    <a:prstClr val="black"/>
                  </a:solidFill>
                  <a:prstDash val="solid"/>
                </a:ln>
                <a:solidFill>
                  <a:srgbClr val="FF0000"/>
                </a:solidFill>
                <a:effectLst>
                  <a:outerShdw dist="38100" dir="2700000" algn="bl" rotWithShape="0">
                    <a:srgbClr val="E29C36"/>
                  </a:outerShdw>
                </a:effectLst>
                <a:uLnTx/>
                <a:uFillTx/>
                <a:latin typeface="Arial" panose="020B0604020202020204"/>
                <a:ea typeface="+mn-ea"/>
                <a:cs typeface="Arial" panose="020B0604020202020204" pitchFamily="34" charset="0"/>
              </a:rPr>
              <a:t>ملخصُ القصَّة </a:t>
            </a:r>
          </a:p>
        </p:txBody>
      </p:sp>
      <p:sp>
        <p:nvSpPr>
          <p:cNvPr id="6" name="مربع نص 2">
            <a:extLst>
              <a:ext uri="{FF2B5EF4-FFF2-40B4-BE49-F238E27FC236}">
                <a16:creationId xmlns:a16="http://schemas.microsoft.com/office/drawing/2014/main" id="{7B92FAFB-EC7C-1A25-0475-98F75094384B}"/>
              </a:ext>
            </a:extLst>
          </p:cNvPr>
          <p:cNvSpPr txBox="1"/>
          <p:nvPr/>
        </p:nvSpPr>
        <p:spPr>
          <a:xfrm>
            <a:off x="555171" y="1087543"/>
            <a:ext cx="11310257" cy="5509200"/>
          </a:xfrm>
          <a:prstGeom prst="rect">
            <a:avLst/>
          </a:prstGeom>
          <a:solidFill>
            <a:sysClr val="window" lastClr="FFFFFF"/>
          </a:solidFill>
          <a:ln w="12700" cap="flat" cmpd="sng" algn="ctr">
            <a:solidFill>
              <a:srgbClr val="ED7D31"/>
            </a:solidFill>
            <a:prstDash val="solid"/>
            <a:miter lim="800000"/>
          </a:ln>
          <a:effectLst/>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AE" sz="4400" b="1" i="0" u="none" strike="noStrike" kern="0" cap="none" spc="0" normalizeH="0" baseline="0" noProof="0" dirty="0">
                <a:ln>
                  <a:noFill/>
                </a:ln>
                <a:solidFill>
                  <a:srgbClr val="444444"/>
                </a:solidFill>
                <a:effectLst/>
                <a:uLnTx/>
                <a:uFillTx/>
                <a:latin typeface="abdo"/>
                <a:ea typeface="+mn-ea"/>
                <a:cs typeface="Arial" panose="020B0604020202020204" pitchFamily="34" charset="0"/>
              </a:rPr>
              <a:t>     قصَّـةً بعنوانِ (</a:t>
            </a:r>
            <a:r>
              <a:rPr kumimoji="0" lang="ar-AE" sz="4400" b="1" i="0" u="none" strike="noStrike" kern="0" cap="none" spc="0" normalizeH="0" baseline="0" noProof="0" dirty="0">
                <a:ln>
                  <a:noFill/>
                </a:ln>
                <a:solidFill>
                  <a:srgbClr val="00B056"/>
                </a:solidFill>
                <a:effectLst/>
                <a:uLnTx/>
                <a:uFillTx/>
                <a:latin typeface="abdo"/>
                <a:ea typeface="+mn-ea"/>
                <a:cs typeface="Arial" panose="020B0604020202020204" pitchFamily="34" charset="0"/>
              </a:rPr>
              <a:t>عاشقُ الجدارِ القديمِ</a:t>
            </a:r>
            <a:r>
              <a:rPr kumimoji="0" lang="ar-AE" sz="4400" b="1" i="0" u="none" strike="noStrike" kern="0" cap="none" spc="0" normalizeH="0" baseline="0" noProof="0" dirty="0">
                <a:ln>
                  <a:noFill/>
                </a:ln>
                <a:solidFill>
                  <a:srgbClr val="444444"/>
                </a:solidFill>
                <a:effectLst/>
                <a:uLnTx/>
                <a:uFillTx/>
                <a:latin typeface="abdo"/>
                <a:ea typeface="+mn-ea"/>
                <a:cs typeface="Arial" panose="020B0604020202020204" pitchFamily="34" charset="0"/>
              </a:rPr>
              <a:t>)، صوّرتْ مشهدًا مؤثّـرًا لحربٍ قتلتِ الطّفولـةَ وشرّدتِ العائلـةَ وخرّبتِ الدّيارَ، وقد جرتْ أحداثُها بتسلسلٍ منطقيٍّ كثُـرَ فيهِ السّردُ الفنّـيُّ الذي جعلَ القارئَ يفهمُ المشاعرَ وكأنّـها لوحـةٌ فنّـيّـةٌ مصوّرةٌ. </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AE" sz="4400" b="0" i="0" u="none" strike="noStrike" kern="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AE" sz="4400" b="1" i="0" u="none" strike="noStrike" kern="0" cap="none" spc="0" normalizeH="0" baseline="0" noProof="0" dirty="0">
                <a:ln>
                  <a:noFill/>
                </a:ln>
                <a:solidFill>
                  <a:srgbClr val="444444"/>
                </a:solidFill>
                <a:effectLst/>
                <a:uLnTx/>
                <a:uFillTx/>
                <a:latin typeface="abdo"/>
                <a:ea typeface="+mn-ea"/>
                <a:cs typeface="Arial" panose="020B0604020202020204" pitchFamily="34" charset="0"/>
              </a:rPr>
              <a:t>      والقصّـةُ تدورُ رحاها في زمنٍ ماضٍ اعتلتْ فيـهِ يدُ الشّرِّ حتّى استطاعَ البطلُ اجتثاثَـها من جذورِها مضحّــيًا بروحِـهِ فداءً للوطنِ والأهلِ.</a:t>
            </a:r>
            <a:endParaRPr kumimoji="0" lang="ar-AE" sz="4400" b="0" i="0" u="none" strike="noStrike" kern="0" cap="none" spc="0" normalizeH="0" baseline="0" noProof="0" dirty="0">
              <a:ln>
                <a:noFill/>
              </a:ln>
              <a:solidFill>
                <a:srgbClr val="444444"/>
              </a:solidFill>
              <a:effectLst/>
              <a:uLnTx/>
              <a:uFillTx/>
              <a:latin typeface="abdo"/>
              <a:ea typeface="+mn-ea"/>
              <a:cs typeface="Arial" panose="020B0604020202020204" pitchFamily="34" charset="0"/>
            </a:endParaRPr>
          </a:p>
        </p:txBody>
      </p:sp>
    </p:spTree>
    <p:extLst>
      <p:ext uri="{BB962C8B-B14F-4D97-AF65-F5344CB8AC3E}">
        <p14:creationId xmlns:p14="http://schemas.microsoft.com/office/powerpoint/2010/main" val="353385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52C9-6322-99F9-299B-767B090EE41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EE4AF6F-AC35-5A73-C073-2E69A440D931}"/>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241D5ACE-A1EA-3C3B-754F-1E6D2DAB023A}"/>
              </a:ext>
            </a:extLst>
          </p:cNvPr>
          <p:cNvSpPr/>
          <p:nvPr/>
        </p:nvSpPr>
        <p:spPr>
          <a:xfrm>
            <a:off x="316878" y="4071323"/>
            <a:ext cx="10248297" cy="2509352"/>
          </a:xfrm>
          <a:prstGeom prst="roundRect">
            <a:avLst/>
          </a:prstGeom>
        </p:spPr>
        <p:style>
          <a:lnRef idx="3">
            <a:schemeClr val="lt1"/>
          </a:lnRef>
          <a:fillRef idx="1">
            <a:schemeClr val="accent6"/>
          </a:fillRef>
          <a:effectRef idx="1">
            <a:schemeClr val="accent6"/>
          </a:effectRef>
          <a:fontRef idx="minor">
            <a:schemeClr val="lt1"/>
          </a:fontRef>
        </p:style>
        <p:txBody>
          <a:bodyPr rtlCol="1"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ar-AE" sz="40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بشكل عام، يمكن القول إن شخصية البطل معقدة وغنية بالتفاصيل العاطفية والتأملية. ارتباطه العميق بالذكريات والأماكن، إلى جانب تجاربه المؤلمة، يشكلان جزءًا كبيرًا من هويته وتفكيره,فهو قدوة في التضحية والعزة والإباء والكرامة.</a:t>
            </a:r>
          </a:p>
        </p:txBody>
      </p:sp>
      <p:sp>
        <p:nvSpPr>
          <p:cNvPr id="5" name="Rectangle: Rounded Corners 4">
            <a:extLst>
              <a:ext uri="{FF2B5EF4-FFF2-40B4-BE49-F238E27FC236}">
                <a16:creationId xmlns:a16="http://schemas.microsoft.com/office/drawing/2014/main" id="{B9D8BB4C-2BC2-0F99-8945-A4768B58B5B9}"/>
              </a:ext>
            </a:extLst>
          </p:cNvPr>
          <p:cNvSpPr/>
          <p:nvPr/>
        </p:nvSpPr>
        <p:spPr>
          <a:xfrm>
            <a:off x="517792" y="441460"/>
            <a:ext cx="10047383" cy="306374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هو وفاة أبو عبد الله ورحيل الوحش، حيث يذكر الراوي أن أبو عبد الله قال للرجال "ألم أقل لكم إن الوحش لا بد أن يرحل" قبل وفاته. ويبدو أن الراوي يرى في هذه العبارة نهاية لحقبة من المعاناة والخوف. يذكر الراوي أيضًا أن الناس يسمونه "مباركًا عاشق الجدار" لأنه يجلس دائمًا تحت الجدار الذي كتب عليه آخر عبارة قالها أبو عبد الله.</a:t>
            </a:r>
          </a:p>
        </p:txBody>
      </p:sp>
    </p:spTree>
    <p:extLst>
      <p:ext uri="{BB962C8B-B14F-4D97-AF65-F5344CB8AC3E}">
        <p14:creationId xmlns:p14="http://schemas.microsoft.com/office/powerpoint/2010/main" val="15785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CB46-2186-4A3E-2B96-F4962E72CD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934C6C-2D2E-0690-BF15-2459EBBCF3AC}"/>
              </a:ext>
            </a:extLst>
          </p:cNvPr>
          <p:cNvPicPr>
            <a:picLocks noChangeAspect="1"/>
          </p:cNvPicPr>
          <p:nvPr/>
        </p:nvPicPr>
        <p:blipFill>
          <a:blip r:embed="rId2"/>
          <a:stretch>
            <a:fillRect/>
          </a:stretch>
        </p:blipFill>
        <p:spPr>
          <a:xfrm>
            <a:off x="359229" y="163286"/>
            <a:ext cx="11615057" cy="6444343"/>
          </a:xfrm>
          <a:prstGeom prst="rect">
            <a:avLst/>
          </a:prstGeom>
        </p:spPr>
      </p:pic>
      <p:sp>
        <p:nvSpPr>
          <p:cNvPr id="2" name="Rectangle: Rounded Corners 1">
            <a:extLst>
              <a:ext uri="{FF2B5EF4-FFF2-40B4-BE49-F238E27FC236}">
                <a16:creationId xmlns:a16="http://schemas.microsoft.com/office/drawing/2014/main" id="{ECF403B8-A213-8ED0-B49C-3C2F57E69628}"/>
              </a:ext>
            </a:extLst>
          </p:cNvPr>
          <p:cNvSpPr/>
          <p:nvPr/>
        </p:nvSpPr>
        <p:spPr>
          <a:xfrm>
            <a:off x="598714" y="626648"/>
            <a:ext cx="5671458" cy="5023037"/>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96F396DF-EC1A-0932-C3D2-1019DD9D4F26}"/>
              </a:ext>
            </a:extLst>
          </p:cNvPr>
          <p:cNvSpPr/>
          <p:nvPr/>
        </p:nvSpPr>
        <p:spPr>
          <a:xfrm>
            <a:off x="6270171" y="1654628"/>
            <a:ext cx="4408715" cy="3995057"/>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4000" b="1" i="0" u="none" strike="noStrike" kern="1200" cap="none" spc="0" normalizeH="0" baseline="0" noProof="0" dirty="0">
              <a:ln>
                <a:noFill/>
              </a:ln>
              <a:solidFill>
                <a:srgbClr val="0070C0"/>
              </a:solidFill>
              <a:effectLst/>
              <a:uLnTx/>
              <a:uFillTx/>
              <a:latin typeface="Arial" panose="020B0604020202020204"/>
              <a:ea typeface="+mn-ea"/>
              <a:cs typeface="Arial" panose="020B0604020202020204" pitchFamily="34" charset="0"/>
            </a:endParaRPr>
          </a:p>
        </p:txBody>
      </p:sp>
      <p:pic>
        <p:nvPicPr>
          <p:cNvPr id="6" name="Picture 5">
            <a:extLst>
              <a:ext uri="{FF2B5EF4-FFF2-40B4-BE49-F238E27FC236}">
                <a16:creationId xmlns:a16="http://schemas.microsoft.com/office/drawing/2014/main" id="{A46A5038-BF75-7ECB-BA23-E34D7CE83E83}"/>
              </a:ext>
            </a:extLst>
          </p:cNvPr>
          <p:cNvPicPr>
            <a:picLocks noChangeAspect="1"/>
          </p:cNvPicPr>
          <p:nvPr/>
        </p:nvPicPr>
        <p:blipFill>
          <a:blip r:embed="rId3"/>
          <a:stretch>
            <a:fillRect/>
          </a:stretch>
        </p:blipFill>
        <p:spPr>
          <a:xfrm>
            <a:off x="6420763" y="4138826"/>
            <a:ext cx="4107530" cy="1064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C72904C7-51DC-865A-B72D-E9291FEC438E}"/>
              </a:ext>
            </a:extLst>
          </p:cNvPr>
          <p:cNvPicPr>
            <a:picLocks noChangeAspect="1"/>
          </p:cNvPicPr>
          <p:nvPr/>
        </p:nvPicPr>
        <p:blipFill>
          <a:blip r:embed="rId4"/>
          <a:stretch>
            <a:fillRect/>
          </a:stretch>
        </p:blipFill>
        <p:spPr>
          <a:xfrm>
            <a:off x="883571" y="2114413"/>
            <a:ext cx="4274430" cy="13251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1490AAA4-BE9A-BE97-420D-B2FEC2DFD9AF}"/>
              </a:ext>
            </a:extLst>
          </p:cNvPr>
          <p:cNvPicPr>
            <a:picLocks noChangeAspect="1"/>
          </p:cNvPicPr>
          <p:nvPr/>
        </p:nvPicPr>
        <p:blipFill>
          <a:blip r:embed="rId5"/>
          <a:stretch>
            <a:fillRect/>
          </a:stretch>
        </p:blipFill>
        <p:spPr>
          <a:xfrm>
            <a:off x="6270170" y="1981200"/>
            <a:ext cx="4408715" cy="11996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574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nodePh="1">
                                  <p:stCondLst>
                                    <p:cond delay="0"/>
                                  </p:stCondLst>
                                  <p:endCondLst>
                                    <p:cond evt="begin" delay="0">
                                      <p:tn val="11"/>
                                    </p:cond>
                                  </p:end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5">
            <a:extLst>
              <a:ext uri="{FF2B5EF4-FFF2-40B4-BE49-F238E27FC236}">
                <a16:creationId xmlns:a16="http://schemas.microsoft.com/office/drawing/2014/main" id="{14991AF2-6A22-4DEC-B457-49B493052465}"/>
              </a:ext>
            </a:extLst>
          </p:cNvPr>
          <p:cNvSpPr txBox="1"/>
          <p:nvPr/>
        </p:nvSpPr>
        <p:spPr>
          <a:xfrm>
            <a:off x="577765" y="1476584"/>
            <a:ext cx="10390694" cy="2959721"/>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ctr" defTabSz="914363" rtl="0" eaLnBrk="1" fontAlgn="auto" latinLnBrk="0" hangingPunct="1">
              <a:lnSpc>
                <a:spcPct val="100000"/>
              </a:lnSpc>
              <a:spcBef>
                <a:spcPts val="0"/>
              </a:spcBef>
              <a:spcAft>
                <a:spcPts val="0"/>
              </a:spcAft>
              <a:buClrTx/>
              <a:buSzTx/>
              <a:buFontTx/>
              <a:buNone/>
              <a:tabLst/>
              <a:defRPr/>
            </a:pPr>
            <a:r>
              <a:rPr kumimoji="0" lang="ar-AE" sz="13833" b="1" i="0" u="none" strike="noStrike" kern="0" cap="none" spc="0" normalizeH="0" baseline="0" noProof="0" dirty="0">
                <a:ln w="6600">
                  <a:solidFill>
                    <a:srgbClr val="ED7D31"/>
                  </a:solidFill>
                  <a:prstDash val="solid"/>
                </a:ln>
                <a:solidFill>
                  <a:srgbClr val="FFC000"/>
                </a:solidFill>
                <a:effectLst>
                  <a:outerShdw dist="38100" dir="2700000" algn="tl" rotWithShape="0">
                    <a:srgbClr val="ED7D31"/>
                  </a:outerShdw>
                </a:effectLst>
                <a:uLnTx/>
                <a:uFillTx/>
                <a:latin typeface="Aldhabi" panose="01000000000000000000" pitchFamily="2" charset="-78"/>
                <a:ea typeface="+mn-ea"/>
                <a:cs typeface="Aldhabi" panose="01000000000000000000" pitchFamily="2" charset="-78"/>
              </a:rPr>
              <a:t>أنشطة الكتاب.</a:t>
            </a:r>
          </a:p>
          <a:p>
            <a:pPr marL="0" marR="0" lvl="0" indent="0" algn="ctr" defTabSz="914363" rtl="0" eaLnBrk="1" fontAlgn="auto" latinLnBrk="0" hangingPunct="1">
              <a:lnSpc>
                <a:spcPct val="100000"/>
              </a:lnSpc>
              <a:spcBef>
                <a:spcPts val="0"/>
              </a:spcBef>
              <a:spcAft>
                <a:spcPts val="0"/>
              </a:spcAft>
              <a:buClrTx/>
              <a:buSzTx/>
              <a:buFontTx/>
              <a:buNone/>
              <a:tabLst/>
              <a:defRPr/>
            </a:pPr>
            <a:r>
              <a:rPr kumimoji="0" lang="ar-AE" sz="4800" b="1" i="0" u="none" strike="noStrike" kern="0" cap="none" spc="0" normalizeH="0" baseline="0" noProof="0" dirty="0">
                <a:ln w="6600">
                  <a:solidFill>
                    <a:srgbClr val="ED7D31"/>
                  </a:solidFill>
                  <a:prstDash val="solid"/>
                </a:ln>
                <a:solidFill>
                  <a:srgbClr val="002060"/>
                </a:solidFill>
                <a:effectLst>
                  <a:outerShdw dist="38100" dir="2700000" algn="tl" rotWithShape="0">
                    <a:srgbClr val="ED7D31"/>
                  </a:outerShdw>
                </a:effectLst>
                <a:uLnTx/>
                <a:uFillTx/>
                <a:latin typeface="Gill Sans MT" panose="020B0502020104020203"/>
                <a:ea typeface="+mn-ea"/>
                <a:cs typeface="Arial" panose="020B0604020202020204" pitchFamily="34" charset="0"/>
              </a:rPr>
              <a:t>من عمل الأستاذة عائشة الظاهري</a:t>
            </a:r>
            <a:endParaRPr kumimoji="0" lang="ar-AE" sz="4800" b="1" i="0" u="none" strike="noStrike" kern="0" cap="none" spc="0" normalizeH="0" baseline="0" noProof="0" dirty="0">
              <a:ln w="6600">
                <a:solidFill>
                  <a:srgbClr val="ED7D31"/>
                </a:solidFill>
                <a:prstDash val="solid"/>
              </a:ln>
              <a:solidFill>
                <a:srgbClr val="002060"/>
              </a:solidFill>
              <a:effectLst>
                <a:outerShdw dist="38100" dir="2700000" algn="tl" rotWithShape="0">
                  <a:srgbClr val="ED7D31"/>
                </a:outerShdw>
              </a:effectLst>
              <a:uLnTx/>
              <a:uFillTx/>
              <a:latin typeface="Aldhabi" panose="01000000000000000000" pitchFamily="2" charset="-78"/>
              <a:ea typeface="+mn-ea"/>
              <a:cs typeface="Aldhabi" panose="01000000000000000000" pitchFamily="2" charset="-78"/>
            </a:endParaRPr>
          </a:p>
        </p:txBody>
      </p:sp>
    </p:spTree>
    <p:extLst>
      <p:ext uri="{BB962C8B-B14F-4D97-AF65-F5344CB8AC3E}">
        <p14:creationId xmlns:p14="http://schemas.microsoft.com/office/powerpoint/2010/main" val="2796025404"/>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DABF1708-0472-4E04-9709-0B83C9711DFD}"/>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sp>
        <p:nvSpPr>
          <p:cNvPr id="5" name="TextBox 2">
            <a:extLst>
              <a:ext uri="{FF2B5EF4-FFF2-40B4-BE49-F238E27FC236}">
                <a16:creationId xmlns:a16="http://schemas.microsoft.com/office/drawing/2014/main" id="{6CD8CB1C-4D20-8EC5-1BDF-62088E7F9F26}"/>
              </a:ext>
            </a:extLst>
          </p:cNvPr>
          <p:cNvSpPr txBox="1"/>
          <p:nvPr/>
        </p:nvSpPr>
        <p:spPr>
          <a:xfrm>
            <a:off x="3709358" y="1821202"/>
            <a:ext cx="7519361" cy="553998"/>
          </a:xfrm>
          <a:prstGeom prst="rect">
            <a:avLst/>
          </a:prstGeom>
          <a:solidFill>
            <a:srgbClr val="E7E7E7"/>
          </a:solidFill>
          <a:ln w="38100">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أبو عبدالله ، شجاع ومقدام ، والتضحية من أبرز صفاته .</a:t>
            </a:r>
          </a:p>
        </p:txBody>
      </p:sp>
      <p:sp>
        <p:nvSpPr>
          <p:cNvPr id="6" name="مربع نص 5">
            <a:extLst>
              <a:ext uri="{FF2B5EF4-FFF2-40B4-BE49-F238E27FC236}">
                <a16:creationId xmlns:a16="http://schemas.microsoft.com/office/drawing/2014/main" id="{FED38CF6-A3AC-5029-201C-4BFEF5608A78}"/>
              </a:ext>
            </a:extLst>
          </p:cNvPr>
          <p:cNvSpPr txBox="1"/>
          <p:nvPr/>
        </p:nvSpPr>
        <p:spPr>
          <a:xfrm>
            <a:off x="833886" y="6146683"/>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8" name="وجه ضاحك 7">
            <a:extLst>
              <a:ext uri="{FF2B5EF4-FFF2-40B4-BE49-F238E27FC236}">
                <a16:creationId xmlns:a16="http://schemas.microsoft.com/office/drawing/2014/main" id="{1DC357DF-B284-95F3-FEDB-BCCA680B14B7}"/>
              </a:ext>
            </a:extLst>
          </p:cNvPr>
          <p:cNvSpPr/>
          <p:nvPr/>
        </p:nvSpPr>
        <p:spPr>
          <a:xfrm>
            <a:off x="681807" y="425241"/>
            <a:ext cx="770306" cy="780991"/>
          </a:xfrm>
          <a:prstGeom prst="smileyFace">
            <a:avLst>
              <a:gd name="adj" fmla="val 4653"/>
            </a:avLst>
          </a:prstGeom>
          <a:solidFill>
            <a:srgbClr val="00B05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dirty="0">
              <a:ln>
                <a:noFill/>
              </a:ln>
              <a:solidFill>
                <a:prstClr val="white"/>
              </a:solidFill>
              <a:effectLst/>
              <a:uLnTx/>
              <a:uFillTx/>
              <a:latin typeface="Corbel" panose="020B0503020204020204"/>
              <a:ea typeface="+mn-ea"/>
              <a:cs typeface="Tahoma" panose="020B0604030504040204" pitchFamily="34" charset="0"/>
            </a:endParaRPr>
          </a:p>
        </p:txBody>
      </p:sp>
      <p:sp>
        <p:nvSpPr>
          <p:cNvPr id="2" name="TextBox 2">
            <a:extLst>
              <a:ext uri="{FF2B5EF4-FFF2-40B4-BE49-F238E27FC236}">
                <a16:creationId xmlns:a16="http://schemas.microsoft.com/office/drawing/2014/main" id="{FEA8A657-ADE7-2AB6-30F3-8FAE49FCF63B}"/>
              </a:ext>
            </a:extLst>
          </p:cNvPr>
          <p:cNvSpPr txBox="1"/>
          <p:nvPr/>
        </p:nvSpPr>
        <p:spPr>
          <a:xfrm>
            <a:off x="5736566" y="3270848"/>
            <a:ext cx="5492153" cy="553998"/>
          </a:xfrm>
          <a:prstGeom prst="rect">
            <a:avLst/>
          </a:prstGeom>
          <a:solidFill>
            <a:srgbClr val="E7E7E7"/>
          </a:solidFill>
          <a:ln w="38100">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رسم المستقبل وتحديد كيف سيكون .</a:t>
            </a:r>
          </a:p>
        </p:txBody>
      </p:sp>
      <p:sp>
        <p:nvSpPr>
          <p:cNvPr id="14" name="TextBox 2">
            <a:extLst>
              <a:ext uri="{FF2B5EF4-FFF2-40B4-BE49-F238E27FC236}">
                <a16:creationId xmlns:a16="http://schemas.microsoft.com/office/drawing/2014/main" id="{EF9393D1-31E4-47EC-EAD2-6A671B99BA2B}"/>
              </a:ext>
            </a:extLst>
          </p:cNvPr>
          <p:cNvSpPr txBox="1"/>
          <p:nvPr/>
        </p:nvSpPr>
        <p:spPr>
          <a:xfrm>
            <a:off x="1265208" y="5274806"/>
            <a:ext cx="9979324" cy="553998"/>
          </a:xfrm>
          <a:prstGeom prst="rect">
            <a:avLst/>
          </a:prstGeom>
          <a:solidFill>
            <a:srgbClr val="E7E7E7"/>
          </a:solidFill>
          <a:ln w="38100">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أراد أن ينتقم من الوحش الذي كان سببًا في حرق البيت وقتل أولاده وزوجته .</a:t>
            </a:r>
          </a:p>
        </p:txBody>
      </p:sp>
      <p:pic>
        <p:nvPicPr>
          <p:cNvPr id="16" name="صورة 15">
            <a:extLst>
              <a:ext uri="{FF2B5EF4-FFF2-40B4-BE49-F238E27FC236}">
                <a16:creationId xmlns:a16="http://schemas.microsoft.com/office/drawing/2014/main" id="{91157A98-B561-7CDE-B7C1-D2DD3F64D55A}"/>
              </a:ext>
            </a:extLst>
          </p:cNvPr>
          <p:cNvPicPr>
            <a:picLocks noChangeAspect="1"/>
          </p:cNvPicPr>
          <p:nvPr/>
        </p:nvPicPr>
        <p:blipFill rotWithShape="1">
          <a:blip r:embed="rId2"/>
          <a:srcRect l="24838" t="1834" b="86581"/>
          <a:stretch/>
        </p:blipFill>
        <p:spPr>
          <a:xfrm>
            <a:off x="3206152" y="1028550"/>
            <a:ext cx="8022567" cy="674269"/>
          </a:xfrm>
          <a:prstGeom prst="rect">
            <a:avLst/>
          </a:prstGeom>
          <a:ln w="57150">
            <a:solidFill>
              <a:schemeClr val="tx1"/>
            </a:solidFill>
          </a:ln>
        </p:spPr>
      </p:pic>
      <p:pic>
        <p:nvPicPr>
          <p:cNvPr id="17" name="صورة 16">
            <a:extLst>
              <a:ext uri="{FF2B5EF4-FFF2-40B4-BE49-F238E27FC236}">
                <a16:creationId xmlns:a16="http://schemas.microsoft.com/office/drawing/2014/main" id="{BBB6FAFC-7A7F-98AF-D883-4F13773DAA72}"/>
              </a:ext>
            </a:extLst>
          </p:cNvPr>
          <p:cNvPicPr>
            <a:picLocks noChangeAspect="1"/>
          </p:cNvPicPr>
          <p:nvPr/>
        </p:nvPicPr>
        <p:blipFill rotWithShape="1">
          <a:blip r:embed="rId3"/>
          <a:srcRect l="41918" t="32328" b="56081"/>
          <a:stretch/>
        </p:blipFill>
        <p:spPr>
          <a:xfrm>
            <a:off x="5044888" y="2537106"/>
            <a:ext cx="6199644" cy="674270"/>
          </a:xfrm>
          <a:prstGeom prst="rect">
            <a:avLst/>
          </a:prstGeom>
          <a:ln w="57150">
            <a:solidFill>
              <a:schemeClr val="tx1"/>
            </a:solidFill>
          </a:ln>
        </p:spPr>
      </p:pic>
      <p:pic>
        <p:nvPicPr>
          <p:cNvPr id="18" name="صورة 17">
            <a:extLst>
              <a:ext uri="{FF2B5EF4-FFF2-40B4-BE49-F238E27FC236}">
                <a16:creationId xmlns:a16="http://schemas.microsoft.com/office/drawing/2014/main" id="{DC6E78BF-86FE-B257-B040-6C65AEC36861}"/>
              </a:ext>
            </a:extLst>
          </p:cNvPr>
          <p:cNvPicPr>
            <a:picLocks noChangeAspect="1"/>
          </p:cNvPicPr>
          <p:nvPr/>
        </p:nvPicPr>
        <p:blipFill rotWithShape="1">
          <a:blip r:embed="rId4"/>
          <a:srcRect l="8399" t="63221" b="10175"/>
          <a:stretch/>
        </p:blipFill>
        <p:spPr>
          <a:xfrm>
            <a:off x="1462385" y="4142724"/>
            <a:ext cx="9782147" cy="1047453"/>
          </a:xfrm>
          <a:prstGeom prst="rect">
            <a:avLst/>
          </a:prstGeom>
          <a:ln w="57150">
            <a:solidFill>
              <a:schemeClr val="tx1"/>
            </a:solidFill>
          </a:ln>
        </p:spPr>
      </p:pic>
    </p:spTree>
    <p:extLst>
      <p:ext uri="{BB962C8B-B14F-4D97-AF65-F5344CB8AC3E}">
        <p14:creationId xmlns:p14="http://schemas.microsoft.com/office/powerpoint/2010/main" val="1387309523"/>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A6725163-092A-7E3A-EA87-2290CBC841D3}"/>
              </a:ext>
            </a:extLst>
          </p:cNvPr>
          <p:cNvSpPr txBox="1"/>
          <p:nvPr/>
        </p:nvSpPr>
        <p:spPr>
          <a:xfrm>
            <a:off x="780573" y="2066029"/>
            <a:ext cx="10689790" cy="656655"/>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تحول أبوعبدالله إلى شخص غاضب عنده الرغبة في الانتقام .</a:t>
            </a:r>
          </a:p>
        </p:txBody>
      </p:sp>
      <p:sp>
        <p:nvSpPr>
          <p:cNvPr id="7" name="TextBox 2">
            <a:extLst>
              <a:ext uri="{FF2B5EF4-FFF2-40B4-BE49-F238E27FC236}">
                <a16:creationId xmlns:a16="http://schemas.microsoft.com/office/drawing/2014/main" id="{9140FA67-0C11-174A-BF97-1B16B90CF913}"/>
              </a:ext>
            </a:extLst>
          </p:cNvPr>
          <p:cNvSpPr txBox="1"/>
          <p:nvPr/>
        </p:nvSpPr>
        <p:spPr>
          <a:xfrm>
            <a:off x="286157" y="3761148"/>
            <a:ext cx="11184207" cy="1220975"/>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كانت تسلط الأضواء على بعض الأحداث ، وتساعد البطل في القيام بدوره .</a:t>
            </a:r>
          </a:p>
        </p:txBody>
      </p:sp>
      <p:sp>
        <p:nvSpPr>
          <p:cNvPr id="6" name="مربع نص 5">
            <a:extLst>
              <a:ext uri="{FF2B5EF4-FFF2-40B4-BE49-F238E27FC236}">
                <a16:creationId xmlns:a16="http://schemas.microsoft.com/office/drawing/2014/main" id="{B3B18407-5A5A-15CF-657A-82CDA823AA35}"/>
              </a:ext>
            </a:extLst>
          </p:cNvPr>
          <p:cNvSpPr txBox="1"/>
          <p:nvPr/>
        </p:nvSpPr>
        <p:spPr>
          <a:xfrm>
            <a:off x="1678089" y="43588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12" name="وجه ضاحك 11">
            <a:extLst>
              <a:ext uri="{FF2B5EF4-FFF2-40B4-BE49-F238E27FC236}">
                <a16:creationId xmlns:a16="http://schemas.microsoft.com/office/drawing/2014/main" id="{1CB77445-82E4-D9F2-956A-F39533490F51}"/>
              </a:ext>
            </a:extLst>
          </p:cNvPr>
          <p:cNvSpPr/>
          <p:nvPr/>
        </p:nvSpPr>
        <p:spPr>
          <a:xfrm>
            <a:off x="609921" y="565558"/>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3" name="TextBox 2">
            <a:extLst>
              <a:ext uri="{FF2B5EF4-FFF2-40B4-BE49-F238E27FC236}">
                <a16:creationId xmlns:a16="http://schemas.microsoft.com/office/drawing/2014/main" id="{B795D3A3-D1F8-D1F2-96D6-89561C13970D}"/>
              </a:ext>
            </a:extLst>
          </p:cNvPr>
          <p:cNvSpPr txBox="1"/>
          <p:nvPr/>
        </p:nvSpPr>
        <p:spPr>
          <a:xfrm>
            <a:off x="301223" y="5216654"/>
            <a:ext cx="11184207" cy="1220975"/>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بسبب ما حلًّ بالقرية من دمار وخراب وقتل ، قرر أبو عبدالله أن ينتقم من هذا الوحش ولو كان الثمن حياته .</a:t>
            </a:r>
          </a:p>
        </p:txBody>
      </p:sp>
      <p:pic>
        <p:nvPicPr>
          <p:cNvPr id="11" name="صورة 10">
            <a:extLst>
              <a:ext uri="{FF2B5EF4-FFF2-40B4-BE49-F238E27FC236}">
                <a16:creationId xmlns:a16="http://schemas.microsoft.com/office/drawing/2014/main" id="{7891E396-F055-C989-EFC7-38D93DEE2338}"/>
              </a:ext>
            </a:extLst>
          </p:cNvPr>
          <p:cNvPicPr>
            <a:picLocks noChangeAspect="1"/>
          </p:cNvPicPr>
          <p:nvPr/>
        </p:nvPicPr>
        <p:blipFill rotWithShape="1">
          <a:blip r:embed="rId2"/>
          <a:srcRect l="5120" t="1081" b="78857"/>
          <a:stretch/>
        </p:blipFill>
        <p:spPr>
          <a:xfrm>
            <a:off x="3479321" y="1321177"/>
            <a:ext cx="7991043" cy="608403"/>
          </a:xfrm>
          <a:prstGeom prst="rect">
            <a:avLst/>
          </a:prstGeom>
          <a:ln w="57150">
            <a:solidFill>
              <a:schemeClr val="tx1"/>
            </a:solidFill>
          </a:ln>
        </p:spPr>
      </p:pic>
      <p:pic>
        <p:nvPicPr>
          <p:cNvPr id="13" name="صورة 12">
            <a:extLst>
              <a:ext uri="{FF2B5EF4-FFF2-40B4-BE49-F238E27FC236}">
                <a16:creationId xmlns:a16="http://schemas.microsoft.com/office/drawing/2014/main" id="{D9DAAC0B-A534-7055-0DB0-8CD7501C7345}"/>
              </a:ext>
            </a:extLst>
          </p:cNvPr>
          <p:cNvPicPr>
            <a:picLocks noChangeAspect="1"/>
          </p:cNvPicPr>
          <p:nvPr/>
        </p:nvPicPr>
        <p:blipFill rotWithShape="1">
          <a:blip r:embed="rId3"/>
          <a:srcRect l="5182" t="81619"/>
          <a:stretch/>
        </p:blipFill>
        <p:spPr>
          <a:xfrm>
            <a:off x="4601075" y="3082930"/>
            <a:ext cx="6869288" cy="556566"/>
          </a:xfrm>
          <a:prstGeom prst="rect">
            <a:avLst/>
          </a:prstGeom>
          <a:ln w="57150">
            <a:solidFill>
              <a:schemeClr val="tx1"/>
            </a:solidFill>
          </a:ln>
        </p:spPr>
      </p:pic>
      <p:pic>
        <p:nvPicPr>
          <p:cNvPr id="15" name="صورة 14">
            <a:extLst>
              <a:ext uri="{FF2B5EF4-FFF2-40B4-BE49-F238E27FC236}">
                <a16:creationId xmlns:a16="http://schemas.microsoft.com/office/drawing/2014/main" id="{EF94508E-3FF5-94AB-9927-95418FD2C265}"/>
              </a:ext>
            </a:extLst>
          </p:cNvPr>
          <p:cNvPicPr>
            <a:picLocks noChangeAspect="1"/>
          </p:cNvPicPr>
          <p:nvPr/>
        </p:nvPicPr>
        <p:blipFill rotWithShape="1">
          <a:blip r:embed="rId4"/>
          <a:srcRect l="25266" t="4562" b="80132"/>
          <a:stretch/>
        </p:blipFill>
        <p:spPr>
          <a:xfrm>
            <a:off x="5664680" y="4622402"/>
            <a:ext cx="5805684" cy="533420"/>
          </a:xfrm>
          <a:prstGeom prst="rect">
            <a:avLst/>
          </a:prstGeom>
          <a:ln w="57150">
            <a:solidFill>
              <a:schemeClr val="tx1"/>
            </a:solidFill>
          </a:ln>
        </p:spPr>
      </p:pic>
      <p:sp>
        <p:nvSpPr>
          <p:cNvPr id="16" name="TextBox 2">
            <a:extLst>
              <a:ext uri="{FF2B5EF4-FFF2-40B4-BE49-F238E27FC236}">
                <a16:creationId xmlns:a16="http://schemas.microsoft.com/office/drawing/2014/main" id="{443784D1-07CF-06CF-F033-79717EFFA2C4}"/>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spTree>
    <p:extLst>
      <p:ext uri="{BB962C8B-B14F-4D97-AF65-F5344CB8AC3E}">
        <p14:creationId xmlns:p14="http://schemas.microsoft.com/office/powerpoint/2010/main" val="2604904664"/>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649F4076-8AF2-15C0-4AC8-E324A1EB0D97}"/>
              </a:ext>
            </a:extLst>
          </p:cNvPr>
          <p:cNvSpPr txBox="1"/>
          <p:nvPr/>
        </p:nvSpPr>
        <p:spPr>
          <a:xfrm>
            <a:off x="2080654" y="266282"/>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8" name="وجه ضاحك 7">
            <a:extLst>
              <a:ext uri="{FF2B5EF4-FFF2-40B4-BE49-F238E27FC236}">
                <a16:creationId xmlns:a16="http://schemas.microsoft.com/office/drawing/2014/main" id="{9D53F665-7EBF-0EC7-B0E7-A828F4CCC0D9}"/>
              </a:ext>
            </a:extLst>
          </p:cNvPr>
          <p:cNvSpPr/>
          <p:nvPr/>
        </p:nvSpPr>
        <p:spPr>
          <a:xfrm>
            <a:off x="920520" y="6471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11" name="وجه ضاحك 10">
            <a:extLst>
              <a:ext uri="{FF2B5EF4-FFF2-40B4-BE49-F238E27FC236}">
                <a16:creationId xmlns:a16="http://schemas.microsoft.com/office/drawing/2014/main" id="{B54A8974-D824-EC6A-0DC3-BAFF29CFA8A2}"/>
              </a:ext>
            </a:extLst>
          </p:cNvPr>
          <p:cNvSpPr/>
          <p:nvPr/>
        </p:nvSpPr>
        <p:spPr>
          <a:xfrm>
            <a:off x="118478" y="64715"/>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dirty="0">
              <a:ln>
                <a:noFill/>
              </a:ln>
              <a:solidFill>
                <a:prstClr val="white"/>
              </a:solidFill>
              <a:effectLst/>
              <a:uLnTx/>
              <a:uFillTx/>
              <a:latin typeface="Corbel" panose="020B0503020204020204"/>
              <a:ea typeface="+mn-ea"/>
              <a:cs typeface="Tahoma" panose="020B0604030504040204" pitchFamily="34" charset="0"/>
            </a:endParaRPr>
          </a:p>
        </p:txBody>
      </p:sp>
      <p:sp>
        <p:nvSpPr>
          <p:cNvPr id="3" name="TextBox 2">
            <a:extLst>
              <a:ext uri="{FF2B5EF4-FFF2-40B4-BE49-F238E27FC236}">
                <a16:creationId xmlns:a16="http://schemas.microsoft.com/office/drawing/2014/main" id="{E4126330-78C3-0A47-81FE-EA1C1EA3CD2A}"/>
              </a:ext>
            </a:extLst>
          </p:cNvPr>
          <p:cNvSpPr txBox="1"/>
          <p:nvPr/>
        </p:nvSpPr>
        <p:spPr>
          <a:xfrm>
            <a:off x="1193322" y="1796871"/>
            <a:ext cx="10504415" cy="656655"/>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أصابه الخوف والرعب أولًا ثم سرعان ما استعاد شجاعته وجرأته .</a:t>
            </a:r>
          </a:p>
        </p:txBody>
      </p:sp>
      <p:sp>
        <p:nvSpPr>
          <p:cNvPr id="7" name="TextBox 2">
            <a:extLst>
              <a:ext uri="{FF2B5EF4-FFF2-40B4-BE49-F238E27FC236}">
                <a16:creationId xmlns:a16="http://schemas.microsoft.com/office/drawing/2014/main" id="{47B2210F-19E6-E028-BB00-7D79A6F60820}"/>
              </a:ext>
            </a:extLst>
          </p:cNvPr>
          <p:cNvSpPr txBox="1"/>
          <p:nvPr/>
        </p:nvSpPr>
        <p:spPr>
          <a:xfrm>
            <a:off x="9606793" y="4472876"/>
            <a:ext cx="2079283" cy="656655"/>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يُحلُّ ثنائيًا .</a:t>
            </a:r>
          </a:p>
        </p:txBody>
      </p:sp>
      <p:pic>
        <p:nvPicPr>
          <p:cNvPr id="2" name="صورة 1">
            <a:extLst>
              <a:ext uri="{FF2B5EF4-FFF2-40B4-BE49-F238E27FC236}">
                <a16:creationId xmlns:a16="http://schemas.microsoft.com/office/drawing/2014/main" id="{2BFB5762-411C-4763-EB27-7532864DF4A3}"/>
              </a:ext>
            </a:extLst>
          </p:cNvPr>
          <p:cNvPicPr>
            <a:picLocks noChangeAspect="1"/>
          </p:cNvPicPr>
          <p:nvPr/>
        </p:nvPicPr>
        <p:blipFill rotWithShape="1">
          <a:blip r:embed="rId2"/>
          <a:srcRect t="70174" b="11427"/>
          <a:stretch/>
        </p:blipFill>
        <p:spPr>
          <a:xfrm>
            <a:off x="4664129" y="1052026"/>
            <a:ext cx="7033607" cy="641201"/>
          </a:xfrm>
          <a:prstGeom prst="rect">
            <a:avLst/>
          </a:prstGeom>
          <a:ln w="57150">
            <a:solidFill>
              <a:schemeClr val="tx1"/>
            </a:solidFill>
          </a:ln>
        </p:spPr>
      </p:pic>
      <p:pic>
        <p:nvPicPr>
          <p:cNvPr id="14" name="صورة 13">
            <a:extLst>
              <a:ext uri="{FF2B5EF4-FFF2-40B4-BE49-F238E27FC236}">
                <a16:creationId xmlns:a16="http://schemas.microsoft.com/office/drawing/2014/main" id="{56F7E8F8-A240-F3C2-9C23-60888045CC2D}"/>
              </a:ext>
            </a:extLst>
          </p:cNvPr>
          <p:cNvPicPr>
            <a:picLocks noChangeAspect="1"/>
          </p:cNvPicPr>
          <p:nvPr/>
        </p:nvPicPr>
        <p:blipFill>
          <a:blip r:embed="rId3"/>
          <a:stretch>
            <a:fillRect/>
          </a:stretch>
        </p:blipFill>
        <p:spPr>
          <a:xfrm>
            <a:off x="865463" y="2880509"/>
            <a:ext cx="10820612" cy="1396013"/>
          </a:xfrm>
          <a:prstGeom prst="rect">
            <a:avLst/>
          </a:prstGeom>
          <a:ln w="57150">
            <a:solidFill>
              <a:schemeClr val="tx1"/>
            </a:solidFill>
          </a:ln>
        </p:spPr>
      </p:pic>
      <p:sp>
        <p:nvSpPr>
          <p:cNvPr id="15" name="TextBox 2">
            <a:extLst>
              <a:ext uri="{FF2B5EF4-FFF2-40B4-BE49-F238E27FC236}">
                <a16:creationId xmlns:a16="http://schemas.microsoft.com/office/drawing/2014/main" id="{0FCD90AD-4A6C-0922-96BB-0F2B9D9F1A87}"/>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spTree>
    <p:extLst>
      <p:ext uri="{BB962C8B-B14F-4D97-AF65-F5344CB8AC3E}">
        <p14:creationId xmlns:p14="http://schemas.microsoft.com/office/powerpoint/2010/main" val="3437896314"/>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صورة 11">
            <a:extLst>
              <a:ext uri="{FF2B5EF4-FFF2-40B4-BE49-F238E27FC236}">
                <a16:creationId xmlns:a16="http://schemas.microsoft.com/office/drawing/2014/main" id="{53ECD83B-F031-FFA5-FF01-4576D9C33C2D}"/>
              </a:ext>
            </a:extLst>
          </p:cNvPr>
          <p:cNvPicPr>
            <a:picLocks noChangeAspect="1"/>
          </p:cNvPicPr>
          <p:nvPr/>
        </p:nvPicPr>
        <p:blipFill>
          <a:blip r:embed="rId2"/>
          <a:stretch>
            <a:fillRect/>
          </a:stretch>
        </p:blipFill>
        <p:spPr>
          <a:xfrm>
            <a:off x="532421" y="1087002"/>
            <a:ext cx="11413369" cy="5472978"/>
          </a:xfrm>
          <a:prstGeom prst="rect">
            <a:avLst/>
          </a:prstGeom>
          <a:ln w="57150">
            <a:solidFill>
              <a:schemeClr val="tx1"/>
            </a:solidFill>
          </a:ln>
        </p:spPr>
      </p:pic>
      <p:sp>
        <p:nvSpPr>
          <p:cNvPr id="17" name="وجه ضاحك 16">
            <a:extLst>
              <a:ext uri="{FF2B5EF4-FFF2-40B4-BE49-F238E27FC236}">
                <a16:creationId xmlns:a16="http://schemas.microsoft.com/office/drawing/2014/main" id="{3955FD4C-8BC8-4B1D-9920-E134F5650B43}"/>
              </a:ext>
            </a:extLst>
          </p:cNvPr>
          <p:cNvSpPr/>
          <p:nvPr/>
        </p:nvSpPr>
        <p:spPr>
          <a:xfrm>
            <a:off x="531961" y="306012"/>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srgbClr val="FDA5E0"/>
              </a:solidFill>
              <a:effectLst/>
              <a:uLnTx/>
              <a:uFillTx/>
              <a:latin typeface="Corbel" panose="020B0503020204020204"/>
              <a:ea typeface="+mn-ea"/>
              <a:cs typeface="Tahoma" panose="020B0604030504040204" pitchFamily="34" charset="0"/>
            </a:endParaRPr>
          </a:p>
        </p:txBody>
      </p:sp>
      <p:sp>
        <p:nvSpPr>
          <p:cNvPr id="18" name="وجه ضاحك 17">
            <a:extLst>
              <a:ext uri="{FF2B5EF4-FFF2-40B4-BE49-F238E27FC236}">
                <a16:creationId xmlns:a16="http://schemas.microsoft.com/office/drawing/2014/main" id="{8DB40515-192F-4128-AF3C-368AE7212342}"/>
              </a:ext>
            </a:extLst>
          </p:cNvPr>
          <p:cNvSpPr/>
          <p:nvPr/>
        </p:nvSpPr>
        <p:spPr>
          <a:xfrm>
            <a:off x="1393066" y="298021"/>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8" name="مربع نص 7">
            <a:extLst>
              <a:ext uri="{FF2B5EF4-FFF2-40B4-BE49-F238E27FC236}">
                <a16:creationId xmlns:a16="http://schemas.microsoft.com/office/drawing/2014/main" id="{EB1F68E1-1B61-4A0B-2AA9-4F4309E9B58B}"/>
              </a:ext>
            </a:extLst>
          </p:cNvPr>
          <p:cNvSpPr txBox="1"/>
          <p:nvPr/>
        </p:nvSpPr>
        <p:spPr>
          <a:xfrm>
            <a:off x="2801060" y="384468"/>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3" name="TextBox 2">
            <a:extLst>
              <a:ext uri="{FF2B5EF4-FFF2-40B4-BE49-F238E27FC236}">
                <a16:creationId xmlns:a16="http://schemas.microsoft.com/office/drawing/2014/main" id="{6C9A4E8F-126E-0DD6-C565-A61A9BFC29B4}"/>
              </a:ext>
            </a:extLst>
          </p:cNvPr>
          <p:cNvSpPr txBox="1"/>
          <p:nvPr/>
        </p:nvSpPr>
        <p:spPr>
          <a:xfrm>
            <a:off x="805132" y="2652916"/>
            <a:ext cx="9230265" cy="605230"/>
          </a:xfrm>
          <a:prstGeom prst="rect">
            <a:avLst/>
          </a:prstGeom>
          <a:noFill/>
          <a:ln w="19050">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333"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شبه الكاتب البحر بإنسان له كبد .</a:t>
            </a:r>
          </a:p>
        </p:txBody>
      </p:sp>
      <p:sp>
        <p:nvSpPr>
          <p:cNvPr id="6" name="TextBox 2">
            <a:extLst>
              <a:ext uri="{FF2B5EF4-FFF2-40B4-BE49-F238E27FC236}">
                <a16:creationId xmlns:a16="http://schemas.microsoft.com/office/drawing/2014/main" id="{D0B1A294-23BC-2E9E-0321-CC7625746D6A}"/>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sp>
        <p:nvSpPr>
          <p:cNvPr id="13" name="TextBox 2">
            <a:extLst>
              <a:ext uri="{FF2B5EF4-FFF2-40B4-BE49-F238E27FC236}">
                <a16:creationId xmlns:a16="http://schemas.microsoft.com/office/drawing/2014/main" id="{2B5FE375-8C29-0AB0-B8B8-257EA0ABFB3C}"/>
              </a:ext>
            </a:extLst>
          </p:cNvPr>
          <p:cNvSpPr txBox="1"/>
          <p:nvPr/>
        </p:nvSpPr>
        <p:spPr>
          <a:xfrm>
            <a:off x="805130" y="4016543"/>
            <a:ext cx="9230266" cy="605230"/>
          </a:xfrm>
          <a:prstGeom prst="rect">
            <a:avLst/>
          </a:prstGeom>
          <a:noFill/>
          <a:ln w="19050">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333"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شبه البكاء والضحك بشيء مادي يمكن خلطه .</a:t>
            </a:r>
          </a:p>
        </p:txBody>
      </p:sp>
      <p:sp>
        <p:nvSpPr>
          <p:cNvPr id="14" name="TextBox 2">
            <a:extLst>
              <a:ext uri="{FF2B5EF4-FFF2-40B4-BE49-F238E27FC236}">
                <a16:creationId xmlns:a16="http://schemas.microsoft.com/office/drawing/2014/main" id="{2A758FCF-5C7C-8903-7388-16D0CB98585D}"/>
              </a:ext>
            </a:extLst>
          </p:cNvPr>
          <p:cNvSpPr txBox="1"/>
          <p:nvPr/>
        </p:nvSpPr>
        <p:spPr>
          <a:xfrm>
            <a:off x="884206" y="5350597"/>
            <a:ext cx="9230266" cy="605230"/>
          </a:xfrm>
          <a:prstGeom prst="rect">
            <a:avLst/>
          </a:prstGeom>
          <a:noFill/>
          <a:ln w="19050">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333"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شبه الخوف بحيوان مفترس ( استعارة مكنية ) .</a:t>
            </a:r>
          </a:p>
        </p:txBody>
      </p:sp>
    </p:spTree>
    <p:extLst>
      <p:ext uri="{BB962C8B-B14F-4D97-AF65-F5344CB8AC3E}">
        <p14:creationId xmlns:p14="http://schemas.microsoft.com/office/powerpoint/2010/main" val="2632055773"/>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EBFA4D26-53B5-B650-30B3-9753B763A1CB}"/>
              </a:ext>
            </a:extLst>
          </p:cNvPr>
          <p:cNvSpPr txBox="1"/>
          <p:nvPr/>
        </p:nvSpPr>
        <p:spPr>
          <a:xfrm>
            <a:off x="2929200" y="16384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9" name="وجه ضاحك 8">
            <a:extLst>
              <a:ext uri="{FF2B5EF4-FFF2-40B4-BE49-F238E27FC236}">
                <a16:creationId xmlns:a16="http://schemas.microsoft.com/office/drawing/2014/main" id="{87543688-B4BF-1E93-9820-40AF13825EBC}"/>
              </a:ext>
            </a:extLst>
          </p:cNvPr>
          <p:cNvSpPr/>
          <p:nvPr/>
        </p:nvSpPr>
        <p:spPr>
          <a:xfrm>
            <a:off x="394260" y="379670"/>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srgbClr val="FDA5E0"/>
              </a:solidFill>
              <a:effectLst/>
              <a:uLnTx/>
              <a:uFillTx/>
              <a:latin typeface="Corbel" panose="020B0503020204020204"/>
              <a:ea typeface="+mn-ea"/>
              <a:cs typeface="Tahoma" panose="020B0604030504040204" pitchFamily="34" charset="0"/>
            </a:endParaRPr>
          </a:p>
        </p:txBody>
      </p:sp>
      <p:sp>
        <p:nvSpPr>
          <p:cNvPr id="10" name="وجه ضاحك 9">
            <a:extLst>
              <a:ext uri="{FF2B5EF4-FFF2-40B4-BE49-F238E27FC236}">
                <a16:creationId xmlns:a16="http://schemas.microsoft.com/office/drawing/2014/main" id="{48B9C262-1F30-454E-E078-7C81503D8AAB}"/>
              </a:ext>
            </a:extLst>
          </p:cNvPr>
          <p:cNvSpPr/>
          <p:nvPr/>
        </p:nvSpPr>
        <p:spPr>
          <a:xfrm>
            <a:off x="1255365" y="371679"/>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4" name="TextBox 2">
            <a:extLst>
              <a:ext uri="{FF2B5EF4-FFF2-40B4-BE49-F238E27FC236}">
                <a16:creationId xmlns:a16="http://schemas.microsoft.com/office/drawing/2014/main" id="{E529FBE3-C5F1-6495-0EC3-F922AEF1CBF8}"/>
              </a:ext>
            </a:extLst>
          </p:cNvPr>
          <p:cNvSpPr txBox="1"/>
          <p:nvPr/>
        </p:nvSpPr>
        <p:spPr>
          <a:xfrm>
            <a:off x="3364302" y="1729279"/>
            <a:ext cx="8285913" cy="553998"/>
          </a:xfrm>
          <a:prstGeom prst="rect">
            <a:avLst/>
          </a:prstGeom>
          <a:solidFill>
            <a:srgbClr val="E7E7E7"/>
          </a:solidFill>
          <a:ln w="28575">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عدم الاستسلام ، والحرص على الدفاع عن الوطن .</a:t>
            </a:r>
          </a:p>
        </p:txBody>
      </p:sp>
      <p:sp>
        <p:nvSpPr>
          <p:cNvPr id="11" name="TextBox 2">
            <a:extLst>
              <a:ext uri="{FF2B5EF4-FFF2-40B4-BE49-F238E27FC236}">
                <a16:creationId xmlns:a16="http://schemas.microsoft.com/office/drawing/2014/main" id="{1CBB4040-8FB8-EB3C-0082-296EFB72A340}"/>
              </a:ext>
            </a:extLst>
          </p:cNvPr>
          <p:cNvSpPr txBox="1"/>
          <p:nvPr/>
        </p:nvSpPr>
        <p:spPr>
          <a:xfrm>
            <a:off x="476626" y="3320491"/>
            <a:ext cx="11173589" cy="1220975"/>
          </a:xfrm>
          <a:prstGeom prst="rect">
            <a:avLst/>
          </a:prstGeom>
          <a:solidFill>
            <a:srgbClr val="E7E7E7"/>
          </a:solidFill>
          <a:ln w="28575">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شبه العدو الذي جاء بالوحش المخيف ليرسم صورة يبرز فيها وحشية العدو وكثرة جرائمه .</a:t>
            </a:r>
          </a:p>
        </p:txBody>
      </p:sp>
      <p:sp>
        <p:nvSpPr>
          <p:cNvPr id="12" name="TextBox 2">
            <a:extLst>
              <a:ext uri="{FF2B5EF4-FFF2-40B4-BE49-F238E27FC236}">
                <a16:creationId xmlns:a16="http://schemas.microsoft.com/office/drawing/2014/main" id="{91E903BA-15F2-66C8-0FC3-516C7E1F52CA}"/>
              </a:ext>
            </a:extLst>
          </p:cNvPr>
          <p:cNvSpPr txBox="1"/>
          <p:nvPr/>
        </p:nvSpPr>
        <p:spPr>
          <a:xfrm>
            <a:off x="1907800" y="5928077"/>
            <a:ext cx="9742416" cy="656655"/>
          </a:xfrm>
          <a:prstGeom prst="rect">
            <a:avLst/>
          </a:prstGeom>
          <a:solidFill>
            <a:srgbClr val="E7E7E7"/>
          </a:solidFill>
          <a:ln w="28575">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بمدى الألم والحزن الذي انتشر بين أهل الحي .</a:t>
            </a:r>
          </a:p>
        </p:txBody>
      </p:sp>
      <p:sp>
        <p:nvSpPr>
          <p:cNvPr id="3" name="TextBox 2">
            <a:extLst>
              <a:ext uri="{FF2B5EF4-FFF2-40B4-BE49-F238E27FC236}">
                <a16:creationId xmlns:a16="http://schemas.microsoft.com/office/drawing/2014/main" id="{84606A0A-C44A-AA42-9B6A-AD5220B2BEAF}"/>
              </a:ext>
            </a:extLst>
          </p:cNvPr>
          <p:cNvSpPr txBox="1"/>
          <p:nvPr/>
        </p:nvSpPr>
        <p:spPr>
          <a:xfrm>
            <a:off x="7556565" y="170140"/>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pic>
        <p:nvPicPr>
          <p:cNvPr id="18" name="صورة 17">
            <a:extLst>
              <a:ext uri="{FF2B5EF4-FFF2-40B4-BE49-F238E27FC236}">
                <a16:creationId xmlns:a16="http://schemas.microsoft.com/office/drawing/2014/main" id="{CEAD5BDB-55EB-6E75-BC29-D82F29848CD3}"/>
              </a:ext>
            </a:extLst>
          </p:cNvPr>
          <p:cNvPicPr>
            <a:picLocks noChangeAspect="1"/>
          </p:cNvPicPr>
          <p:nvPr/>
        </p:nvPicPr>
        <p:blipFill rotWithShape="1">
          <a:blip r:embed="rId2"/>
          <a:srcRect l="16265" b="83532"/>
          <a:stretch/>
        </p:blipFill>
        <p:spPr>
          <a:xfrm>
            <a:off x="2929199" y="845949"/>
            <a:ext cx="8638650" cy="764688"/>
          </a:xfrm>
          <a:prstGeom prst="rect">
            <a:avLst/>
          </a:prstGeom>
          <a:ln w="57150">
            <a:solidFill>
              <a:schemeClr val="tx1"/>
            </a:solidFill>
          </a:ln>
        </p:spPr>
      </p:pic>
      <p:pic>
        <p:nvPicPr>
          <p:cNvPr id="19" name="صورة 18">
            <a:extLst>
              <a:ext uri="{FF2B5EF4-FFF2-40B4-BE49-F238E27FC236}">
                <a16:creationId xmlns:a16="http://schemas.microsoft.com/office/drawing/2014/main" id="{798859FF-3803-D148-EBA7-A2FE9A0CBAD9}"/>
              </a:ext>
            </a:extLst>
          </p:cNvPr>
          <p:cNvPicPr>
            <a:picLocks noChangeAspect="1"/>
          </p:cNvPicPr>
          <p:nvPr/>
        </p:nvPicPr>
        <p:blipFill rotWithShape="1">
          <a:blip r:embed="rId3"/>
          <a:srcRect l="32252" t="45522" b="38314"/>
          <a:stretch/>
        </p:blipFill>
        <p:spPr>
          <a:xfrm>
            <a:off x="5157648" y="2558704"/>
            <a:ext cx="6410200" cy="648747"/>
          </a:xfrm>
          <a:prstGeom prst="rect">
            <a:avLst/>
          </a:prstGeom>
          <a:ln w="57150">
            <a:solidFill>
              <a:schemeClr val="tx1"/>
            </a:solidFill>
          </a:ln>
        </p:spPr>
      </p:pic>
      <p:pic>
        <p:nvPicPr>
          <p:cNvPr id="20" name="صورة 19">
            <a:extLst>
              <a:ext uri="{FF2B5EF4-FFF2-40B4-BE49-F238E27FC236}">
                <a16:creationId xmlns:a16="http://schemas.microsoft.com/office/drawing/2014/main" id="{5C660667-C4C6-1920-C993-99A25A5AC09D}"/>
              </a:ext>
            </a:extLst>
          </p:cNvPr>
          <p:cNvPicPr>
            <a:picLocks noChangeAspect="1"/>
          </p:cNvPicPr>
          <p:nvPr/>
        </p:nvPicPr>
        <p:blipFill rotWithShape="1">
          <a:blip r:embed="rId3"/>
          <a:srcRect l="3000" t="76102"/>
          <a:stretch/>
        </p:blipFill>
        <p:spPr>
          <a:xfrm>
            <a:off x="3006470" y="4850018"/>
            <a:ext cx="8643746" cy="959165"/>
          </a:xfrm>
          <a:prstGeom prst="rect">
            <a:avLst/>
          </a:prstGeom>
          <a:ln w="57150">
            <a:solidFill>
              <a:schemeClr val="tx1"/>
            </a:solidFill>
          </a:ln>
        </p:spPr>
      </p:pic>
    </p:spTree>
    <p:extLst>
      <p:ext uri="{BB962C8B-B14F-4D97-AF65-F5344CB8AC3E}">
        <p14:creationId xmlns:p14="http://schemas.microsoft.com/office/powerpoint/2010/main" val="4077642585"/>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a:extLst>
              <a:ext uri="{FF2B5EF4-FFF2-40B4-BE49-F238E27FC236}">
                <a16:creationId xmlns:a16="http://schemas.microsoft.com/office/drawing/2014/main" id="{69FDFF28-535C-85DE-FB26-3770BD753DA4}"/>
              </a:ext>
            </a:extLst>
          </p:cNvPr>
          <p:cNvPicPr>
            <a:picLocks noChangeAspect="1"/>
          </p:cNvPicPr>
          <p:nvPr/>
        </p:nvPicPr>
        <p:blipFill rotWithShape="1">
          <a:blip r:embed="rId2"/>
          <a:srcRect l="2093" t="3764" b="61263"/>
          <a:stretch/>
        </p:blipFill>
        <p:spPr>
          <a:xfrm>
            <a:off x="805132" y="1331123"/>
            <a:ext cx="10936003" cy="1098651"/>
          </a:xfrm>
          <a:prstGeom prst="rect">
            <a:avLst/>
          </a:prstGeom>
          <a:ln w="57150">
            <a:solidFill>
              <a:schemeClr val="tx1"/>
            </a:solidFill>
          </a:ln>
        </p:spPr>
      </p:pic>
      <p:sp>
        <p:nvSpPr>
          <p:cNvPr id="9" name="TextBox 4"/>
          <p:cNvSpPr txBox="1"/>
          <p:nvPr/>
        </p:nvSpPr>
        <p:spPr>
          <a:xfrm>
            <a:off x="1063924" y="2639680"/>
            <a:ext cx="10677210" cy="1477328"/>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45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تذكره حريق البيت ورائحة اللحم المشوي بداخله مما جعله يتحلى بالشجاعة ويقدم على الانتقام من الوحش ..</a:t>
            </a:r>
          </a:p>
        </p:txBody>
      </p:sp>
      <p:sp>
        <p:nvSpPr>
          <p:cNvPr id="15" name="وجه ضاحك 14">
            <a:extLst>
              <a:ext uri="{FF2B5EF4-FFF2-40B4-BE49-F238E27FC236}">
                <a16:creationId xmlns:a16="http://schemas.microsoft.com/office/drawing/2014/main" id="{785136F9-9A5B-4CBD-9907-41BB14682EA5}"/>
              </a:ext>
            </a:extLst>
          </p:cNvPr>
          <p:cNvSpPr/>
          <p:nvPr/>
        </p:nvSpPr>
        <p:spPr>
          <a:xfrm>
            <a:off x="618225" y="236634"/>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srgbClr val="FDA5E0"/>
              </a:solidFill>
              <a:effectLst/>
              <a:uLnTx/>
              <a:uFillTx/>
              <a:latin typeface="Corbel" panose="020B0503020204020204"/>
              <a:ea typeface="+mn-ea"/>
              <a:cs typeface="Tahoma" panose="020B0604030504040204" pitchFamily="34" charset="0"/>
            </a:endParaRPr>
          </a:p>
        </p:txBody>
      </p:sp>
      <p:sp>
        <p:nvSpPr>
          <p:cNvPr id="16" name="وجه ضاحك 15">
            <a:extLst>
              <a:ext uri="{FF2B5EF4-FFF2-40B4-BE49-F238E27FC236}">
                <a16:creationId xmlns:a16="http://schemas.microsoft.com/office/drawing/2014/main" id="{1DA747C8-6472-4B3C-8A4D-8F13F25D06F1}"/>
              </a:ext>
            </a:extLst>
          </p:cNvPr>
          <p:cNvSpPr/>
          <p:nvPr/>
        </p:nvSpPr>
        <p:spPr>
          <a:xfrm>
            <a:off x="1388531" y="252756"/>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5" name="مربع نص 4">
            <a:extLst>
              <a:ext uri="{FF2B5EF4-FFF2-40B4-BE49-F238E27FC236}">
                <a16:creationId xmlns:a16="http://schemas.microsoft.com/office/drawing/2014/main" id="{CB3C06CD-11F4-C580-F0A2-A18E988F9A4C}"/>
              </a:ext>
            </a:extLst>
          </p:cNvPr>
          <p:cNvSpPr txBox="1"/>
          <p:nvPr/>
        </p:nvSpPr>
        <p:spPr>
          <a:xfrm>
            <a:off x="2485718" y="43821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6" name="TextBox 4">
            <a:extLst>
              <a:ext uri="{FF2B5EF4-FFF2-40B4-BE49-F238E27FC236}">
                <a16:creationId xmlns:a16="http://schemas.microsoft.com/office/drawing/2014/main" id="{AB314106-19EC-CBE7-8E75-7C25F54D8716}"/>
              </a:ext>
            </a:extLst>
          </p:cNvPr>
          <p:cNvSpPr txBox="1"/>
          <p:nvPr/>
        </p:nvSpPr>
        <p:spPr>
          <a:xfrm>
            <a:off x="1388532" y="5354349"/>
            <a:ext cx="10352603" cy="784830"/>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45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الحيرة لعدم معرفة إن كان القائد أم لا .</a:t>
            </a:r>
          </a:p>
        </p:txBody>
      </p:sp>
      <p:sp>
        <p:nvSpPr>
          <p:cNvPr id="4" name="TextBox 2">
            <a:extLst>
              <a:ext uri="{FF2B5EF4-FFF2-40B4-BE49-F238E27FC236}">
                <a16:creationId xmlns:a16="http://schemas.microsoft.com/office/drawing/2014/main" id="{B9AEFDE3-5DF9-0F68-61A6-E16F02F374AB}"/>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pic>
        <p:nvPicPr>
          <p:cNvPr id="10" name="صورة 9">
            <a:extLst>
              <a:ext uri="{FF2B5EF4-FFF2-40B4-BE49-F238E27FC236}">
                <a16:creationId xmlns:a16="http://schemas.microsoft.com/office/drawing/2014/main" id="{9A6CC309-D360-95EE-D0B1-50CF43E0BE66}"/>
              </a:ext>
            </a:extLst>
          </p:cNvPr>
          <p:cNvPicPr>
            <a:picLocks noChangeAspect="1"/>
          </p:cNvPicPr>
          <p:nvPr/>
        </p:nvPicPr>
        <p:blipFill rotWithShape="1">
          <a:blip r:embed="rId3"/>
          <a:srcRect l="6682" t="75321" r="916" b="3985"/>
          <a:stretch/>
        </p:blipFill>
        <p:spPr>
          <a:xfrm>
            <a:off x="1699666" y="4457538"/>
            <a:ext cx="10041469" cy="713420"/>
          </a:xfrm>
          <a:prstGeom prst="rect">
            <a:avLst/>
          </a:prstGeom>
          <a:ln w="57150">
            <a:solidFill>
              <a:schemeClr val="tx1"/>
            </a:solidFill>
          </a:ln>
        </p:spPr>
      </p:pic>
    </p:spTree>
    <p:extLst>
      <p:ext uri="{BB962C8B-B14F-4D97-AF65-F5344CB8AC3E}">
        <p14:creationId xmlns:p14="http://schemas.microsoft.com/office/powerpoint/2010/main" val="668498517"/>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p:cNvSpPr txBox="1"/>
          <p:nvPr/>
        </p:nvSpPr>
        <p:spPr>
          <a:xfrm>
            <a:off x="963281" y="1994053"/>
            <a:ext cx="10442481" cy="1631216"/>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5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توحي بتعلق مبارك بالمكان سواء كان فيه أصحابه أم رحلوا عنه .</a:t>
            </a:r>
          </a:p>
        </p:txBody>
      </p:sp>
      <p:sp>
        <p:nvSpPr>
          <p:cNvPr id="11" name="TextBox 3"/>
          <p:cNvSpPr txBox="1"/>
          <p:nvPr/>
        </p:nvSpPr>
        <p:spPr>
          <a:xfrm>
            <a:off x="4643887" y="4921443"/>
            <a:ext cx="6761875" cy="861774"/>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5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توحي بالغلبة والانتصار .</a:t>
            </a:r>
          </a:p>
        </p:txBody>
      </p:sp>
      <p:sp>
        <p:nvSpPr>
          <p:cNvPr id="7" name="وجه ضاحك 6">
            <a:extLst>
              <a:ext uri="{FF2B5EF4-FFF2-40B4-BE49-F238E27FC236}">
                <a16:creationId xmlns:a16="http://schemas.microsoft.com/office/drawing/2014/main" id="{F07E473F-D571-4D0F-85C4-26A15419D161}"/>
              </a:ext>
            </a:extLst>
          </p:cNvPr>
          <p:cNvSpPr/>
          <p:nvPr/>
        </p:nvSpPr>
        <p:spPr>
          <a:xfrm>
            <a:off x="192975" y="131563"/>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5" name="مربع نص 4">
            <a:extLst>
              <a:ext uri="{FF2B5EF4-FFF2-40B4-BE49-F238E27FC236}">
                <a16:creationId xmlns:a16="http://schemas.microsoft.com/office/drawing/2014/main" id="{A9410776-4C01-8E71-5174-3E1F8C6F16C9}"/>
              </a:ext>
            </a:extLst>
          </p:cNvPr>
          <p:cNvSpPr txBox="1"/>
          <p:nvPr/>
        </p:nvSpPr>
        <p:spPr>
          <a:xfrm>
            <a:off x="1634503" y="195210"/>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3" name="TextBox 2">
            <a:extLst>
              <a:ext uri="{FF2B5EF4-FFF2-40B4-BE49-F238E27FC236}">
                <a16:creationId xmlns:a16="http://schemas.microsoft.com/office/drawing/2014/main" id="{A8A35D07-C148-DC3E-79AF-AC9490F58C68}"/>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pic>
        <p:nvPicPr>
          <p:cNvPr id="8" name="صورة 7">
            <a:extLst>
              <a:ext uri="{FF2B5EF4-FFF2-40B4-BE49-F238E27FC236}">
                <a16:creationId xmlns:a16="http://schemas.microsoft.com/office/drawing/2014/main" id="{70724405-0A06-2DAB-AE3D-D3F6BE78BCB6}"/>
              </a:ext>
            </a:extLst>
          </p:cNvPr>
          <p:cNvPicPr>
            <a:picLocks noChangeAspect="1"/>
          </p:cNvPicPr>
          <p:nvPr/>
        </p:nvPicPr>
        <p:blipFill>
          <a:blip r:embed="rId2"/>
          <a:stretch>
            <a:fillRect/>
          </a:stretch>
        </p:blipFill>
        <p:spPr>
          <a:xfrm>
            <a:off x="1423359" y="1090172"/>
            <a:ext cx="9982403" cy="809738"/>
          </a:xfrm>
          <a:prstGeom prst="rect">
            <a:avLst/>
          </a:prstGeom>
          <a:ln w="57150">
            <a:solidFill>
              <a:schemeClr val="tx1"/>
            </a:solidFill>
          </a:ln>
        </p:spPr>
      </p:pic>
      <p:pic>
        <p:nvPicPr>
          <p:cNvPr id="12" name="صورة 11">
            <a:extLst>
              <a:ext uri="{FF2B5EF4-FFF2-40B4-BE49-F238E27FC236}">
                <a16:creationId xmlns:a16="http://schemas.microsoft.com/office/drawing/2014/main" id="{ADEE4980-14E0-BB85-CB43-EE8D662A9F60}"/>
              </a:ext>
            </a:extLst>
          </p:cNvPr>
          <p:cNvPicPr>
            <a:picLocks noChangeAspect="1"/>
          </p:cNvPicPr>
          <p:nvPr/>
        </p:nvPicPr>
        <p:blipFill rotWithShape="1">
          <a:blip r:embed="rId3"/>
          <a:srcRect b="77987"/>
          <a:stretch/>
        </p:blipFill>
        <p:spPr>
          <a:xfrm>
            <a:off x="785355" y="4091798"/>
            <a:ext cx="10620407" cy="729003"/>
          </a:xfrm>
          <a:prstGeom prst="rect">
            <a:avLst/>
          </a:prstGeom>
          <a:ln w="57150">
            <a:solidFill>
              <a:schemeClr val="tx1"/>
            </a:solidFill>
          </a:ln>
        </p:spPr>
      </p:pic>
    </p:spTree>
    <p:extLst>
      <p:ext uri="{BB962C8B-B14F-4D97-AF65-F5344CB8AC3E}">
        <p14:creationId xmlns:p14="http://schemas.microsoft.com/office/powerpoint/2010/main" val="3934112292"/>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وجه ضاحك 6">
            <a:extLst>
              <a:ext uri="{FF2B5EF4-FFF2-40B4-BE49-F238E27FC236}">
                <a16:creationId xmlns:a16="http://schemas.microsoft.com/office/drawing/2014/main" id="{F07E473F-D571-4D0F-85C4-26A15419D161}"/>
              </a:ext>
            </a:extLst>
          </p:cNvPr>
          <p:cNvSpPr/>
          <p:nvPr/>
        </p:nvSpPr>
        <p:spPr>
          <a:xfrm>
            <a:off x="843947" y="696507"/>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5" name="مربع نص 4">
            <a:extLst>
              <a:ext uri="{FF2B5EF4-FFF2-40B4-BE49-F238E27FC236}">
                <a16:creationId xmlns:a16="http://schemas.microsoft.com/office/drawing/2014/main" id="{A9410776-4C01-8E71-5174-3E1F8C6F16C9}"/>
              </a:ext>
            </a:extLst>
          </p:cNvPr>
          <p:cNvSpPr txBox="1"/>
          <p:nvPr/>
        </p:nvSpPr>
        <p:spPr>
          <a:xfrm>
            <a:off x="1940614" y="270514"/>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3" name="TextBox 2">
            <a:extLst>
              <a:ext uri="{FF2B5EF4-FFF2-40B4-BE49-F238E27FC236}">
                <a16:creationId xmlns:a16="http://schemas.microsoft.com/office/drawing/2014/main" id="{A761B860-EA17-3D23-4CBB-C34E6AFE411A}"/>
              </a:ext>
            </a:extLst>
          </p:cNvPr>
          <p:cNvSpPr txBox="1"/>
          <p:nvPr/>
        </p:nvSpPr>
        <p:spPr>
          <a:xfrm>
            <a:off x="1006416" y="2594390"/>
            <a:ext cx="10428298" cy="861774"/>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5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يرمز إلى احتراق الأهل وضياع الذكريات الجميلة . </a:t>
            </a:r>
          </a:p>
        </p:txBody>
      </p:sp>
      <p:sp>
        <p:nvSpPr>
          <p:cNvPr id="4" name="TextBox 2">
            <a:extLst>
              <a:ext uri="{FF2B5EF4-FFF2-40B4-BE49-F238E27FC236}">
                <a16:creationId xmlns:a16="http://schemas.microsoft.com/office/drawing/2014/main" id="{5DB071D8-C1A8-B900-0AC2-83A97011FA1B}"/>
              </a:ext>
            </a:extLst>
          </p:cNvPr>
          <p:cNvSpPr txBox="1"/>
          <p:nvPr/>
        </p:nvSpPr>
        <p:spPr>
          <a:xfrm>
            <a:off x="661359" y="4664201"/>
            <a:ext cx="10773355" cy="1631216"/>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5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شدة التفاهم الموجودة بين مبارك وأبو عبدالله ، وخوف كل منهما على الآخر .</a:t>
            </a:r>
          </a:p>
        </p:txBody>
      </p:sp>
      <p:sp>
        <p:nvSpPr>
          <p:cNvPr id="8" name="TextBox 2">
            <a:extLst>
              <a:ext uri="{FF2B5EF4-FFF2-40B4-BE49-F238E27FC236}">
                <a16:creationId xmlns:a16="http://schemas.microsoft.com/office/drawing/2014/main" id="{2F4DFAAD-CEEB-E0C7-4369-DBE1025B02C2}"/>
              </a:ext>
            </a:extLst>
          </p:cNvPr>
          <p:cNvSpPr txBox="1"/>
          <p:nvPr/>
        </p:nvSpPr>
        <p:spPr>
          <a:xfrm>
            <a:off x="7336770" y="219218"/>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pic>
        <p:nvPicPr>
          <p:cNvPr id="10" name="صورة 9">
            <a:extLst>
              <a:ext uri="{FF2B5EF4-FFF2-40B4-BE49-F238E27FC236}">
                <a16:creationId xmlns:a16="http://schemas.microsoft.com/office/drawing/2014/main" id="{07F6402A-BFB8-ACB9-227E-C356E7D9E4A5}"/>
              </a:ext>
            </a:extLst>
          </p:cNvPr>
          <p:cNvPicPr>
            <a:picLocks noChangeAspect="1"/>
          </p:cNvPicPr>
          <p:nvPr/>
        </p:nvPicPr>
        <p:blipFill rotWithShape="1">
          <a:blip r:embed="rId2"/>
          <a:srcRect t="13897"/>
          <a:stretch/>
        </p:blipFill>
        <p:spPr>
          <a:xfrm>
            <a:off x="388188" y="3792398"/>
            <a:ext cx="11046526" cy="770968"/>
          </a:xfrm>
          <a:prstGeom prst="rect">
            <a:avLst/>
          </a:prstGeom>
          <a:ln w="57150">
            <a:solidFill>
              <a:schemeClr val="tx1"/>
            </a:solidFill>
          </a:ln>
        </p:spPr>
      </p:pic>
      <p:pic>
        <p:nvPicPr>
          <p:cNvPr id="11" name="صورة 10">
            <a:extLst>
              <a:ext uri="{FF2B5EF4-FFF2-40B4-BE49-F238E27FC236}">
                <a16:creationId xmlns:a16="http://schemas.microsoft.com/office/drawing/2014/main" id="{619A648D-4AFE-A7D4-5FFF-EC983866355E}"/>
              </a:ext>
            </a:extLst>
          </p:cNvPr>
          <p:cNvPicPr>
            <a:picLocks noChangeAspect="1"/>
          </p:cNvPicPr>
          <p:nvPr/>
        </p:nvPicPr>
        <p:blipFill>
          <a:blip r:embed="rId3"/>
          <a:stretch>
            <a:fillRect/>
          </a:stretch>
        </p:blipFill>
        <p:spPr>
          <a:xfrm>
            <a:off x="1940614" y="866152"/>
            <a:ext cx="9494101" cy="1630822"/>
          </a:xfrm>
          <a:prstGeom prst="rect">
            <a:avLst/>
          </a:prstGeom>
        </p:spPr>
      </p:pic>
    </p:spTree>
    <p:extLst>
      <p:ext uri="{BB962C8B-B14F-4D97-AF65-F5344CB8AC3E}">
        <p14:creationId xmlns:p14="http://schemas.microsoft.com/office/powerpoint/2010/main" val="3475759112"/>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a:extLst>
              <a:ext uri="{FF2B5EF4-FFF2-40B4-BE49-F238E27FC236}">
                <a16:creationId xmlns:a16="http://schemas.microsoft.com/office/drawing/2014/main" id="{D0706495-59F6-62C3-F10F-7425CF3822E3}"/>
              </a:ext>
            </a:extLst>
          </p:cNvPr>
          <p:cNvPicPr>
            <a:picLocks noChangeAspect="1"/>
          </p:cNvPicPr>
          <p:nvPr/>
        </p:nvPicPr>
        <p:blipFill>
          <a:blip r:embed="rId2"/>
          <a:stretch>
            <a:fillRect/>
          </a:stretch>
        </p:blipFill>
        <p:spPr>
          <a:xfrm>
            <a:off x="566095" y="1015321"/>
            <a:ext cx="11099678" cy="5210474"/>
          </a:xfrm>
          <a:prstGeom prst="rect">
            <a:avLst/>
          </a:prstGeom>
          <a:ln w="57150">
            <a:solidFill>
              <a:schemeClr val="tx1"/>
            </a:solidFill>
          </a:ln>
        </p:spPr>
      </p:pic>
      <p:sp>
        <p:nvSpPr>
          <p:cNvPr id="9" name="وجه ضاحك 8">
            <a:extLst>
              <a:ext uri="{FF2B5EF4-FFF2-40B4-BE49-F238E27FC236}">
                <a16:creationId xmlns:a16="http://schemas.microsoft.com/office/drawing/2014/main" id="{88FB8C4E-7E31-4A0E-B104-4574AEF0D6C2}"/>
              </a:ext>
            </a:extLst>
          </p:cNvPr>
          <p:cNvSpPr/>
          <p:nvPr/>
        </p:nvSpPr>
        <p:spPr>
          <a:xfrm>
            <a:off x="2041275" y="234331"/>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10" name="وجه ضاحك 9">
            <a:extLst>
              <a:ext uri="{FF2B5EF4-FFF2-40B4-BE49-F238E27FC236}">
                <a16:creationId xmlns:a16="http://schemas.microsoft.com/office/drawing/2014/main" id="{86850FBF-A2BD-4DBF-B261-EDDD6A1385EE}"/>
              </a:ext>
            </a:extLst>
          </p:cNvPr>
          <p:cNvSpPr/>
          <p:nvPr/>
        </p:nvSpPr>
        <p:spPr>
          <a:xfrm>
            <a:off x="1170690" y="234331"/>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dirty="0">
              <a:ln>
                <a:noFill/>
              </a:ln>
              <a:solidFill>
                <a:prstClr val="white"/>
              </a:solidFill>
              <a:effectLst/>
              <a:uLnTx/>
              <a:uFillTx/>
              <a:latin typeface="Corbel" panose="020B0503020204020204"/>
              <a:ea typeface="+mn-ea"/>
              <a:cs typeface="Tahoma" panose="020B0604030504040204" pitchFamily="34" charset="0"/>
            </a:endParaRPr>
          </a:p>
        </p:txBody>
      </p:sp>
      <p:sp>
        <p:nvSpPr>
          <p:cNvPr id="12" name="وجه ضاحك 11">
            <a:extLst>
              <a:ext uri="{FF2B5EF4-FFF2-40B4-BE49-F238E27FC236}">
                <a16:creationId xmlns:a16="http://schemas.microsoft.com/office/drawing/2014/main" id="{2AC2CEA0-0480-4308-BCCA-D25294BF005E}"/>
              </a:ext>
            </a:extLst>
          </p:cNvPr>
          <p:cNvSpPr/>
          <p:nvPr/>
        </p:nvSpPr>
        <p:spPr>
          <a:xfrm>
            <a:off x="2921275" y="234330"/>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srgbClr val="FDA5E0"/>
              </a:solidFill>
              <a:effectLst/>
              <a:uLnTx/>
              <a:uFillTx/>
              <a:latin typeface="Corbel" panose="020B0503020204020204"/>
              <a:ea typeface="+mn-ea"/>
              <a:cs typeface="Tahoma" panose="020B0604030504040204" pitchFamily="34" charset="0"/>
            </a:endParaRPr>
          </a:p>
        </p:txBody>
      </p:sp>
      <p:sp>
        <p:nvSpPr>
          <p:cNvPr id="13" name="وجه ضاحك 12">
            <a:extLst>
              <a:ext uri="{FF2B5EF4-FFF2-40B4-BE49-F238E27FC236}">
                <a16:creationId xmlns:a16="http://schemas.microsoft.com/office/drawing/2014/main" id="{B71A36B4-73FD-463A-A53D-233719984470}"/>
              </a:ext>
            </a:extLst>
          </p:cNvPr>
          <p:cNvSpPr/>
          <p:nvPr/>
        </p:nvSpPr>
        <p:spPr>
          <a:xfrm>
            <a:off x="3782380" y="226340"/>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5" name="مربع نص 4">
            <a:extLst>
              <a:ext uri="{FF2B5EF4-FFF2-40B4-BE49-F238E27FC236}">
                <a16:creationId xmlns:a16="http://schemas.microsoft.com/office/drawing/2014/main" id="{13A89D68-9644-C02B-1527-087D76D05FAA}"/>
              </a:ext>
            </a:extLst>
          </p:cNvPr>
          <p:cNvSpPr txBox="1"/>
          <p:nvPr/>
        </p:nvSpPr>
        <p:spPr>
          <a:xfrm>
            <a:off x="566095" y="578977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4" name="TextBox 2">
            <a:extLst>
              <a:ext uri="{FF2B5EF4-FFF2-40B4-BE49-F238E27FC236}">
                <a16:creationId xmlns:a16="http://schemas.microsoft.com/office/drawing/2014/main" id="{62F105AB-A1EB-A2BC-CB88-8AA3D0E2A026}"/>
              </a:ext>
            </a:extLst>
          </p:cNvPr>
          <p:cNvSpPr txBox="1"/>
          <p:nvPr/>
        </p:nvSpPr>
        <p:spPr>
          <a:xfrm>
            <a:off x="2041275" y="3620557"/>
            <a:ext cx="3445938" cy="784830"/>
          </a:xfrm>
          <a:prstGeom prst="rect">
            <a:avLst/>
          </a:prstGeom>
          <a:solidFill>
            <a:srgbClr val="E7E7E7"/>
          </a:solidFill>
          <a:ln w="28575">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45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خفت وترددت .</a:t>
            </a:r>
          </a:p>
        </p:txBody>
      </p:sp>
      <p:sp>
        <p:nvSpPr>
          <p:cNvPr id="6" name="TextBox 2">
            <a:extLst>
              <a:ext uri="{FF2B5EF4-FFF2-40B4-BE49-F238E27FC236}">
                <a16:creationId xmlns:a16="http://schemas.microsoft.com/office/drawing/2014/main" id="{EA8559DD-360F-A52D-3111-AEC943DC9E95}"/>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spTree>
    <p:extLst>
      <p:ext uri="{BB962C8B-B14F-4D97-AF65-F5344CB8AC3E}">
        <p14:creationId xmlns:p14="http://schemas.microsoft.com/office/powerpoint/2010/main" val="2786226398"/>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B7B5-67C0-F90E-581D-8A28375ED86A}"/>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B251104B-2650-FDEA-1739-A75C028CCD7F}"/>
              </a:ext>
            </a:extLst>
          </p:cNvPr>
          <p:cNvPicPr>
            <a:picLocks noChangeAspect="1"/>
          </p:cNvPicPr>
          <p:nvPr/>
        </p:nvPicPr>
        <p:blipFill>
          <a:blip r:embed="rId2"/>
          <a:stretch>
            <a:fillRect/>
          </a:stretch>
        </p:blipFill>
        <p:spPr>
          <a:xfrm>
            <a:off x="977660" y="1230845"/>
            <a:ext cx="10695252" cy="777983"/>
          </a:xfrm>
          <a:prstGeom prst="rect">
            <a:avLst/>
          </a:prstGeom>
          <a:ln w="57150">
            <a:solidFill>
              <a:schemeClr val="tx1"/>
            </a:solidFill>
          </a:ln>
        </p:spPr>
      </p:pic>
      <p:sp>
        <p:nvSpPr>
          <p:cNvPr id="5" name="مربع نص 4">
            <a:extLst>
              <a:ext uri="{FF2B5EF4-FFF2-40B4-BE49-F238E27FC236}">
                <a16:creationId xmlns:a16="http://schemas.microsoft.com/office/drawing/2014/main" id="{E3F82858-6CC0-95F6-4AB4-5D6D4C0E96F0}"/>
              </a:ext>
            </a:extLst>
          </p:cNvPr>
          <p:cNvSpPr txBox="1"/>
          <p:nvPr/>
        </p:nvSpPr>
        <p:spPr>
          <a:xfrm>
            <a:off x="927980" y="111735"/>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4" name="TextBox 2">
            <a:extLst>
              <a:ext uri="{FF2B5EF4-FFF2-40B4-BE49-F238E27FC236}">
                <a16:creationId xmlns:a16="http://schemas.microsoft.com/office/drawing/2014/main" id="{1BDAC84F-21B0-3486-AC49-41510C2ABD65}"/>
              </a:ext>
            </a:extLst>
          </p:cNvPr>
          <p:cNvSpPr txBox="1"/>
          <p:nvPr/>
        </p:nvSpPr>
        <p:spPr>
          <a:xfrm>
            <a:off x="345057" y="2103836"/>
            <a:ext cx="11452026" cy="656655"/>
          </a:xfrm>
          <a:prstGeom prst="rect">
            <a:avLst/>
          </a:prstGeom>
          <a:solidFill>
            <a:srgbClr val="E7E7E7"/>
          </a:solidFill>
          <a:ln w="28575">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تمثل الخوف وضياع الحرية ، والعواقب: الدمار والخراب الذي حل بالحي . </a:t>
            </a:r>
          </a:p>
        </p:txBody>
      </p:sp>
      <p:sp>
        <p:nvSpPr>
          <p:cNvPr id="6" name="TextBox 2">
            <a:extLst>
              <a:ext uri="{FF2B5EF4-FFF2-40B4-BE49-F238E27FC236}">
                <a16:creationId xmlns:a16="http://schemas.microsoft.com/office/drawing/2014/main" id="{7393A05F-ABA6-56AC-C47B-B15AFF4335B3}"/>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pic>
        <p:nvPicPr>
          <p:cNvPr id="11" name="صورة 10">
            <a:extLst>
              <a:ext uri="{FF2B5EF4-FFF2-40B4-BE49-F238E27FC236}">
                <a16:creationId xmlns:a16="http://schemas.microsoft.com/office/drawing/2014/main" id="{8B4644B8-6EB2-6F6C-2FA8-95FFB1114618}"/>
              </a:ext>
            </a:extLst>
          </p:cNvPr>
          <p:cNvPicPr>
            <a:picLocks noChangeAspect="1"/>
          </p:cNvPicPr>
          <p:nvPr/>
        </p:nvPicPr>
        <p:blipFill rotWithShape="1">
          <a:blip r:embed="rId3"/>
          <a:srcRect l="26766" b="78365"/>
          <a:stretch/>
        </p:blipFill>
        <p:spPr>
          <a:xfrm>
            <a:off x="2811581" y="2939530"/>
            <a:ext cx="8913617" cy="769442"/>
          </a:xfrm>
          <a:prstGeom prst="rect">
            <a:avLst/>
          </a:prstGeom>
          <a:ln w="57150">
            <a:solidFill>
              <a:schemeClr val="tx1"/>
            </a:solidFill>
          </a:ln>
        </p:spPr>
      </p:pic>
      <p:pic>
        <p:nvPicPr>
          <p:cNvPr id="14" name="صورة 13">
            <a:extLst>
              <a:ext uri="{FF2B5EF4-FFF2-40B4-BE49-F238E27FC236}">
                <a16:creationId xmlns:a16="http://schemas.microsoft.com/office/drawing/2014/main" id="{3704941D-0BFA-31B8-DE78-9C64B7FF979C}"/>
              </a:ext>
            </a:extLst>
          </p:cNvPr>
          <p:cNvPicPr>
            <a:picLocks noChangeAspect="1"/>
          </p:cNvPicPr>
          <p:nvPr/>
        </p:nvPicPr>
        <p:blipFill rotWithShape="1">
          <a:blip r:embed="rId3"/>
          <a:srcRect l="21102" t="50176" b="30825"/>
          <a:stretch/>
        </p:blipFill>
        <p:spPr>
          <a:xfrm>
            <a:off x="1624642" y="4724044"/>
            <a:ext cx="10100556" cy="675708"/>
          </a:xfrm>
          <a:prstGeom prst="rect">
            <a:avLst/>
          </a:prstGeom>
          <a:ln w="57150">
            <a:solidFill>
              <a:schemeClr val="tx1"/>
            </a:solidFill>
          </a:ln>
        </p:spPr>
      </p:pic>
      <p:sp>
        <p:nvSpPr>
          <p:cNvPr id="15" name="TextBox 2">
            <a:extLst>
              <a:ext uri="{FF2B5EF4-FFF2-40B4-BE49-F238E27FC236}">
                <a16:creationId xmlns:a16="http://schemas.microsoft.com/office/drawing/2014/main" id="{627BDCC8-51E2-3187-16C2-73B440915941}"/>
              </a:ext>
            </a:extLst>
          </p:cNvPr>
          <p:cNvSpPr txBox="1"/>
          <p:nvPr/>
        </p:nvSpPr>
        <p:spPr>
          <a:xfrm>
            <a:off x="2041275" y="3831787"/>
            <a:ext cx="9683923" cy="656655"/>
          </a:xfrm>
          <a:prstGeom prst="rect">
            <a:avLst/>
          </a:prstGeom>
          <a:solidFill>
            <a:srgbClr val="E7E7E7"/>
          </a:solidFill>
          <a:ln w="28575">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كثرة الحرائق والخراب والدمار الذي حل في المكان .</a:t>
            </a:r>
          </a:p>
        </p:txBody>
      </p:sp>
      <p:sp>
        <p:nvSpPr>
          <p:cNvPr id="2" name="TextBox 2">
            <a:extLst>
              <a:ext uri="{FF2B5EF4-FFF2-40B4-BE49-F238E27FC236}">
                <a16:creationId xmlns:a16="http://schemas.microsoft.com/office/drawing/2014/main" id="{EBB1ADC7-C68B-ECA2-6F49-836D9F6D2BA5}"/>
              </a:ext>
            </a:extLst>
          </p:cNvPr>
          <p:cNvSpPr txBox="1"/>
          <p:nvPr/>
        </p:nvSpPr>
        <p:spPr>
          <a:xfrm>
            <a:off x="977660" y="5543411"/>
            <a:ext cx="10747538" cy="1118127"/>
          </a:xfrm>
          <a:prstGeom prst="rect">
            <a:avLst/>
          </a:prstGeom>
          <a:solidFill>
            <a:srgbClr val="E7E7E7"/>
          </a:solidFill>
          <a:ln w="38100">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333"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نعم ، الشر متمثل في الوحش وما يريده من أهل الحي ، والخير متمثل في أهل القرية الذين دافعوا عن وطنهم . </a:t>
            </a:r>
          </a:p>
        </p:txBody>
      </p:sp>
      <p:sp>
        <p:nvSpPr>
          <p:cNvPr id="9" name="وجه ضاحك 8">
            <a:extLst>
              <a:ext uri="{FF2B5EF4-FFF2-40B4-BE49-F238E27FC236}">
                <a16:creationId xmlns:a16="http://schemas.microsoft.com/office/drawing/2014/main" id="{2EE2A6F8-C812-43A0-A371-72C7A4E7FAB7}"/>
              </a:ext>
            </a:extLst>
          </p:cNvPr>
          <p:cNvSpPr/>
          <p:nvPr/>
        </p:nvSpPr>
        <p:spPr>
          <a:xfrm>
            <a:off x="2041275" y="598109"/>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10" name="وجه ضاحك 9">
            <a:extLst>
              <a:ext uri="{FF2B5EF4-FFF2-40B4-BE49-F238E27FC236}">
                <a16:creationId xmlns:a16="http://schemas.microsoft.com/office/drawing/2014/main" id="{D3DE2838-3D9B-760D-BAF2-7E7C504469EF}"/>
              </a:ext>
            </a:extLst>
          </p:cNvPr>
          <p:cNvSpPr/>
          <p:nvPr/>
        </p:nvSpPr>
        <p:spPr>
          <a:xfrm>
            <a:off x="1170690" y="598109"/>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dirty="0">
              <a:ln>
                <a:noFill/>
              </a:ln>
              <a:solidFill>
                <a:prstClr val="white"/>
              </a:solidFill>
              <a:effectLst/>
              <a:uLnTx/>
              <a:uFillTx/>
              <a:latin typeface="Corbel" panose="020B0503020204020204"/>
              <a:ea typeface="+mn-ea"/>
              <a:cs typeface="Tahoma" panose="020B0604030504040204" pitchFamily="34" charset="0"/>
            </a:endParaRPr>
          </a:p>
        </p:txBody>
      </p:sp>
      <p:sp>
        <p:nvSpPr>
          <p:cNvPr id="12" name="وجه ضاحك 11">
            <a:extLst>
              <a:ext uri="{FF2B5EF4-FFF2-40B4-BE49-F238E27FC236}">
                <a16:creationId xmlns:a16="http://schemas.microsoft.com/office/drawing/2014/main" id="{A39DA499-A97B-8C01-242B-5F14F5021B58}"/>
              </a:ext>
            </a:extLst>
          </p:cNvPr>
          <p:cNvSpPr/>
          <p:nvPr/>
        </p:nvSpPr>
        <p:spPr>
          <a:xfrm>
            <a:off x="2921275" y="598108"/>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srgbClr val="FDA5E0"/>
              </a:solidFill>
              <a:effectLst/>
              <a:uLnTx/>
              <a:uFillTx/>
              <a:latin typeface="Corbel" panose="020B0503020204020204"/>
              <a:ea typeface="+mn-ea"/>
              <a:cs typeface="Tahoma" panose="020B0604030504040204" pitchFamily="34" charset="0"/>
            </a:endParaRPr>
          </a:p>
        </p:txBody>
      </p:sp>
      <p:sp>
        <p:nvSpPr>
          <p:cNvPr id="13" name="وجه ضاحك 12">
            <a:extLst>
              <a:ext uri="{FF2B5EF4-FFF2-40B4-BE49-F238E27FC236}">
                <a16:creationId xmlns:a16="http://schemas.microsoft.com/office/drawing/2014/main" id="{E71EF045-6BA3-4FE1-3A7D-5F2DD34F1C8D}"/>
              </a:ext>
            </a:extLst>
          </p:cNvPr>
          <p:cNvSpPr/>
          <p:nvPr/>
        </p:nvSpPr>
        <p:spPr>
          <a:xfrm>
            <a:off x="3782380" y="590117"/>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Tree>
    <p:extLst>
      <p:ext uri="{BB962C8B-B14F-4D97-AF65-F5344CB8AC3E}">
        <p14:creationId xmlns:p14="http://schemas.microsoft.com/office/powerpoint/2010/main" val="3571954404"/>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EB888-7D7E-74EB-87A3-B8572613FAA9}"/>
            </a:ext>
          </a:extLst>
        </p:cNvPr>
        <p:cNvGrpSpPr/>
        <p:nvPr/>
      </p:nvGrpSpPr>
      <p:grpSpPr>
        <a:xfrm>
          <a:off x="0" y="0"/>
          <a:ext cx="0" cy="0"/>
          <a:chOff x="0" y="0"/>
          <a:chExt cx="0" cy="0"/>
        </a:xfrm>
      </p:grpSpPr>
      <p:sp>
        <p:nvSpPr>
          <p:cNvPr id="15" name="TextBox 2">
            <a:extLst>
              <a:ext uri="{FF2B5EF4-FFF2-40B4-BE49-F238E27FC236}">
                <a16:creationId xmlns:a16="http://schemas.microsoft.com/office/drawing/2014/main" id="{D7BB49EF-316B-5A85-7CD2-D698C4FE0433}"/>
              </a:ext>
            </a:extLst>
          </p:cNvPr>
          <p:cNvSpPr txBox="1"/>
          <p:nvPr/>
        </p:nvSpPr>
        <p:spPr>
          <a:xfrm>
            <a:off x="650254" y="4911577"/>
            <a:ext cx="10943594" cy="1220975"/>
          </a:xfrm>
          <a:prstGeom prst="rect">
            <a:avLst/>
          </a:prstGeom>
          <a:solidFill>
            <a:srgbClr val="E7E7E7"/>
          </a:solidFill>
          <a:ln w="28575">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أصابه الخوف والهلع في بادئ الأمر ، ثم تماسك لكي يصل إلى الشاطئ ، وبعد ذلك أُصيب بنوبة من البكاء والضحك .</a:t>
            </a:r>
          </a:p>
        </p:txBody>
      </p:sp>
      <p:pic>
        <p:nvPicPr>
          <p:cNvPr id="7" name="صورة 6">
            <a:extLst>
              <a:ext uri="{FF2B5EF4-FFF2-40B4-BE49-F238E27FC236}">
                <a16:creationId xmlns:a16="http://schemas.microsoft.com/office/drawing/2014/main" id="{BC109F48-B3C0-32AB-1ABA-BE8B9273A740}"/>
              </a:ext>
            </a:extLst>
          </p:cNvPr>
          <p:cNvPicPr>
            <a:picLocks noChangeAspect="1"/>
          </p:cNvPicPr>
          <p:nvPr/>
        </p:nvPicPr>
        <p:blipFill rotWithShape="1">
          <a:blip r:embed="rId2"/>
          <a:srcRect l="3476" b="65270"/>
          <a:stretch/>
        </p:blipFill>
        <p:spPr>
          <a:xfrm>
            <a:off x="1223535" y="1130943"/>
            <a:ext cx="10318212" cy="1356341"/>
          </a:xfrm>
          <a:prstGeom prst="rect">
            <a:avLst/>
          </a:prstGeom>
          <a:ln w="57150">
            <a:solidFill>
              <a:schemeClr val="tx1"/>
            </a:solidFill>
          </a:ln>
        </p:spPr>
      </p:pic>
      <p:sp>
        <p:nvSpPr>
          <p:cNvPr id="9" name="وجه ضاحك 8">
            <a:extLst>
              <a:ext uri="{FF2B5EF4-FFF2-40B4-BE49-F238E27FC236}">
                <a16:creationId xmlns:a16="http://schemas.microsoft.com/office/drawing/2014/main" id="{58A115A9-778E-949A-C8A3-73283A88FBF8}"/>
              </a:ext>
            </a:extLst>
          </p:cNvPr>
          <p:cNvSpPr/>
          <p:nvPr/>
        </p:nvSpPr>
        <p:spPr>
          <a:xfrm>
            <a:off x="2041275" y="234331"/>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10" name="وجه ضاحك 9">
            <a:extLst>
              <a:ext uri="{FF2B5EF4-FFF2-40B4-BE49-F238E27FC236}">
                <a16:creationId xmlns:a16="http://schemas.microsoft.com/office/drawing/2014/main" id="{53D6890E-4F13-4A94-7F0B-562A4ECEFB48}"/>
              </a:ext>
            </a:extLst>
          </p:cNvPr>
          <p:cNvSpPr/>
          <p:nvPr/>
        </p:nvSpPr>
        <p:spPr>
          <a:xfrm>
            <a:off x="1170690" y="234331"/>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dirty="0">
              <a:ln>
                <a:noFill/>
              </a:ln>
              <a:solidFill>
                <a:prstClr val="white"/>
              </a:solidFill>
              <a:effectLst/>
              <a:uLnTx/>
              <a:uFillTx/>
              <a:latin typeface="Corbel" panose="020B0503020204020204"/>
              <a:ea typeface="+mn-ea"/>
              <a:cs typeface="Tahoma" panose="020B0604030504040204" pitchFamily="34" charset="0"/>
            </a:endParaRPr>
          </a:p>
        </p:txBody>
      </p:sp>
      <p:sp>
        <p:nvSpPr>
          <p:cNvPr id="12" name="وجه ضاحك 11">
            <a:extLst>
              <a:ext uri="{FF2B5EF4-FFF2-40B4-BE49-F238E27FC236}">
                <a16:creationId xmlns:a16="http://schemas.microsoft.com/office/drawing/2014/main" id="{A39A3D44-792D-30E8-0606-90D9C4BE55F7}"/>
              </a:ext>
            </a:extLst>
          </p:cNvPr>
          <p:cNvSpPr/>
          <p:nvPr/>
        </p:nvSpPr>
        <p:spPr>
          <a:xfrm>
            <a:off x="2921275" y="234330"/>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srgbClr val="FDA5E0"/>
              </a:solidFill>
              <a:effectLst/>
              <a:uLnTx/>
              <a:uFillTx/>
              <a:latin typeface="Corbel" panose="020B0503020204020204"/>
              <a:ea typeface="+mn-ea"/>
              <a:cs typeface="Tahoma" panose="020B0604030504040204" pitchFamily="34" charset="0"/>
            </a:endParaRPr>
          </a:p>
        </p:txBody>
      </p:sp>
      <p:sp>
        <p:nvSpPr>
          <p:cNvPr id="13" name="وجه ضاحك 12">
            <a:extLst>
              <a:ext uri="{FF2B5EF4-FFF2-40B4-BE49-F238E27FC236}">
                <a16:creationId xmlns:a16="http://schemas.microsoft.com/office/drawing/2014/main" id="{640FDC71-DA30-7E16-D3E8-08289B70471F}"/>
              </a:ext>
            </a:extLst>
          </p:cNvPr>
          <p:cNvSpPr/>
          <p:nvPr/>
        </p:nvSpPr>
        <p:spPr>
          <a:xfrm>
            <a:off x="3782380" y="226340"/>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5" name="مربع نص 4">
            <a:extLst>
              <a:ext uri="{FF2B5EF4-FFF2-40B4-BE49-F238E27FC236}">
                <a16:creationId xmlns:a16="http://schemas.microsoft.com/office/drawing/2014/main" id="{89F38E58-99AA-920C-B1E7-B2F435EF0151}"/>
              </a:ext>
            </a:extLst>
          </p:cNvPr>
          <p:cNvSpPr txBox="1"/>
          <p:nvPr/>
        </p:nvSpPr>
        <p:spPr>
          <a:xfrm>
            <a:off x="855210" y="5939587"/>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4" name="TextBox 2">
            <a:extLst>
              <a:ext uri="{FF2B5EF4-FFF2-40B4-BE49-F238E27FC236}">
                <a16:creationId xmlns:a16="http://schemas.microsoft.com/office/drawing/2014/main" id="{C1BCA1F7-E0B0-5063-A718-E16C621D8255}"/>
              </a:ext>
            </a:extLst>
          </p:cNvPr>
          <p:cNvSpPr txBox="1"/>
          <p:nvPr/>
        </p:nvSpPr>
        <p:spPr>
          <a:xfrm>
            <a:off x="650253" y="2346444"/>
            <a:ext cx="9040087" cy="1015663"/>
          </a:xfrm>
          <a:prstGeom prst="rect">
            <a:avLst/>
          </a:prstGeom>
          <a:solidFill>
            <a:srgbClr val="E7E7E7"/>
          </a:solidFill>
          <a:ln w="28575">
            <a:solidFill>
              <a:schemeClr val="tx1"/>
            </a:solid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تمثل ذلك جليًا فيما قام به أبو عبدالله عندما طلب من مبارك أن يذهب به إلى الوحش دون </a:t>
            </a:r>
            <a:r>
              <a:rPr kumimoji="0" lang="ar-AE" sz="3000" b="1" i="0" u="none" strike="noStrike" kern="0" cap="none" spc="0" normalizeH="0" baseline="0" noProof="0" dirty="0" err="1">
                <a:ln>
                  <a:noFill/>
                </a:ln>
                <a:solidFill>
                  <a:srgbClr val="FF0000"/>
                </a:solidFill>
                <a:effectLst/>
                <a:uLnTx/>
                <a:uFillTx/>
                <a:latin typeface="Calibri" panose="020F0502020204030204"/>
                <a:ea typeface="+mn-ea"/>
                <a:cs typeface="Arial" panose="020B0604020202020204" pitchFamily="34" charset="0"/>
              </a:rPr>
              <a:t>الأفصاح</a:t>
            </a:r>
            <a:r>
              <a:rPr kumimoji="0" lang="ar-AE" sz="3000"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 عما يريد القيام به .</a:t>
            </a:r>
          </a:p>
        </p:txBody>
      </p:sp>
      <p:sp>
        <p:nvSpPr>
          <p:cNvPr id="6" name="TextBox 2">
            <a:extLst>
              <a:ext uri="{FF2B5EF4-FFF2-40B4-BE49-F238E27FC236}">
                <a16:creationId xmlns:a16="http://schemas.microsoft.com/office/drawing/2014/main" id="{8FC822A1-BBD6-EDF3-F222-83E55AC749EA}"/>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pic>
        <p:nvPicPr>
          <p:cNvPr id="8" name="صورة 7">
            <a:extLst>
              <a:ext uri="{FF2B5EF4-FFF2-40B4-BE49-F238E27FC236}">
                <a16:creationId xmlns:a16="http://schemas.microsoft.com/office/drawing/2014/main" id="{A26A5217-EDF1-5134-46BF-F9194BFCCDC3}"/>
              </a:ext>
            </a:extLst>
          </p:cNvPr>
          <p:cNvPicPr>
            <a:picLocks noChangeAspect="1"/>
          </p:cNvPicPr>
          <p:nvPr/>
        </p:nvPicPr>
        <p:blipFill rotWithShape="1">
          <a:blip r:embed="rId3"/>
          <a:srcRect t="70047"/>
          <a:stretch/>
        </p:blipFill>
        <p:spPr>
          <a:xfrm>
            <a:off x="855209" y="3596769"/>
            <a:ext cx="10738638" cy="1290444"/>
          </a:xfrm>
          <a:prstGeom prst="rect">
            <a:avLst/>
          </a:prstGeom>
          <a:ln w="57150">
            <a:solidFill>
              <a:schemeClr val="tx1"/>
            </a:solidFill>
          </a:ln>
        </p:spPr>
      </p:pic>
    </p:spTree>
    <p:extLst>
      <p:ext uri="{BB962C8B-B14F-4D97-AF65-F5344CB8AC3E}">
        <p14:creationId xmlns:p14="http://schemas.microsoft.com/office/powerpoint/2010/main" val="525718787"/>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07AA3-B6A8-CF16-B722-DE0176AC310B}"/>
            </a:ext>
          </a:extLst>
        </p:cNvPr>
        <p:cNvGrpSpPr/>
        <p:nvPr/>
      </p:nvGrpSpPr>
      <p:grpSpPr>
        <a:xfrm>
          <a:off x="0" y="0"/>
          <a:ext cx="0" cy="0"/>
          <a:chOff x="0" y="0"/>
          <a:chExt cx="0" cy="0"/>
        </a:xfrm>
      </p:grpSpPr>
      <p:grpSp>
        <p:nvGrpSpPr>
          <p:cNvPr id="4" name="مجموعة 3">
            <a:extLst>
              <a:ext uri="{FF2B5EF4-FFF2-40B4-BE49-F238E27FC236}">
                <a16:creationId xmlns:a16="http://schemas.microsoft.com/office/drawing/2014/main" id="{4C53C4B9-8143-A487-E328-D893246F3699}"/>
              </a:ext>
            </a:extLst>
          </p:cNvPr>
          <p:cNvGrpSpPr/>
          <p:nvPr/>
        </p:nvGrpSpPr>
        <p:grpSpPr>
          <a:xfrm>
            <a:off x="762000" y="1116089"/>
            <a:ext cx="10617900" cy="5316670"/>
            <a:chOff x="914400" y="1339307"/>
            <a:chExt cx="12741480" cy="6380004"/>
          </a:xfrm>
        </p:grpSpPr>
        <p:pic>
          <p:nvPicPr>
            <p:cNvPr id="3" name="صورة 2">
              <a:extLst>
                <a:ext uri="{FF2B5EF4-FFF2-40B4-BE49-F238E27FC236}">
                  <a16:creationId xmlns:a16="http://schemas.microsoft.com/office/drawing/2014/main" id="{26BEE8FE-894F-B1BC-3C9E-F3CA7184D643}"/>
                </a:ext>
              </a:extLst>
            </p:cNvPr>
            <p:cNvPicPr>
              <a:picLocks noChangeAspect="1"/>
            </p:cNvPicPr>
            <p:nvPr/>
          </p:nvPicPr>
          <p:blipFill>
            <a:blip r:embed="rId2"/>
            <a:stretch>
              <a:fillRect/>
            </a:stretch>
          </p:blipFill>
          <p:spPr>
            <a:xfrm>
              <a:off x="914400" y="1339307"/>
              <a:ext cx="12741480" cy="6380004"/>
            </a:xfrm>
            <a:prstGeom prst="rect">
              <a:avLst/>
            </a:prstGeom>
            <a:ln w="57150">
              <a:solidFill>
                <a:schemeClr val="tx1"/>
              </a:solidFill>
            </a:ln>
          </p:spPr>
        </p:pic>
        <p:sp>
          <p:nvSpPr>
            <p:cNvPr id="2" name="مربع نص 1">
              <a:extLst>
                <a:ext uri="{FF2B5EF4-FFF2-40B4-BE49-F238E27FC236}">
                  <a16:creationId xmlns:a16="http://schemas.microsoft.com/office/drawing/2014/main" id="{B6EDCFC8-70E3-495E-0974-172288B251BD}"/>
                </a:ext>
              </a:extLst>
            </p:cNvPr>
            <p:cNvSpPr txBox="1"/>
            <p:nvPr/>
          </p:nvSpPr>
          <p:spPr>
            <a:xfrm>
              <a:off x="11973464" y="5676181"/>
              <a:ext cx="1104181" cy="849463"/>
            </a:xfrm>
            <a:prstGeom prst="rect">
              <a:avLst/>
            </a:prstGeom>
            <a:solidFill>
              <a:schemeClr val="bg1"/>
            </a:solidFill>
          </p:spPr>
          <p:txBody>
            <a:bodyPr wrap="square" rtlCol="1">
              <a:spAutoFit/>
            </a:bodyPr>
            <a:lstStyle/>
            <a:p>
              <a:pPr marL="0" marR="0" lvl="0" indent="0" algn="l" defTabSz="380985"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الشباك : </a:t>
              </a:r>
            </a:p>
          </p:txBody>
        </p:sp>
      </p:grpSp>
      <p:sp>
        <p:nvSpPr>
          <p:cNvPr id="9" name="وجه ضاحك 8">
            <a:extLst>
              <a:ext uri="{FF2B5EF4-FFF2-40B4-BE49-F238E27FC236}">
                <a16:creationId xmlns:a16="http://schemas.microsoft.com/office/drawing/2014/main" id="{52AF674D-DAB0-C5C6-EA50-F4B1E21FBD4E}"/>
              </a:ext>
            </a:extLst>
          </p:cNvPr>
          <p:cNvSpPr/>
          <p:nvPr/>
        </p:nvSpPr>
        <p:spPr>
          <a:xfrm>
            <a:off x="2041275" y="234331"/>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10" name="وجه ضاحك 9">
            <a:extLst>
              <a:ext uri="{FF2B5EF4-FFF2-40B4-BE49-F238E27FC236}">
                <a16:creationId xmlns:a16="http://schemas.microsoft.com/office/drawing/2014/main" id="{C6B57BF2-E221-AC3D-5659-709F7E0A4130}"/>
              </a:ext>
            </a:extLst>
          </p:cNvPr>
          <p:cNvSpPr/>
          <p:nvPr/>
        </p:nvSpPr>
        <p:spPr>
          <a:xfrm>
            <a:off x="1170690" y="234331"/>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dirty="0">
              <a:ln>
                <a:noFill/>
              </a:ln>
              <a:solidFill>
                <a:prstClr val="white"/>
              </a:solidFill>
              <a:effectLst/>
              <a:uLnTx/>
              <a:uFillTx/>
              <a:latin typeface="Corbel" panose="020B0503020204020204"/>
              <a:ea typeface="+mn-ea"/>
              <a:cs typeface="Tahoma" panose="020B0604030504040204" pitchFamily="34" charset="0"/>
            </a:endParaRPr>
          </a:p>
        </p:txBody>
      </p:sp>
      <p:sp>
        <p:nvSpPr>
          <p:cNvPr id="12" name="وجه ضاحك 11">
            <a:extLst>
              <a:ext uri="{FF2B5EF4-FFF2-40B4-BE49-F238E27FC236}">
                <a16:creationId xmlns:a16="http://schemas.microsoft.com/office/drawing/2014/main" id="{0C11B0E8-AC49-7BE0-C957-107FDC037636}"/>
              </a:ext>
            </a:extLst>
          </p:cNvPr>
          <p:cNvSpPr/>
          <p:nvPr/>
        </p:nvSpPr>
        <p:spPr>
          <a:xfrm>
            <a:off x="2921275" y="234330"/>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srgbClr val="FDA5E0"/>
              </a:solidFill>
              <a:effectLst/>
              <a:uLnTx/>
              <a:uFillTx/>
              <a:latin typeface="Corbel" panose="020B0503020204020204"/>
              <a:ea typeface="+mn-ea"/>
              <a:cs typeface="Tahoma" panose="020B0604030504040204" pitchFamily="34" charset="0"/>
            </a:endParaRPr>
          </a:p>
        </p:txBody>
      </p:sp>
      <p:sp>
        <p:nvSpPr>
          <p:cNvPr id="13" name="وجه ضاحك 12">
            <a:extLst>
              <a:ext uri="{FF2B5EF4-FFF2-40B4-BE49-F238E27FC236}">
                <a16:creationId xmlns:a16="http://schemas.microsoft.com/office/drawing/2014/main" id="{8FEF9904-B85D-9932-B05C-E7EB9ACFB319}"/>
              </a:ext>
            </a:extLst>
          </p:cNvPr>
          <p:cNvSpPr/>
          <p:nvPr/>
        </p:nvSpPr>
        <p:spPr>
          <a:xfrm>
            <a:off x="3782380" y="226340"/>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5" name="مربع نص 4">
            <a:extLst>
              <a:ext uri="{FF2B5EF4-FFF2-40B4-BE49-F238E27FC236}">
                <a16:creationId xmlns:a16="http://schemas.microsoft.com/office/drawing/2014/main" id="{EDF2D88F-7154-85B3-CB35-157389CC6E08}"/>
              </a:ext>
            </a:extLst>
          </p:cNvPr>
          <p:cNvSpPr txBox="1"/>
          <p:nvPr/>
        </p:nvSpPr>
        <p:spPr>
          <a:xfrm>
            <a:off x="566095" y="578977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6" name="TextBox 2">
            <a:extLst>
              <a:ext uri="{FF2B5EF4-FFF2-40B4-BE49-F238E27FC236}">
                <a16:creationId xmlns:a16="http://schemas.microsoft.com/office/drawing/2014/main" id="{341BF7EA-A5C2-D400-9BD2-E02C53BA0F8F}"/>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sp>
        <p:nvSpPr>
          <p:cNvPr id="15" name="TextBox 2">
            <a:extLst>
              <a:ext uri="{FF2B5EF4-FFF2-40B4-BE49-F238E27FC236}">
                <a16:creationId xmlns:a16="http://schemas.microsoft.com/office/drawing/2014/main" id="{9DF78726-2D18-3E87-A909-7494B843F1F8}"/>
              </a:ext>
            </a:extLst>
          </p:cNvPr>
          <p:cNvSpPr txBox="1"/>
          <p:nvPr/>
        </p:nvSpPr>
        <p:spPr>
          <a:xfrm>
            <a:off x="1768416" y="2611199"/>
            <a:ext cx="7755093"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سفينـةٌ صغيـرةٌ للصّـيدِ أو نقلِ البضائع.</a:t>
            </a:r>
          </a:p>
        </p:txBody>
      </p:sp>
      <p:sp>
        <p:nvSpPr>
          <p:cNvPr id="11" name="TextBox 2">
            <a:extLst>
              <a:ext uri="{FF2B5EF4-FFF2-40B4-BE49-F238E27FC236}">
                <a16:creationId xmlns:a16="http://schemas.microsoft.com/office/drawing/2014/main" id="{164FCDD2-5B49-62FA-27F5-DBA47F4F9BD5}"/>
              </a:ext>
            </a:extLst>
          </p:cNvPr>
          <p:cNvSpPr txBox="1"/>
          <p:nvPr/>
        </p:nvSpPr>
        <p:spPr>
          <a:xfrm>
            <a:off x="1322717" y="3252400"/>
            <a:ext cx="8200792"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جذعُ النّخلِ الصّغيرِ.</a:t>
            </a:r>
          </a:p>
        </p:txBody>
      </p:sp>
      <p:sp>
        <p:nvSpPr>
          <p:cNvPr id="14" name="TextBox 2">
            <a:extLst>
              <a:ext uri="{FF2B5EF4-FFF2-40B4-BE49-F238E27FC236}">
                <a16:creationId xmlns:a16="http://schemas.microsoft.com/office/drawing/2014/main" id="{1F9F9362-5B8D-9229-0CB5-B73C190B3E0E}"/>
              </a:ext>
            </a:extLst>
          </p:cNvPr>
          <p:cNvSpPr txBox="1"/>
          <p:nvPr/>
        </p:nvSpPr>
        <p:spPr>
          <a:xfrm>
            <a:off x="1768416" y="3962471"/>
            <a:ext cx="7755093"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مكان للتخزين في أسفل السفينة . </a:t>
            </a:r>
          </a:p>
        </p:txBody>
      </p:sp>
      <p:sp>
        <p:nvSpPr>
          <p:cNvPr id="16" name="TextBox 2">
            <a:extLst>
              <a:ext uri="{FF2B5EF4-FFF2-40B4-BE49-F238E27FC236}">
                <a16:creationId xmlns:a16="http://schemas.microsoft.com/office/drawing/2014/main" id="{331C91F5-7699-2C96-112D-95DF30540FF2}"/>
              </a:ext>
            </a:extLst>
          </p:cNvPr>
          <p:cNvSpPr txBox="1"/>
          <p:nvPr/>
        </p:nvSpPr>
        <p:spPr>
          <a:xfrm>
            <a:off x="1768415" y="4606915"/>
            <a:ext cx="7755093"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الشّبـكُ المستخدمُ في صيدِ الأسماكِ.</a:t>
            </a:r>
          </a:p>
        </p:txBody>
      </p:sp>
      <p:sp>
        <p:nvSpPr>
          <p:cNvPr id="17" name="TextBox 2">
            <a:extLst>
              <a:ext uri="{FF2B5EF4-FFF2-40B4-BE49-F238E27FC236}">
                <a16:creationId xmlns:a16="http://schemas.microsoft.com/office/drawing/2014/main" id="{7F1BDEBE-23C0-F76A-C066-03C6694F9E8F}"/>
              </a:ext>
            </a:extLst>
          </p:cNvPr>
          <p:cNvSpPr txBox="1"/>
          <p:nvPr/>
        </p:nvSpPr>
        <p:spPr>
          <a:xfrm>
            <a:off x="1768414" y="5313844"/>
            <a:ext cx="7755093"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الإزار الذي يرتديه الرجل ( قطعة من القماش ) .</a:t>
            </a:r>
          </a:p>
        </p:txBody>
      </p:sp>
    </p:spTree>
    <p:extLst>
      <p:ext uri="{BB962C8B-B14F-4D97-AF65-F5344CB8AC3E}">
        <p14:creationId xmlns:p14="http://schemas.microsoft.com/office/powerpoint/2010/main" val="1937158184"/>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p:bldP spid="14" grpId="0" animBg="1"/>
      <p:bldP spid="16" grpId="0"/>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01256E1-C07B-D929-1650-82224A159E6C}"/>
              </a:ext>
            </a:extLst>
          </p:cNvPr>
          <p:cNvPicPr>
            <a:picLocks noChangeAspect="1"/>
          </p:cNvPicPr>
          <p:nvPr/>
        </p:nvPicPr>
        <p:blipFill>
          <a:blip r:embed="rId2"/>
          <a:stretch>
            <a:fillRect/>
          </a:stretch>
        </p:blipFill>
        <p:spPr>
          <a:xfrm>
            <a:off x="1567133" y="760833"/>
            <a:ext cx="9974268" cy="5894717"/>
          </a:xfrm>
          <a:prstGeom prst="rect">
            <a:avLst/>
          </a:prstGeom>
          <a:ln w="57150">
            <a:solidFill>
              <a:schemeClr val="tx1"/>
            </a:solidFill>
          </a:ln>
        </p:spPr>
      </p:pic>
      <p:sp>
        <p:nvSpPr>
          <p:cNvPr id="4" name="TextBox 2">
            <a:extLst>
              <a:ext uri="{FF2B5EF4-FFF2-40B4-BE49-F238E27FC236}">
                <a16:creationId xmlns:a16="http://schemas.microsoft.com/office/drawing/2014/main" id="{56D0ECE2-0438-8574-AC64-11C38B397770}"/>
              </a:ext>
            </a:extLst>
          </p:cNvPr>
          <p:cNvSpPr txBox="1"/>
          <p:nvPr/>
        </p:nvSpPr>
        <p:spPr>
          <a:xfrm>
            <a:off x="7893172" y="27352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marL="0" marR="0" lvl="0" indent="0" algn="ctr" defTabSz="380951" rtl="0" eaLnBrk="1" fontAlgn="auto" latinLnBrk="0" hangingPunct="1">
              <a:lnSpc>
                <a:spcPct val="100000"/>
              </a:lnSpc>
              <a:spcBef>
                <a:spcPts val="0"/>
              </a:spcBef>
              <a:spcAft>
                <a:spcPts val="0"/>
              </a:spcAft>
              <a:buClrTx/>
              <a:buSzTx/>
              <a:buFontTx/>
              <a:buNone/>
              <a:tabLst/>
              <a:defRPr/>
            </a:pPr>
            <a:r>
              <a:rPr kumimoji="0" lang="ar-AE" sz="26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أنشطة ما بعد قراءة القصة</a:t>
            </a:r>
          </a:p>
        </p:txBody>
      </p:sp>
      <p:sp>
        <p:nvSpPr>
          <p:cNvPr id="5" name="وجه ضاحك 4">
            <a:extLst>
              <a:ext uri="{FF2B5EF4-FFF2-40B4-BE49-F238E27FC236}">
                <a16:creationId xmlns:a16="http://schemas.microsoft.com/office/drawing/2014/main" id="{5AF42A78-6F2A-F7E1-54B6-A78D72E4CC55}"/>
              </a:ext>
            </a:extLst>
          </p:cNvPr>
          <p:cNvSpPr/>
          <p:nvPr/>
        </p:nvSpPr>
        <p:spPr>
          <a:xfrm>
            <a:off x="2437718" y="3618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6" name="وجه ضاحك 5">
            <a:extLst>
              <a:ext uri="{FF2B5EF4-FFF2-40B4-BE49-F238E27FC236}">
                <a16:creationId xmlns:a16="http://schemas.microsoft.com/office/drawing/2014/main" id="{524236B4-2447-F52E-ED57-8490D497712F}"/>
              </a:ext>
            </a:extLst>
          </p:cNvPr>
          <p:cNvSpPr/>
          <p:nvPr/>
        </p:nvSpPr>
        <p:spPr>
          <a:xfrm>
            <a:off x="1567133" y="36185"/>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dirty="0">
              <a:ln>
                <a:noFill/>
              </a:ln>
              <a:solidFill>
                <a:prstClr val="white"/>
              </a:solidFill>
              <a:effectLst/>
              <a:uLnTx/>
              <a:uFillTx/>
              <a:latin typeface="Corbel" panose="020B0503020204020204"/>
              <a:ea typeface="+mn-ea"/>
              <a:cs typeface="Tahoma" panose="020B0604030504040204" pitchFamily="34" charset="0"/>
            </a:endParaRPr>
          </a:p>
        </p:txBody>
      </p:sp>
      <p:sp>
        <p:nvSpPr>
          <p:cNvPr id="7" name="وجه ضاحك 6">
            <a:extLst>
              <a:ext uri="{FF2B5EF4-FFF2-40B4-BE49-F238E27FC236}">
                <a16:creationId xmlns:a16="http://schemas.microsoft.com/office/drawing/2014/main" id="{F4E56B4C-7EF2-C94C-62D5-B4BAC59AEC3A}"/>
              </a:ext>
            </a:extLst>
          </p:cNvPr>
          <p:cNvSpPr/>
          <p:nvPr/>
        </p:nvSpPr>
        <p:spPr>
          <a:xfrm>
            <a:off x="3317718" y="36185"/>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srgbClr val="FDA5E0"/>
              </a:solidFill>
              <a:effectLst/>
              <a:uLnTx/>
              <a:uFillTx/>
              <a:latin typeface="Corbel" panose="020B0503020204020204"/>
              <a:ea typeface="+mn-ea"/>
              <a:cs typeface="Tahoma" panose="020B0604030504040204" pitchFamily="34" charset="0"/>
            </a:endParaRPr>
          </a:p>
        </p:txBody>
      </p:sp>
      <p:sp>
        <p:nvSpPr>
          <p:cNvPr id="8" name="وجه ضاحك 7">
            <a:extLst>
              <a:ext uri="{FF2B5EF4-FFF2-40B4-BE49-F238E27FC236}">
                <a16:creationId xmlns:a16="http://schemas.microsoft.com/office/drawing/2014/main" id="{E54682B8-61C6-5695-167B-F08E2F3D81B1}"/>
              </a:ext>
            </a:extLst>
          </p:cNvPr>
          <p:cNvSpPr/>
          <p:nvPr/>
        </p:nvSpPr>
        <p:spPr>
          <a:xfrm>
            <a:off x="4178823" y="28194"/>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marL="0" marR="0" lvl="0" indent="0" algn="ctr" defTabSz="457123" rtl="0" eaLnBrk="1" fontAlgn="auto" latinLnBrk="0" hangingPunct="1">
              <a:lnSpc>
                <a:spcPct val="100000"/>
              </a:lnSpc>
              <a:spcBef>
                <a:spcPts val="0"/>
              </a:spcBef>
              <a:spcAft>
                <a:spcPts val="0"/>
              </a:spcAft>
              <a:buClrTx/>
              <a:buSzTx/>
              <a:buFontTx/>
              <a:buNone/>
              <a:tabLst/>
              <a:defRPr/>
            </a:pPr>
            <a:endParaRPr kumimoji="0" lang="ar-AE" sz="2000" b="0" i="0" u="none" strike="noStrike" kern="0" cap="none" spc="0" normalizeH="0" baseline="0" noProof="0">
              <a:ln>
                <a:noFill/>
              </a:ln>
              <a:solidFill>
                <a:prstClr val="white"/>
              </a:solidFill>
              <a:effectLst/>
              <a:uLnTx/>
              <a:uFillTx/>
              <a:latin typeface="Corbel" panose="020B0503020204020204"/>
              <a:ea typeface="+mn-ea"/>
              <a:cs typeface="Tahoma" panose="020B0604030504040204" pitchFamily="34" charset="0"/>
            </a:endParaRPr>
          </a:p>
        </p:txBody>
      </p:sp>
      <p:sp>
        <p:nvSpPr>
          <p:cNvPr id="9" name="مربع نص 8">
            <a:extLst>
              <a:ext uri="{FF2B5EF4-FFF2-40B4-BE49-F238E27FC236}">
                <a16:creationId xmlns:a16="http://schemas.microsoft.com/office/drawing/2014/main" id="{5DA16B22-6B97-6F24-37D8-035F9ADBFB2A}"/>
              </a:ext>
            </a:extLst>
          </p:cNvPr>
          <p:cNvSpPr txBox="1"/>
          <p:nvPr/>
        </p:nvSpPr>
        <p:spPr>
          <a:xfrm>
            <a:off x="1952285" y="6263858"/>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182" rtl="0" eaLnBrk="1" fontAlgn="auto" latinLnBrk="0" hangingPunct="1">
              <a:lnSpc>
                <a:spcPct val="100000"/>
              </a:lnSpc>
              <a:spcBef>
                <a:spcPts val="0"/>
              </a:spcBef>
              <a:spcAft>
                <a:spcPts val="0"/>
              </a:spcAft>
              <a:buClrTx/>
              <a:buSzTx/>
              <a:buFontTx/>
              <a:buNone/>
              <a:tabLst/>
              <a:defRPr/>
            </a:pPr>
            <a:r>
              <a:rPr kumimoji="0" lang="ar-AE" sz="1167" b="1" i="0" u="none" strike="noStrike" kern="1200" cap="none" spc="0" normalizeH="0" baseline="0" noProof="0" dirty="0">
                <a:ln>
                  <a:noFill/>
                </a:ln>
                <a:solidFill>
                  <a:srgbClr val="E7E6E6">
                    <a:lumMod val="10000"/>
                  </a:srgbClr>
                </a:solidFill>
                <a:effectLst/>
                <a:uLnTx/>
                <a:uFillTx/>
                <a:latin typeface="Aldhabi" panose="01000000000000000000" pitchFamily="2" charset="-78"/>
                <a:ea typeface="+mn-ea"/>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10" name="TextBox 2">
            <a:extLst>
              <a:ext uri="{FF2B5EF4-FFF2-40B4-BE49-F238E27FC236}">
                <a16:creationId xmlns:a16="http://schemas.microsoft.com/office/drawing/2014/main" id="{9FC07264-97FD-BEE3-BCD4-D76D1A5C5E7C}"/>
              </a:ext>
            </a:extLst>
          </p:cNvPr>
          <p:cNvSpPr txBox="1"/>
          <p:nvPr/>
        </p:nvSpPr>
        <p:spPr>
          <a:xfrm>
            <a:off x="3317718" y="2341675"/>
            <a:ext cx="4437375"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خبر كان منصوب بالفتحة .</a:t>
            </a:r>
          </a:p>
        </p:txBody>
      </p:sp>
      <p:sp>
        <p:nvSpPr>
          <p:cNvPr id="11" name="TextBox 2">
            <a:extLst>
              <a:ext uri="{FF2B5EF4-FFF2-40B4-BE49-F238E27FC236}">
                <a16:creationId xmlns:a16="http://schemas.microsoft.com/office/drawing/2014/main" id="{72D31E2B-0D79-6C27-2713-A2125C1B1520}"/>
              </a:ext>
            </a:extLst>
          </p:cNvPr>
          <p:cNvSpPr txBox="1"/>
          <p:nvPr/>
        </p:nvSpPr>
        <p:spPr>
          <a:xfrm>
            <a:off x="3208023" y="2993934"/>
            <a:ext cx="4437375"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حال منصوب بالفتحة .</a:t>
            </a:r>
          </a:p>
        </p:txBody>
      </p:sp>
      <p:sp>
        <p:nvSpPr>
          <p:cNvPr id="12" name="TextBox 2">
            <a:extLst>
              <a:ext uri="{FF2B5EF4-FFF2-40B4-BE49-F238E27FC236}">
                <a16:creationId xmlns:a16="http://schemas.microsoft.com/office/drawing/2014/main" id="{E2949351-E205-3BF8-4F6D-BEEEBAA7D9BE}"/>
              </a:ext>
            </a:extLst>
          </p:cNvPr>
          <p:cNvSpPr txBox="1"/>
          <p:nvPr/>
        </p:nvSpPr>
        <p:spPr>
          <a:xfrm>
            <a:off x="3295315" y="3663890"/>
            <a:ext cx="4437375"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حال منصوب بالفتحة .</a:t>
            </a:r>
          </a:p>
        </p:txBody>
      </p:sp>
      <p:sp>
        <p:nvSpPr>
          <p:cNvPr id="13" name="TextBox 2">
            <a:extLst>
              <a:ext uri="{FF2B5EF4-FFF2-40B4-BE49-F238E27FC236}">
                <a16:creationId xmlns:a16="http://schemas.microsoft.com/office/drawing/2014/main" id="{18F745E6-2FA0-A2C9-7EBD-3B1F04E80524}"/>
              </a:ext>
            </a:extLst>
          </p:cNvPr>
          <p:cNvSpPr txBox="1"/>
          <p:nvPr/>
        </p:nvSpPr>
        <p:spPr>
          <a:xfrm>
            <a:off x="3317718" y="4309411"/>
            <a:ext cx="4437375"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حال منصوب بالفتحة .</a:t>
            </a:r>
          </a:p>
        </p:txBody>
      </p:sp>
      <p:sp>
        <p:nvSpPr>
          <p:cNvPr id="14" name="TextBox 2">
            <a:extLst>
              <a:ext uri="{FF2B5EF4-FFF2-40B4-BE49-F238E27FC236}">
                <a16:creationId xmlns:a16="http://schemas.microsoft.com/office/drawing/2014/main" id="{8BAA8433-809A-B040-ED29-8A350C25A177}"/>
              </a:ext>
            </a:extLst>
          </p:cNvPr>
          <p:cNvSpPr txBox="1"/>
          <p:nvPr/>
        </p:nvSpPr>
        <p:spPr>
          <a:xfrm>
            <a:off x="1960135" y="4981456"/>
            <a:ext cx="4437375"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حال منصوب بالفتحة .</a:t>
            </a:r>
          </a:p>
        </p:txBody>
      </p:sp>
      <p:sp>
        <p:nvSpPr>
          <p:cNvPr id="15" name="TextBox 2">
            <a:extLst>
              <a:ext uri="{FF2B5EF4-FFF2-40B4-BE49-F238E27FC236}">
                <a16:creationId xmlns:a16="http://schemas.microsoft.com/office/drawing/2014/main" id="{7FA3E7FA-0325-10BD-443A-E00D471D5248}"/>
              </a:ext>
            </a:extLst>
          </p:cNvPr>
          <p:cNvSpPr txBox="1"/>
          <p:nvPr/>
        </p:nvSpPr>
        <p:spPr>
          <a:xfrm>
            <a:off x="2822870" y="5622657"/>
            <a:ext cx="4437375" cy="656655"/>
          </a:xfrm>
          <a:prstGeom prst="rect">
            <a:avLst/>
          </a:prstGeom>
          <a:noFill/>
          <a:ln w="28575">
            <a:noFill/>
          </a:ln>
        </p:spPr>
        <p:txBody>
          <a:bodyPr wrap="square" rtlCol="1">
            <a:spAutoFit/>
          </a:bodyPr>
          <a:lstStyle/>
          <a:p>
            <a:pPr marL="0" marR="0" lvl="0" indent="0" algn="r" defTabSz="761970" rtl="1" eaLnBrk="1" fontAlgn="auto" latinLnBrk="0" hangingPunct="1">
              <a:lnSpc>
                <a:spcPct val="100000"/>
              </a:lnSpc>
              <a:spcBef>
                <a:spcPts val="0"/>
              </a:spcBef>
              <a:spcAft>
                <a:spcPts val="0"/>
              </a:spcAft>
              <a:buClrTx/>
              <a:buSzTx/>
              <a:buFontTx/>
              <a:buNone/>
              <a:tabLst/>
              <a:defRPr/>
            </a:pPr>
            <a:r>
              <a:rPr kumimoji="0" lang="ar-AE" sz="3667" b="1" i="0" u="none" strike="noStrike" kern="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حال منصوب بالفتحة .</a:t>
            </a:r>
          </a:p>
        </p:txBody>
      </p:sp>
    </p:spTree>
    <p:extLst>
      <p:ext uri="{BB962C8B-B14F-4D97-AF65-F5344CB8AC3E}">
        <p14:creationId xmlns:p14="http://schemas.microsoft.com/office/powerpoint/2010/main" val="3833712024"/>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4" grpId="0" animBg="1"/>
      <p:bldP spid="15"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1086</Words>
  <Application>Microsoft Office PowerPoint</Application>
  <PresentationFormat>Widescreen</PresentationFormat>
  <Paragraphs>87</Paragraphs>
  <Slides>19</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19</vt:i4>
      </vt:variant>
    </vt:vector>
  </HeadingPairs>
  <TitlesOfParts>
    <vt:vector size="32" baseType="lpstr">
      <vt:lpstr>abdo</vt:lpstr>
      <vt:lpstr>Aldhabi</vt:lpstr>
      <vt:lpstr>Arial</vt:lpstr>
      <vt:lpstr>Calibri</vt:lpstr>
      <vt:lpstr>Calibri Light</vt:lpstr>
      <vt:lpstr>Corbel</vt:lpstr>
      <vt:lpstr>Gill Sans MT</vt:lpstr>
      <vt:lpstr>MS Shell Dlg 2</vt:lpstr>
      <vt:lpstr>Wingdings</vt:lpstr>
      <vt:lpstr>Wingdings 3</vt:lpstr>
      <vt:lpstr>Office Theme</vt:lpstr>
      <vt:lpstr>Madison</vt:lpstr>
      <vt:lpstr>نسق Office</vt:lpstr>
      <vt:lpstr>تحليلُ  قصةِ عاشقُ الجدارِ القديمِ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3</cp:revision>
  <dcterms:created xsi:type="dcterms:W3CDTF">2025-04-28T18:36:58Z</dcterms:created>
  <dcterms:modified xsi:type="dcterms:W3CDTF">2025-04-28T18:46:12Z</dcterms:modified>
</cp:coreProperties>
</file>