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2" r:id="rId6"/>
    <p:sldId id="263" r:id="rId7"/>
    <p:sldId id="261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3437"/>
    <a:srgbClr val="312F32"/>
    <a:srgbClr val="333132"/>
    <a:srgbClr val="323033"/>
    <a:srgbClr val="343234"/>
    <a:srgbClr val="312F30"/>
    <a:srgbClr val="3432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87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3A42-02CA-4ACB-A0BB-4F45849FF3C4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95C2B-A588-4C42-A5B3-6D4A6ECEED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843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3A42-02CA-4ACB-A0BB-4F45849FF3C4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95C2B-A588-4C42-A5B3-6D4A6ECEED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107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3A42-02CA-4ACB-A0BB-4F45849FF3C4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95C2B-A588-4C42-A5B3-6D4A6ECEED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75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3A42-02CA-4ACB-A0BB-4F45849FF3C4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95C2B-A588-4C42-A5B3-6D4A6ECEED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95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3A42-02CA-4ACB-A0BB-4F45849FF3C4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95C2B-A588-4C42-A5B3-6D4A6ECEED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301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3A42-02CA-4ACB-A0BB-4F45849FF3C4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95C2B-A588-4C42-A5B3-6D4A6ECEED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039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3A42-02CA-4ACB-A0BB-4F45849FF3C4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95C2B-A588-4C42-A5B3-6D4A6ECEED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60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3A42-02CA-4ACB-A0BB-4F45849FF3C4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95C2B-A588-4C42-A5B3-6D4A6ECEED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84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3A42-02CA-4ACB-A0BB-4F45849FF3C4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95C2B-A588-4C42-A5B3-6D4A6ECEED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351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3A42-02CA-4ACB-A0BB-4F45849FF3C4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95C2B-A588-4C42-A5B3-6D4A6ECEED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4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3A42-02CA-4ACB-A0BB-4F45849FF3C4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95C2B-A588-4C42-A5B3-6D4A6ECEED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184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D3A42-02CA-4ACB-A0BB-4F45849FF3C4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95C2B-A588-4C42-A5B3-6D4A6ECEED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854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Relationship Id="rId6" Type="http://schemas.openxmlformats.org/officeDocument/2006/relationships/slide" Target="slide3.xml" /><Relationship Id="rId5" Type="http://schemas.microsoft.com/office/2007/relationships/hdphoto" Target="../media/hdphoto1.wdp" /><Relationship Id="rId4" Type="http://schemas.openxmlformats.org/officeDocument/2006/relationships/image" Target="../media/image3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Relationship Id="rId6" Type="http://schemas.openxmlformats.org/officeDocument/2006/relationships/slide" Target="slide4.xml" /><Relationship Id="rId5" Type="http://schemas.microsoft.com/office/2007/relationships/hdphoto" Target="../media/hdphoto1.wdp" /><Relationship Id="rId4" Type="http://schemas.openxmlformats.org/officeDocument/2006/relationships/image" Target="../media/image3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Relationship Id="rId5" Type="http://schemas.microsoft.com/office/2007/relationships/hdphoto" Target="../media/hdphoto1.wdp" /><Relationship Id="rId4" Type="http://schemas.openxmlformats.org/officeDocument/2006/relationships/image" Target="../media/image3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Relationship Id="rId6" Type="http://schemas.openxmlformats.org/officeDocument/2006/relationships/slide" Target="slide4.xml" /><Relationship Id="rId5" Type="http://schemas.microsoft.com/office/2007/relationships/hdphoto" Target="../media/hdphoto1.wdp" /><Relationship Id="rId4" Type="http://schemas.openxmlformats.org/officeDocument/2006/relationships/image" Target="../media/image3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Relationship Id="rId5" Type="http://schemas.microsoft.com/office/2007/relationships/hdphoto" Target="../media/hdphoto1.wdp" /><Relationship Id="rId4" Type="http://schemas.openxmlformats.org/officeDocument/2006/relationships/image" Target="../media/image3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Relationship Id="rId6" Type="http://schemas.openxmlformats.org/officeDocument/2006/relationships/slide" Target="slide3.xml" /><Relationship Id="rId5" Type="http://schemas.microsoft.com/office/2007/relationships/hdphoto" Target="../media/hdphoto1.wdp" /><Relationship Id="rId4" Type="http://schemas.openxmlformats.org/officeDocument/2006/relationships/image" Target="../media/image3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Relationship Id="rId6" Type="http://schemas.openxmlformats.org/officeDocument/2006/relationships/slide" Target="slide3.xml" /><Relationship Id="rId5" Type="http://schemas.microsoft.com/office/2007/relationships/hdphoto" Target="../media/hdphoto1.wdp" /><Relationship Id="rId4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20CA39-F4FD-4DE0-8F5C-28BCF8FECA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64" r="12319"/>
          <a:stretch/>
        </p:blipFill>
        <p:spPr>
          <a:xfrm>
            <a:off x="-1" y="0"/>
            <a:ext cx="91749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78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3A99C060-0373-459A-B899-D6869BFEBC8F}"/>
              </a:ext>
            </a:extLst>
          </p:cNvPr>
          <p:cNvSpPr txBox="1"/>
          <p:nvPr/>
        </p:nvSpPr>
        <p:spPr>
          <a:xfrm>
            <a:off x="3458818" y="583095"/>
            <a:ext cx="54996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b="1" dirty="0">
                <a:solidFill>
                  <a:schemeClr val="bg1"/>
                </a:solidFill>
              </a:rPr>
              <a:t>( دور الرسل عليهم السلام هو ------)</a:t>
            </a:r>
            <a:endParaRPr lang="en-US" sz="4800" b="1" dirty="0">
              <a:solidFill>
                <a:schemeClr val="bg1"/>
              </a:solidFill>
            </a:endParaRPr>
          </a:p>
        </p:txBody>
      </p:sp>
      <p:pic>
        <p:nvPicPr>
          <p:cNvPr id="15" name="Picture 14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BA4FB864-A686-491B-8761-B5A27124C34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722972" y="2412378"/>
            <a:ext cx="4421028" cy="101662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5FAC6EC-FBCE-408B-BFE7-E5079D61B291}"/>
              </a:ext>
            </a:extLst>
          </p:cNvPr>
          <p:cNvSpPr txBox="1"/>
          <p:nvPr/>
        </p:nvSpPr>
        <p:spPr>
          <a:xfrm>
            <a:off x="5223955" y="2389318"/>
            <a:ext cx="2835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chemeClr val="bg1"/>
                </a:solidFill>
              </a:rPr>
              <a:t>(التخويف )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394958-EB78-480E-B6C8-8AF4B561CF79}"/>
              </a:ext>
            </a:extLst>
          </p:cNvPr>
          <p:cNvSpPr txBox="1"/>
          <p:nvPr/>
        </p:nvSpPr>
        <p:spPr>
          <a:xfrm>
            <a:off x="5223955" y="3826209"/>
            <a:ext cx="2835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chemeClr val="bg1"/>
                </a:solidFill>
              </a:rPr>
              <a:t>( البلاغ المبين )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0" name="Picture 19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9290C201-675C-4C7F-AF32-533068AE3E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765059" y="3809396"/>
            <a:ext cx="4421028" cy="101662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E1788F9-5638-458E-AD2B-A511BBBF12CC}"/>
              </a:ext>
            </a:extLst>
          </p:cNvPr>
          <p:cNvSpPr txBox="1"/>
          <p:nvPr/>
        </p:nvSpPr>
        <p:spPr>
          <a:xfrm>
            <a:off x="5629313" y="5357513"/>
            <a:ext cx="2835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chemeClr val="bg1"/>
                </a:solidFill>
              </a:rPr>
              <a:t>( المشي في الأسواق )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2" name="Picture 21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603CE359-6178-4D7C-8461-713261D1AC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836782" y="5357513"/>
            <a:ext cx="4421028" cy="1016622"/>
          </a:xfrm>
          <a:prstGeom prst="rect">
            <a:avLst/>
          </a:prstGeom>
        </p:spPr>
      </p:pic>
      <p:sp>
        <p:nvSpPr>
          <p:cNvPr id="23" name="Rectangle 22">
            <a:hlinkClick r:id="rId6" action="ppaction://hlinksldjump"/>
            <a:extLst>
              <a:ext uri="{FF2B5EF4-FFF2-40B4-BE49-F238E27FC236}">
                <a16:creationId xmlns:a16="http://schemas.microsoft.com/office/drawing/2014/main" id="{F8DAF4DB-4C4E-4CAB-82BA-D9F9EC675D6B}"/>
              </a:ext>
            </a:extLst>
          </p:cNvPr>
          <p:cNvSpPr/>
          <p:nvPr/>
        </p:nvSpPr>
        <p:spPr>
          <a:xfrm>
            <a:off x="5976016" y="6286323"/>
            <a:ext cx="1331844" cy="4616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</a:rPr>
              <a:t>السؤال التالي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11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5 -0.0007 L -0.15955 -0.00047 C -0.16337 0.00208 -0.1691 0.00601 -0.17257 0.0125 C -0.17813 0.02338 -0.17535 0.01875 -0.18108 0.02638 C -0.19253 0.05555 -0.17813 0.02083 -0.19045 0.04259 C -0.19201 0.04537 -0.19323 0.05046 -0.19479 0.05347 C -0.19792 0.05972 -0.20174 0.06226 -0.20469 0.0699 C -0.20608 0.07384 -0.20747 0.07801 -0.20903 0.08101 C -0.21927 0.10069 -0.21042 0.07847 -0.21892 0.09745 C -0.22049 0.10069 -0.2217 0.10486 -0.22326 0.1081 C -0.225 0.11203 -0.22656 0.11574 -0.2283 0.11921 C -0.22917 0.12129 -0.23021 0.12245 -0.23108 0.12453 C -0.23264 0.12801 -0.23385 0.1324 -0.23542 0.13564 C -0.23976 0.14513 -0.24097 0.14467 -0.24479 0.15463 C -0.24601 0.15787 -0.24705 0.16203 -0.24826 0.16551 C -0.25017 0.17037 -0.25208 0.17453 -0.25399 0.17916 C -0.25503 0.18171 -0.2559 0.18495 -0.25694 0.18726 C -0.25816 0.19051 -0.25972 0.19259 -0.26111 0.1956 C -0.26806 0.21088 -0.26302 0.20208 -0.26979 0.22013 C -0.27153 0.22523 -0.27361 0.22847 -0.27552 0.23379 C -0.27656 0.23703 -0.27708 0.24189 -0.2783 0.24467 C -0.28003 0.24907 -0.28229 0.25115 -0.28403 0.25578 C -0.28594 0.26018 -0.28733 0.26713 -0.28906 0.27199 C -0.28958 0.27361 -0.29045 0.27338 -0.29115 0.27476 C -0.29323 0.27893 -0.29497 0.28379 -0.29688 0.28842 C -0.29757 0.29189 -0.29809 0.29652 -0.29913 0.2993 C -0.30035 0.30324 -0.30191 0.30439 -0.3033 0.3074 C -0.30434 0.30995 -0.30521 0.31319 -0.30625 0.31551 C -0.30729 0.31851 -0.30851 0.32083 -0.30972 0.32384 C -0.31389 0.33449 -0.31198 0.33194 -0.31684 0.3456 C -0.3224 0.36111 -0.32014 0.34699 -0.32691 0.37314 C -0.32813 0.37777 -0.32917 0.38263 -0.33056 0.38657 C -0.33142 0.38912 -0.33247 0.38981 -0.33333 0.39213 C -0.33611 0.39953 -0.33854 0.40856 -0.34115 0.41666 C -0.34236 0.42037 -0.34375 0.42361 -0.34479 0.42777 C -0.35174 0.45463 -0.34323 0.42314 -0.35122 0.44676 C -0.35417 0.45532 -0.35712 0.46412 -0.35972 0.47384 C -0.3684 0.50694 -0.35816 0.46967 -0.36476 0.49027 C -0.36563 0.49282 -0.36632 0.4956 -0.36701 0.49838 C -0.36753 0.50115 -0.36823 0.50694 -0.36823 0.5074 L -0.36823 0.50694 " pathEditMode="relative" rAng="0" ptsTypes="AAAAAAAAAAAAAAAAAAAAAAAAAAAAAAAAAAAAA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34" y="253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0.00023 L 3.05556E-6 0.00023 C -0.01893 -0.00162 -0.02587 -0.00092 -0.04132 -0.0044 C -0.04966 -0.00648 -0.06615 -0.01065 -0.06615 -0.01041 C -0.07014 -0.01296 -0.07413 -0.01597 -0.07848 -0.01713 C -0.08125 -0.01782 -0.08403 -0.01829 -0.08663 -0.01921 C -0.08854 -0.01991 -0.09045 -0.0206 -0.09219 -0.02129 C -0.09445 -0.02199 -0.09688 -0.02291 -0.09913 -0.02338 C -0.1 -0.02477 -0.1007 -0.02662 -0.10174 -0.02754 C -0.10955 -0.03356 -0.11233 -0.03379 -0.11962 -0.03588 C -0.12153 -0.0375 -0.12327 -0.03889 -0.12518 -0.04028 C -0.12639 -0.0412 -0.12795 -0.0412 -0.12917 -0.04236 C -0.13872 -0.04954 -0.12743 -0.04421 -0.13889 -0.04861 C -0.14514 -0.05347 -0.14427 -0.05324 -0.15122 -0.05717 C -0.15261 -0.05787 -0.154 -0.05879 -0.15538 -0.05926 C -0.15799 -0.06018 -0.16077 -0.06065 -0.16354 -0.06157 C -0.16754 -0.06736 -0.16545 -0.06551 -0.17188 -0.06782 C -0.17639 -0.06898 -0.18559 -0.07176 -0.18559 -0.07153 C -0.19827 -0.08472 -0.17778 -0.06504 -0.21163 -0.08241 C -0.21754 -0.08541 -0.21441 -0.08403 -0.22136 -0.0868 C -0.2257 -0.09097 -0.22657 -0.09282 -0.23229 -0.09514 C -0.23681 -0.09676 -0.24601 -0.0993 -0.24601 -0.09907 C -0.24792 -0.10069 -0.24966 -0.10231 -0.25157 -0.10347 C -0.25504 -0.10579 -0.25729 -0.10579 -0.26111 -0.10764 C -0.26111 -0.10741 -0.27136 -0.11296 -0.27361 -0.11389 C -0.27483 -0.11481 -0.27622 -0.11551 -0.27761 -0.11597 C -0.28038 -0.11713 -0.28455 -0.11852 -0.28716 -0.12037 C -0.28924 -0.12153 -0.2908 -0.12338 -0.29271 -0.12454 C -0.29271 -0.1243 -0.30295 -0.12986 -0.30521 -0.13079 L -0.31337 -0.13518 C -0.31511 -0.13565 -0.31702 -0.13634 -0.31875 -0.13727 C -0.32153 -0.13842 -0.32431 -0.14004 -0.32709 -0.14143 C -0.32848 -0.1419 -0.32986 -0.14305 -0.33125 -0.14352 C -0.33316 -0.14421 -0.3349 -0.14491 -0.33663 -0.1456 C -0.33907 -0.14629 -0.34132 -0.14745 -0.34358 -0.14768 C -0.34861 -0.14838 -0.35365 -0.14768 -0.35851 -0.14768 L -0.35851 -0.14745 " pathEditMode="relative" rAng="0" ptsTypes="AAAAAAAAAAAAAAAAAAAAAAAAAAAAAAAAAAAAA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34" y="-736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847 7.40741E-7 L -0.17847 0.00046 C -0.1816 -0.00486 -0.18472 -0.00903 -0.18715 -0.01482 C -0.18802 -0.01667 -0.18785 -0.01991 -0.18837 -0.02222 C -0.18889 -0.02477 -0.18958 -0.02708 -0.19045 -0.0294 C -0.19097 -0.03125 -0.19201 -0.03241 -0.19253 -0.03403 C -0.19531 -0.0412 -0.19844 -0.05 -0.2 -0.0588 C -0.20104 -0.06343 -0.20104 -0.06898 -0.20226 -0.07338 C -0.20712 -0.09005 -0.20122 -0.06921 -0.20764 -0.09282 C -0.20833 -0.09514 -0.2092 -0.09769 -0.2099 -0.10023 C -0.21111 -0.10486 -0.21198 -0.11019 -0.21302 -0.11482 C -0.21372 -0.11736 -0.21458 -0.11945 -0.2151 -0.12222 C -0.21597 -0.12593 -0.21649 -0.13032 -0.21736 -0.13449 C -0.21944 -0.14445 -0.2224 -0.15139 -0.225 -0.16134 C -0.22569 -0.16412 -0.22622 -0.16782 -0.22708 -0.17083 C -0.22795 -0.17454 -0.22934 -0.17708 -0.23021 -0.18056 C -0.23229 -0.18843 -0.23351 -0.19722 -0.23559 -0.20509 C -0.23958 -0.21968 -0.23767 -0.21343 -0.24097 -0.22477 C -0.24375 -0.24306 -0.23993 -0.22037 -0.24427 -0.23935 C -0.24688 -0.25139 -0.2434 -0.24236 -0.24757 -0.25394 C -0.24809 -0.25579 -0.24896 -0.25695 -0.24965 -0.25857 C -0.25052 -0.26181 -0.25104 -0.26528 -0.25174 -0.26852 C -0.25243 -0.2713 -0.25313 -0.27361 -0.25399 -0.27593 C -0.25469 -0.28079 -0.25503 -0.28588 -0.25608 -0.29051 C -0.25694 -0.29491 -0.25833 -0.29861 -0.25938 -0.30278 C -0.26007 -0.30602 -0.26076 -0.30926 -0.26146 -0.3125 C -0.26406 -0.33542 -0.26042 -0.30949 -0.2658 -0.32963 C -0.26788 -0.33727 -0.26875 -0.34653 -0.27118 -0.35394 L -0.27639 -0.37083 C -0.27917 -0.39491 -0.27569 -0.36829 -0.27969 -0.3882 C -0.28819 -0.42963 -0.28021 -0.39815 -0.28733 -0.42454 C -0.28941 -0.44514 -0.28681 -0.425 -0.29045 -0.4419 C -0.29201 -0.44792 -0.29288 -0.45764 -0.29479 -0.46389 C -0.29566 -0.46644 -0.29688 -0.46852 -0.29792 -0.47107 C -0.29878 -0.47847 -0.29931 -0.48565 -0.30017 -0.49306 C -0.30139 -0.50324 -0.3026 -0.50579 -0.30451 -0.51505 C -0.30538 -0.51898 -0.3059 -0.52315 -0.3066 -0.52732 C -0.30694 -0.52963 -0.30712 -0.53218 -0.30764 -0.53449 C -0.30833 -0.53657 -0.3092 -0.53773 -0.3099 -0.53958 C -0.31267 -0.55857 -0.31094 -0.54977 -0.31528 -0.5662 C -0.31563 -0.57107 -0.31545 -0.57639 -0.31632 -0.58079 C -0.31701 -0.58449 -0.31892 -0.58681 -0.31944 -0.59074 C -0.32049 -0.59583 -0.32014 -0.60208 -0.32066 -0.60764 C -0.32101 -0.61111 -0.32118 -0.61435 -0.3217 -0.61759 C -0.32222 -0.62083 -0.32326 -0.62407 -0.32396 -0.62732 C -0.32431 -0.62963 -0.32448 -0.63218 -0.325 -0.63449 C -0.32656 -0.64329 -0.32708 -0.64421 -0.32917 -0.65185 C -0.32951 -0.65463 -0.33056 -0.66528 -0.33142 -0.66875 C -0.33194 -0.6713 -0.33299 -0.67338 -0.33351 -0.67593 C -0.33438 -0.68079 -0.3349 -0.68565 -0.33576 -0.69074 C -0.33594 -0.69306 -0.33611 -0.69583 -0.33681 -0.69792 L -0.33889 -0.70532 C -0.34184 -0.73125 -0.33785 -0.70093 -0.34219 -0.72245 C -0.34306 -0.72708 -0.34358 -0.73218 -0.34427 -0.73704 C -0.34462 -0.73935 -0.34444 -0.74259 -0.34549 -0.74445 L -0.3474 -0.74907 C -0.34896 -0.76644 -0.34792 -0.75764 -0.35069 -0.77593 L -0.35191 -0.78333 C -0.35226 -0.78588 -0.35295 -0.7882 -0.35295 -0.79051 L -0.35295 -0.7956 L -0.35382 -0.80509 " pathEditMode="relative" rAng="0" ptsTypes="AAAAAA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7" y="-402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3A99C060-0373-459A-B899-D6869BFEBC8F}"/>
              </a:ext>
            </a:extLst>
          </p:cNvPr>
          <p:cNvSpPr txBox="1"/>
          <p:nvPr/>
        </p:nvSpPr>
        <p:spPr>
          <a:xfrm>
            <a:off x="3458818" y="583095"/>
            <a:ext cx="5499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b="1" dirty="0">
                <a:solidFill>
                  <a:schemeClr val="bg1"/>
                </a:solidFill>
              </a:rPr>
              <a:t>(عزر الله الرسل الاثنين )</a:t>
            </a:r>
            <a:endParaRPr lang="en-US" sz="4800" b="1" dirty="0">
              <a:solidFill>
                <a:schemeClr val="bg1"/>
              </a:solidFill>
            </a:endParaRPr>
          </a:p>
        </p:txBody>
      </p:sp>
      <p:pic>
        <p:nvPicPr>
          <p:cNvPr id="15" name="Picture 14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BA4FB864-A686-491B-8761-B5A27124C34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722972" y="2412378"/>
            <a:ext cx="4421028" cy="101662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5FAC6EC-FBCE-408B-BFE7-E5079D61B291}"/>
              </a:ext>
            </a:extLst>
          </p:cNvPr>
          <p:cNvSpPr txBox="1"/>
          <p:nvPr/>
        </p:nvSpPr>
        <p:spPr>
          <a:xfrm>
            <a:off x="5223955" y="2389318"/>
            <a:ext cx="2835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chemeClr val="bg1"/>
                </a:solidFill>
              </a:rPr>
              <a:t>( بالملائكة  )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0" name="Picture 19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9290C201-675C-4C7F-AF32-533068AE3E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722972" y="5210067"/>
            <a:ext cx="4421028" cy="101662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0394958-EB78-480E-B6C8-8AF4B561CF79}"/>
              </a:ext>
            </a:extLst>
          </p:cNvPr>
          <p:cNvSpPr txBox="1"/>
          <p:nvPr/>
        </p:nvSpPr>
        <p:spPr>
          <a:xfrm>
            <a:off x="5221356" y="5117301"/>
            <a:ext cx="2835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chemeClr val="bg1"/>
                </a:solidFill>
              </a:rPr>
              <a:t>( برسول ثالث    )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2" name="Picture 21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603CE359-6178-4D7C-8461-713261D1AC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722972" y="3819099"/>
            <a:ext cx="4421028" cy="101662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E1788F9-5638-458E-AD2B-A511BBBF12CC}"/>
              </a:ext>
            </a:extLst>
          </p:cNvPr>
          <p:cNvSpPr txBox="1"/>
          <p:nvPr/>
        </p:nvSpPr>
        <p:spPr>
          <a:xfrm>
            <a:off x="5223955" y="3817222"/>
            <a:ext cx="2835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chemeClr val="bg1"/>
                </a:solidFill>
              </a:rPr>
              <a:t>( المال والسلاح     )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3" name="Rectangle 22">
            <a:hlinkClick r:id="rId6" action="ppaction://hlinksldjump"/>
            <a:extLst>
              <a:ext uri="{FF2B5EF4-FFF2-40B4-BE49-F238E27FC236}">
                <a16:creationId xmlns:a16="http://schemas.microsoft.com/office/drawing/2014/main" id="{F8DAF4DB-4C4E-4CAB-82BA-D9F9EC675D6B}"/>
              </a:ext>
            </a:extLst>
          </p:cNvPr>
          <p:cNvSpPr/>
          <p:nvPr/>
        </p:nvSpPr>
        <p:spPr>
          <a:xfrm>
            <a:off x="5976016" y="6286323"/>
            <a:ext cx="1331844" cy="4616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</a:rPr>
              <a:t>السؤال التالي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62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5 -0.0007 L -0.15955 -0.00047 C -0.16337 0.00208 -0.1691 0.00601 -0.17257 0.0125 C -0.17813 0.02338 -0.17535 0.01875 -0.18108 0.02638 C -0.19253 0.05555 -0.17813 0.02083 -0.19045 0.04259 C -0.19201 0.04537 -0.19323 0.05046 -0.19479 0.05347 C -0.19792 0.05972 -0.20174 0.06226 -0.20469 0.0699 C -0.20608 0.07384 -0.20747 0.07801 -0.20903 0.08101 C -0.21927 0.10069 -0.21042 0.07847 -0.21892 0.09745 C -0.22049 0.10069 -0.2217 0.10486 -0.22326 0.1081 C -0.225 0.11203 -0.22656 0.11574 -0.2283 0.11921 C -0.22917 0.12129 -0.23021 0.12245 -0.23108 0.12453 C -0.23264 0.12801 -0.23385 0.1324 -0.23542 0.13564 C -0.23976 0.14513 -0.24097 0.14467 -0.24479 0.15463 C -0.24601 0.15787 -0.24705 0.16203 -0.24826 0.16551 C -0.25017 0.17037 -0.25208 0.17453 -0.25399 0.17916 C -0.25503 0.18171 -0.2559 0.18495 -0.25694 0.18726 C -0.25816 0.19051 -0.25972 0.19259 -0.26111 0.1956 C -0.26806 0.21088 -0.26302 0.20208 -0.26979 0.22013 C -0.27153 0.22523 -0.27361 0.22847 -0.27552 0.23379 C -0.27656 0.23703 -0.27708 0.24189 -0.2783 0.24467 C -0.28003 0.24907 -0.28229 0.25115 -0.28403 0.25578 C -0.28594 0.26018 -0.28733 0.26713 -0.28906 0.27199 C -0.28958 0.27361 -0.29045 0.27338 -0.29115 0.27476 C -0.29323 0.27893 -0.29497 0.28379 -0.29688 0.28842 C -0.29757 0.29189 -0.29809 0.29652 -0.29913 0.2993 C -0.30035 0.30324 -0.30191 0.30439 -0.3033 0.3074 C -0.30434 0.30995 -0.30521 0.31319 -0.30625 0.31551 C -0.30729 0.31851 -0.30851 0.32083 -0.30972 0.32384 C -0.31389 0.33449 -0.31198 0.33194 -0.31684 0.3456 C -0.3224 0.36111 -0.32014 0.34699 -0.32691 0.37314 C -0.32813 0.37777 -0.32917 0.38263 -0.33056 0.38657 C -0.33142 0.38912 -0.33247 0.38981 -0.33333 0.39213 C -0.33611 0.39953 -0.33854 0.40856 -0.34115 0.41666 C -0.34236 0.42037 -0.34375 0.42361 -0.34479 0.42777 C -0.35174 0.45463 -0.34323 0.42314 -0.35122 0.44676 C -0.35417 0.45532 -0.35712 0.46412 -0.35972 0.47384 C -0.3684 0.50694 -0.35816 0.46967 -0.36476 0.49027 C -0.36563 0.49282 -0.36632 0.4956 -0.36701 0.49838 C -0.36753 0.50115 -0.36823 0.50694 -0.36823 0.5074 L -0.36823 0.50694 " pathEditMode="relative" rAng="0" ptsTypes="AAAAAAAAAAAAAAAAAAAAAAAAAAAAAAAAAAAAA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34" y="253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007 L 2.77778E-7 0.00046 C -0.01892 -0.00394 -0.02587 -0.00232 -0.04132 -0.01019 C -0.04965 -0.01482 -0.06615 -0.02408 -0.06615 -0.02361 C -0.07014 -0.0294 -0.07413 -0.03611 -0.07847 -0.03866 C -0.08125 -0.04028 -0.08403 -0.04144 -0.08663 -0.04352 C -0.08854 -0.04491 -0.09045 -0.04653 -0.09219 -0.04815 C -0.09444 -0.04977 -0.09688 -0.05186 -0.09913 -0.05278 C -0.1 -0.05602 -0.10069 -0.06019 -0.10174 -0.06227 C -0.10955 -0.0757 -0.11233 -0.07639 -0.11962 -0.08102 C -0.12153 -0.08473 -0.12326 -0.08774 -0.12517 -0.09098 C -0.12639 -0.09306 -0.12795 -0.09306 -0.12917 -0.09561 C -0.13872 -0.11181 -0.12743 -0.09977 -0.13889 -0.10973 C -0.14514 -0.12061 -0.14427 -0.12014 -0.15122 -0.12894 C -0.1526 -0.13056 -0.15399 -0.13264 -0.15538 -0.13357 C -0.15799 -0.13565 -0.16076 -0.13681 -0.16354 -0.13889 C -0.16753 -0.15186 -0.16545 -0.14769 -0.17188 -0.15301 C -0.17639 -0.15556 -0.18542 -0.16181 -0.18542 -0.16135 C -0.19809 -0.19098 -0.17778 -0.14676 -0.21146 -0.18588 C -0.21736 -0.1926 -0.21424 -0.18936 -0.22118 -0.19584 C -0.22552 -0.2051 -0.22639 -0.20926 -0.23212 -0.21459 C -0.23663 -0.21806 -0.24583 -0.22385 -0.24583 -0.22338 C -0.24774 -0.22709 -0.24948 -0.23056 -0.25139 -0.23334 C -0.25486 -0.23843 -0.25712 -0.23843 -0.26094 -0.2426 C -0.26094 -0.24213 -0.27118 -0.25463 -0.27344 -0.25672 C -0.27465 -0.2588 -0.27604 -0.26042 -0.27743 -0.26135 C -0.28021 -0.26412 -0.28438 -0.26713 -0.28698 -0.2713 C -0.28906 -0.27385 -0.29063 -0.27801 -0.29253 -0.28079 C -0.29253 -0.2801 -0.30278 -0.29283 -0.30503 -0.29491 L -0.31319 -0.30463 C -0.31493 -0.30579 -0.31684 -0.30741 -0.31858 -0.30949 C -0.32135 -0.31204 -0.32413 -0.31574 -0.32691 -0.31875 C -0.3283 -0.31991 -0.32969 -0.32246 -0.33108 -0.32338 C -0.33299 -0.325 -0.33472 -0.32662 -0.33646 -0.32824 C -0.33889 -0.32963 -0.34115 -0.33241 -0.3434 -0.33287 C -0.34844 -0.33449 -0.35347 -0.33287 -0.35816 -0.33287 L -0.35816 -0.33241 " pathEditMode="relative" rAng="0" ptsTypes="AAAAAAAAAAAAAAAAAAAAAAAAAAAAAAAAAAAAA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17" y="-1659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847 1.48148E-6 L -0.17847 0.00046 C -0.1816 -0.00486 -0.18472 -0.00903 -0.18715 -0.01482 C -0.18802 -0.01667 -0.18785 -0.01991 -0.18837 -0.02222 C -0.18889 -0.02477 -0.18958 -0.02708 -0.19045 -0.0294 C -0.19097 -0.03125 -0.19201 -0.03241 -0.19253 -0.03403 C -0.19531 -0.04121 -0.19844 -0.05 -0.2 -0.0588 C -0.20104 -0.06343 -0.20104 -0.06898 -0.20226 -0.07338 C -0.20712 -0.09005 -0.20122 -0.06921 -0.20764 -0.09283 C -0.20833 -0.09514 -0.2092 -0.09769 -0.2099 -0.10023 C -0.21111 -0.10486 -0.21198 -0.11019 -0.21302 -0.11482 C -0.21372 -0.11736 -0.21458 -0.11945 -0.2151 -0.12222 C -0.21597 -0.12593 -0.21649 -0.13033 -0.21736 -0.13449 C -0.21944 -0.14445 -0.2224 -0.15139 -0.225 -0.16134 C -0.22569 -0.16412 -0.22622 -0.16783 -0.22708 -0.17083 C -0.22795 -0.17454 -0.22934 -0.17708 -0.23021 -0.18056 C -0.23229 -0.18843 -0.23351 -0.19722 -0.23559 -0.20533 C -0.23958 -0.21968 -0.23767 -0.21343 -0.24097 -0.22477 C -0.24375 -0.24306 -0.23993 -0.22037 -0.24427 -0.23935 C -0.24688 -0.25139 -0.2434 -0.24236 -0.24757 -0.25394 C -0.24809 -0.25579 -0.24896 -0.25695 -0.24965 -0.25857 C -0.25052 -0.26181 -0.25104 -0.26528 -0.25174 -0.26852 C -0.25243 -0.2713 -0.25313 -0.27361 -0.25399 -0.27593 C -0.25469 -0.28079 -0.25503 -0.28588 -0.25608 -0.29051 C -0.25694 -0.29491 -0.25833 -0.29861 -0.25938 -0.30278 C -0.26007 -0.30602 -0.26076 -0.30926 -0.26146 -0.3125 C -0.26406 -0.33542 -0.26042 -0.30949 -0.2658 -0.32963 C -0.26788 -0.33727 -0.26875 -0.34653 -0.27118 -0.35417 L -0.27639 -0.37083 C -0.27917 -0.3956 -0.27569 -0.36898 -0.27969 -0.3882 C -0.28819 -0.42963 -0.28021 -0.39861 -0.28733 -0.42454 C -0.28941 -0.44514 -0.28681 -0.425 -0.29045 -0.4419 C -0.29201 -0.44792 -0.29288 -0.45764 -0.29479 -0.46389 C -0.29566 -0.46644 -0.29688 -0.46852 -0.29792 -0.47107 C -0.29878 -0.47847 -0.29931 -0.48565 -0.30017 -0.49306 C -0.30139 -0.50324 -0.3026 -0.50579 -0.30451 -0.51505 C -0.30538 -0.51898 -0.3059 -0.52315 -0.3066 -0.52732 C -0.30694 -0.52963 -0.30712 -0.53218 -0.30764 -0.53449 C -0.30833 -0.53658 -0.3092 -0.53773 -0.3099 -0.53958 C -0.31267 -0.55857 -0.31094 -0.54977 -0.31528 -0.56621 C -0.31563 -0.57107 -0.31545 -0.57662 -0.31632 -0.58125 C -0.31701 -0.58449 -0.31892 -0.58704 -0.31944 -0.59074 C -0.32049 -0.59607 -0.32014 -0.60208 -0.32066 -0.60764 C -0.32101 -0.61111 -0.32118 -0.61435 -0.3217 -0.61759 C -0.32222 -0.62083 -0.32326 -0.62408 -0.32396 -0.62732 C -0.32431 -0.62963 -0.32448 -0.63218 -0.325 -0.63449 C -0.32656 -0.64329 -0.32708 -0.64421 -0.32917 -0.65185 C -0.32951 -0.65463 -0.33056 -0.66528 -0.33142 -0.66875 C -0.33194 -0.6713 -0.33299 -0.67338 -0.33351 -0.67593 C -0.33438 -0.68079 -0.3349 -0.68565 -0.33576 -0.69074 C -0.33594 -0.69306 -0.33611 -0.6956 -0.33681 -0.69792 L -0.33889 -0.70533 C -0.34184 -0.73125 -0.33785 -0.7007 -0.34219 -0.72246 C -0.34306 -0.72708 -0.34358 -0.73218 -0.34427 -0.73704 C -0.34462 -0.73935 -0.34444 -0.74259 -0.34549 -0.74445 L -0.3474 -0.74908 C -0.34896 -0.76644 -0.34792 -0.75764 -0.35069 -0.77593 L -0.35191 -0.78333 C -0.35226 -0.78588 -0.35295 -0.7882 -0.35295 -0.79051 L -0.35295 -0.7956 L -0.35382 -0.80509 " pathEditMode="relative" rAng="0" ptsTypes="AAAAAA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7" y="-402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3A99C060-0373-459A-B899-D6869BFEBC8F}"/>
              </a:ext>
            </a:extLst>
          </p:cNvPr>
          <p:cNvSpPr txBox="1"/>
          <p:nvPr/>
        </p:nvSpPr>
        <p:spPr>
          <a:xfrm>
            <a:off x="3434104" y="162008"/>
            <a:ext cx="549965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b="1" dirty="0">
                <a:solidFill>
                  <a:schemeClr val="bg1"/>
                </a:solidFill>
              </a:rPr>
              <a:t>(</a:t>
            </a:r>
            <a:r>
              <a:rPr lang="ar-AE" sz="4400" b="1" dirty="0">
                <a:solidFill>
                  <a:schemeClr val="bg1"/>
                </a:solidFill>
              </a:rPr>
              <a:t>موقف الرسل عليهم السلام من تهديد أهل القرية هو )</a:t>
            </a: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15" name="Picture 14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BA4FB864-A686-491B-8761-B5A27124C34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722972" y="5221178"/>
            <a:ext cx="4421028" cy="101662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5FAC6EC-FBCE-408B-BFE7-E5079D61B291}"/>
              </a:ext>
            </a:extLst>
          </p:cNvPr>
          <p:cNvSpPr txBox="1"/>
          <p:nvPr/>
        </p:nvSpPr>
        <p:spPr>
          <a:xfrm>
            <a:off x="5223955" y="5198118"/>
            <a:ext cx="2835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chemeClr val="bg1"/>
                </a:solidFill>
              </a:rPr>
              <a:t>( التهديد والوعيد )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0" name="Picture 19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9290C201-675C-4C7F-AF32-533068AE3E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828989" y="2243766"/>
            <a:ext cx="4421028" cy="101662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0394958-EB78-480E-B6C8-8AF4B561CF79}"/>
              </a:ext>
            </a:extLst>
          </p:cNvPr>
          <p:cNvSpPr txBox="1"/>
          <p:nvPr/>
        </p:nvSpPr>
        <p:spPr>
          <a:xfrm>
            <a:off x="3579224" y="2032510"/>
            <a:ext cx="4969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chemeClr val="bg1"/>
                </a:solidFill>
              </a:rPr>
              <a:t>( الصبر والإصرار على الاستمرار في الدعوة )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2" name="Picture 21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603CE359-6178-4D7C-8461-713261D1AC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722972" y="3819099"/>
            <a:ext cx="4421028" cy="101662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E1788F9-5638-458E-AD2B-A511BBBF12CC}"/>
              </a:ext>
            </a:extLst>
          </p:cNvPr>
          <p:cNvSpPr txBox="1"/>
          <p:nvPr/>
        </p:nvSpPr>
        <p:spPr>
          <a:xfrm>
            <a:off x="5223955" y="3817222"/>
            <a:ext cx="2835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chemeClr val="bg1"/>
                </a:solidFill>
              </a:rPr>
              <a:t>(  اليأس وترك الدعوة   )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3" name="Rectangle 22">
            <a:hlinkClick r:id="" action="ppaction://noaction"/>
            <a:extLst>
              <a:ext uri="{FF2B5EF4-FFF2-40B4-BE49-F238E27FC236}">
                <a16:creationId xmlns:a16="http://schemas.microsoft.com/office/drawing/2014/main" id="{F8DAF4DB-4C4E-4CAB-82BA-D9F9EC675D6B}"/>
              </a:ext>
            </a:extLst>
          </p:cNvPr>
          <p:cNvSpPr/>
          <p:nvPr/>
        </p:nvSpPr>
        <p:spPr>
          <a:xfrm>
            <a:off x="5976016" y="6286323"/>
            <a:ext cx="1331844" cy="4616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</a:rPr>
              <a:t>السؤال التالي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194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5 -0.0007 L -0.15955 -0.00047 C -0.16337 0.00208 -0.1691 0.00602 -0.17257 0.0125 C -0.17813 0.02338 -0.17535 0.01875 -0.18108 0.02639 C -0.19253 0.05555 -0.17813 0.02083 -0.19045 0.04259 C -0.19201 0.04537 -0.19323 0.05046 -0.19479 0.05347 C -0.19792 0.05972 -0.20174 0.06227 -0.20469 0.0699 C -0.20608 0.07384 -0.20747 0.07801 -0.20903 0.08102 C -0.21927 0.10069 -0.21042 0.07847 -0.21892 0.09745 C -0.22049 0.10069 -0.2217 0.10486 -0.22326 0.1081 C -0.225 0.11203 -0.22656 0.11574 -0.2283 0.11921 C -0.22917 0.12129 -0.23021 0.12245 -0.23108 0.12453 C -0.23264 0.12801 -0.23385 0.1324 -0.23542 0.13564 C -0.23976 0.14514 -0.24097 0.14467 -0.24479 0.15463 C -0.24601 0.15787 -0.24705 0.16203 -0.24826 0.16551 C -0.25017 0.17037 -0.25208 0.17453 -0.25399 0.17916 C -0.25503 0.18171 -0.2559 0.18495 -0.25694 0.18727 C -0.25816 0.19051 -0.25972 0.19259 -0.26111 0.1956 C -0.26806 0.21088 -0.26302 0.20208 -0.26979 0.22014 C -0.27153 0.22523 -0.27361 0.22847 -0.27552 0.23379 C -0.27656 0.23703 -0.27708 0.24189 -0.2783 0.24467 C -0.28003 0.24907 -0.28229 0.25115 -0.28403 0.25578 C -0.28594 0.26018 -0.28733 0.26713 -0.28906 0.27199 C -0.28958 0.27361 -0.29045 0.27338 -0.29115 0.27477 C -0.29323 0.27893 -0.29497 0.28379 -0.29688 0.28842 C -0.29757 0.29189 -0.29809 0.29652 -0.29913 0.2993 C -0.30035 0.30324 -0.30191 0.30439 -0.3033 0.3074 C -0.30434 0.30995 -0.30521 0.31319 -0.30625 0.31551 C -0.30729 0.31852 -0.30851 0.32083 -0.30955 0.32384 C -0.31389 0.33449 -0.31198 0.33194 -0.31684 0.3456 C -0.3224 0.36111 -0.32014 0.34699 -0.32674 0.37314 C -0.32813 0.37777 -0.32917 0.38264 -0.33056 0.38657 C -0.33142 0.38912 -0.33229 0.38981 -0.33333 0.39213 C -0.33611 0.39953 -0.33837 0.40856 -0.34115 0.41666 C -0.34236 0.42037 -0.34375 0.42361 -0.34479 0.42777 C -0.35174 0.45463 -0.34323 0.42314 -0.35122 0.44676 C -0.35417 0.45532 -0.35712 0.46412 -0.35972 0.47384 C -0.3684 0.50694 -0.35816 0.46967 -0.36476 0.49027 C -0.36563 0.49282 -0.36632 0.4956 -0.36701 0.49838 C -0.36753 0.50115 -0.36823 0.50694 -0.36823 0.5074 L -0.36823 0.50694 " pathEditMode="relative" rAng="0" ptsTypes="AAAAAAAAAAAAAAAAAAAAAAAAAAAAAAAAAAAAA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34" y="253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94 -0.00648 L -0.06094 -0.00672 C -0.07743 -0.00556 -0.08333 -0.00602 -0.0967 -0.00347 C -0.10399 -0.00209 -0.11823 0.00115 -0.11823 0.00092 C -0.1217 0.00278 -0.12517 0.00486 -0.12882 0.00578 C -0.13125 0.00625 -0.13368 0.00648 -0.13594 0.00717 C -0.13767 0.00764 -0.13923 0.00833 -0.1408 0.00879 C -0.14271 0.00926 -0.14479 0.00995 -0.1467 0.01018 C -0.14757 0.01134 -0.14809 0.0125 -0.14896 0.01319 C -0.15573 0.01759 -0.15816 0.01782 -0.16441 0.01921 C -0.16614 0.02037 -0.16771 0.02153 -0.16927 0.02245 C -0.17031 0.02315 -0.1717 0.02315 -0.17274 0.02407 C -0.18107 0.02916 -0.17118 0.02523 -0.18107 0.02847 C -0.18663 0.03194 -0.18576 0.03194 -0.19184 0.03472 C -0.19305 0.03518 -0.19427 0.03588 -0.19548 0.03634 C -0.19774 0.0368 -0.2 0.03727 -0.20243 0.03796 C -0.2059 0.04213 -0.20416 0.04074 -0.20972 0.04236 C -0.21354 0.04328 -0.22153 0.04537 -0.22153 0.04514 C -0.23246 0.05463 -0.21476 0.04051 -0.2441 0.05301 C -0.24913 0.05509 -0.24653 0.05416 -0.25243 0.05625 C -0.25625 0.05926 -0.25694 0.06041 -0.26198 0.06227 C -0.2658 0.06342 -0.27378 0.06528 -0.27378 0.06504 C -0.27552 0.0662 -0.27691 0.06736 -0.27864 0.06828 C -0.2816 0.0699 -0.28351 0.0699 -0.2868 0.07129 C -0.2868 0.07106 -0.29566 0.075 -0.29774 0.07569 C -0.29878 0.07639 -0.3 0.07685 -0.30104 0.07731 C -0.30347 0.07824 -0.30712 0.07916 -0.30937 0.08055 C -0.31111 0.08125 -0.3125 0.08264 -0.31423 0.08356 C -0.31423 0.08333 -0.32309 0.08727 -0.325 0.08796 L -0.33212 0.0912 C -0.33351 0.09143 -0.33524 0.09213 -0.33663 0.09259 C -0.33906 0.09352 -0.34149 0.09467 -0.34392 0.09583 C -0.34514 0.09606 -0.34635 0.09699 -0.34757 0.09722 C -0.34913 0.09768 -0.35069 0.09815 -0.35226 0.09884 C -0.35434 0.0993 -0.35625 0.1 -0.35816 0.10023 C -0.3625 0.10069 -0.36684 0.10023 -0.37101 0.10023 L -0.37101 0.1 " pathEditMode="relative" rAng="0" ptsTypes="AAAAAAAAAAAAAAAAAAAAAAAAAAAAAAAAAAAAA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03" y="534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847 1.48148E-6 L -0.17847 0.00046 C -0.1816 -0.00486 -0.18472 -0.00903 -0.18715 -0.01482 C -0.18802 -0.01667 -0.18785 -0.01991 -0.18837 -0.02222 C -0.18889 -0.02477 -0.18958 -0.02708 -0.19045 -0.0294 C -0.19097 -0.03125 -0.19201 -0.03241 -0.19253 -0.03403 C -0.19531 -0.04121 -0.19844 -0.05 -0.2 -0.0588 C -0.20104 -0.06343 -0.20104 -0.06898 -0.20226 -0.07338 C -0.20712 -0.09005 -0.20122 -0.06921 -0.20764 -0.09283 C -0.20833 -0.09514 -0.2092 -0.09769 -0.2099 -0.10023 C -0.21111 -0.10486 -0.21198 -0.11019 -0.21302 -0.11482 C -0.21372 -0.11736 -0.21458 -0.11945 -0.2151 -0.12222 C -0.21597 -0.12593 -0.21649 -0.13033 -0.21736 -0.13449 C -0.21944 -0.14445 -0.2224 -0.15139 -0.225 -0.16134 C -0.22569 -0.16412 -0.22622 -0.16783 -0.22708 -0.17083 C -0.22795 -0.17454 -0.22934 -0.17708 -0.23021 -0.18056 C -0.23229 -0.18843 -0.23351 -0.19722 -0.23559 -0.20533 C -0.23958 -0.21968 -0.23767 -0.21343 -0.24097 -0.22477 C -0.24375 -0.24306 -0.23993 -0.22037 -0.24427 -0.23935 C -0.24688 -0.25139 -0.2434 -0.24236 -0.24757 -0.25394 C -0.24809 -0.25579 -0.24896 -0.25695 -0.24965 -0.25857 C -0.25052 -0.26181 -0.25104 -0.26528 -0.25174 -0.26852 C -0.25243 -0.2713 -0.25313 -0.27361 -0.25399 -0.27593 C -0.25469 -0.28079 -0.25503 -0.28588 -0.25608 -0.29051 C -0.25694 -0.29491 -0.25833 -0.29861 -0.25938 -0.30278 C -0.26007 -0.30602 -0.26076 -0.30926 -0.26146 -0.3125 C -0.26406 -0.33542 -0.26042 -0.30949 -0.2658 -0.32963 C -0.26788 -0.33727 -0.26875 -0.34653 -0.27118 -0.35417 L -0.27639 -0.37083 C -0.27917 -0.39514 -0.27569 -0.36852 -0.27969 -0.3882 C -0.28819 -0.42963 -0.28021 -0.39838 -0.28733 -0.42454 C -0.28941 -0.44514 -0.28681 -0.425 -0.29045 -0.4419 C -0.29201 -0.44792 -0.29288 -0.45764 -0.29479 -0.46389 C -0.29566 -0.46644 -0.29688 -0.46852 -0.29792 -0.47107 C -0.29878 -0.47847 -0.29931 -0.48565 -0.30017 -0.49306 C -0.30139 -0.50324 -0.3026 -0.50579 -0.30451 -0.51505 C -0.30538 -0.51898 -0.3059 -0.52315 -0.3066 -0.52732 C -0.30694 -0.52963 -0.30712 -0.53218 -0.30764 -0.53449 C -0.30833 -0.53658 -0.3092 -0.53773 -0.3099 -0.53958 C -0.31267 -0.55857 -0.31094 -0.54977 -0.31528 -0.56621 C -0.31563 -0.57107 -0.31545 -0.57662 -0.31632 -0.58102 C -0.31701 -0.58449 -0.31892 -0.58704 -0.31944 -0.59074 C -0.32049 -0.59607 -0.32014 -0.60208 -0.32066 -0.60764 C -0.32101 -0.61111 -0.32118 -0.61435 -0.3217 -0.61759 C -0.32222 -0.62083 -0.32326 -0.62408 -0.32396 -0.62732 C -0.32431 -0.62963 -0.32448 -0.63218 -0.325 -0.63449 C -0.32656 -0.64329 -0.32708 -0.64421 -0.32917 -0.65185 C -0.32951 -0.65463 -0.33056 -0.66528 -0.33142 -0.66875 C -0.33194 -0.6713 -0.33299 -0.67338 -0.33351 -0.67593 C -0.33438 -0.68079 -0.3349 -0.68565 -0.33576 -0.69074 C -0.33594 -0.69306 -0.33611 -0.6956 -0.33681 -0.69792 L -0.33889 -0.70533 C -0.34184 -0.73125 -0.33785 -0.7007 -0.34219 -0.72246 C -0.34306 -0.72708 -0.34358 -0.73218 -0.34427 -0.73704 C -0.34462 -0.73935 -0.34444 -0.74259 -0.34549 -0.74445 L -0.3474 -0.74908 C -0.34896 -0.76644 -0.34792 -0.75764 -0.35069 -0.77593 L -0.35191 -0.78333 C -0.35226 -0.78588 -0.35295 -0.7882 -0.35295 -0.79051 L -0.35295 -0.7956 L -0.35382 -0.80509 " pathEditMode="relative" rAng="0" ptsTypes="AAAAAA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7" y="-402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3A99C060-0373-459A-B899-D6869BFEBC8F}"/>
              </a:ext>
            </a:extLst>
          </p:cNvPr>
          <p:cNvSpPr txBox="1"/>
          <p:nvPr/>
        </p:nvSpPr>
        <p:spPr>
          <a:xfrm>
            <a:off x="3458818" y="583095"/>
            <a:ext cx="5499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b="1" dirty="0">
                <a:solidFill>
                  <a:schemeClr val="bg1"/>
                </a:solidFill>
              </a:rPr>
              <a:t>(يقصد بالقرية ------)</a:t>
            </a:r>
            <a:endParaRPr lang="en-US" sz="4800" b="1" dirty="0">
              <a:solidFill>
                <a:schemeClr val="bg1"/>
              </a:solidFill>
            </a:endParaRPr>
          </a:p>
        </p:txBody>
      </p:sp>
      <p:pic>
        <p:nvPicPr>
          <p:cNvPr id="15" name="Picture 14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BA4FB864-A686-491B-8761-B5A27124C34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722972" y="2412378"/>
            <a:ext cx="4421028" cy="101662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5FAC6EC-FBCE-408B-BFE7-E5079D61B291}"/>
              </a:ext>
            </a:extLst>
          </p:cNvPr>
          <p:cNvSpPr txBox="1"/>
          <p:nvPr/>
        </p:nvSpPr>
        <p:spPr>
          <a:xfrm>
            <a:off x="5889877" y="2204925"/>
            <a:ext cx="2835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>
                <a:solidFill>
                  <a:schemeClr val="bg1"/>
                </a:solidFill>
              </a:rPr>
              <a:t>(ايطاليا )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20" name="Picture 19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9290C201-675C-4C7F-AF32-533068AE3E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722972" y="5210067"/>
            <a:ext cx="4421028" cy="101662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0394958-EB78-480E-B6C8-8AF4B561CF79}"/>
              </a:ext>
            </a:extLst>
          </p:cNvPr>
          <p:cNvSpPr txBox="1"/>
          <p:nvPr/>
        </p:nvSpPr>
        <p:spPr>
          <a:xfrm>
            <a:off x="5515503" y="5031462"/>
            <a:ext cx="2835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>
                <a:solidFill>
                  <a:schemeClr val="bg1"/>
                </a:solidFill>
              </a:rPr>
              <a:t>( انطاكيه  )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22" name="Picture 21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603CE359-6178-4D7C-8461-713261D1AC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722972" y="3819099"/>
            <a:ext cx="4421028" cy="101662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E1788F9-5638-458E-AD2B-A511BBBF12CC}"/>
              </a:ext>
            </a:extLst>
          </p:cNvPr>
          <p:cNvSpPr txBox="1"/>
          <p:nvPr/>
        </p:nvSpPr>
        <p:spPr>
          <a:xfrm>
            <a:off x="5341520" y="3580533"/>
            <a:ext cx="2835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600" b="1" dirty="0">
                <a:solidFill>
                  <a:schemeClr val="bg1"/>
                </a:solidFill>
              </a:rPr>
              <a:t>( ايرلندا )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23" name="Rectangle 22">
            <a:hlinkClick r:id="rId6" action="ppaction://hlinksldjump"/>
            <a:extLst>
              <a:ext uri="{FF2B5EF4-FFF2-40B4-BE49-F238E27FC236}">
                <a16:creationId xmlns:a16="http://schemas.microsoft.com/office/drawing/2014/main" id="{F8DAF4DB-4C4E-4CAB-82BA-D9F9EC675D6B}"/>
              </a:ext>
            </a:extLst>
          </p:cNvPr>
          <p:cNvSpPr/>
          <p:nvPr/>
        </p:nvSpPr>
        <p:spPr>
          <a:xfrm>
            <a:off x="5976016" y="6286323"/>
            <a:ext cx="1331844" cy="4616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</a:rPr>
              <a:t>السؤال التالي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30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5 -0.0007 L -0.15955 -0.00047 C -0.16337 0.00208 -0.1691 0.00601 -0.17257 0.0125 C -0.17813 0.02338 -0.17535 0.01875 -0.18108 0.02638 C -0.19253 0.05555 -0.17813 0.02083 -0.19045 0.04259 C -0.19201 0.04537 -0.19323 0.05046 -0.19479 0.05347 C -0.19792 0.05972 -0.20174 0.06226 -0.20469 0.0699 C -0.20608 0.07384 -0.20747 0.07801 -0.20903 0.08101 C -0.21927 0.10069 -0.21042 0.07847 -0.21892 0.09745 C -0.22049 0.10069 -0.2217 0.10486 -0.22326 0.1081 C -0.225 0.11203 -0.22656 0.11574 -0.2283 0.11921 C -0.22917 0.12129 -0.23021 0.12245 -0.23108 0.12453 C -0.23264 0.12801 -0.23385 0.1324 -0.23542 0.13564 C -0.23976 0.14513 -0.24097 0.14467 -0.24479 0.15463 C -0.24601 0.15787 -0.24705 0.16203 -0.24826 0.16551 C -0.25017 0.17037 -0.25208 0.17453 -0.25399 0.17916 C -0.25503 0.18171 -0.2559 0.18495 -0.25694 0.18726 C -0.25816 0.19051 -0.25972 0.19259 -0.26111 0.1956 C -0.26806 0.21088 -0.26302 0.20208 -0.26979 0.22013 C -0.27153 0.22523 -0.27361 0.22847 -0.27552 0.23379 C -0.27656 0.23703 -0.27708 0.24189 -0.2783 0.24467 C -0.28003 0.24907 -0.28229 0.25115 -0.28403 0.25578 C -0.28594 0.26018 -0.28733 0.26713 -0.28906 0.27199 C -0.28958 0.27361 -0.29045 0.27338 -0.29115 0.27476 C -0.29323 0.27893 -0.29497 0.28379 -0.29688 0.28842 C -0.29757 0.29189 -0.29809 0.29652 -0.29913 0.2993 C -0.30035 0.30324 -0.30191 0.30439 -0.3033 0.3074 C -0.30434 0.30995 -0.30521 0.31319 -0.30625 0.31551 C -0.30729 0.31851 -0.30851 0.32083 -0.30972 0.32384 C -0.31389 0.33449 -0.31198 0.33194 -0.31684 0.3456 C -0.3224 0.36111 -0.32014 0.34699 -0.32691 0.37314 C -0.32813 0.37777 -0.32917 0.38263 -0.33056 0.38657 C -0.33142 0.38912 -0.33247 0.38981 -0.33333 0.39213 C -0.33611 0.39953 -0.33854 0.40856 -0.34115 0.41666 C -0.34236 0.42037 -0.34375 0.42361 -0.34479 0.42777 C -0.35174 0.45463 -0.34323 0.42314 -0.35122 0.44676 C -0.35417 0.45532 -0.35712 0.46412 -0.35972 0.47384 C -0.3684 0.50694 -0.35816 0.46967 -0.36476 0.49027 C -0.36563 0.49282 -0.36632 0.4956 -0.36701 0.49838 C -0.36753 0.50115 -0.36823 0.50694 -0.36823 0.5074 L -0.36823 0.50694 " pathEditMode="relative" rAng="0" ptsTypes="AAAAAAAAAAAAAAAAAAAAAAAAAAAAAAAAAAAAA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34" y="253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007 L 2.77778E-7 0.00046 C -0.01892 -0.00394 -0.02587 -0.00232 -0.04132 -0.01019 C -0.04965 -0.01482 -0.06615 -0.02408 -0.06615 -0.02361 C -0.07014 -0.0294 -0.07413 -0.03611 -0.07847 -0.03866 C -0.08125 -0.04028 -0.08403 -0.04144 -0.08663 -0.04352 C -0.08854 -0.04491 -0.09045 -0.04653 -0.09219 -0.04815 C -0.09444 -0.04977 -0.09688 -0.05186 -0.09913 -0.05278 C -0.1 -0.05602 -0.10069 -0.06019 -0.10174 -0.06227 C -0.10955 -0.0757 -0.11233 -0.07639 -0.11962 -0.08102 C -0.12153 -0.08473 -0.12326 -0.08774 -0.12517 -0.09098 C -0.12639 -0.09306 -0.12795 -0.09306 -0.12917 -0.09561 C -0.13872 -0.11181 -0.12743 -0.09977 -0.13889 -0.10973 C -0.14514 -0.12061 -0.14427 -0.12014 -0.15122 -0.12894 C -0.1526 -0.13056 -0.15399 -0.13264 -0.15538 -0.13357 C -0.15799 -0.13565 -0.16076 -0.13681 -0.16354 -0.13889 C -0.16753 -0.15186 -0.16545 -0.14769 -0.17188 -0.15301 C -0.17639 -0.15556 -0.18542 -0.16181 -0.18542 -0.16135 C -0.19809 -0.19098 -0.17778 -0.14676 -0.21146 -0.18588 C -0.21736 -0.1926 -0.21424 -0.18936 -0.22118 -0.19584 C -0.22552 -0.2051 -0.22639 -0.20926 -0.23212 -0.21459 C -0.23663 -0.21806 -0.24583 -0.22385 -0.24583 -0.22338 C -0.24774 -0.22709 -0.24948 -0.23056 -0.25139 -0.23334 C -0.25486 -0.23843 -0.25712 -0.23843 -0.26094 -0.2426 C -0.26094 -0.24213 -0.27118 -0.25463 -0.27344 -0.25672 C -0.27465 -0.2588 -0.27604 -0.26042 -0.27743 -0.26135 C -0.28021 -0.26412 -0.28438 -0.26713 -0.28698 -0.2713 C -0.28906 -0.27385 -0.29063 -0.27801 -0.29253 -0.28079 C -0.29253 -0.2801 -0.30278 -0.29283 -0.30503 -0.29491 L -0.31319 -0.30463 C -0.31493 -0.30579 -0.31684 -0.30741 -0.31858 -0.30949 C -0.32135 -0.31204 -0.32413 -0.31574 -0.32691 -0.31875 C -0.3283 -0.31991 -0.32969 -0.32246 -0.33108 -0.32338 C -0.33299 -0.325 -0.33472 -0.32662 -0.33646 -0.32824 C -0.33889 -0.32963 -0.34115 -0.33241 -0.3434 -0.33287 C -0.34844 -0.33449 -0.35347 -0.33287 -0.35816 -0.33287 L -0.35816 -0.33241 " pathEditMode="relative" rAng="0" ptsTypes="AAAAAAAAAAAAAAAAAAAAAAAAAAAAAAAAAAAAA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17" y="-1659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847 1.48148E-6 L -0.17847 0.00046 C -0.1816 -0.00486 -0.18472 -0.00903 -0.18715 -0.01482 C -0.18802 -0.01667 -0.18785 -0.01991 -0.18837 -0.02222 C -0.18889 -0.02477 -0.18958 -0.02708 -0.19045 -0.0294 C -0.19097 -0.03125 -0.19201 -0.03241 -0.19253 -0.03403 C -0.19531 -0.04121 -0.19844 -0.05 -0.2 -0.0588 C -0.20104 -0.06343 -0.20104 -0.06898 -0.20226 -0.07338 C -0.20712 -0.09005 -0.20122 -0.06921 -0.20764 -0.09283 C -0.20833 -0.09514 -0.2092 -0.09769 -0.2099 -0.10023 C -0.21111 -0.10486 -0.21198 -0.11019 -0.21302 -0.11482 C -0.21372 -0.11736 -0.21458 -0.11945 -0.2151 -0.12222 C -0.21597 -0.12593 -0.21649 -0.13033 -0.21736 -0.13449 C -0.21944 -0.14445 -0.2224 -0.15139 -0.225 -0.16134 C -0.22569 -0.16412 -0.22622 -0.16783 -0.22708 -0.17083 C -0.22795 -0.17454 -0.22934 -0.17708 -0.23021 -0.18056 C -0.23229 -0.18843 -0.23351 -0.19722 -0.23559 -0.20533 C -0.23958 -0.21968 -0.23767 -0.21343 -0.24097 -0.22477 C -0.24375 -0.24306 -0.23993 -0.22037 -0.24427 -0.23935 C -0.24688 -0.25139 -0.2434 -0.24236 -0.24757 -0.25394 C -0.24809 -0.25579 -0.24896 -0.25695 -0.24965 -0.25857 C -0.25052 -0.26181 -0.25104 -0.26528 -0.25174 -0.26852 C -0.25243 -0.2713 -0.25313 -0.27361 -0.25399 -0.27593 C -0.25469 -0.28079 -0.25503 -0.28588 -0.25608 -0.29051 C -0.25694 -0.29491 -0.25833 -0.29861 -0.25938 -0.30278 C -0.26007 -0.30602 -0.26076 -0.30926 -0.26146 -0.3125 C -0.26406 -0.33542 -0.26042 -0.30949 -0.2658 -0.32963 C -0.26788 -0.33727 -0.26875 -0.34653 -0.27118 -0.35417 L -0.27639 -0.37083 C -0.27917 -0.3956 -0.27569 -0.36898 -0.27969 -0.3882 C -0.28819 -0.42963 -0.28021 -0.39861 -0.28733 -0.42454 C -0.28941 -0.44514 -0.28681 -0.425 -0.29045 -0.4419 C -0.29201 -0.44792 -0.29288 -0.45764 -0.29479 -0.46389 C -0.29566 -0.46644 -0.29688 -0.46852 -0.29792 -0.47107 C -0.29878 -0.47847 -0.29931 -0.48565 -0.30017 -0.49306 C -0.30139 -0.50324 -0.3026 -0.50579 -0.30451 -0.51505 C -0.30538 -0.51898 -0.3059 -0.52315 -0.3066 -0.52732 C -0.30694 -0.52963 -0.30712 -0.53218 -0.30764 -0.53449 C -0.30833 -0.53658 -0.3092 -0.53773 -0.3099 -0.53958 C -0.31267 -0.55857 -0.31094 -0.54977 -0.31528 -0.56621 C -0.31563 -0.57107 -0.31545 -0.57662 -0.31632 -0.58125 C -0.31701 -0.58449 -0.31892 -0.58704 -0.31944 -0.59074 C -0.32049 -0.59607 -0.32014 -0.60208 -0.32066 -0.60764 C -0.32101 -0.61111 -0.32118 -0.61435 -0.3217 -0.61759 C -0.32222 -0.62083 -0.32326 -0.62408 -0.32396 -0.62732 C -0.32431 -0.62963 -0.32448 -0.63218 -0.325 -0.63449 C -0.32656 -0.64329 -0.32708 -0.64421 -0.32917 -0.65185 C -0.32951 -0.65463 -0.33056 -0.66528 -0.33142 -0.66875 C -0.33194 -0.6713 -0.33299 -0.67338 -0.33351 -0.67593 C -0.33438 -0.68079 -0.3349 -0.68565 -0.33576 -0.69074 C -0.33594 -0.69306 -0.33611 -0.6956 -0.33681 -0.69792 L -0.33889 -0.70533 C -0.34184 -0.73125 -0.33785 -0.7007 -0.34219 -0.72246 C -0.34306 -0.72708 -0.34358 -0.73218 -0.34427 -0.73704 C -0.34462 -0.73935 -0.34444 -0.74259 -0.34549 -0.74445 L -0.3474 -0.74908 C -0.34896 -0.76644 -0.34792 -0.75764 -0.35069 -0.77593 L -0.35191 -0.78333 C -0.35226 -0.78588 -0.35295 -0.7882 -0.35295 -0.79051 L -0.35295 -0.7956 L -0.35382 -0.80509 " pathEditMode="relative" rAng="0" ptsTypes="AAAAAA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7" y="-402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3A99C060-0373-459A-B899-D6869BFEBC8F}"/>
              </a:ext>
            </a:extLst>
          </p:cNvPr>
          <p:cNvSpPr txBox="1"/>
          <p:nvPr/>
        </p:nvSpPr>
        <p:spPr>
          <a:xfrm>
            <a:off x="3434104" y="162008"/>
            <a:ext cx="549965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b="1" dirty="0">
                <a:solidFill>
                  <a:schemeClr val="bg1"/>
                </a:solidFill>
              </a:rPr>
              <a:t>(</a:t>
            </a:r>
            <a:r>
              <a:rPr lang="ar-AE" sz="4400" b="1" dirty="0">
                <a:solidFill>
                  <a:schemeClr val="bg1"/>
                </a:solidFill>
              </a:rPr>
              <a:t>هدد أهل القرية الرسل عليهم السلام با-------)</a:t>
            </a: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15" name="Picture 14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BA4FB864-A686-491B-8761-B5A27124C34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722972" y="5221178"/>
            <a:ext cx="4421028" cy="101662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5FAC6EC-FBCE-408B-BFE7-E5079D61B291}"/>
              </a:ext>
            </a:extLst>
          </p:cNvPr>
          <p:cNvSpPr txBox="1"/>
          <p:nvPr/>
        </p:nvSpPr>
        <p:spPr>
          <a:xfrm>
            <a:off x="5223955" y="5198118"/>
            <a:ext cx="2835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600" b="1" dirty="0">
                <a:solidFill>
                  <a:schemeClr val="bg1"/>
                </a:solidFill>
              </a:rPr>
              <a:t>( لرمي بالبنادق)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20" name="Picture 19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9290C201-675C-4C7F-AF32-533068AE3E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828989" y="2243766"/>
            <a:ext cx="4421028" cy="101662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0394958-EB78-480E-B6C8-8AF4B561CF79}"/>
              </a:ext>
            </a:extLst>
          </p:cNvPr>
          <p:cNvSpPr txBox="1"/>
          <p:nvPr/>
        </p:nvSpPr>
        <p:spPr>
          <a:xfrm>
            <a:off x="5223955" y="1865567"/>
            <a:ext cx="2835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>
                <a:solidFill>
                  <a:schemeClr val="bg1"/>
                </a:solidFill>
              </a:rPr>
              <a:t>( لرمي بالحجارة )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22" name="Picture 21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603CE359-6178-4D7C-8461-713261D1AC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722972" y="3819099"/>
            <a:ext cx="4421028" cy="101662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E1788F9-5638-458E-AD2B-A511BBBF12CC}"/>
              </a:ext>
            </a:extLst>
          </p:cNvPr>
          <p:cNvSpPr txBox="1"/>
          <p:nvPr/>
        </p:nvSpPr>
        <p:spPr>
          <a:xfrm>
            <a:off x="4722972" y="3645845"/>
            <a:ext cx="3336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>
                <a:solidFill>
                  <a:schemeClr val="bg1"/>
                </a:solidFill>
              </a:rPr>
              <a:t>( لرمي بالرصاص  )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3" name="Rectangle 22">
            <a:hlinkClick r:id="" action="ppaction://noaction"/>
            <a:extLst>
              <a:ext uri="{FF2B5EF4-FFF2-40B4-BE49-F238E27FC236}">
                <a16:creationId xmlns:a16="http://schemas.microsoft.com/office/drawing/2014/main" id="{F8DAF4DB-4C4E-4CAB-82BA-D9F9EC675D6B}"/>
              </a:ext>
            </a:extLst>
          </p:cNvPr>
          <p:cNvSpPr/>
          <p:nvPr/>
        </p:nvSpPr>
        <p:spPr>
          <a:xfrm>
            <a:off x="5976016" y="6286323"/>
            <a:ext cx="1331844" cy="4616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</a:rPr>
              <a:t>السؤال التالي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667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5 -0.0007 L -0.15955 -0.00047 C -0.16337 0.00208 -0.1691 0.00602 -0.17257 0.0125 C -0.17813 0.02338 -0.17535 0.01875 -0.18108 0.02639 C -0.19253 0.05555 -0.17813 0.02083 -0.19045 0.04259 C -0.19201 0.04537 -0.19323 0.05046 -0.19479 0.05347 C -0.19792 0.05972 -0.20174 0.06227 -0.20469 0.0699 C -0.20608 0.07384 -0.20747 0.07801 -0.20903 0.08102 C -0.21927 0.10069 -0.21042 0.07847 -0.21892 0.09745 C -0.22049 0.10069 -0.2217 0.10486 -0.22326 0.1081 C -0.225 0.11203 -0.22656 0.11574 -0.2283 0.11921 C -0.22917 0.12129 -0.23021 0.12245 -0.23108 0.12453 C -0.23264 0.12801 -0.23385 0.1324 -0.23542 0.13564 C -0.23976 0.14514 -0.24097 0.14467 -0.24479 0.15463 C -0.24601 0.15787 -0.24705 0.16203 -0.24826 0.16551 C -0.25017 0.17037 -0.25208 0.17453 -0.25399 0.17916 C -0.25503 0.18171 -0.2559 0.18495 -0.25694 0.18727 C -0.25816 0.19051 -0.25972 0.19259 -0.26111 0.1956 C -0.26806 0.21088 -0.26302 0.20208 -0.26979 0.22014 C -0.27153 0.22523 -0.27361 0.22847 -0.27552 0.23379 C -0.27656 0.23703 -0.27708 0.24189 -0.2783 0.24467 C -0.28003 0.24907 -0.28229 0.25115 -0.28403 0.25578 C -0.28594 0.26018 -0.28733 0.26713 -0.28906 0.27199 C -0.28958 0.27361 -0.29045 0.27338 -0.29115 0.27477 C -0.29323 0.27893 -0.29497 0.28379 -0.29688 0.28842 C -0.29757 0.29189 -0.29809 0.29652 -0.29913 0.2993 C -0.30035 0.30324 -0.30191 0.30439 -0.3033 0.3074 C -0.30434 0.30995 -0.30521 0.31319 -0.30625 0.31551 C -0.30729 0.31852 -0.30851 0.32083 -0.30955 0.32384 C -0.31389 0.33449 -0.31198 0.33194 -0.31684 0.3456 C -0.3224 0.36111 -0.32014 0.34699 -0.32674 0.37314 C -0.32813 0.37777 -0.32917 0.38264 -0.33056 0.38657 C -0.33142 0.38912 -0.33229 0.38981 -0.33333 0.39213 C -0.33611 0.39953 -0.33837 0.40856 -0.34115 0.41666 C -0.34236 0.42037 -0.34375 0.42361 -0.34479 0.42777 C -0.35174 0.45463 -0.34323 0.42314 -0.35122 0.44676 C -0.35417 0.45532 -0.35712 0.46412 -0.35972 0.47384 C -0.3684 0.50694 -0.35816 0.46967 -0.36476 0.49027 C -0.36563 0.49282 -0.36632 0.4956 -0.36701 0.49838 C -0.36753 0.50115 -0.36823 0.50694 -0.36823 0.5074 L -0.36823 0.50694 " pathEditMode="relative" rAng="0" ptsTypes="AAAAAAAAAAAAAAAAAAAAAAAAAAAAAAAAAAAAA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34" y="253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94 -0.00648 L -0.06094 -0.00672 C -0.07743 -0.00556 -0.08333 -0.00602 -0.0967 -0.00347 C -0.10399 -0.00209 -0.11823 0.00115 -0.11823 0.00092 C -0.1217 0.00278 -0.12517 0.00486 -0.12882 0.00578 C -0.13125 0.00625 -0.13368 0.00648 -0.13594 0.00717 C -0.13767 0.00764 -0.13923 0.00833 -0.1408 0.00879 C -0.14271 0.00926 -0.14479 0.00995 -0.1467 0.01018 C -0.14757 0.01134 -0.14809 0.0125 -0.14896 0.01319 C -0.15573 0.01759 -0.15816 0.01782 -0.16441 0.01921 C -0.16614 0.02037 -0.16771 0.02153 -0.16927 0.02245 C -0.17031 0.02315 -0.1717 0.02315 -0.17274 0.02407 C -0.18107 0.02916 -0.17118 0.02523 -0.18107 0.02847 C -0.18663 0.03194 -0.18576 0.03194 -0.19184 0.03472 C -0.19305 0.03518 -0.19427 0.03588 -0.19548 0.03634 C -0.19774 0.0368 -0.2 0.03727 -0.20243 0.03796 C -0.2059 0.04213 -0.20416 0.04074 -0.20972 0.04236 C -0.21354 0.04328 -0.22153 0.04537 -0.22153 0.04514 C -0.23246 0.05463 -0.21476 0.04051 -0.2441 0.05301 C -0.24913 0.05509 -0.24653 0.05416 -0.25243 0.05625 C -0.25625 0.05926 -0.25694 0.06041 -0.26198 0.06227 C -0.2658 0.06342 -0.27378 0.06528 -0.27378 0.06504 C -0.27552 0.0662 -0.27691 0.06736 -0.27864 0.06828 C -0.2816 0.0699 -0.28351 0.0699 -0.2868 0.07129 C -0.2868 0.07106 -0.29566 0.075 -0.29774 0.07569 C -0.29878 0.07639 -0.3 0.07685 -0.30104 0.07731 C -0.30347 0.07824 -0.30712 0.07916 -0.30937 0.08055 C -0.31111 0.08125 -0.3125 0.08264 -0.31423 0.08356 C -0.31423 0.08333 -0.32309 0.08727 -0.325 0.08796 L -0.33212 0.0912 C -0.33351 0.09143 -0.33524 0.09213 -0.33663 0.09259 C -0.33906 0.09352 -0.34149 0.09467 -0.34392 0.09583 C -0.34514 0.09606 -0.34635 0.09699 -0.34757 0.09722 C -0.34913 0.09768 -0.35069 0.09815 -0.35226 0.09884 C -0.35434 0.0993 -0.35625 0.1 -0.35816 0.10023 C -0.3625 0.10069 -0.36684 0.10023 -0.37101 0.10023 L -0.37101 0.1 " pathEditMode="relative" rAng="0" ptsTypes="AAAAAAAAAAAAAAAAAAAAAAAAAAAAAAAAAAAAA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03" y="534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847 1.48148E-6 L -0.17847 0.00046 C -0.1816 -0.00486 -0.18472 -0.00903 -0.18715 -0.01482 C -0.18802 -0.01667 -0.18785 -0.01991 -0.18837 -0.02222 C -0.18889 -0.02477 -0.18958 -0.02708 -0.19045 -0.0294 C -0.19097 -0.03125 -0.19201 -0.03241 -0.19253 -0.03403 C -0.19531 -0.04121 -0.19844 -0.05 -0.2 -0.0588 C -0.20104 -0.06343 -0.20104 -0.06898 -0.20226 -0.07338 C -0.20712 -0.09005 -0.20122 -0.06921 -0.20764 -0.09283 C -0.20833 -0.09514 -0.2092 -0.09769 -0.2099 -0.10023 C -0.21111 -0.10486 -0.21198 -0.11019 -0.21302 -0.11482 C -0.21372 -0.11736 -0.21458 -0.11945 -0.2151 -0.12222 C -0.21597 -0.12593 -0.21649 -0.13033 -0.21736 -0.13449 C -0.21944 -0.14445 -0.2224 -0.15139 -0.225 -0.16134 C -0.22569 -0.16412 -0.22622 -0.16783 -0.22708 -0.17083 C -0.22795 -0.17454 -0.22934 -0.17708 -0.23021 -0.18056 C -0.23229 -0.18843 -0.23351 -0.19722 -0.23559 -0.20533 C -0.23958 -0.21968 -0.23767 -0.21343 -0.24097 -0.22477 C -0.24375 -0.24306 -0.23993 -0.22037 -0.24427 -0.23935 C -0.24688 -0.25139 -0.2434 -0.24236 -0.24757 -0.25394 C -0.24809 -0.25579 -0.24896 -0.25695 -0.24965 -0.25857 C -0.25052 -0.26181 -0.25104 -0.26528 -0.25174 -0.26852 C -0.25243 -0.2713 -0.25313 -0.27361 -0.25399 -0.27593 C -0.25469 -0.28079 -0.25503 -0.28588 -0.25608 -0.29051 C -0.25694 -0.29491 -0.25833 -0.29861 -0.25938 -0.30278 C -0.26007 -0.30602 -0.26076 -0.30926 -0.26146 -0.3125 C -0.26406 -0.33542 -0.26042 -0.30949 -0.2658 -0.32963 C -0.26788 -0.33727 -0.26875 -0.34653 -0.27118 -0.35417 L -0.27639 -0.37083 C -0.27917 -0.39514 -0.27569 -0.36852 -0.27969 -0.3882 C -0.28819 -0.42963 -0.28021 -0.39838 -0.28733 -0.42454 C -0.28941 -0.44514 -0.28681 -0.425 -0.29045 -0.4419 C -0.29201 -0.44792 -0.29288 -0.45764 -0.29479 -0.46389 C -0.29566 -0.46644 -0.29688 -0.46852 -0.29792 -0.47107 C -0.29878 -0.47847 -0.29931 -0.48565 -0.30017 -0.49306 C -0.30139 -0.50324 -0.3026 -0.50579 -0.30451 -0.51505 C -0.30538 -0.51898 -0.3059 -0.52315 -0.3066 -0.52732 C -0.30694 -0.52963 -0.30712 -0.53218 -0.30764 -0.53449 C -0.30833 -0.53658 -0.3092 -0.53773 -0.3099 -0.53958 C -0.31267 -0.55857 -0.31094 -0.54977 -0.31528 -0.56621 C -0.31563 -0.57107 -0.31545 -0.57662 -0.31632 -0.58102 C -0.31701 -0.58449 -0.31892 -0.58704 -0.31944 -0.59074 C -0.32049 -0.59607 -0.32014 -0.60208 -0.32066 -0.60764 C -0.32101 -0.61111 -0.32118 -0.61435 -0.3217 -0.61759 C -0.32222 -0.62083 -0.32326 -0.62408 -0.32396 -0.62732 C -0.32431 -0.62963 -0.32448 -0.63218 -0.325 -0.63449 C -0.32656 -0.64329 -0.32708 -0.64421 -0.32917 -0.65185 C -0.32951 -0.65463 -0.33056 -0.66528 -0.33142 -0.66875 C -0.33194 -0.6713 -0.33299 -0.67338 -0.33351 -0.67593 C -0.33438 -0.68079 -0.3349 -0.68565 -0.33576 -0.69074 C -0.33594 -0.69306 -0.33611 -0.6956 -0.33681 -0.69792 L -0.33889 -0.70533 C -0.34184 -0.73125 -0.33785 -0.7007 -0.34219 -0.72246 C -0.34306 -0.72708 -0.34358 -0.73218 -0.34427 -0.73704 C -0.34462 -0.73935 -0.34444 -0.74259 -0.34549 -0.74445 L -0.3474 -0.74908 C -0.34896 -0.76644 -0.34792 -0.75764 -0.35069 -0.77593 L -0.35191 -0.78333 C -0.35226 -0.78588 -0.35295 -0.7882 -0.35295 -0.79051 L -0.35295 -0.7956 L -0.35382 -0.80509 " pathEditMode="relative" rAng="0" ptsTypes="AAAAAA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7" y="-402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3A99C060-0373-459A-B899-D6869BFEBC8F}"/>
              </a:ext>
            </a:extLst>
          </p:cNvPr>
          <p:cNvSpPr txBox="1"/>
          <p:nvPr/>
        </p:nvSpPr>
        <p:spPr>
          <a:xfrm>
            <a:off x="3458818" y="583095"/>
            <a:ext cx="54996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b="1" dirty="0">
                <a:solidFill>
                  <a:schemeClr val="bg1"/>
                </a:solidFill>
              </a:rPr>
              <a:t>(قال أهل القرية للرسل عليهم السلام بأنهم)</a:t>
            </a:r>
            <a:endParaRPr lang="en-US" sz="4800" b="1" dirty="0">
              <a:solidFill>
                <a:schemeClr val="bg1"/>
              </a:solidFill>
            </a:endParaRPr>
          </a:p>
        </p:txBody>
      </p:sp>
      <p:pic>
        <p:nvPicPr>
          <p:cNvPr id="15" name="Picture 14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BA4FB864-A686-491B-8761-B5A27124C34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722972" y="2412378"/>
            <a:ext cx="4421028" cy="101662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5FAC6EC-FBCE-408B-BFE7-E5079D61B291}"/>
              </a:ext>
            </a:extLst>
          </p:cNvPr>
          <p:cNvSpPr txBox="1"/>
          <p:nvPr/>
        </p:nvSpPr>
        <p:spPr>
          <a:xfrm>
            <a:off x="4976949" y="2140490"/>
            <a:ext cx="3374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600" b="1" dirty="0">
                <a:solidFill>
                  <a:schemeClr val="bg1"/>
                </a:solidFill>
              </a:rPr>
              <a:t>(سيأمنون بهم )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394958-EB78-480E-B6C8-8AF4B561CF79}"/>
              </a:ext>
            </a:extLst>
          </p:cNvPr>
          <p:cNvSpPr txBox="1"/>
          <p:nvPr/>
        </p:nvSpPr>
        <p:spPr>
          <a:xfrm>
            <a:off x="5655439" y="4843719"/>
            <a:ext cx="2835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600" b="1" dirty="0">
                <a:solidFill>
                  <a:schemeClr val="bg1"/>
                </a:solidFill>
              </a:rPr>
              <a:t>( سيصدقونهم)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20" name="Picture 19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9290C201-675C-4C7F-AF32-533068AE3E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727275" y="3769288"/>
            <a:ext cx="4421028" cy="101662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E1788F9-5638-458E-AD2B-A511BBBF12CC}"/>
              </a:ext>
            </a:extLst>
          </p:cNvPr>
          <p:cNvSpPr txBox="1"/>
          <p:nvPr/>
        </p:nvSpPr>
        <p:spPr>
          <a:xfrm>
            <a:off x="5407244" y="3567366"/>
            <a:ext cx="2835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>
                <a:solidFill>
                  <a:schemeClr val="bg1"/>
                </a:solidFill>
              </a:rPr>
              <a:t>(متشائمون منهم)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22" name="Picture 21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603CE359-6178-4D7C-8461-713261D1AC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976949" y="5073872"/>
            <a:ext cx="4421028" cy="1016622"/>
          </a:xfrm>
          <a:prstGeom prst="rect">
            <a:avLst/>
          </a:prstGeom>
        </p:spPr>
      </p:pic>
      <p:sp>
        <p:nvSpPr>
          <p:cNvPr id="23" name="Rectangle 22">
            <a:hlinkClick r:id="rId6" action="ppaction://hlinksldjump"/>
            <a:extLst>
              <a:ext uri="{FF2B5EF4-FFF2-40B4-BE49-F238E27FC236}">
                <a16:creationId xmlns:a16="http://schemas.microsoft.com/office/drawing/2014/main" id="{F8DAF4DB-4C4E-4CAB-82BA-D9F9EC675D6B}"/>
              </a:ext>
            </a:extLst>
          </p:cNvPr>
          <p:cNvSpPr/>
          <p:nvPr/>
        </p:nvSpPr>
        <p:spPr>
          <a:xfrm>
            <a:off x="5976016" y="6286323"/>
            <a:ext cx="1331844" cy="4616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</a:rPr>
              <a:t>السؤال التالي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89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5 -0.0007 L -0.15955 -0.00047 C -0.16337 0.00208 -0.1691 0.00601 -0.17257 0.0125 C -0.17813 0.02338 -0.17535 0.01875 -0.18108 0.02638 C -0.19253 0.05555 -0.17813 0.02083 -0.19045 0.04259 C -0.19201 0.04537 -0.19323 0.05046 -0.19479 0.05347 C -0.19792 0.05972 -0.20174 0.06226 -0.20469 0.0699 C -0.20608 0.07384 -0.20747 0.07801 -0.20903 0.08101 C -0.21927 0.10069 -0.21042 0.07847 -0.21892 0.09745 C -0.22049 0.10069 -0.2217 0.10486 -0.22326 0.1081 C -0.225 0.11203 -0.22656 0.11574 -0.2283 0.11921 C -0.22917 0.12129 -0.23021 0.12245 -0.23108 0.12453 C -0.23264 0.12801 -0.23385 0.1324 -0.23542 0.13564 C -0.23976 0.14513 -0.24097 0.14467 -0.24479 0.15463 C -0.24601 0.15787 -0.24705 0.16203 -0.24826 0.16551 C -0.25017 0.17037 -0.25208 0.17453 -0.25399 0.17916 C -0.25503 0.18171 -0.2559 0.18495 -0.25694 0.18726 C -0.25816 0.19051 -0.25972 0.19259 -0.26111 0.1956 C -0.26806 0.21088 -0.26302 0.20208 -0.26979 0.22013 C -0.27153 0.22523 -0.27361 0.22847 -0.27552 0.23379 C -0.27656 0.23703 -0.27708 0.24189 -0.2783 0.24467 C -0.28003 0.24907 -0.28229 0.25115 -0.28403 0.25578 C -0.28594 0.26018 -0.28733 0.26713 -0.28906 0.27199 C -0.28958 0.27361 -0.29045 0.27338 -0.29115 0.27476 C -0.29323 0.27893 -0.29497 0.28379 -0.29688 0.28842 C -0.29757 0.29189 -0.29809 0.29652 -0.29913 0.2993 C -0.30035 0.30324 -0.30191 0.30439 -0.3033 0.3074 C -0.30434 0.30995 -0.30521 0.31319 -0.30625 0.31551 C -0.30729 0.31851 -0.30851 0.32083 -0.30972 0.32384 C -0.31389 0.33449 -0.31198 0.33194 -0.31684 0.3456 C -0.3224 0.36111 -0.32014 0.34699 -0.32691 0.37314 C -0.32813 0.37777 -0.32917 0.38263 -0.33056 0.38657 C -0.33142 0.38912 -0.33247 0.38981 -0.33333 0.39213 C -0.33611 0.39953 -0.33854 0.40856 -0.34115 0.41666 C -0.34236 0.42037 -0.34375 0.42361 -0.34479 0.42777 C -0.35174 0.45463 -0.34323 0.42314 -0.35122 0.44676 C -0.35417 0.45532 -0.35712 0.46412 -0.35972 0.47384 C -0.3684 0.50694 -0.35816 0.46967 -0.36476 0.49027 C -0.36563 0.49282 -0.36632 0.4956 -0.36701 0.49838 C -0.36753 0.50115 -0.36823 0.50694 -0.36823 0.5074 L -0.36823 0.50694 " pathEditMode="relative" rAng="0" ptsTypes="AAAAAAAAAAAAAAAAAAAAAAAAAAAAAAAAAAAAA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34" y="253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0.00023 L 3.05556E-6 0.00023 C -0.01893 -0.00162 -0.02587 -0.00092 -0.04132 -0.0044 C -0.04966 -0.00648 -0.06615 -0.01065 -0.06615 -0.01041 C -0.07014 -0.01296 -0.07413 -0.01597 -0.07848 -0.01713 C -0.08125 -0.01782 -0.08403 -0.01829 -0.08663 -0.01921 C -0.08854 -0.01991 -0.09045 -0.0206 -0.09219 -0.02129 C -0.09445 -0.02199 -0.09688 -0.02291 -0.09913 -0.02338 C -0.1 -0.02477 -0.1007 -0.02662 -0.10174 -0.02754 C -0.10955 -0.03356 -0.11233 -0.03379 -0.11962 -0.03588 C -0.12153 -0.0375 -0.12327 -0.03889 -0.12518 -0.04028 C -0.12639 -0.0412 -0.12795 -0.0412 -0.12917 -0.04236 C -0.13872 -0.04954 -0.12743 -0.04421 -0.13889 -0.04861 C -0.14514 -0.05347 -0.14427 -0.05324 -0.15122 -0.05717 C -0.15261 -0.05787 -0.154 -0.05879 -0.15538 -0.05926 C -0.15799 -0.06018 -0.16077 -0.06065 -0.16354 -0.06157 C -0.16754 -0.06736 -0.16545 -0.06551 -0.17188 -0.06782 C -0.17639 -0.06898 -0.18559 -0.07176 -0.18559 -0.07153 C -0.19827 -0.08472 -0.17778 -0.06504 -0.21163 -0.08241 C -0.21754 -0.08541 -0.21441 -0.08403 -0.22136 -0.0868 C -0.2257 -0.09097 -0.22657 -0.09282 -0.23229 -0.09514 C -0.23681 -0.09676 -0.24601 -0.0993 -0.24601 -0.09907 C -0.24792 -0.10069 -0.24966 -0.10231 -0.25157 -0.10347 C -0.25504 -0.10579 -0.25729 -0.10579 -0.26111 -0.10764 C -0.26111 -0.10741 -0.27136 -0.11296 -0.27361 -0.11389 C -0.27483 -0.11481 -0.27622 -0.11551 -0.27761 -0.11597 C -0.28038 -0.11713 -0.28455 -0.11852 -0.28716 -0.12037 C -0.28924 -0.12153 -0.2908 -0.12338 -0.29271 -0.12454 C -0.29271 -0.1243 -0.30295 -0.12986 -0.30521 -0.13079 L -0.31337 -0.13518 C -0.31511 -0.13565 -0.31702 -0.13634 -0.31875 -0.13727 C -0.32153 -0.13842 -0.32431 -0.14004 -0.32709 -0.14143 C -0.32848 -0.1419 -0.32986 -0.14305 -0.33125 -0.14352 C -0.33316 -0.14421 -0.3349 -0.14491 -0.33663 -0.1456 C -0.33907 -0.14629 -0.34132 -0.14745 -0.34358 -0.14768 C -0.34861 -0.14838 -0.35365 -0.14768 -0.35851 -0.14768 L -0.35851 -0.14745 " pathEditMode="relative" rAng="0" ptsTypes="AAAAAAAAAAAAAAAAAAAAAAAAAAAAAAAAAAAAA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34" y="-736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847 7.40741E-7 L -0.17847 0.00046 C -0.1816 -0.00486 -0.18472 -0.00903 -0.18715 -0.01482 C -0.18802 -0.01667 -0.18785 -0.01991 -0.18837 -0.02222 C -0.18889 -0.02477 -0.18958 -0.02708 -0.19045 -0.0294 C -0.19097 -0.03125 -0.19201 -0.03241 -0.19253 -0.03403 C -0.19531 -0.0412 -0.19844 -0.05 -0.2 -0.0588 C -0.20104 -0.06343 -0.20104 -0.06898 -0.20226 -0.07338 C -0.20712 -0.09005 -0.20122 -0.06921 -0.20764 -0.09282 C -0.20833 -0.09514 -0.2092 -0.09769 -0.2099 -0.10023 C -0.21111 -0.10486 -0.21198 -0.11019 -0.21302 -0.11482 C -0.21372 -0.11736 -0.21458 -0.11945 -0.2151 -0.12222 C -0.21597 -0.12593 -0.21649 -0.13032 -0.21736 -0.13449 C -0.21944 -0.14445 -0.2224 -0.15139 -0.225 -0.16134 C -0.22569 -0.16412 -0.22622 -0.16782 -0.22708 -0.17083 C -0.22795 -0.17454 -0.22934 -0.17708 -0.23021 -0.18056 C -0.23229 -0.18843 -0.23351 -0.19722 -0.23559 -0.20509 C -0.23958 -0.21968 -0.23767 -0.21343 -0.24097 -0.22477 C -0.24375 -0.24306 -0.23993 -0.22037 -0.24427 -0.23935 C -0.24688 -0.25139 -0.2434 -0.24236 -0.24757 -0.25394 C -0.24809 -0.25579 -0.24896 -0.25695 -0.24965 -0.25857 C -0.25052 -0.26181 -0.25104 -0.26528 -0.25174 -0.26852 C -0.25243 -0.2713 -0.25313 -0.27361 -0.25399 -0.27593 C -0.25469 -0.28079 -0.25503 -0.28588 -0.25608 -0.29051 C -0.25694 -0.29491 -0.25833 -0.29861 -0.25938 -0.30278 C -0.26007 -0.30602 -0.26076 -0.30926 -0.26146 -0.3125 C -0.26406 -0.33542 -0.26042 -0.30949 -0.2658 -0.32963 C -0.26788 -0.33727 -0.26875 -0.34653 -0.27118 -0.35394 L -0.27639 -0.37083 C -0.27917 -0.39491 -0.27569 -0.36829 -0.27969 -0.3882 C -0.28819 -0.42963 -0.28021 -0.39815 -0.28733 -0.42454 C -0.28941 -0.44514 -0.28681 -0.425 -0.29045 -0.4419 C -0.29201 -0.44792 -0.29288 -0.45764 -0.29479 -0.46389 C -0.29566 -0.46644 -0.29688 -0.46852 -0.29792 -0.47107 C -0.29878 -0.47847 -0.29931 -0.48565 -0.30017 -0.49306 C -0.30139 -0.50324 -0.3026 -0.50579 -0.30451 -0.51505 C -0.30538 -0.51898 -0.3059 -0.52315 -0.3066 -0.52732 C -0.30694 -0.52963 -0.30712 -0.53218 -0.30764 -0.53449 C -0.30833 -0.53657 -0.3092 -0.53773 -0.3099 -0.53958 C -0.31267 -0.55857 -0.31094 -0.54977 -0.31528 -0.5662 C -0.31563 -0.57107 -0.31545 -0.57639 -0.31632 -0.58079 C -0.31701 -0.58449 -0.31892 -0.58681 -0.31944 -0.59074 C -0.32049 -0.59583 -0.32014 -0.60208 -0.32066 -0.60764 C -0.32101 -0.61111 -0.32118 -0.61435 -0.3217 -0.61759 C -0.32222 -0.62083 -0.32326 -0.62407 -0.32396 -0.62732 C -0.32431 -0.62963 -0.32448 -0.63218 -0.325 -0.63449 C -0.32656 -0.64329 -0.32708 -0.64421 -0.32917 -0.65185 C -0.32951 -0.65463 -0.33056 -0.66528 -0.33142 -0.66875 C -0.33194 -0.6713 -0.33299 -0.67338 -0.33351 -0.67593 C -0.33438 -0.68079 -0.3349 -0.68565 -0.33576 -0.69074 C -0.33594 -0.69306 -0.33611 -0.69583 -0.33681 -0.69792 L -0.33889 -0.70532 C -0.34184 -0.73125 -0.33785 -0.70093 -0.34219 -0.72245 C -0.34306 -0.72708 -0.34358 -0.73218 -0.34427 -0.73704 C -0.34462 -0.73935 -0.34444 -0.74259 -0.34549 -0.74445 L -0.3474 -0.74907 C -0.34896 -0.76644 -0.34792 -0.75764 -0.35069 -0.77593 L -0.35191 -0.78333 C -0.35226 -0.78588 -0.35295 -0.7882 -0.35295 -0.79051 L -0.35295 -0.7956 L -0.35382 -0.80509 " pathEditMode="relative" rAng="0" ptsTypes="AAAAAA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7" y="-402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3A99C060-0373-459A-B899-D6869BFEBC8F}"/>
              </a:ext>
            </a:extLst>
          </p:cNvPr>
          <p:cNvSpPr txBox="1"/>
          <p:nvPr/>
        </p:nvSpPr>
        <p:spPr>
          <a:xfrm>
            <a:off x="3458818" y="583095"/>
            <a:ext cx="54996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b="1" dirty="0">
                <a:solidFill>
                  <a:schemeClr val="bg1"/>
                </a:solidFill>
              </a:rPr>
              <a:t>(كانت حجة أهل القرية عندما كذبوا الرسل أنهم)</a:t>
            </a:r>
            <a:endParaRPr lang="en-US" sz="4800" b="1" dirty="0">
              <a:solidFill>
                <a:schemeClr val="bg1"/>
              </a:solidFill>
            </a:endParaRPr>
          </a:p>
        </p:txBody>
      </p:sp>
      <p:pic>
        <p:nvPicPr>
          <p:cNvPr id="15" name="Picture 14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BA4FB864-A686-491B-8761-B5A27124C34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722972" y="2412378"/>
            <a:ext cx="4421028" cy="101662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5FAC6EC-FBCE-408B-BFE7-E5079D61B291}"/>
              </a:ext>
            </a:extLst>
          </p:cNvPr>
          <p:cNvSpPr txBox="1"/>
          <p:nvPr/>
        </p:nvSpPr>
        <p:spPr>
          <a:xfrm>
            <a:off x="5411594" y="2142371"/>
            <a:ext cx="3638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600" b="1" dirty="0">
                <a:solidFill>
                  <a:schemeClr val="bg1"/>
                </a:solidFill>
              </a:rPr>
              <a:t>( ليسوا ملائكة )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394958-EB78-480E-B6C8-8AF4B561CF79}"/>
              </a:ext>
            </a:extLst>
          </p:cNvPr>
          <p:cNvSpPr txBox="1"/>
          <p:nvPr/>
        </p:nvSpPr>
        <p:spPr>
          <a:xfrm>
            <a:off x="5411594" y="5058924"/>
            <a:ext cx="3487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600" b="1" dirty="0">
                <a:solidFill>
                  <a:schemeClr val="bg1"/>
                </a:solidFill>
              </a:rPr>
              <a:t>( بشر أفضل منهم)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20" name="Picture 19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9290C201-675C-4C7F-AF32-533068AE3E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945041" y="3787937"/>
            <a:ext cx="4421028" cy="101662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E1788F9-5638-458E-AD2B-A511BBBF12CC}"/>
              </a:ext>
            </a:extLst>
          </p:cNvPr>
          <p:cNvSpPr txBox="1"/>
          <p:nvPr/>
        </p:nvSpPr>
        <p:spPr>
          <a:xfrm>
            <a:off x="5737571" y="3548813"/>
            <a:ext cx="2835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b="1" dirty="0">
                <a:solidFill>
                  <a:schemeClr val="bg1"/>
                </a:solidFill>
              </a:rPr>
              <a:t>( بشر مثلهم)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22" name="Picture 21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603CE359-6178-4D7C-8461-713261D1AC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945041" y="5430122"/>
            <a:ext cx="4421028" cy="1016622"/>
          </a:xfrm>
          <a:prstGeom prst="rect">
            <a:avLst/>
          </a:prstGeom>
        </p:spPr>
      </p:pic>
      <p:sp>
        <p:nvSpPr>
          <p:cNvPr id="23" name="Rectangle 22">
            <a:hlinkClick r:id="rId6" action="ppaction://hlinksldjump"/>
            <a:extLst>
              <a:ext uri="{FF2B5EF4-FFF2-40B4-BE49-F238E27FC236}">
                <a16:creationId xmlns:a16="http://schemas.microsoft.com/office/drawing/2014/main" id="{F8DAF4DB-4C4E-4CAB-82BA-D9F9EC675D6B}"/>
              </a:ext>
            </a:extLst>
          </p:cNvPr>
          <p:cNvSpPr/>
          <p:nvPr/>
        </p:nvSpPr>
        <p:spPr>
          <a:xfrm>
            <a:off x="5976016" y="6286323"/>
            <a:ext cx="1331844" cy="4616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</a:rPr>
              <a:t>السؤال التالي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07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5 -0.0007 L -0.15955 -0.00047 C -0.16337 0.00208 -0.1691 0.00601 -0.17257 0.0125 C -0.17813 0.02338 -0.17535 0.01875 -0.18108 0.02638 C -0.19253 0.05555 -0.17813 0.02083 -0.19045 0.04259 C -0.19201 0.04537 -0.19323 0.05046 -0.19479 0.05347 C -0.19792 0.05972 -0.20174 0.06226 -0.20469 0.0699 C -0.20608 0.07384 -0.20747 0.07801 -0.20903 0.08101 C -0.21927 0.10069 -0.21042 0.07847 -0.21892 0.09745 C -0.22049 0.10069 -0.2217 0.10486 -0.22326 0.1081 C -0.225 0.11203 -0.22656 0.11574 -0.2283 0.11921 C -0.22917 0.12129 -0.23021 0.12245 -0.23108 0.12453 C -0.23264 0.12801 -0.23385 0.1324 -0.23542 0.13564 C -0.23976 0.14513 -0.24097 0.14467 -0.24479 0.15463 C -0.24601 0.15787 -0.24705 0.16203 -0.24826 0.16551 C -0.25017 0.17037 -0.25208 0.17453 -0.25399 0.17916 C -0.25503 0.18171 -0.2559 0.18495 -0.25694 0.18726 C -0.25816 0.19051 -0.25972 0.19259 -0.26111 0.1956 C -0.26806 0.21088 -0.26302 0.20208 -0.26979 0.22013 C -0.27153 0.22523 -0.27361 0.22847 -0.27552 0.23379 C -0.27656 0.23703 -0.27708 0.24189 -0.2783 0.24467 C -0.28003 0.24907 -0.28229 0.25115 -0.28403 0.25578 C -0.28594 0.26018 -0.28733 0.26713 -0.28906 0.27199 C -0.28958 0.27361 -0.29045 0.27338 -0.29115 0.27476 C -0.29323 0.27893 -0.29497 0.28379 -0.29688 0.28842 C -0.29757 0.29189 -0.29809 0.29652 -0.29913 0.2993 C -0.30035 0.30324 -0.30191 0.30439 -0.3033 0.3074 C -0.30434 0.30995 -0.30521 0.31319 -0.30625 0.31551 C -0.30729 0.31851 -0.30851 0.32083 -0.30972 0.32384 C -0.31389 0.33449 -0.31198 0.33194 -0.31684 0.3456 C -0.3224 0.36111 -0.32014 0.34699 -0.32691 0.37314 C -0.32813 0.37777 -0.32917 0.38263 -0.33056 0.38657 C -0.33142 0.38912 -0.33247 0.38981 -0.33333 0.39213 C -0.33611 0.39953 -0.33854 0.40856 -0.34115 0.41666 C -0.34236 0.42037 -0.34375 0.42361 -0.34479 0.42777 C -0.35174 0.45463 -0.34323 0.42314 -0.35122 0.44676 C -0.35417 0.45532 -0.35712 0.46412 -0.35972 0.47384 C -0.3684 0.50694 -0.35816 0.46967 -0.36476 0.49027 C -0.36563 0.49282 -0.36632 0.4956 -0.36701 0.49838 C -0.36753 0.50115 -0.36823 0.50694 -0.36823 0.5074 L -0.36823 0.50694 " pathEditMode="relative" rAng="0" ptsTypes="AAAAAAAAAAAAAAAAAAAAAAAAAAAAAAAAAAAAA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34" y="253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0.00023 L 3.05556E-6 0.00023 C -0.01893 -0.00162 -0.02587 -0.00092 -0.04132 -0.0044 C -0.04966 -0.00648 -0.06615 -0.01065 -0.06615 -0.01041 C -0.07014 -0.01296 -0.07413 -0.01597 -0.07848 -0.01713 C -0.08125 -0.01782 -0.08403 -0.01829 -0.08663 -0.01921 C -0.08854 -0.01991 -0.09045 -0.0206 -0.09219 -0.02129 C -0.09445 -0.02199 -0.09688 -0.02291 -0.09913 -0.02338 C -0.1 -0.02477 -0.1007 -0.02662 -0.10174 -0.02754 C -0.10955 -0.03356 -0.11233 -0.03379 -0.11962 -0.03588 C -0.12153 -0.0375 -0.12327 -0.03889 -0.12518 -0.04028 C -0.12639 -0.0412 -0.12795 -0.0412 -0.12917 -0.04236 C -0.13872 -0.04954 -0.12743 -0.04421 -0.13889 -0.04861 C -0.14514 -0.05347 -0.14427 -0.05324 -0.15122 -0.05717 C -0.15261 -0.05787 -0.154 -0.05879 -0.15538 -0.05926 C -0.15799 -0.06018 -0.16077 -0.06065 -0.16354 -0.06157 C -0.16754 -0.06736 -0.16545 -0.06551 -0.17188 -0.06782 C -0.17639 -0.06898 -0.18559 -0.07176 -0.18559 -0.07153 C -0.19827 -0.08472 -0.17778 -0.06504 -0.21163 -0.08241 C -0.21754 -0.08541 -0.21441 -0.08403 -0.22136 -0.0868 C -0.2257 -0.09097 -0.22657 -0.09282 -0.23229 -0.09514 C -0.23681 -0.09676 -0.24601 -0.0993 -0.24601 -0.09907 C -0.24792 -0.10069 -0.24966 -0.10231 -0.25157 -0.10347 C -0.25504 -0.10579 -0.25729 -0.10579 -0.26111 -0.10764 C -0.26111 -0.10741 -0.27136 -0.11296 -0.27361 -0.11389 C -0.27483 -0.11481 -0.27622 -0.11551 -0.27761 -0.11597 C -0.28038 -0.11713 -0.28455 -0.11852 -0.28716 -0.12037 C -0.28924 -0.12153 -0.2908 -0.12338 -0.29271 -0.12454 C -0.29271 -0.1243 -0.30295 -0.12986 -0.30521 -0.13079 L -0.31337 -0.13518 C -0.31511 -0.13565 -0.31702 -0.13634 -0.31875 -0.13727 C -0.32153 -0.13842 -0.32431 -0.14004 -0.32709 -0.14143 C -0.32848 -0.1419 -0.32986 -0.14305 -0.33125 -0.14352 C -0.33316 -0.14421 -0.3349 -0.14491 -0.33663 -0.1456 C -0.33907 -0.14629 -0.34132 -0.14745 -0.34358 -0.14768 C -0.34861 -0.14838 -0.35365 -0.14768 -0.35851 -0.14768 L -0.35851 -0.14745 " pathEditMode="relative" rAng="0" ptsTypes="AAAAAAAAAAAAAAAAAAAAAAAAAAAAAAAAAAAAA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34" y="-736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847 7.40741E-7 L -0.17847 0.00046 C -0.1816 -0.00486 -0.18472 -0.00903 -0.18715 -0.01482 C -0.18802 -0.01667 -0.18785 -0.01991 -0.18837 -0.02222 C -0.18889 -0.02477 -0.18958 -0.02708 -0.19045 -0.0294 C -0.19097 -0.03125 -0.19201 -0.03241 -0.19253 -0.03403 C -0.19531 -0.0412 -0.19844 -0.05 -0.2 -0.0588 C -0.20104 -0.06343 -0.20104 -0.06898 -0.20226 -0.07338 C -0.20712 -0.09005 -0.20122 -0.06921 -0.20764 -0.09282 C -0.20833 -0.09514 -0.2092 -0.09769 -0.2099 -0.10023 C -0.21111 -0.10486 -0.21198 -0.11019 -0.21302 -0.11482 C -0.21372 -0.11736 -0.21458 -0.11945 -0.2151 -0.12222 C -0.21597 -0.12593 -0.21649 -0.13032 -0.21736 -0.13449 C -0.21944 -0.14445 -0.2224 -0.15139 -0.225 -0.16134 C -0.22569 -0.16412 -0.22622 -0.16782 -0.22708 -0.17083 C -0.22795 -0.17454 -0.22934 -0.17708 -0.23021 -0.18056 C -0.23229 -0.18843 -0.23351 -0.19722 -0.23559 -0.20509 C -0.23958 -0.21968 -0.23767 -0.21343 -0.24097 -0.22477 C -0.24375 -0.24306 -0.23993 -0.22037 -0.24427 -0.23935 C -0.24688 -0.25139 -0.2434 -0.24236 -0.24757 -0.25394 C -0.24809 -0.25579 -0.24896 -0.25695 -0.24965 -0.25857 C -0.25052 -0.26181 -0.25104 -0.26528 -0.25174 -0.26852 C -0.25243 -0.2713 -0.25313 -0.27361 -0.25399 -0.27593 C -0.25469 -0.28079 -0.25503 -0.28588 -0.25608 -0.29051 C -0.25694 -0.29491 -0.25833 -0.29861 -0.25938 -0.30278 C -0.26007 -0.30602 -0.26076 -0.30926 -0.26146 -0.3125 C -0.26406 -0.33542 -0.26042 -0.30949 -0.2658 -0.32963 C -0.26788 -0.33727 -0.26875 -0.34653 -0.27118 -0.35394 L -0.27639 -0.37083 C -0.27917 -0.39491 -0.27569 -0.36829 -0.27969 -0.3882 C -0.28819 -0.42963 -0.28021 -0.39815 -0.28733 -0.42454 C -0.28941 -0.44514 -0.28681 -0.425 -0.29045 -0.4419 C -0.29201 -0.44792 -0.29288 -0.45764 -0.29479 -0.46389 C -0.29566 -0.46644 -0.29688 -0.46852 -0.29792 -0.47107 C -0.29878 -0.47847 -0.29931 -0.48565 -0.30017 -0.49306 C -0.30139 -0.50324 -0.3026 -0.50579 -0.30451 -0.51505 C -0.30538 -0.51898 -0.3059 -0.52315 -0.3066 -0.52732 C -0.30694 -0.52963 -0.30712 -0.53218 -0.30764 -0.53449 C -0.30833 -0.53657 -0.3092 -0.53773 -0.3099 -0.53958 C -0.31267 -0.55857 -0.31094 -0.54977 -0.31528 -0.5662 C -0.31563 -0.57107 -0.31545 -0.57639 -0.31632 -0.58079 C -0.31701 -0.58449 -0.31892 -0.58681 -0.31944 -0.59074 C -0.32049 -0.59583 -0.32014 -0.60208 -0.32066 -0.60764 C -0.32101 -0.61111 -0.32118 -0.61435 -0.3217 -0.61759 C -0.32222 -0.62083 -0.32326 -0.62407 -0.32396 -0.62732 C -0.32431 -0.62963 -0.32448 -0.63218 -0.325 -0.63449 C -0.32656 -0.64329 -0.32708 -0.64421 -0.32917 -0.65185 C -0.32951 -0.65463 -0.33056 -0.66528 -0.33142 -0.66875 C -0.33194 -0.6713 -0.33299 -0.67338 -0.33351 -0.67593 C -0.33438 -0.68079 -0.3349 -0.68565 -0.33576 -0.69074 C -0.33594 -0.69306 -0.33611 -0.69583 -0.33681 -0.69792 L -0.33889 -0.70532 C -0.34184 -0.73125 -0.33785 -0.70093 -0.34219 -0.72245 C -0.34306 -0.72708 -0.34358 -0.73218 -0.34427 -0.73704 C -0.34462 -0.73935 -0.34444 -0.74259 -0.34549 -0.74445 L -0.3474 -0.74907 C -0.34896 -0.76644 -0.34792 -0.75764 -0.35069 -0.77593 L -0.35191 -0.78333 C -0.35226 -0.78588 -0.35295 -0.7882 -0.35295 -0.79051 L -0.35295 -0.7956 L -0.35382 -0.80509 " pathEditMode="relative" rAng="0" ptsTypes="AAAAAA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7" y="-402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</TotalTime>
  <Words>155</Words>
  <Application>Microsoft Office PowerPoint</Application>
  <PresentationFormat>On-screen Show (4:3)</PresentationFormat>
  <Paragraphs>35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Afra Mohammed Salem Mohammed Alkhatri</dc:creator>
  <cp:lastModifiedBy>asifhammoud1978@gmail.com</cp:lastModifiedBy>
  <cp:revision>13</cp:revision>
  <dcterms:created xsi:type="dcterms:W3CDTF">2020-05-18T12:13:27Z</dcterms:created>
  <dcterms:modified xsi:type="dcterms:W3CDTF">2024-09-17T16:10:07Z</dcterms:modified>
</cp:coreProperties>
</file>