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885" y="5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09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00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07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0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43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65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77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32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7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8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9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A0BC651-BE4D-4425-8803-9A1D4989EBEB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17BC7C5-EFCD-4F4F-82D2-1EA3EBC3BCE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61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 Grammar G8 T1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Aisha Alkaabi</a:t>
            </a:r>
          </a:p>
          <a:p>
            <a:r>
              <a:rPr lang="en-US" dirty="0"/>
              <a:t>2023</a:t>
            </a:r>
          </a:p>
        </p:txBody>
      </p:sp>
      <p:pic>
        <p:nvPicPr>
          <p:cNvPr id="1026" name="Picture 2" descr="Is Grammar important for language learners? – Teaching English 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897" y="235263"/>
            <a:ext cx="762000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43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176" y="270177"/>
            <a:ext cx="10058400" cy="1450757"/>
          </a:xfrm>
        </p:spPr>
        <p:txBody>
          <a:bodyPr>
            <a:normAutofit/>
          </a:bodyPr>
          <a:lstStyle/>
          <a:p>
            <a:r>
              <a:rPr lang="en-US" b="1" dirty="0"/>
              <a:t>Q#1: Choose the correct answer to complete the maze: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176" y="2070228"/>
            <a:ext cx="10943233" cy="402336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I (1) ________________ </a:t>
            </a:r>
            <a:r>
              <a:rPr lang="en-US" sz="2400" b="1" dirty="0">
                <a:solidFill>
                  <a:srgbClr val="0070C0"/>
                </a:solidFill>
              </a:rPr>
              <a:t>(enjoy/ has enjoyed / have enjoyed) </a:t>
            </a:r>
            <a:r>
              <a:rPr lang="en-US" sz="2400" dirty="0">
                <a:solidFill>
                  <a:srgbClr val="0070C0"/>
                </a:solidFill>
              </a:rPr>
              <a:t>hiking since I was a child. Last summer, I (2) ________________ </a:t>
            </a:r>
            <a:r>
              <a:rPr lang="en-US" sz="2400" b="1" dirty="0">
                <a:solidFill>
                  <a:srgbClr val="0070C0"/>
                </a:solidFill>
              </a:rPr>
              <a:t>(decide / decided / have decided) </a:t>
            </a:r>
            <a:r>
              <a:rPr lang="en-US" sz="2400" dirty="0">
                <a:solidFill>
                  <a:srgbClr val="0070C0"/>
                </a:solidFill>
              </a:rPr>
              <a:t>to challenge myself by hiking the tallest mountain in the region. It (3) ________________ </a:t>
            </a:r>
            <a:r>
              <a:rPr lang="en-US" sz="2400" b="1" dirty="0">
                <a:solidFill>
                  <a:srgbClr val="0070C0"/>
                </a:solidFill>
              </a:rPr>
              <a:t>(is / was / were ) </a:t>
            </a:r>
            <a:r>
              <a:rPr lang="en-US" sz="2400" dirty="0">
                <a:solidFill>
                  <a:srgbClr val="0070C0"/>
                </a:solidFill>
              </a:rPr>
              <a:t>a tough climb, but I (4) ________________ </a:t>
            </a:r>
            <a:r>
              <a:rPr lang="en-US" sz="2400" b="1" dirty="0">
                <a:solidFill>
                  <a:srgbClr val="0070C0"/>
                </a:solidFill>
              </a:rPr>
              <a:t>(feel / felt / </a:t>
            </a:r>
            <a:r>
              <a:rPr lang="en-US" sz="2400" b="1" dirty="0" err="1">
                <a:solidFill>
                  <a:srgbClr val="0070C0"/>
                </a:solidFill>
              </a:rPr>
              <a:t>feeled</a:t>
            </a:r>
            <a:r>
              <a:rPr lang="en-US" sz="2400" b="1" dirty="0">
                <a:solidFill>
                  <a:srgbClr val="0070C0"/>
                </a:solidFill>
              </a:rPr>
              <a:t> ) </a:t>
            </a:r>
            <a:r>
              <a:rPr lang="en-US" sz="2400" dirty="0">
                <a:solidFill>
                  <a:srgbClr val="0070C0"/>
                </a:solidFill>
              </a:rPr>
              <a:t>exhilarated as I (5) _________________ </a:t>
            </a:r>
            <a:r>
              <a:rPr lang="en-US" sz="2400" b="1" dirty="0">
                <a:solidFill>
                  <a:srgbClr val="0070C0"/>
                </a:solidFill>
              </a:rPr>
              <a:t>(reach / reached / have reached )</a:t>
            </a:r>
            <a:r>
              <a:rPr lang="en-US" sz="2400" dirty="0">
                <a:solidFill>
                  <a:srgbClr val="0070C0"/>
                </a:solidFill>
              </a:rPr>
              <a:t> the summit. The view from the top was (6) _________________</a:t>
            </a:r>
            <a:r>
              <a:rPr lang="en-US" sz="2400" b="1" dirty="0">
                <a:solidFill>
                  <a:srgbClr val="0070C0"/>
                </a:solidFill>
              </a:rPr>
              <a:t> (very / quite / extremely)</a:t>
            </a:r>
            <a:r>
              <a:rPr lang="en-US" sz="2400" dirty="0">
                <a:solidFill>
                  <a:srgbClr val="0070C0"/>
                </a:solidFill>
              </a:rPr>
              <a:t> breathtaking. I had never (7) _________________ </a:t>
            </a:r>
            <a:r>
              <a:rPr lang="en-US" sz="2400" b="1" dirty="0">
                <a:solidFill>
                  <a:srgbClr val="0070C0"/>
                </a:solidFill>
              </a:rPr>
              <a:t>(see / saw / seen)</a:t>
            </a:r>
            <a:r>
              <a:rPr lang="en-US" sz="2400" dirty="0">
                <a:solidFill>
                  <a:srgbClr val="0070C0"/>
                </a:solidFill>
              </a:rPr>
              <a:t> anything so beautiful before. As I (8) _________________ </a:t>
            </a:r>
            <a:r>
              <a:rPr lang="en-US" sz="2400" b="1" dirty="0">
                <a:solidFill>
                  <a:srgbClr val="0070C0"/>
                </a:solidFill>
              </a:rPr>
              <a:t>(sit /sat / have sat)</a:t>
            </a:r>
            <a:r>
              <a:rPr lang="en-US" sz="2400" dirty="0">
                <a:solidFill>
                  <a:srgbClr val="0070C0"/>
                </a:solidFill>
              </a:rPr>
              <a:t> there catching my breath, I (9) ______________ </a:t>
            </a:r>
            <a:r>
              <a:rPr lang="en-US" sz="2400" b="1" dirty="0">
                <a:solidFill>
                  <a:srgbClr val="0070C0"/>
                </a:solidFill>
              </a:rPr>
              <a:t>(reflect/ reflected / reflects)</a:t>
            </a:r>
            <a:r>
              <a:rPr lang="en-US" sz="2400" dirty="0">
                <a:solidFill>
                  <a:srgbClr val="0070C0"/>
                </a:solidFill>
              </a:rPr>
              <a:t> on how far I had come. I (10) _________________ </a:t>
            </a:r>
            <a:r>
              <a:rPr lang="en-US" sz="2400" b="1" dirty="0">
                <a:solidFill>
                  <a:srgbClr val="0070C0"/>
                </a:solidFill>
              </a:rPr>
              <a:t>(dreamed / has dreamt / have always dreamt)</a:t>
            </a:r>
            <a:r>
              <a:rPr lang="en-US" sz="2400" dirty="0">
                <a:solidFill>
                  <a:srgbClr val="0070C0"/>
                </a:solidFill>
              </a:rPr>
              <a:t> of achieving something like this, and it was certainly an experience I will never forget. I am really proud of myself for persevering through such a challenging hike.</a:t>
            </a:r>
          </a:p>
        </p:txBody>
      </p:sp>
    </p:spTree>
    <p:extLst>
      <p:ext uri="{BB962C8B-B14F-4D97-AF65-F5344CB8AC3E}">
        <p14:creationId xmlns:p14="http://schemas.microsoft.com/office/powerpoint/2010/main" val="358447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Q#1: Answers: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have enjoyed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decided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felt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reached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extremely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never seen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sat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reflected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have always dreamed</a:t>
            </a:r>
          </a:p>
          <a:p>
            <a:endParaRPr lang="en-US" dirty="0"/>
          </a:p>
        </p:txBody>
      </p:sp>
      <p:pic>
        <p:nvPicPr>
          <p:cNvPr id="3074" name="Picture 2" descr="Present Perfect Tense | Grammar Rules and Examples - 7 E S 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230" y="2119724"/>
            <a:ext cx="5475450" cy="286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49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Q#2: Form past continuous tense: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081" y="2239966"/>
            <a:ext cx="10789920" cy="259485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Yesterday at this time, I (1) _______________ (watch) my favorite TV show. While I (2) _______________ (enjoy) the program, my phone (3) _______________ (ring) loudly. I (4) _______________ (wonder) who could be calling at that hour. While I (5) _______________ (answer) the call, my dog (6) _______________ (bark) loudly in the background. It seemed like something interesting was happening outside. As I (7) _______________ (talk) on the phone, my mom (8) _______________ (cook) dinner in the kitchen.</a:t>
            </a:r>
          </a:p>
          <a:p>
            <a:br>
              <a:rPr lang="en-US" sz="2400" b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0070C0"/>
                </a:solidFill>
              </a:rPr>
              <a:t> </a:t>
            </a:r>
            <a:endParaRPr lang="en-US" sz="2400" dirty="0">
              <a:solidFill>
                <a:srgbClr val="0070C0"/>
              </a:solidFill>
            </a:endParaRPr>
          </a:p>
          <a:p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56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Q#2: Answers: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 watching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 enjoying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 ringing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 wondering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 answering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 barking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 talking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was cooking</a:t>
            </a:r>
            <a:endParaRPr lang="en-US" dirty="0"/>
          </a:p>
        </p:txBody>
      </p:sp>
      <p:pic>
        <p:nvPicPr>
          <p:cNvPr id="4" name="Picture 2" descr="Past Continuous Tense: Definition, Useful Rules and Examples • 7ES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697" y="2124474"/>
            <a:ext cx="5534022" cy="289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100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621" y="252615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Q #3: Reorder the words to form a correct sentence.</a:t>
            </a:r>
            <a:br>
              <a:rPr lang="en-US" b="1" dirty="0"/>
            </a:br>
            <a:r>
              <a:rPr lang="en-US" sz="1800" b="1" u="sng" dirty="0"/>
              <a:t>Pay attention to the use of the present perfect and the intensifiers:</a:t>
            </a:r>
            <a:endParaRPr lang="en-US" sz="1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949" y="1911436"/>
            <a:ext cx="10789920" cy="467005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1. (kind / been / has / everyone / extremely / to / She) 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…………………………………………………………………………………………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2. (worked / hard / has / his / very / He / on / project)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…………………………………………………………………………………………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3. (high / achieved / scores /a / very / this / team / The / season / has)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…………………………………………………………………………………………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4. ( hard working / her / extremely / been / has / studies / in / She)  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…………………………………………………………………………………………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5. ( your / really / completed / all / you / Have / online courses / ? 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…………………………………………………………………………………………</a:t>
            </a:r>
          </a:p>
        </p:txBody>
      </p:sp>
      <p:pic>
        <p:nvPicPr>
          <p:cNvPr id="6146" name="Picture 2" descr="A1 Archives - EnglishAcademy1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792" y="1436914"/>
            <a:ext cx="2918077" cy="422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84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735" y="0"/>
            <a:ext cx="10058400" cy="1450757"/>
          </a:xfrm>
        </p:spPr>
        <p:txBody>
          <a:bodyPr>
            <a:normAutofit/>
          </a:bodyPr>
          <a:lstStyle/>
          <a:p>
            <a:r>
              <a:rPr lang="en-US" sz="4000" b="1" dirty="0"/>
              <a:t>Q #3: Answer key</a:t>
            </a:r>
            <a:br>
              <a:rPr lang="en-US" sz="1800" b="1" dirty="0"/>
            </a:br>
            <a:r>
              <a:rPr lang="en-US" sz="1800" b="1" dirty="0"/>
              <a:t>Reorder the words to form a correct sentence.</a:t>
            </a:r>
            <a:br>
              <a:rPr lang="en-US" sz="1800" b="1" dirty="0"/>
            </a:br>
            <a:r>
              <a:rPr lang="en-US" sz="1800" b="1" u="sng" dirty="0"/>
              <a:t>Pay attention to the use of the present perfect and the intensifiers:</a:t>
            </a:r>
            <a:endParaRPr lang="en-US" sz="1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145" y="1654091"/>
            <a:ext cx="10789920" cy="467005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1. (kind / been / has / everyone / extremely / to / She)  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She has been extremely kind to everyone.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2. (worked / hard / has / his / very / He / on / project) 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He has worked very hard on his project.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3. (high / achieved / scores /a / very / this / team / The / season / has) 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The team has achieved very high scores this season.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4. ( hardworking / her / extremely / been / has / studies / in / She)  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She has been extremely hardworking in her studies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70C0"/>
                </a:solidFill>
              </a:rPr>
              <a:t>5. ( your / really / completed / all / you / Have / online courses / ? )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Have you really completed all your online courses?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4" name="Picture 2" descr="Present Perfect Tense | Grammar Rules and Examples - 7 E S 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053" y="741901"/>
            <a:ext cx="4371598" cy="228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Week 5. Intensifie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"/>
          <a:stretch/>
        </p:blipFill>
        <p:spPr bwMode="auto">
          <a:xfrm>
            <a:off x="7671054" y="3187274"/>
            <a:ext cx="3800011" cy="306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40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409" y="40207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Q#4: Quantifiers Part #4: </a:t>
            </a:r>
            <a:br>
              <a:rPr lang="en-US" dirty="0"/>
            </a:br>
            <a:r>
              <a:rPr lang="en-US" sz="1800" b="1" u="sng" dirty="0"/>
              <a:t>Grammar: Choose the correct quantifier: (5 marks)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869" y="1720933"/>
            <a:ext cx="10058400" cy="4516739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There is __________ time left to finish the test. (too many / a little / a few / enough)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rgbClr val="0070C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She added __________ salt to the soup.  (too many / a little / a few / enough)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rgbClr val="0070C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She had __________ friends at the party.  (too much / a little / a few / enough)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rgbClr val="0070C0"/>
              </a:solidFill>
            </a:endParaRP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They drank </a:t>
            </a:r>
            <a:r>
              <a:rPr lang="en-US" b="1" dirty="0">
                <a:solidFill>
                  <a:srgbClr val="0070C0"/>
                </a:solidFill>
              </a:rPr>
              <a:t>___________</a:t>
            </a:r>
            <a:r>
              <a:rPr lang="en-US" dirty="0">
                <a:solidFill>
                  <a:srgbClr val="0070C0"/>
                </a:solidFill>
              </a:rPr>
              <a:t> water during the hike and needed to refill their bottles.				 (too much/ too many / a little / a few)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 He ate ________________ cookies and now he feels sick.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	(too much/ too many / a little / a few/ enough)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14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Q#4: </a:t>
            </a:r>
            <a:r>
              <a:rPr lang="en-US" b="1" dirty="0"/>
              <a:t>Answer key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331" y="1889275"/>
            <a:ext cx="5688149" cy="411238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There is </a:t>
            </a:r>
            <a:r>
              <a:rPr lang="en-US" b="1" dirty="0">
                <a:solidFill>
                  <a:srgbClr val="0070C0"/>
                </a:solidFill>
              </a:rPr>
              <a:t>a little</a:t>
            </a:r>
            <a:r>
              <a:rPr lang="en-US" dirty="0">
                <a:solidFill>
                  <a:srgbClr val="0070C0"/>
                </a:solidFill>
              </a:rPr>
              <a:t> time left to finish the test.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She added </a:t>
            </a:r>
            <a:r>
              <a:rPr lang="en-US" b="1" dirty="0">
                <a:solidFill>
                  <a:srgbClr val="0070C0"/>
                </a:solidFill>
              </a:rPr>
              <a:t>a little</a:t>
            </a:r>
            <a:r>
              <a:rPr lang="en-US" dirty="0">
                <a:solidFill>
                  <a:srgbClr val="0070C0"/>
                </a:solidFill>
              </a:rPr>
              <a:t> salt to the soup.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She had </a:t>
            </a:r>
            <a:r>
              <a:rPr lang="en-US" b="1" dirty="0">
                <a:solidFill>
                  <a:srgbClr val="0070C0"/>
                </a:solidFill>
              </a:rPr>
              <a:t>a few</a:t>
            </a:r>
            <a:r>
              <a:rPr lang="en-US" dirty="0">
                <a:solidFill>
                  <a:srgbClr val="0070C0"/>
                </a:solidFill>
              </a:rPr>
              <a:t> friends at the party.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They drank </a:t>
            </a:r>
            <a:r>
              <a:rPr lang="en-US" b="1" dirty="0">
                <a:solidFill>
                  <a:srgbClr val="0070C0"/>
                </a:solidFill>
              </a:rPr>
              <a:t>too much</a:t>
            </a:r>
            <a:r>
              <a:rPr lang="en-US" dirty="0">
                <a:solidFill>
                  <a:srgbClr val="0070C0"/>
                </a:solidFill>
              </a:rPr>
              <a:t> water during the hike and needed to refill their bottles.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He ate </a:t>
            </a:r>
            <a:r>
              <a:rPr lang="en-US" b="1" dirty="0">
                <a:solidFill>
                  <a:srgbClr val="0070C0"/>
                </a:solidFill>
              </a:rPr>
              <a:t>too many</a:t>
            </a:r>
            <a:r>
              <a:rPr lang="en-US" dirty="0">
                <a:solidFill>
                  <a:srgbClr val="0070C0"/>
                </a:solidFill>
              </a:rPr>
              <a:t> cookies and now he feels sick.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7170" name="Picture 2" descr="Click on: CONFUSING QUANTIFI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845" y="1567542"/>
            <a:ext cx="5569154" cy="349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87253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</TotalTime>
  <Words>595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Retrospect</vt:lpstr>
      <vt:lpstr>Final Grammar G8 T1</vt:lpstr>
      <vt:lpstr>Q#1: Choose the correct answer to complete the maze: </vt:lpstr>
      <vt:lpstr>Q#1: Answers:</vt:lpstr>
      <vt:lpstr>Q#2: Form past continuous tense:</vt:lpstr>
      <vt:lpstr>Q#2: Answers:</vt:lpstr>
      <vt:lpstr>Q #3: Reorder the words to form a correct sentence. Pay attention to the use of the present perfect and the intensifiers:</vt:lpstr>
      <vt:lpstr>Q #3: Answer key Reorder the words to form a correct sentence. Pay attention to the use of the present perfect and the intensifiers:</vt:lpstr>
      <vt:lpstr>Q#4: Quantifiers Part #4:  Grammar: Choose the correct quantifier: (5 marks) </vt:lpstr>
      <vt:lpstr>Q#4: Answer key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Quiz</dc:title>
  <dc:creator>ajk alkaabi</dc:creator>
  <cp:lastModifiedBy>asifhammoud1978@gmail.com</cp:lastModifiedBy>
  <cp:revision>7</cp:revision>
  <dcterms:created xsi:type="dcterms:W3CDTF">2023-11-20T17:30:26Z</dcterms:created>
  <dcterms:modified xsi:type="dcterms:W3CDTF">2024-09-17T08:49:43Z</dcterms:modified>
</cp:coreProperties>
</file>