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7" r:id="rId2"/>
    <p:sldId id="317" r:id="rId3"/>
    <p:sldId id="318" r:id="rId4"/>
    <p:sldId id="320" r:id="rId5"/>
    <p:sldId id="322" r:id="rId6"/>
    <p:sldId id="321" r:id="rId7"/>
    <p:sldId id="324" r:id="rId8"/>
    <p:sldId id="278" r:id="rId9"/>
    <p:sldId id="312" r:id="rId10"/>
    <p:sldId id="288" r:id="rId11"/>
    <p:sldId id="289" r:id="rId12"/>
    <p:sldId id="313" r:id="rId13"/>
    <p:sldId id="279" r:id="rId14"/>
    <p:sldId id="290" r:id="rId15"/>
    <p:sldId id="291" r:id="rId16"/>
    <p:sldId id="287" r:id="rId17"/>
    <p:sldId id="314" r:id="rId18"/>
    <p:sldId id="280" r:id="rId19"/>
    <p:sldId id="292" r:id="rId20"/>
    <p:sldId id="293" r:id="rId21"/>
    <p:sldId id="294" r:id="rId22"/>
    <p:sldId id="281" r:id="rId23"/>
    <p:sldId id="295" r:id="rId24"/>
    <p:sldId id="296" r:id="rId25"/>
    <p:sldId id="297" r:id="rId26"/>
    <p:sldId id="282" r:id="rId27"/>
    <p:sldId id="298" r:id="rId28"/>
    <p:sldId id="299" r:id="rId29"/>
    <p:sldId id="300" r:id="rId30"/>
    <p:sldId id="283" r:id="rId31"/>
    <p:sldId id="301" r:id="rId32"/>
    <p:sldId id="302" r:id="rId33"/>
    <p:sldId id="303" r:id="rId34"/>
    <p:sldId id="315" r:id="rId35"/>
    <p:sldId id="284" r:id="rId36"/>
    <p:sldId id="304" r:id="rId37"/>
    <p:sldId id="305" r:id="rId38"/>
    <p:sldId id="306" r:id="rId39"/>
    <p:sldId id="285" r:id="rId40"/>
    <p:sldId id="307" r:id="rId41"/>
    <p:sldId id="308" r:id="rId42"/>
    <p:sldId id="309" r:id="rId43"/>
    <p:sldId id="316" r:id="rId44"/>
    <p:sldId id="286" r:id="rId45"/>
    <p:sldId id="310" r:id="rId46"/>
    <p:sldId id="323" r:id="rId47"/>
    <p:sldId id="311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88A6DC2-A4EE-445D-8EFC-586AA1BFBDD4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5B76E64-7C80-4FEF-9C9D-A51B16E8A4A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5653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DC2-A4EE-445D-8EFC-586AA1BFBDD4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6E64-7C80-4FEF-9C9D-A51B16E8A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09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DC2-A4EE-445D-8EFC-586AA1BFBDD4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6E64-7C80-4FEF-9C9D-A51B16E8A4A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890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DC2-A4EE-445D-8EFC-586AA1BFBDD4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6E64-7C80-4FEF-9C9D-A51B16E8A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346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DC2-A4EE-445D-8EFC-586AA1BFBDD4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6E64-7C80-4FEF-9C9D-A51B16E8A4AF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397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DC2-A4EE-445D-8EFC-586AA1BFBDD4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6E64-7C80-4FEF-9C9D-A51B16E8A4A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467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DC2-A4EE-445D-8EFC-586AA1BFBDD4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6E64-7C80-4FEF-9C9D-A51B16E8A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37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DC2-A4EE-445D-8EFC-586AA1BFBDD4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6E64-7C80-4FEF-9C9D-A51B16E8A4A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4953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DC2-A4EE-445D-8EFC-586AA1BFBDD4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6E64-7C80-4FEF-9C9D-A51B16E8A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327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DC2-A4EE-445D-8EFC-586AA1BFBDD4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6E64-7C80-4FEF-9C9D-A51B16E8A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02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DC2-A4EE-445D-8EFC-586AA1BFBDD4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6E64-7C80-4FEF-9C9D-A51B16E8A4A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1005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DC2-A4EE-445D-8EFC-586AA1BFBDD4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6E64-7C80-4FEF-9C9D-A51B16E8A4A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4838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DC2-A4EE-445D-8EFC-586AA1BFBDD4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6E64-7C80-4FEF-9C9D-A51B16E8A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781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DC2-A4EE-445D-8EFC-586AA1BFBDD4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6E64-7C80-4FEF-9C9D-A51B16E8A4A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2926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DC2-A4EE-445D-8EFC-586AA1BFBDD4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6E64-7C80-4FEF-9C9D-A51B16E8A4A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40799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DC2-A4EE-445D-8EFC-586AA1BFBDD4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6E64-7C80-4FEF-9C9D-A51B16E8A4A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1472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DC2-A4EE-445D-8EFC-586AA1BFBDD4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6E64-7C80-4FEF-9C9D-A51B16E8A4A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512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88A6DC2-A4EE-445D-8EFC-586AA1BFBDD4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5B76E64-7C80-4FEF-9C9D-A51B16E8A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2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CC7F8-D3F8-30B7-9C8C-645437E1A2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نموذج تدريبي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08BF75-546E-29D1-3A13-FCC01F466F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AE" dirty="0"/>
              <a:t>تعليمات هامة : التعاريف مهمة + معرفة معاني الأدلة القرآنية وأدلة الأحاديث الشريفة + مراجعة أحكام الميم الساكنة +مراجعة  أحكام النون الساكنة + أحكام المد الفرعي والأصلي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659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تعلم كل أحكام الميم الساكنة في عشر دقائق">
            <a:extLst>
              <a:ext uri="{FF2B5EF4-FFF2-40B4-BE49-F238E27FC236}">
                <a16:creationId xmlns:a16="http://schemas.microsoft.com/office/drawing/2014/main" id="{8E66F9F3-8C26-6A1C-875E-BFDC3DDE1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48" y="222608"/>
            <a:ext cx="11400503" cy="6412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721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544958B8-57B6-4B37-8A18-D54A32EC2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تعلم احكام الميم الساكنة في 6 دقائق">
            <a:extLst>
              <a:ext uri="{FF2B5EF4-FFF2-40B4-BE49-F238E27FC236}">
                <a16:creationId xmlns:a16="http://schemas.microsoft.com/office/drawing/2014/main" id="{9DF042F4-9993-1C92-999B-6F7B0C638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6844"/>
          <a:stretch/>
        </p:blipFill>
        <p:spPr bwMode="auto">
          <a:xfrm>
            <a:off x="486138" y="488137"/>
            <a:ext cx="11227442" cy="5883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B7E4A740-3A69-42A5-8AC0-3905D518F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2059" name="Group 2058">
            <a:extLst>
              <a:ext uri="{FF2B5EF4-FFF2-40B4-BE49-F238E27FC236}">
                <a16:creationId xmlns:a16="http://schemas.microsoft.com/office/drawing/2014/main" id="{8283C010-53D7-404B-9300-DB1BAE1EA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2060" name="Rounded Rectangle 21">
              <a:extLst>
                <a:ext uri="{FF2B5EF4-FFF2-40B4-BE49-F238E27FC236}">
                  <a16:creationId xmlns:a16="http://schemas.microsoft.com/office/drawing/2014/main" id="{DFC03671-D6D3-4BA9-AD3E-6ADE11D07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2061" name="Picture 2060">
              <a:extLst>
                <a:ext uri="{FF2B5EF4-FFF2-40B4-BE49-F238E27FC236}">
                  <a16:creationId xmlns:a16="http://schemas.microsoft.com/office/drawing/2014/main" id="{DFD51935-8C23-4BCB-987B-F5AC9E3D9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2062" name="Rounded Rectangle 27">
              <a:extLst>
                <a:ext uri="{FF2B5EF4-FFF2-40B4-BE49-F238E27FC236}">
                  <a16:creationId xmlns:a16="http://schemas.microsoft.com/office/drawing/2014/main" id="{72D5A197-23EF-4751-9E72-FEB79910E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2063" name="Picture 2062">
              <a:extLst>
                <a:ext uri="{FF2B5EF4-FFF2-40B4-BE49-F238E27FC236}">
                  <a16:creationId xmlns:a16="http://schemas.microsoft.com/office/drawing/2014/main" id="{5DD7E4D1-EC3E-4109-9647-9E6652A92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9910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4381880 | أحكام النون الساكنة والتنوين | Zakia25000 |">
            <a:extLst>
              <a:ext uri="{FF2B5EF4-FFF2-40B4-BE49-F238E27FC236}">
                <a16:creationId xmlns:a16="http://schemas.microsoft.com/office/drawing/2014/main" id="{E3AFF00F-119C-54DE-48FD-4AB1D5717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63677"/>
            <a:ext cx="9144000" cy="5648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82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أحكام النون الساكنة والتنوين – تجويد">
            <a:extLst>
              <a:ext uri="{FF2B5EF4-FFF2-40B4-BE49-F238E27FC236}">
                <a16:creationId xmlns:a16="http://schemas.microsoft.com/office/drawing/2014/main" id="{EB48A415-B137-5ACC-F3E9-7546B69AC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23" y="559092"/>
            <a:ext cx="11061289" cy="547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524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تلخيص درس احكام النون الساكنه ودرس التنوين إسلامية صف سادس - سراج">
            <a:extLst>
              <a:ext uri="{FF2B5EF4-FFF2-40B4-BE49-F238E27FC236}">
                <a16:creationId xmlns:a16="http://schemas.microsoft.com/office/drawing/2014/main" id="{BCE544FE-1683-559A-C75F-3DDB59D84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0" y="461963"/>
            <a:ext cx="8648700" cy="593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929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أحكام المد في التجويد (المدود)">
            <a:extLst>
              <a:ext uri="{FF2B5EF4-FFF2-40B4-BE49-F238E27FC236}">
                <a16:creationId xmlns:a16="http://schemas.microsoft.com/office/drawing/2014/main" id="{D408BE22-AED3-1C68-0739-C5DE65BB0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13" y="235974"/>
            <a:ext cx="11194025" cy="638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5B18624-1C33-58F2-57CB-8C4620BEA822}"/>
              </a:ext>
            </a:extLst>
          </p:cNvPr>
          <p:cNvSpPr/>
          <p:nvPr/>
        </p:nvSpPr>
        <p:spPr>
          <a:xfrm>
            <a:off x="10205884" y="2669458"/>
            <a:ext cx="1047135" cy="7595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rgbClr val="FF0000"/>
                </a:solidFill>
              </a:rPr>
              <a:t>مد طبيعي حرفي</a:t>
            </a:r>
            <a:r>
              <a:rPr lang="ar-AE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ar-AE" b="1" dirty="0">
                <a:solidFill>
                  <a:schemeClr val="tx1"/>
                </a:solidFill>
              </a:rPr>
              <a:t>( طه )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09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7F898-2662-9978-E7E7-9ABB6A3F6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643D5-E5EE-60C2-4F38-27C8C423D6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درس:</a:t>
            </a:r>
            <a:br>
              <a:rPr lang="ar-AE" dirty="0"/>
            </a:br>
            <a:r>
              <a:rPr lang="ar-AE" dirty="0"/>
              <a:t>قصة مؤمن آل يس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96D550-DA41-968B-C623-4AE2EDB3E5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633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DDD258-3C53-A8DF-BDCA-57FE12C95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558" y="662602"/>
            <a:ext cx="5248275" cy="3438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2F3079-D997-7D9D-BC2B-DF5E068F9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689" y="2585115"/>
            <a:ext cx="5743575" cy="3457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1751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93F41-E2FA-A7BC-C808-1845CD367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22F0C5-B43B-07FC-3B8D-BF9FCF279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059" y="1021326"/>
            <a:ext cx="4862512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7EF64B-1272-59A2-1CC5-1C11A8E6F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430" y="2306610"/>
            <a:ext cx="4985415" cy="30679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9765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FF79E-7BAE-4527-BFEB-D6A84AA74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0AEA77-870F-DF4E-9C43-4C6AEC4FC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788" y="445370"/>
            <a:ext cx="6238875" cy="39909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BDF6AF-78E6-0C0A-FECA-6F598E826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29" y="3731341"/>
            <a:ext cx="4789385" cy="2619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1834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25012-C057-2627-A7BA-202A67453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4356" y="688873"/>
            <a:ext cx="5429250" cy="3238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9CA59F-721A-A5C9-091F-DFAB261BC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432" y="3927373"/>
            <a:ext cx="7506161" cy="22417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4138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5ECB9-1831-D174-0892-3ACE1459D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65807-08B9-5FF0-95B7-7EE037B949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درس:</a:t>
            </a:r>
            <a:br>
              <a:rPr lang="ar-AE" dirty="0"/>
            </a:br>
            <a:r>
              <a:rPr lang="ar-AE" dirty="0"/>
              <a:t>أقدس بيوت الله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EA628D-547D-CF1A-6626-D236DBA5CA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852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742D2-67A0-15C9-2ABB-4B2D91B12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D1AAC6-5119-5744-92C5-99D9A17AB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1019" y="854024"/>
            <a:ext cx="4880333" cy="3114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FAFFE7-D6C2-C7BA-B910-E23F2B38D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82" y="2053790"/>
            <a:ext cx="4880332" cy="38298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9677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03F25-4C9A-7A81-E83F-DD33FE1D7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C84CE8-243A-4FA0-6B4F-FAAF54BFC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732" y="1209368"/>
            <a:ext cx="9832210" cy="46604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9932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8DD73-D74E-B485-B56C-6720912CA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F9C66A-2F7A-0DD1-D5DF-334766880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0" y="1106129"/>
            <a:ext cx="9105900" cy="44835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0845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835EE5-8398-03A7-64E5-675FAA134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372" y="865063"/>
            <a:ext cx="7493256" cy="51278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6452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590CC-2B23-943A-6B74-F9DA75172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24CC3-D8BD-C35F-096D-6E81D03928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فتح مكة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A58183-2948-E9E5-E27D-8B4887E40A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683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52BBDB-0AA2-16C1-B887-E02F4200B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845" y="608678"/>
            <a:ext cx="6400800" cy="3752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97807E-5A27-BF02-E657-B95E31C80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36" y="3495368"/>
            <a:ext cx="4650506" cy="3028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7956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D1FA92-6EBC-7778-C160-0E9ED9B0B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45" y="2882682"/>
            <a:ext cx="5643716" cy="37517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40C2D0-74CC-4E45-91ED-D989B5E46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842" y="556597"/>
            <a:ext cx="5029200" cy="35348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15914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AE1062-4132-CF6D-EED2-5692E0B64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097" y="985683"/>
            <a:ext cx="5206179" cy="39763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FD2265-0719-749F-8B3D-65D892AD3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793" y="2882636"/>
            <a:ext cx="4960375" cy="34691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0738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9650F-4525-C927-B4A2-AFEEE564E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B25E7-5280-9B97-FCFB-A66D1A8FAC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درس:</a:t>
            </a:r>
            <a:br>
              <a:rPr lang="ar-AE" dirty="0"/>
            </a:br>
            <a:r>
              <a:rPr lang="ar-AE" dirty="0"/>
              <a:t>آداب السفر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1A4338-C86C-B11F-B6E9-6E0629FE6C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84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867F66-1724-475B-C1D0-F261062D9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7512" y="219075"/>
            <a:ext cx="5057775" cy="3209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F6D50F-3868-D237-51D1-87E884BAB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13" y="3429001"/>
            <a:ext cx="6852162" cy="28585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23745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F5DDA2-A780-C732-C2CF-D801132CF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4885" y="835895"/>
            <a:ext cx="5219700" cy="3209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4794D6-125E-0EF5-B497-412F0B5D4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148" y="758612"/>
            <a:ext cx="3876061" cy="34360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D076A9-9BD9-3856-452B-44ACB5A9B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4335" y="4634987"/>
            <a:ext cx="9025399" cy="15888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7106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1C4E2D-AA63-2562-3D77-F03C75C3C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923" y="844653"/>
            <a:ext cx="9753600" cy="1924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1CD8CF-8F2F-B2D9-8C32-A7D7AAFA6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439" y="2908846"/>
            <a:ext cx="3986980" cy="33899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95968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EC417-6913-9714-72FD-AA4FB6098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83778-8205-03FB-9002-5EF0AE157D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درس:</a:t>
            </a:r>
            <a:br>
              <a:rPr lang="ar-AE" dirty="0"/>
            </a:br>
            <a:r>
              <a:rPr lang="ar-AE" dirty="0"/>
              <a:t>أحكام العمرة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2E679D-8AB8-0B16-B561-E05819833A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4325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4D4687-F94C-7FEC-EB6B-C48E22F4B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8814" y="888283"/>
            <a:ext cx="2242830" cy="3105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E065B8-733E-A71A-161F-3FCE90F34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2775" y="888283"/>
            <a:ext cx="4800600" cy="2771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E3408B-EAA6-DF23-5FD1-3FF44C25B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1300" y="4236167"/>
            <a:ext cx="7077075" cy="1733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217F52-4259-71A2-CAC4-4EB421EA15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636" y="888284"/>
            <a:ext cx="2034663" cy="29384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31270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8BC80D-C97E-EDCC-0B02-9C1D98992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241" y="751399"/>
            <a:ext cx="8353425" cy="1933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187DCD-8E52-D108-389F-A15EB6E7E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307" y="3026492"/>
            <a:ext cx="4624387" cy="2781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3457D8-BF30-70EC-1C3F-400E60F25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306" y="3073810"/>
            <a:ext cx="4624387" cy="2828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4763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198F4F-5519-E439-A3BA-799AC4763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2223" y="235974"/>
            <a:ext cx="2979635" cy="37084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D3E57B-0666-995F-8F01-DBF0D4198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460" y="1357605"/>
            <a:ext cx="3524864" cy="3209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D24BA7-E59C-27BB-638D-4CF0D4D03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97" y="2962568"/>
            <a:ext cx="3524864" cy="34477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48742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A71D6-7FB4-199B-4965-567EFCC45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1856-4361-03E6-48B9-94DB91B83F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درس:</a:t>
            </a:r>
            <a:br>
              <a:rPr lang="ar-AE" dirty="0"/>
            </a:br>
            <a:r>
              <a:rPr lang="ar-AE" dirty="0"/>
              <a:t>قدرة الله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D25A79-0012-6429-22FB-785C19356A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8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980A69-1245-6351-911D-21B8D484C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2066" y="2848129"/>
            <a:ext cx="3260724" cy="29776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A1C56A-7FED-B530-4126-3B08D9457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925" y="240429"/>
            <a:ext cx="8820150" cy="19526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40D10F-9CC7-F75D-5701-F04572D1CB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5925" y="2848129"/>
            <a:ext cx="5038725" cy="2695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60681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F266E1-303F-1B6E-F216-B9A46999C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8098" y="985070"/>
            <a:ext cx="3895725" cy="2705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D69ED7-03AA-7EC1-4D2C-BD54AD229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872" y="2755798"/>
            <a:ext cx="4514850" cy="2762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1D48E0-6CDA-2135-FE78-4C530C2AC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8973" y="4053309"/>
            <a:ext cx="4514850" cy="18196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47570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27DCDF-2E0A-8051-3413-2BD45DBC7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959" y="878911"/>
            <a:ext cx="5353050" cy="2828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6BEB94-E1ED-212E-790D-D0AEBCE5F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690" y="3019172"/>
            <a:ext cx="5176684" cy="30925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92828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DB862E-3672-C0B8-E79A-DB71B760D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0"/>
            <a:ext cx="11658600" cy="3752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40609A-37DD-A7E1-4850-F5FCF090C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675" y="4007567"/>
            <a:ext cx="5962650" cy="26003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73281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822D7-ADC0-F747-3CCC-3B28E849E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1B9C2-8838-6CAB-8FA6-E748BDBA8F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درس:</a:t>
            </a:r>
            <a:br>
              <a:rPr lang="ar-AE" dirty="0"/>
            </a:br>
            <a:r>
              <a:rPr lang="ar-AE" dirty="0"/>
              <a:t>المد الفرعي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A7AEF6-6ED4-1953-F4B7-9DED8613D4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4204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5F2813-ADEE-8548-440A-EE0B58B30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59" y="3209925"/>
            <a:ext cx="6153070" cy="10035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EA5838-CAA5-E2AF-5695-10B98D8A8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629" y="188657"/>
            <a:ext cx="5562600" cy="2705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65D1C6-C940-4BD5-9534-39A3F9CCAA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0735" y="3209924"/>
            <a:ext cx="4158277" cy="3648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44900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40090F-CDD7-B482-C488-80190B942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1" y="141031"/>
            <a:ext cx="4254602" cy="35622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52133A-6B47-ABEB-6E4F-DD3D1A52C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0959" y="141031"/>
            <a:ext cx="4486275" cy="2800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2ECB33-81B0-4CF0-0598-D960A11E21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2688" y="3289287"/>
            <a:ext cx="4104047" cy="34276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26583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971411-A1C4-38F1-9629-A3C241563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761" y="184662"/>
            <a:ext cx="8890821" cy="3067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E8AC19-DEAD-98F8-E846-140188963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79" y="3670812"/>
            <a:ext cx="4676775" cy="2733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B7B0E2-B59E-3BDE-5490-595EF91AE7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9794" y="3613663"/>
            <a:ext cx="4272269" cy="28479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38496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2FBD4-08A5-7E9D-991E-CB90D0689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BEBAC-DB76-27FC-4E56-F11A90582F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درس:</a:t>
            </a:r>
            <a:br>
              <a:rPr lang="ar-AE" dirty="0"/>
            </a:br>
            <a:r>
              <a:rPr lang="ar-AE" dirty="0"/>
              <a:t>فضائل المؤمن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30DD86-AF85-4C1C-D00D-45DD5BBF86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3832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1A0141-E46F-861F-5519-14E96EA89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550" y="356417"/>
            <a:ext cx="9486900" cy="2445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224D7B-C81B-D602-AE47-4EC232A0E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" y="3762682"/>
            <a:ext cx="11706225" cy="24457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56748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8593AA-98D1-2FF0-613D-143342CF8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251" y="113378"/>
            <a:ext cx="5838825" cy="2914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DBA1B2-356B-1981-7705-821FC90F4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415" y="3219142"/>
            <a:ext cx="8867775" cy="2838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81069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BD1E9B-3164-2261-72F4-798C75CA8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362" y="306183"/>
            <a:ext cx="8053080" cy="2676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68CE22-8B6F-4ED5-41E2-D7D85EE06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95" y="3208542"/>
            <a:ext cx="7629525" cy="3343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57189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C8E137-2674-C806-0046-F3BAEF598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0955" y="468415"/>
            <a:ext cx="5229225" cy="2733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628901-AA86-11DA-D0D7-944D0E2CA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87" y="468415"/>
            <a:ext cx="5105860" cy="2676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4EB8D4-AA9B-7B7C-C817-EE7996C69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147" y="3713062"/>
            <a:ext cx="9401175" cy="1966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86023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4D9F8-0D77-CF76-E6F1-F4F3DC91B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F1A9C-FF33-172C-6307-46944A6F44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درس:</a:t>
            </a:r>
            <a:br>
              <a:rPr lang="ar-AE" dirty="0"/>
            </a:br>
            <a:r>
              <a:rPr lang="ar-AE" dirty="0"/>
              <a:t>تلاحم المجتمع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19FBF2-36FB-FEC5-BC2C-D9406872CC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9355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565068-3CC4-9DD2-6225-D0F75F831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274" y="0"/>
            <a:ext cx="66294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5B1459-5196-E305-FF33-40C7A552E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127" y="3581401"/>
            <a:ext cx="6629400" cy="29438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86789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E3E046-DBF7-EFAD-AEBE-14410C947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51" y="9525"/>
            <a:ext cx="11023498" cy="3419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88A4B1-687A-DC12-8343-D71664020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155" y="3672348"/>
            <a:ext cx="10887690" cy="28906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51949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4E7475-1561-CF4D-CFAE-B12295362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855" y="147332"/>
            <a:ext cx="6318146" cy="28925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DA173C-61B0-83E2-BA05-BD5E9761B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462" y="3170904"/>
            <a:ext cx="7791450" cy="35397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66047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94</TotalTime>
  <Words>81</Words>
  <Application>Microsoft Office PowerPoint</Application>
  <PresentationFormat>Widescreen</PresentationFormat>
  <Paragraphs>13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Garamond</vt:lpstr>
      <vt:lpstr>Organic</vt:lpstr>
      <vt:lpstr>نموذج تدريبي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درس: قصة مؤمن آل يس</vt:lpstr>
      <vt:lpstr>PowerPoint Presentation</vt:lpstr>
      <vt:lpstr>PowerPoint Presentation</vt:lpstr>
      <vt:lpstr>PowerPoint Presentation</vt:lpstr>
      <vt:lpstr>PowerPoint Presentation</vt:lpstr>
      <vt:lpstr>درس: أقدس بيوت الله</vt:lpstr>
      <vt:lpstr>PowerPoint Presentation</vt:lpstr>
      <vt:lpstr>PowerPoint Presentation</vt:lpstr>
      <vt:lpstr>PowerPoint Presentation</vt:lpstr>
      <vt:lpstr>PowerPoint Presentation</vt:lpstr>
      <vt:lpstr>فتح مكة</vt:lpstr>
      <vt:lpstr>PowerPoint Presentation</vt:lpstr>
      <vt:lpstr>PowerPoint Presentation</vt:lpstr>
      <vt:lpstr>PowerPoint Presentation</vt:lpstr>
      <vt:lpstr>درس: آداب السفر</vt:lpstr>
      <vt:lpstr>PowerPoint Presentation</vt:lpstr>
      <vt:lpstr>PowerPoint Presentation</vt:lpstr>
      <vt:lpstr>PowerPoint Presentation</vt:lpstr>
      <vt:lpstr>درس: أحكام العمرة</vt:lpstr>
      <vt:lpstr>PowerPoint Presentation</vt:lpstr>
      <vt:lpstr>PowerPoint Presentation</vt:lpstr>
      <vt:lpstr>PowerPoint Presentation</vt:lpstr>
      <vt:lpstr>درس: قدرة الله</vt:lpstr>
      <vt:lpstr>PowerPoint Presentation</vt:lpstr>
      <vt:lpstr>PowerPoint Presentation</vt:lpstr>
      <vt:lpstr>PowerPoint Presentation</vt:lpstr>
      <vt:lpstr>PowerPoint Presentation</vt:lpstr>
      <vt:lpstr>درس: المد الفرعي</vt:lpstr>
      <vt:lpstr>PowerPoint Presentation</vt:lpstr>
      <vt:lpstr>PowerPoint Presentation</vt:lpstr>
      <vt:lpstr>PowerPoint Presentation</vt:lpstr>
      <vt:lpstr>درس: فضائل المؤمن</vt:lpstr>
      <vt:lpstr>PowerPoint Presentation</vt:lpstr>
      <vt:lpstr>PowerPoint Presentation</vt:lpstr>
      <vt:lpstr>PowerPoint Presentation</vt:lpstr>
      <vt:lpstr>PowerPoint Presentation</vt:lpstr>
      <vt:lpstr>درس: تلاحم المجتمع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Badreyah Obaid Rashed Salmein Alkaabi</dc:creator>
  <cp:lastModifiedBy>Badreyah Obaid Rashed Salmein Alkaabi</cp:lastModifiedBy>
  <cp:revision>46</cp:revision>
  <dcterms:created xsi:type="dcterms:W3CDTF">2025-02-17T16:19:19Z</dcterms:created>
  <dcterms:modified xsi:type="dcterms:W3CDTF">2025-02-19T16:30:29Z</dcterms:modified>
</cp:coreProperties>
</file>