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2" r:id="rId10"/>
    <p:sldId id="267" r:id="rId11"/>
    <p:sldId id="263" r:id="rId12"/>
    <p:sldId id="264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03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55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4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71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85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28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718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27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61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2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62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B23B3-D589-4AD8-A40C-4E10EEDC4CB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F48CB-EF11-4141-8023-5E7F974E6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Unit 10</a:t>
            </a:r>
            <a:br>
              <a:rPr lang="en-US" dirty="0"/>
            </a:br>
            <a:r>
              <a:rPr lang="en-US" dirty="0"/>
              <a:t>Great expeditions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74783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/>
              <a:t>Lesson 7 </a:t>
            </a:r>
            <a:r>
              <a:rPr lang="en-US" sz="4000" dirty="0"/>
              <a:t>: Space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80006" y="4429919"/>
            <a:ext cx="6513342" cy="165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415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45" y="0"/>
            <a:ext cx="10663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Learning objectives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" y="1685853"/>
            <a:ext cx="12104584" cy="312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397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09" y="614508"/>
            <a:ext cx="6772275" cy="7334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536" y="1502677"/>
            <a:ext cx="6524625" cy="1562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959" y="3298873"/>
            <a:ext cx="6257925" cy="1933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9341" y="5466544"/>
            <a:ext cx="64960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95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29" y="351692"/>
            <a:ext cx="10431787" cy="622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24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661" y="166614"/>
            <a:ext cx="6606321" cy="4700808"/>
          </a:xfrm>
          <a:prstGeom prst="rect">
            <a:avLst/>
          </a:prstGeom>
        </p:spPr>
      </p:pic>
      <p:pic>
        <p:nvPicPr>
          <p:cNvPr id="4" name="BtS Book 8 Track 29">
            <a:hlinkClick r:id="" action="ppaction://media"/>
            <a:extLst>
              <a:ext uri="{FF2B5EF4-FFF2-40B4-BE49-F238E27FC236}">
                <a16:creationId xmlns:a16="http://schemas.microsoft.com/office/drawing/2014/main" id="{D8414103-947E-67CC-D090-FB59B2F41C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3234" y="8427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6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61" y="166614"/>
            <a:ext cx="6606321" cy="47008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9655" y="5275385"/>
            <a:ext cx="10297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All the students are in favor of space exploration</a:t>
            </a:r>
          </a:p>
        </p:txBody>
      </p:sp>
    </p:spTree>
    <p:extLst>
      <p:ext uri="{BB962C8B-B14F-4D97-AF65-F5344CB8AC3E}">
        <p14:creationId xmlns:p14="http://schemas.microsoft.com/office/powerpoint/2010/main" val="22579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73" y="196948"/>
            <a:ext cx="4161294" cy="6223635"/>
          </a:xfrm>
          <a:prstGeom prst="rect">
            <a:avLst/>
          </a:prstGeom>
        </p:spPr>
      </p:pic>
      <p:pic>
        <p:nvPicPr>
          <p:cNvPr id="4" name="BtS Book 8 Track 29">
            <a:hlinkClick r:id="" action="ppaction://media"/>
            <a:extLst>
              <a:ext uri="{FF2B5EF4-FFF2-40B4-BE49-F238E27FC236}">
                <a16:creationId xmlns:a16="http://schemas.microsoft.com/office/drawing/2014/main" id="{CDD697AD-6D93-BF7D-C166-55EC138CE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14434" y="23099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23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73" y="196948"/>
            <a:ext cx="4161294" cy="6223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62843" y="337624"/>
            <a:ext cx="6537194" cy="31085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 One day people will live on </a:t>
            </a:r>
            <a:r>
              <a:rPr lang="en-US" sz="2800" strike="sngStrike" dirty="0">
                <a:solidFill>
                  <a:srgbClr val="FF0000"/>
                </a:solidFill>
              </a:rPr>
              <a:t>the moon </a:t>
            </a:r>
            <a:r>
              <a:rPr lang="en-US" sz="2800" dirty="0">
                <a:solidFill>
                  <a:srgbClr val="FF0000"/>
                </a:solidFill>
              </a:rPr>
              <a:t>Mars.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We should send </a:t>
            </a:r>
            <a:r>
              <a:rPr lang="en-US" sz="2800" strike="sngStrike" dirty="0">
                <a:solidFill>
                  <a:srgbClr val="FF0000"/>
                </a:solidFill>
              </a:rPr>
              <a:t>people</a:t>
            </a:r>
            <a:r>
              <a:rPr lang="en-US" sz="2800" dirty="0">
                <a:solidFill>
                  <a:srgbClr val="FF0000"/>
                </a:solidFill>
              </a:rPr>
              <a:t> robots.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Correct.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Correct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Because </a:t>
            </a:r>
            <a:r>
              <a:rPr lang="en-US" sz="2800" strike="sngStrike" dirty="0">
                <a:solidFill>
                  <a:srgbClr val="FF0000"/>
                </a:solidFill>
              </a:rPr>
              <a:t>Earth will get too hot </a:t>
            </a:r>
            <a:r>
              <a:rPr lang="en-US" sz="2800" dirty="0">
                <a:solidFill>
                  <a:srgbClr val="FF0000"/>
                </a:solidFill>
              </a:rPr>
              <a:t>there won’t be enough room on Earth.</a:t>
            </a:r>
          </a:p>
        </p:txBody>
      </p:sp>
    </p:spTree>
    <p:extLst>
      <p:ext uri="{BB962C8B-B14F-4D97-AF65-F5344CB8AC3E}">
        <p14:creationId xmlns:p14="http://schemas.microsoft.com/office/powerpoint/2010/main" val="139759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78302"/>
            <a:ext cx="10090856" cy="5317588"/>
          </a:xfrm>
          <a:prstGeom prst="rect">
            <a:avLst/>
          </a:prstGeom>
        </p:spPr>
      </p:pic>
      <p:pic>
        <p:nvPicPr>
          <p:cNvPr id="8" name="BtS Book 8 Track 29">
            <a:hlinkClick r:id="" action="ppaction://media"/>
            <a:extLst>
              <a:ext uri="{FF2B5EF4-FFF2-40B4-BE49-F238E27FC236}">
                <a16:creationId xmlns:a16="http://schemas.microsoft.com/office/drawing/2014/main" id="{3FF67130-85F8-8C95-6573-27A6D29F53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40676" y="35221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6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78302"/>
            <a:ext cx="10090856" cy="53175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05378" y="1350498"/>
            <a:ext cx="1688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Planets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41477" y="2377440"/>
            <a:ext cx="2250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Life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58929" y="2982351"/>
            <a:ext cx="2475914" cy="379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Solar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58929" y="4353951"/>
            <a:ext cx="2475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On holiday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05575" y="5303520"/>
            <a:ext cx="244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Rocket </a:t>
            </a:r>
          </a:p>
        </p:txBody>
      </p:sp>
    </p:spTree>
    <p:extLst>
      <p:ext uri="{BB962C8B-B14F-4D97-AF65-F5344CB8AC3E}">
        <p14:creationId xmlns:p14="http://schemas.microsoft.com/office/powerpoint/2010/main" val="284188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48" y="126610"/>
            <a:ext cx="10665270" cy="4232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78240" y="590843"/>
            <a:ext cx="2222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Space station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17391" y="1814732"/>
            <a:ext cx="1983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Prison ships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6745" y="3629465"/>
            <a:ext cx="2799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Earth</a:t>
            </a:r>
          </a:p>
        </p:txBody>
      </p:sp>
    </p:spTree>
    <p:extLst>
      <p:ext uri="{BB962C8B-B14F-4D97-AF65-F5344CB8AC3E}">
        <p14:creationId xmlns:p14="http://schemas.microsoft.com/office/powerpoint/2010/main" val="155190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71" y="323558"/>
            <a:ext cx="9202037" cy="374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7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71" y="323558"/>
            <a:ext cx="9202037" cy="37433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234" y="4417255"/>
            <a:ext cx="87782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Earth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Rocket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Solar system </a:t>
            </a:r>
          </a:p>
        </p:txBody>
      </p:sp>
    </p:spTree>
    <p:extLst>
      <p:ext uri="{BB962C8B-B14F-4D97-AF65-F5344CB8AC3E}">
        <p14:creationId xmlns:p14="http://schemas.microsoft.com/office/powerpoint/2010/main" val="107359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70</Words>
  <Application>Microsoft Office PowerPoint</Application>
  <PresentationFormat>Widescreen</PresentationFormat>
  <Paragraphs>20</Paragraphs>
  <Slides>13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Unit 10 Great expeditions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10 Great expeditions</dc:title>
  <dc:creator>hp</dc:creator>
  <cp:lastModifiedBy>ASAAD SAEED</cp:lastModifiedBy>
  <cp:revision>10</cp:revision>
  <dcterms:created xsi:type="dcterms:W3CDTF">2020-04-18T11:46:17Z</dcterms:created>
  <dcterms:modified xsi:type="dcterms:W3CDTF">2024-04-25T05:11:56Z</dcterms:modified>
</cp:coreProperties>
</file>