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8" r:id="rId3"/>
    <p:sldId id="257" r:id="rId4"/>
    <p:sldId id="269" r:id="rId5"/>
    <p:sldId id="263" r:id="rId6"/>
    <p:sldId id="296" r:id="rId7"/>
    <p:sldId id="297" r:id="rId8"/>
    <p:sldId id="298" r:id="rId9"/>
    <p:sldId id="299" r:id="rId10"/>
    <p:sldId id="258" r:id="rId11"/>
    <p:sldId id="300" r:id="rId12"/>
    <p:sldId id="259" r:id="rId13"/>
    <p:sldId id="260" r:id="rId14"/>
    <p:sldId id="261" r:id="rId15"/>
    <p:sldId id="262" r:id="rId16"/>
    <p:sldId id="290" r:id="rId17"/>
    <p:sldId id="293" r:id="rId18"/>
    <p:sldId id="285" r:id="rId19"/>
    <p:sldId id="289" r:id="rId20"/>
    <p:sldId id="286" r:id="rId21"/>
    <p:sldId id="287" r:id="rId22"/>
    <p:sldId id="288" r:id="rId23"/>
    <p:sldId id="291" r:id="rId24"/>
    <p:sldId id="294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05872-DD57-4541-8967-12FB4C1A45DC}" v="60" dt="2020-10-18T03:55:2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952F-6DCC-44BE-870B-68F1D0BD3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39B90-9CA0-440E-829B-0766A1B1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45C2-2337-4DAA-AFAB-FAF87552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24F3F-55BB-4A69-AFF6-AC80386E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1D39-055F-49A5-B993-F22FBA22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1DD3-305D-4B9D-9880-2A4706CB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92357-CA8B-4410-8615-716803E32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53C7-553C-47EC-9879-6731B593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DBBC-2630-4E9A-8BE3-57E0234C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223E6-E3C1-4BD8-B306-537F3D76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693AB-0216-41FD-B540-1B63B16B5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89CC-5469-4743-A160-D05A62F37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736D-436C-47BD-8E69-2E9534BF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355E-D972-4E69-8758-75F5815D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BF20-8D23-4E4B-B0E7-E12540C0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BA0-E01B-4ADF-9A93-55A3FD18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1589-9343-4589-BD44-6873663E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212AB-8A30-43B3-8305-01E44DB4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8422-A568-47F3-A7A6-A4367CE1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BFA6B-AA87-4BC8-ACD2-508D0C1A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81AA-F224-42F0-B2C4-C5B96E62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6B397-9EB3-4D4B-ADC2-9EC33530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CAB1-04F6-4ACD-82CD-21BAAB11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61542-C20D-474B-A12B-CF77E832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DCA2-D2D3-4F7F-A077-2D3DE4C7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6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F585-0696-4DD0-AFE8-FD44E655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FA3E-34FF-43A8-8C10-09B891DB0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5CD9A-161D-4F7E-9352-1727616B1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1A31B-6239-484A-A63A-2A45E02C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6AAB3-2555-451B-9984-32CE4364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92B19-3C06-46F2-8575-02AB1548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8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EF78-79AA-479B-B4C2-C18C4ED6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C480-BFF5-49C5-B7FA-7A73EB029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A0545-1A79-42A4-9B00-835EFFADE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29EE3-FFF4-44AE-9814-DB8991EA9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9FFE1-5DCD-4466-9820-6F8D1AE6A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AF3CF-B77A-458E-9297-8AAB47F8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413C6-20C9-4CBB-9F46-1CAB25D2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2D22E-62EB-43FC-A906-2935585A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FFA2-D590-4E35-946A-6BA7D361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1B994-B4D7-4F27-A2F5-B023C08C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53EFE-8F9A-4B30-86A0-1E87BE39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987-7E1D-4B05-9DFE-B689776B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7631D-1B3F-4B33-9172-306DF9B8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DE471-1218-497E-9FCA-8B741717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F80D3-D011-4390-A126-C0DD08D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8D66-C01B-4F2E-A9E3-B059FE8A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60BB-63D5-4966-B69F-2C2C4CAA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722D0-3FCD-41B3-9162-E92C7052F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C2276-BE0A-45F3-9243-E25723F5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2A85D-4D69-49CC-AF5D-C7906F08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E100E-95EE-4BB6-9FE5-65EF3AA5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A91B-023F-425C-B20F-DD9B56AB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232DD-29D5-443D-AF4E-D44AA5DE4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1D7D-0055-4199-9561-039D61F4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2EB1-C682-4C23-B2AF-07B1A106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28DA7-AC23-42B0-A255-F706DD8C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055EA-F576-476D-91F3-E3AC22CB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8E15-F356-4784-99D0-12F4E904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4A1C-7879-4FE9-82DA-48C2160E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B2471-DED2-4846-9A9B-5FECD4644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90F6-B40E-4F9A-B8DA-00E606D9C7D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10C5-4181-4363-95EB-D6212D856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2840-00FA-49BE-BF3F-A95E7977E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89C-6232-4D1D-8BB6-880DB1FF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192337-B214-B5F8-D280-D097E5D92D80}"/>
              </a:ext>
            </a:extLst>
          </p:cNvPr>
          <p:cNvSpPr txBox="1"/>
          <p:nvPr/>
        </p:nvSpPr>
        <p:spPr>
          <a:xfrm>
            <a:off x="2176974" y="1634648"/>
            <a:ext cx="82753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Unit 2 – Lesson 7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Language Focus</a:t>
            </a:r>
          </a:p>
          <a:p>
            <a:r>
              <a:rPr lang="en-US" sz="4800" dirty="0">
                <a:solidFill>
                  <a:srgbClr val="002060"/>
                </a:solidFill>
              </a:rPr>
              <a:t>Expressing possibilities:- might</a:t>
            </a:r>
          </a:p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Pages : 33-34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9905-BAE1-438B-91D1-3250E65F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4A9155-5A63-445B-84D1-C1079612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38" y="182562"/>
            <a:ext cx="1151692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1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E59DA-089A-48CC-AAA2-DE3F50609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33" y="3249637"/>
            <a:ext cx="11915333" cy="3348110"/>
          </a:xfrm>
          <a:prstGeom prst="rect">
            <a:avLst/>
          </a:prstGeom>
        </p:spPr>
      </p:pic>
      <p:pic>
        <p:nvPicPr>
          <p:cNvPr id="1026" name="Picture 2" descr="Furniture Designer Images, Stock Photos &amp; Vectors | Shutterstock">
            <a:extLst>
              <a:ext uri="{FF2B5EF4-FFF2-40B4-BE49-F238E27FC236}">
                <a16:creationId xmlns:a16="http://schemas.microsoft.com/office/drawing/2014/main" id="{CF2DDDC6-D5C0-47E8-88E5-08C86E7B5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 bwMode="auto">
          <a:xfrm>
            <a:off x="5958499" y="207718"/>
            <a:ext cx="5391782" cy="34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er Sketching Drawing Design Development Product Stock Photo (Edit  Now) 1504702820">
            <a:extLst>
              <a:ext uri="{FF2B5EF4-FFF2-40B4-BE49-F238E27FC236}">
                <a16:creationId xmlns:a16="http://schemas.microsoft.com/office/drawing/2014/main" id="{D8E46DFB-3974-40F5-BB2F-E5A4AD769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1"/>
          <a:stretch/>
        </p:blipFill>
        <p:spPr bwMode="auto">
          <a:xfrm>
            <a:off x="651971" y="207718"/>
            <a:ext cx="4792891" cy="29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B477E-2065-4707-8153-C46A6BF5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51" y="49017"/>
            <a:ext cx="10557521" cy="6759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DE9E4-A0F7-4117-90C6-288CF899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267" y="2301639"/>
            <a:ext cx="3477862" cy="1964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4928B-F4FB-4CCA-AB20-C5222ADD58C3}"/>
              </a:ext>
            </a:extLst>
          </p:cNvPr>
          <p:cNvSpPr txBox="1"/>
          <p:nvPr/>
        </p:nvSpPr>
        <p:spPr>
          <a:xfrm>
            <a:off x="689113" y="2574356"/>
            <a:ext cx="608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may be a student in Dubai.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26919-0A88-4296-ABBD-243BA219B3CE}"/>
              </a:ext>
            </a:extLst>
          </p:cNvPr>
          <p:cNvSpPr txBox="1"/>
          <p:nvPr/>
        </p:nvSpPr>
        <p:spPr>
          <a:xfrm>
            <a:off x="689113" y="4003984"/>
            <a:ext cx="73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Amir might be a furniture designer in the future.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57A76-57D7-4F6F-A9E5-5979E25631E8}"/>
              </a:ext>
            </a:extLst>
          </p:cNvPr>
          <p:cNvSpPr txBox="1"/>
          <p:nvPr/>
        </p:nvSpPr>
        <p:spPr>
          <a:xfrm>
            <a:off x="689113" y="5169382"/>
            <a:ext cx="608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Product design is probably a difficult job.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67008-90FC-4411-8926-62BAFAC7CB8E}"/>
              </a:ext>
            </a:extLst>
          </p:cNvPr>
          <p:cNvSpPr txBox="1"/>
          <p:nvPr/>
        </p:nvSpPr>
        <p:spPr>
          <a:xfrm>
            <a:off x="689113" y="6334780"/>
            <a:ext cx="608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Amir probably likes art.</a:t>
            </a:r>
          </a:p>
        </p:txBody>
      </p:sp>
      <p:pic>
        <p:nvPicPr>
          <p:cNvPr id="2056" name="Picture 8" descr="Coffee Bench by BEYOND Standards By... - **ARCHITECTURE AND INTERIOR  DESIGN** | Facebook">
            <a:extLst>
              <a:ext uri="{FF2B5EF4-FFF2-40B4-BE49-F238E27FC236}">
                <a16:creationId xmlns:a16="http://schemas.microsoft.com/office/drawing/2014/main" id="{C44B47A3-40AE-412D-A8AE-8388F3DC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27" y="4333899"/>
            <a:ext cx="3617843" cy="24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E25B35-43AA-4EAC-B10B-9618F7143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638" b="1"/>
          <a:stretch/>
        </p:blipFill>
        <p:spPr>
          <a:xfrm>
            <a:off x="343249" y="0"/>
            <a:ext cx="12008185" cy="7371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632216-61F3-4748-923B-21801123A2EA}"/>
              </a:ext>
            </a:extLst>
          </p:cNvPr>
          <p:cNvSpPr txBox="1"/>
          <p:nvPr/>
        </p:nvSpPr>
        <p:spPr>
          <a:xfrm>
            <a:off x="6345603" y="3544292"/>
            <a:ext cx="464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might be a chair.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A02C-57CD-432F-AAF3-0541C4C6574E}"/>
              </a:ext>
            </a:extLst>
          </p:cNvPr>
          <p:cNvSpPr txBox="1"/>
          <p:nvPr/>
        </p:nvSpPr>
        <p:spPr>
          <a:xfrm>
            <a:off x="5801204" y="4790198"/>
            <a:ext cx="646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There may be a test on Monday.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8C6F8-E253-4085-8028-E87DCA8DC8E0}"/>
              </a:ext>
            </a:extLst>
          </p:cNvPr>
          <p:cNvSpPr txBox="1"/>
          <p:nvPr/>
        </p:nvSpPr>
        <p:spPr>
          <a:xfrm>
            <a:off x="6714529" y="6080834"/>
            <a:ext cx="464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Fatima might be tired.</a:t>
            </a:r>
          </a:p>
        </p:txBody>
      </p:sp>
    </p:spTree>
    <p:extLst>
      <p:ext uri="{BB962C8B-B14F-4D97-AF65-F5344CB8AC3E}">
        <p14:creationId xmlns:p14="http://schemas.microsoft.com/office/powerpoint/2010/main" val="23776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E913DD-D2FB-4120-A617-58D4A8C74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63" y="511244"/>
            <a:ext cx="11907073" cy="45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day in the life of an Interior Designer - YouTube">
            <a:extLst>
              <a:ext uri="{FF2B5EF4-FFF2-40B4-BE49-F238E27FC236}">
                <a16:creationId xmlns:a16="http://schemas.microsoft.com/office/drawing/2014/main" id="{5C17EFDC-2022-476A-8EA0-3BF6A5011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" y="70338"/>
            <a:ext cx="11941908" cy="67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F8C16-32D2-41C6-97FA-30CF4CEC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052" y="2236763"/>
            <a:ext cx="4774809" cy="1600201"/>
          </a:xfrm>
        </p:spPr>
        <p:txBody>
          <a:bodyPr>
            <a:normAutofit/>
          </a:bodyPr>
          <a:lstStyle/>
          <a:p>
            <a:r>
              <a:rPr lang="en-US" sz="4800" b="1" dirty="0"/>
              <a:t>What do you think his job might be?</a:t>
            </a:r>
          </a:p>
        </p:txBody>
      </p:sp>
    </p:spTree>
    <p:extLst>
      <p:ext uri="{BB962C8B-B14F-4D97-AF65-F5344CB8AC3E}">
        <p14:creationId xmlns:p14="http://schemas.microsoft.com/office/powerpoint/2010/main" val="219687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st Design Software for Creating Print or Web Projects">
            <a:extLst>
              <a:ext uri="{FF2B5EF4-FFF2-40B4-BE49-F238E27FC236}">
                <a16:creationId xmlns:a16="http://schemas.microsoft.com/office/drawing/2014/main" id="{194EFE0E-6D5D-41AE-AE9D-55C45BECB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76523"/>
            <a:ext cx="10005391" cy="66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D5F9C-1E94-4D9D-A411-4B987BC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285612"/>
            <a:ext cx="4131365" cy="1874492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What do you think he might be doing?</a:t>
            </a:r>
          </a:p>
        </p:txBody>
      </p:sp>
    </p:spTree>
    <p:extLst>
      <p:ext uri="{BB962C8B-B14F-4D97-AF65-F5344CB8AC3E}">
        <p14:creationId xmlns:p14="http://schemas.microsoft.com/office/powerpoint/2010/main" val="331376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uct designer sketching - Designability">
            <a:extLst>
              <a:ext uri="{FF2B5EF4-FFF2-40B4-BE49-F238E27FC236}">
                <a16:creationId xmlns:a16="http://schemas.microsoft.com/office/drawing/2014/main" id="{7FCEF28D-F605-43B0-B325-5982CD067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4" y="97856"/>
            <a:ext cx="9993431" cy="6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CDC1F-2BA1-4F3F-9F0B-5ED6CAF5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4" y="192847"/>
            <a:ext cx="3141410" cy="2245554"/>
          </a:xfrm>
        </p:spPr>
        <p:txBody>
          <a:bodyPr>
            <a:normAutofit/>
          </a:bodyPr>
          <a:lstStyle/>
          <a:p>
            <a:r>
              <a:rPr lang="en-US" sz="3600" dirty="0"/>
              <a:t>What do you think she might be designing?</a:t>
            </a:r>
          </a:p>
        </p:txBody>
      </p:sp>
    </p:spTree>
    <p:extLst>
      <p:ext uri="{BB962C8B-B14F-4D97-AF65-F5344CB8AC3E}">
        <p14:creationId xmlns:p14="http://schemas.microsoft.com/office/powerpoint/2010/main" val="12620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automotive designers get to draw cars for a living | Wheels | The  Telegram">
            <a:extLst>
              <a:ext uri="{FF2B5EF4-FFF2-40B4-BE49-F238E27FC236}">
                <a16:creationId xmlns:a16="http://schemas.microsoft.com/office/drawing/2014/main" id="{DC0133F0-CDAD-4B89-8975-097CEE7F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5" y="116681"/>
            <a:ext cx="9906000" cy="66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5C324-2D67-498A-89E7-9B1E12DA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" y="116681"/>
            <a:ext cx="3654287" cy="23913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What do you think he might be drawing?</a:t>
            </a:r>
          </a:p>
        </p:txBody>
      </p:sp>
    </p:spTree>
    <p:extLst>
      <p:ext uri="{BB962C8B-B14F-4D97-AF65-F5344CB8AC3E}">
        <p14:creationId xmlns:p14="http://schemas.microsoft.com/office/powerpoint/2010/main" val="26764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76E31-334E-4AF4-B590-E907A03DEDD2}"/>
              </a:ext>
            </a:extLst>
          </p:cNvPr>
          <p:cNvSpPr txBox="1"/>
          <p:nvPr/>
        </p:nvSpPr>
        <p:spPr>
          <a:xfrm>
            <a:off x="506437" y="1982527"/>
            <a:ext cx="11437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C00000"/>
                </a:solidFill>
                <a:latin typeface="Imprint MT Shadow" panose="04020605060303030202" pitchFamily="82" charset="0"/>
              </a:rPr>
              <a:t>To use the new vocab.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C00000"/>
                </a:solidFill>
                <a:latin typeface="Imprint MT Shadow" panose="04020605060303030202" pitchFamily="82" charset="0"/>
              </a:rPr>
              <a:t> To use might be to express possibility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C00000"/>
                </a:solidFill>
                <a:latin typeface="Imprint MT Shadow" panose="04020605060303030202" pitchFamily="82" charset="0"/>
              </a:rPr>
              <a:t>To read a text for specific information.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F3715-CA97-4BF1-856E-1CF2CE485EDC}"/>
              </a:ext>
            </a:extLst>
          </p:cNvPr>
          <p:cNvSpPr txBox="1"/>
          <p:nvPr/>
        </p:nvSpPr>
        <p:spPr>
          <a:xfrm>
            <a:off x="1699181" y="715949"/>
            <a:ext cx="585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outcomes</a:t>
            </a:r>
            <a:r>
              <a:rPr lang="en-US" sz="5400" i="1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56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job of the 'Product Designer' and its importance in a startup | by  Carlos Beneyto | UX Collective">
            <a:extLst>
              <a:ext uri="{FF2B5EF4-FFF2-40B4-BE49-F238E27FC236}">
                <a16:creationId xmlns:a16="http://schemas.microsoft.com/office/drawing/2014/main" id="{167D5B49-9F68-477B-97B8-73432FEC1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4" y="225083"/>
            <a:ext cx="978654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9BB30-2FA0-4D3B-B4AB-32717EDF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022" y="232117"/>
            <a:ext cx="3344644" cy="218112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he might be designing?</a:t>
            </a:r>
          </a:p>
        </p:txBody>
      </p:sp>
    </p:spTree>
    <p:extLst>
      <p:ext uri="{BB962C8B-B14F-4D97-AF65-F5344CB8AC3E}">
        <p14:creationId xmlns:p14="http://schemas.microsoft.com/office/powerpoint/2010/main" val="119621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e's why Fashion Designing is an Exciting Career Option in Recent Times -  UPES Blog">
            <a:extLst>
              <a:ext uri="{FF2B5EF4-FFF2-40B4-BE49-F238E27FC236}">
                <a16:creationId xmlns:a16="http://schemas.microsoft.com/office/drawing/2014/main" id="{82C97144-1A43-4E99-B0BD-2360CD002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4" y="63304"/>
            <a:ext cx="11779934" cy="67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B98A-210F-4C7A-A88F-2DFEC84A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4" y="196313"/>
            <a:ext cx="3690718" cy="1984179"/>
          </a:xfrm>
        </p:spPr>
        <p:txBody>
          <a:bodyPr>
            <a:normAutofit/>
          </a:bodyPr>
          <a:lstStyle/>
          <a:p>
            <a:r>
              <a:rPr lang="en-US" b="1" dirty="0"/>
              <a:t>What do you think she might be making?</a:t>
            </a:r>
          </a:p>
        </p:txBody>
      </p:sp>
    </p:spTree>
    <p:extLst>
      <p:ext uri="{BB962C8B-B14F-4D97-AF65-F5344CB8AC3E}">
        <p14:creationId xmlns:p14="http://schemas.microsoft.com/office/powerpoint/2010/main" val="3571079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b Seeker's Toolkit for Graphic Designers | 24 Seven Blog | Creative  Recruitment Agency | Staffing">
            <a:extLst>
              <a:ext uri="{FF2B5EF4-FFF2-40B4-BE49-F238E27FC236}">
                <a16:creationId xmlns:a16="http://schemas.microsoft.com/office/drawing/2014/main" id="{893F6271-343E-4FA1-9572-A6D6431AE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42350"/>
            <a:ext cx="9078775" cy="63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726EA-04BB-4783-9262-6A92BB93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3" y="365125"/>
            <a:ext cx="2555631" cy="3063875"/>
          </a:xfrm>
        </p:spPr>
        <p:txBody>
          <a:bodyPr>
            <a:normAutofit/>
          </a:bodyPr>
          <a:lstStyle/>
          <a:p>
            <a:r>
              <a:rPr lang="en-US" sz="3600" dirty="0"/>
              <a:t>What do you think she might be designing?</a:t>
            </a:r>
          </a:p>
        </p:txBody>
      </p:sp>
    </p:spTree>
    <p:extLst>
      <p:ext uri="{BB962C8B-B14F-4D97-AF65-F5344CB8AC3E}">
        <p14:creationId xmlns:p14="http://schemas.microsoft.com/office/powerpoint/2010/main" val="346730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 want to be an architect. What will my salary be? - The Globe and Mail">
            <a:extLst>
              <a:ext uri="{FF2B5EF4-FFF2-40B4-BE49-F238E27FC236}">
                <a16:creationId xmlns:a16="http://schemas.microsoft.com/office/drawing/2014/main" id="{DF5FA30B-CDC3-4FEF-93A6-B13EFC5E8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" y="95758"/>
            <a:ext cx="8801181" cy="67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DDFE5-0BF8-4F2D-93D0-17C1CA94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458" y="95759"/>
            <a:ext cx="3034050" cy="4096414"/>
          </a:xfrm>
        </p:spPr>
        <p:txBody>
          <a:bodyPr>
            <a:normAutofit/>
          </a:bodyPr>
          <a:lstStyle/>
          <a:p>
            <a:r>
              <a:rPr lang="en-US" sz="4000" dirty="0"/>
              <a:t>What do you think they might be looking at?</a:t>
            </a:r>
          </a:p>
        </p:txBody>
      </p:sp>
    </p:spTree>
    <p:extLst>
      <p:ext uri="{BB962C8B-B14F-4D97-AF65-F5344CB8AC3E}">
        <p14:creationId xmlns:p14="http://schemas.microsoft.com/office/powerpoint/2010/main" val="1328658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6D904E-364A-784A-35A6-D036C6FE92FB}"/>
              </a:ext>
            </a:extLst>
          </p:cNvPr>
          <p:cNvSpPr txBox="1"/>
          <p:nvPr/>
        </p:nvSpPr>
        <p:spPr>
          <a:xfrm>
            <a:off x="993913" y="3109148"/>
            <a:ext cx="9846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https://play.kahoot.it/v2/?quizId=d43a27d7-06fd-4457-84f4-6cbe22055c27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73F87-5B30-5188-7905-47F3972C124D}"/>
              </a:ext>
            </a:extLst>
          </p:cNvPr>
          <p:cNvSpPr txBox="1"/>
          <p:nvPr/>
        </p:nvSpPr>
        <p:spPr>
          <a:xfrm>
            <a:off x="4426226" y="1068313"/>
            <a:ext cx="377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be / Might be</a:t>
            </a:r>
          </a:p>
        </p:txBody>
      </p:sp>
    </p:spTree>
    <p:extLst>
      <p:ext uri="{BB962C8B-B14F-4D97-AF65-F5344CB8AC3E}">
        <p14:creationId xmlns:p14="http://schemas.microsoft.com/office/powerpoint/2010/main" val="356538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B6D9-8021-446A-ABBA-E7531468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might you do in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90E6-EFEC-4D97-941E-D942A2E23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Do you think you might like to be a designer?</a:t>
            </a:r>
          </a:p>
          <a:p>
            <a:r>
              <a:rPr lang="en-US" sz="4000" dirty="0"/>
              <a:t>What kinds of jobs do you think you might enjoy?</a:t>
            </a:r>
          </a:p>
          <a:p>
            <a:r>
              <a:rPr lang="en-US" sz="4000" dirty="0"/>
              <a:t>Do you think you might go to university?</a:t>
            </a:r>
          </a:p>
          <a:p>
            <a:r>
              <a:rPr lang="en-US" sz="4000" dirty="0"/>
              <a:t>Do you think you might live in another country one day?</a:t>
            </a:r>
          </a:p>
          <a:p>
            <a:r>
              <a:rPr lang="en-US" sz="4000" dirty="0"/>
              <a:t>Do you think you might have your own business in the future?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255873-12ED-439E-9D76-B978E04AA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5" y="112542"/>
            <a:ext cx="11887200" cy="64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E3CB3-2A0C-47CB-9C0D-9515B7B50224}"/>
              </a:ext>
            </a:extLst>
          </p:cNvPr>
          <p:cNvSpPr txBox="1"/>
          <p:nvPr/>
        </p:nvSpPr>
        <p:spPr>
          <a:xfrm>
            <a:off x="2409908" y="2262044"/>
            <a:ext cx="7711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46497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3E7A9-38EB-4941-99D1-3138BAE47EA4}"/>
              </a:ext>
            </a:extLst>
          </p:cNvPr>
          <p:cNvSpPr txBox="1"/>
          <p:nvPr/>
        </p:nvSpPr>
        <p:spPr>
          <a:xfrm>
            <a:off x="0" y="237989"/>
            <a:ext cx="6916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highlight>
                  <a:srgbClr val="00FFFF"/>
                </a:highlight>
              </a:rPr>
              <a:t>bicycle</a:t>
            </a:r>
          </a:p>
        </p:txBody>
      </p:sp>
      <p:pic>
        <p:nvPicPr>
          <p:cNvPr id="1026" name="Picture 2" descr="نتيجة بحث الصور عن ‪picture of bicycle‬‏">
            <a:extLst>
              <a:ext uri="{FF2B5EF4-FFF2-40B4-BE49-F238E27FC236}">
                <a16:creationId xmlns:a16="http://schemas.microsoft.com/office/drawing/2014/main" id="{CE95D739-0A5E-CDFA-2B36-EE258B4E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828925"/>
            <a:ext cx="6079254" cy="34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3E7A9-38EB-4941-99D1-3138BAE47EA4}"/>
              </a:ext>
            </a:extLst>
          </p:cNvPr>
          <p:cNvSpPr txBox="1"/>
          <p:nvPr/>
        </p:nvSpPr>
        <p:spPr>
          <a:xfrm>
            <a:off x="98730" y="184668"/>
            <a:ext cx="46842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highlight>
                  <a:srgbClr val="00FFFF"/>
                </a:highlight>
              </a:rPr>
              <a:t>label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CD7D9-EA0A-2C5D-2249-CECEBA682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97" y="2025748"/>
            <a:ext cx="3530991" cy="3938954"/>
          </a:xfrm>
          <a:prstGeom prst="rect">
            <a:avLst/>
          </a:prstGeom>
        </p:spPr>
      </p:pic>
      <p:pic>
        <p:nvPicPr>
          <p:cNvPr id="2052" name="Picture 4" descr="500+ Label Pictures | Download Free Images on Unsplash">
            <a:extLst>
              <a:ext uri="{FF2B5EF4-FFF2-40B4-BE49-F238E27FC236}">
                <a16:creationId xmlns:a16="http://schemas.microsoft.com/office/drawing/2014/main" id="{D616CC96-CAC1-8798-D51B-18581AB1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69" y="2025748"/>
            <a:ext cx="3685734" cy="39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3E7A9-38EB-4941-99D1-3138BAE47EA4}"/>
              </a:ext>
            </a:extLst>
          </p:cNvPr>
          <p:cNvSpPr txBox="1"/>
          <p:nvPr/>
        </p:nvSpPr>
        <p:spPr>
          <a:xfrm>
            <a:off x="2110410" y="606699"/>
            <a:ext cx="77392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highlight>
                  <a:srgbClr val="00FFFF"/>
                </a:highlight>
              </a:rPr>
              <a:t>university</a:t>
            </a:r>
          </a:p>
        </p:txBody>
      </p:sp>
      <p:pic>
        <p:nvPicPr>
          <p:cNvPr id="3074" name="Picture 2" descr="American University, Washington, D.C.">
            <a:extLst>
              <a:ext uri="{FF2B5EF4-FFF2-40B4-BE49-F238E27FC236}">
                <a16:creationId xmlns:a16="http://schemas.microsoft.com/office/drawing/2014/main" id="{9A6ACBBD-329D-865A-6F23-7170447C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38400"/>
            <a:ext cx="441154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3E7A9-38EB-4941-99D1-3138BAE47EA4}"/>
              </a:ext>
            </a:extLst>
          </p:cNvPr>
          <p:cNvSpPr txBox="1"/>
          <p:nvPr/>
        </p:nvSpPr>
        <p:spPr>
          <a:xfrm>
            <a:off x="750276" y="536361"/>
            <a:ext cx="106914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highlight>
                  <a:srgbClr val="00FFFF"/>
                </a:highlight>
              </a:rPr>
              <a:t>product designer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D74C0-7404-3457-258E-D803733A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57" y="3150724"/>
            <a:ext cx="4851595" cy="3707276"/>
          </a:xfrm>
          <a:prstGeom prst="rect">
            <a:avLst/>
          </a:prstGeom>
        </p:spPr>
      </p:pic>
      <p:pic>
        <p:nvPicPr>
          <p:cNvPr id="4098" name="Picture 2" descr="Tips To Hire a Product Designing Company | Product Designing Company |  Imaginationeering">
            <a:extLst>
              <a:ext uri="{FF2B5EF4-FFF2-40B4-BE49-F238E27FC236}">
                <a16:creationId xmlns:a16="http://schemas.microsoft.com/office/drawing/2014/main" id="{0E85D8F9-8E09-4563-A27B-A70DD83A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28" y="3099127"/>
            <a:ext cx="4851595" cy="37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3E7A9-38EB-4941-99D1-3138BAE47EA4}"/>
              </a:ext>
            </a:extLst>
          </p:cNvPr>
          <p:cNvSpPr txBox="1"/>
          <p:nvPr/>
        </p:nvSpPr>
        <p:spPr>
          <a:xfrm>
            <a:off x="211272" y="170601"/>
            <a:ext cx="4923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highlight>
                  <a:srgbClr val="00FFFF"/>
                </a:highlight>
              </a:rPr>
              <a:t>object</a:t>
            </a:r>
          </a:p>
        </p:txBody>
      </p:sp>
      <p:pic>
        <p:nvPicPr>
          <p:cNvPr id="5122" name="Picture 2" descr="Large set different objects Royalty Free Vector Image">
            <a:extLst>
              <a:ext uri="{FF2B5EF4-FFF2-40B4-BE49-F238E27FC236}">
                <a16:creationId xmlns:a16="http://schemas.microsoft.com/office/drawing/2014/main" id="{6BA5F176-C5E9-D150-DC97-315E0CA6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4" y="2011680"/>
            <a:ext cx="6016137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254</Words>
  <Application>Microsoft Office PowerPoint</Application>
  <PresentationFormat>Widescreen</PresentationFormat>
  <Paragraphs>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Comic Sans MS</vt:lpstr>
      <vt:lpstr>Imprint MT Shadow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 his job might be?</vt:lpstr>
      <vt:lpstr>What do you think he might be doing?</vt:lpstr>
      <vt:lpstr>What do you think she might be designing?</vt:lpstr>
      <vt:lpstr>What do you think he might be drawing?</vt:lpstr>
      <vt:lpstr>What do you think he might be designing?</vt:lpstr>
      <vt:lpstr>What do you think she might be making?</vt:lpstr>
      <vt:lpstr>What do you think she might be designing?</vt:lpstr>
      <vt:lpstr>What do you think they might be looking at?</vt:lpstr>
      <vt:lpstr>PowerPoint Presentation</vt:lpstr>
      <vt:lpstr>What might you do in 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Lesson 7 Language Focus</dc:title>
  <dc:creator>ريتشارد لوتس</dc:creator>
  <cp:lastModifiedBy>Intesar Ali Mohamed  Soliman</cp:lastModifiedBy>
  <cp:revision>11</cp:revision>
  <dcterms:created xsi:type="dcterms:W3CDTF">2020-10-17T06:25:27Z</dcterms:created>
  <dcterms:modified xsi:type="dcterms:W3CDTF">2022-09-13T08:46:48Z</dcterms:modified>
</cp:coreProperties>
</file>