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7" r:id="rId2"/>
    <p:sldId id="4228" r:id="rId3"/>
    <p:sldId id="4199" r:id="rId4"/>
    <p:sldId id="4181" r:id="rId5"/>
    <p:sldId id="4200" r:id="rId6"/>
    <p:sldId id="4201" r:id="rId7"/>
    <p:sldId id="4202" r:id="rId8"/>
    <p:sldId id="4203" r:id="rId9"/>
    <p:sldId id="4204" r:id="rId10"/>
    <p:sldId id="4205" r:id="rId11"/>
    <p:sldId id="4206" r:id="rId12"/>
    <p:sldId id="4207" r:id="rId13"/>
    <p:sldId id="4208" r:id="rId14"/>
    <p:sldId id="4209" r:id="rId15"/>
    <p:sldId id="4210" r:id="rId16"/>
    <p:sldId id="4211" r:id="rId17"/>
    <p:sldId id="4227" r:id="rId18"/>
    <p:sldId id="4226" r:id="rId19"/>
    <p:sldId id="4212" r:id="rId20"/>
    <p:sldId id="4213" r:id="rId21"/>
    <p:sldId id="4214" r:id="rId22"/>
    <p:sldId id="4215" r:id="rId23"/>
    <p:sldId id="4216" r:id="rId24"/>
    <p:sldId id="4217" r:id="rId25"/>
    <p:sldId id="4218" r:id="rId26"/>
    <p:sldId id="4219" r:id="rId27"/>
  </p:sldIdLst>
  <p:sldSz cx="12192000" cy="6858000"/>
  <p:notesSz cx="6858000" cy="9144000"/>
  <p:custDataLst>
    <p:tags r:id="rId2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tableStyles" Target="tableStyle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tags" Target="tags/tag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theme" Target="theme/theme1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notesMaster" Target="notesMasters/notesMaster1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viewProps" Target="view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presProps" Target="pres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717702-FB50-497E-BBB4-1A4905CC73DC}" type="datetimeFigureOut">
              <a:rPr lang="en-AE" smtClean="0"/>
              <a:t>09/17/2024</a:t>
            </a:fld>
            <a:endParaRPr lang="en-A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9EE40B-EBA7-48D2-97BC-84FC40D47BC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200384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894B27-7EC0-45B7-B714-15E1110ACC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48B0F9-389B-4516-A940-A569BBEC40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AC07DE-258D-4A6E-9A15-FAF263BCB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09/17/2024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AABD46-BFDE-467F-879E-5E9F459FD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80515B-7515-4BEE-B33A-4CAF08C4B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889105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3CEDE-6B9D-4283-AF34-6296D94E0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F147A5-D0B2-4BE5-917E-2A4F0855F5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B3FC0E-8DC9-4C95-BA92-AB382F59D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09/17/2024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EA8340-A67D-4D17-981B-AE093987D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C93E29-294C-4766-A138-DA44D6D5B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302595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3CEDE-6B9D-4283-AF34-6296D94E0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F147A5-D0B2-4BE5-917E-2A4F0855F5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B3FC0E-8DC9-4C95-BA92-AB382F59D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09/17/2024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EA8340-A67D-4D17-981B-AE093987D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C93E29-294C-4766-A138-DA44D6D5B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956251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3CEDE-6B9D-4283-AF34-6296D94E0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F147A5-D0B2-4BE5-917E-2A4F0855F5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B3FC0E-8DC9-4C95-BA92-AB382F59D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09/17/2024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EA8340-A67D-4D17-981B-AE093987D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C93E29-294C-4766-A138-DA44D6D5B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188356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3CEDE-6B9D-4283-AF34-6296D94E0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F147A5-D0B2-4BE5-917E-2A4F0855F5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B3FC0E-8DC9-4C95-BA92-AB382F59D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09/17/2024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EA8340-A67D-4D17-981B-AE093987D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C93E29-294C-4766-A138-DA44D6D5B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6583955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3CEDE-6B9D-4283-AF34-6296D94E0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F147A5-D0B2-4BE5-917E-2A4F0855F5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B3FC0E-8DC9-4C95-BA92-AB382F59D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09/17/2024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EA8340-A67D-4D17-981B-AE093987D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C93E29-294C-4766-A138-DA44D6D5B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542434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3CEDE-6B9D-4283-AF34-6296D94E0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F147A5-D0B2-4BE5-917E-2A4F0855F5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B3FC0E-8DC9-4C95-BA92-AB382F59D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09/17/2024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EA8340-A67D-4D17-981B-AE093987D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C93E29-294C-4766-A138-DA44D6D5B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378736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3CEDE-6B9D-4283-AF34-6296D94E0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F147A5-D0B2-4BE5-917E-2A4F0855F5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B3FC0E-8DC9-4C95-BA92-AB382F59D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09/17/2024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EA8340-A67D-4D17-981B-AE093987D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C93E29-294C-4766-A138-DA44D6D5B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743879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3CEDE-6B9D-4283-AF34-6296D94E0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F147A5-D0B2-4BE5-917E-2A4F0855F5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B3FC0E-8DC9-4C95-BA92-AB382F59D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09/17/2024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EA8340-A67D-4D17-981B-AE093987D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C93E29-294C-4766-A138-DA44D6D5B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1040086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3CEDE-6B9D-4283-AF34-6296D94E0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F147A5-D0B2-4BE5-917E-2A4F0855F5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B3FC0E-8DC9-4C95-BA92-AB382F59D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09/17/2024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EA8340-A67D-4D17-981B-AE093987D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C93E29-294C-4766-A138-DA44D6D5B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4025716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3CEDE-6B9D-4283-AF34-6296D94E0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F147A5-D0B2-4BE5-917E-2A4F0855F5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B3FC0E-8DC9-4C95-BA92-AB382F59D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09/17/2024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EA8340-A67D-4D17-981B-AE093987D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C93E29-294C-4766-A138-DA44D6D5B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6442339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3CEDE-6B9D-4283-AF34-6296D94E0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F147A5-D0B2-4BE5-917E-2A4F0855F5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B3FC0E-8DC9-4C95-BA92-AB382F59D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09/17/2024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EA8340-A67D-4D17-981B-AE093987D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C93E29-294C-4766-A138-DA44D6D5B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8529004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3CEDE-6B9D-4283-AF34-6296D94E0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F147A5-D0B2-4BE5-917E-2A4F0855F5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B3FC0E-8DC9-4C95-BA92-AB382F59D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09/17/2024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EA8340-A67D-4D17-981B-AE093987D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C93E29-294C-4766-A138-DA44D6D5B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8062190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3CEDE-6B9D-4283-AF34-6296D94E0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F147A5-D0B2-4BE5-917E-2A4F0855F5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B3FC0E-8DC9-4C95-BA92-AB382F59D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09/17/2024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EA8340-A67D-4D17-981B-AE093987D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C93E29-294C-4766-A138-DA44D6D5B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7839386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3CEDE-6B9D-4283-AF34-6296D94E0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F147A5-D0B2-4BE5-917E-2A4F0855F5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B3FC0E-8DC9-4C95-BA92-AB382F59D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09/17/2024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EA8340-A67D-4D17-981B-AE093987D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C93E29-294C-4766-A138-DA44D6D5B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6196988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3CEDE-6B9D-4283-AF34-6296D94E0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F147A5-D0B2-4BE5-917E-2A4F0855F5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B3FC0E-8DC9-4C95-BA92-AB382F59D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09/17/2024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EA8340-A67D-4D17-981B-AE093987D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C93E29-294C-4766-A138-DA44D6D5B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841937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3CEDE-6B9D-4283-AF34-6296D94E0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F147A5-D0B2-4BE5-917E-2A4F0855F5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B3FC0E-8DC9-4C95-BA92-AB382F59D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09/17/2024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EA8340-A67D-4D17-981B-AE093987D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C93E29-294C-4766-A138-DA44D6D5B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2100333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3CEDE-6B9D-4283-AF34-6296D94E0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F147A5-D0B2-4BE5-917E-2A4F0855F5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B3FC0E-8DC9-4C95-BA92-AB382F59D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09/17/2024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EA8340-A67D-4D17-981B-AE093987D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C93E29-294C-4766-A138-DA44D6D5B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584940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3CEDE-6B9D-4283-AF34-6296D94E0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F147A5-D0B2-4BE5-917E-2A4F0855F5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B3FC0E-8DC9-4C95-BA92-AB382F59D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09/17/2024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EA8340-A67D-4D17-981B-AE093987D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C93E29-294C-4766-A138-DA44D6D5B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7840555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3CEDE-6B9D-4283-AF34-6296D94E0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F147A5-D0B2-4BE5-917E-2A4F0855F5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B3FC0E-8DC9-4C95-BA92-AB382F59D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09/17/2024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EA8340-A67D-4D17-981B-AE093987D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C93E29-294C-4766-A138-DA44D6D5B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3998205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3CEDE-6B9D-4283-AF34-6296D94E0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F147A5-D0B2-4BE5-917E-2A4F0855F5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B3FC0E-8DC9-4C95-BA92-AB382F59D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09/17/2024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EA8340-A67D-4D17-981B-AE093987D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C93E29-294C-4766-A138-DA44D6D5B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967175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3CEDE-6B9D-4283-AF34-6296D94E0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F147A5-D0B2-4BE5-917E-2A4F0855F5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B3FC0E-8DC9-4C95-BA92-AB382F59D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09/17/2024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EA8340-A67D-4D17-981B-AE093987D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C93E29-294C-4766-A138-DA44D6D5B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5962743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3CEDE-6B9D-4283-AF34-6296D94E0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F147A5-D0B2-4BE5-917E-2A4F0855F5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B3FC0E-8DC9-4C95-BA92-AB382F59D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09/17/2024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EA8340-A67D-4D17-981B-AE093987D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C93E29-294C-4766-A138-DA44D6D5B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62944572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3CEDE-6B9D-4283-AF34-6296D94E0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F147A5-D0B2-4BE5-917E-2A4F0855F5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B3FC0E-8DC9-4C95-BA92-AB382F59D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09/17/2024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EA8340-A67D-4D17-981B-AE093987D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C93E29-294C-4766-A138-DA44D6D5B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81852112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3CEDE-6B9D-4283-AF34-6296D94E0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F147A5-D0B2-4BE5-917E-2A4F0855F5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B3FC0E-8DC9-4C95-BA92-AB382F59D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09/17/2024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EA8340-A67D-4D17-981B-AE093987D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C93E29-294C-4766-A138-DA44D6D5B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5274207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3CEDE-6B9D-4283-AF34-6296D94E0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F147A5-D0B2-4BE5-917E-2A4F0855F5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B3FC0E-8DC9-4C95-BA92-AB382F59D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09/17/2024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EA8340-A67D-4D17-981B-AE093987D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C93E29-294C-4766-A138-DA44D6D5B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63653420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3CEDE-6B9D-4283-AF34-6296D94E0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F147A5-D0B2-4BE5-917E-2A4F0855F5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B3FC0E-8DC9-4C95-BA92-AB382F59D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09/17/2024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EA8340-A67D-4D17-981B-AE093987D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C93E29-294C-4766-A138-DA44D6D5B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46187778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3CEDE-6B9D-4283-AF34-6296D94E0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F147A5-D0B2-4BE5-917E-2A4F0855F5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B3FC0E-8DC9-4C95-BA92-AB382F59D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09/17/2024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EA8340-A67D-4D17-981B-AE093987D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C93E29-294C-4766-A138-DA44D6D5B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41556390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CD23A-2419-4618-B052-97EBEB00F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1442C8-B03F-4B71-967E-C6B72DB43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C6BD89-854A-4FB3-851F-B8A5A2610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09/17/2024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ACD3B3-42D0-480D-872E-8708698B4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DBCFB1-E082-4050-B367-4815C9F03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4882679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03277-71EE-4273-A43B-A6D4F89C2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243B02-26E9-4DBF-B6AE-E4A1492F4B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36445D-5DC6-4136-99C9-6B3C790C59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302BEA-17C8-4F9D-803F-9628E3103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09/17/2024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DB7763-6A2D-4123-9EDF-113BD657E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6660A7-4B46-4854-B12F-5CF930E31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89384847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20142-6CAB-4EDF-9A98-875F4B9F7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BC5AB0-4D45-4F8E-8CB3-D1F91C8A70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99D77B-3EC8-4C67-933D-4227598728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475DB6-E881-4FF9-A6D4-39854B4833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3833EC-23CB-487B-B29B-C8D4E8BBA3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6A7EFCB-FEED-4E9E-A90B-7A848B5100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09/17/2024</a:t>
            </a:fld>
            <a:endParaRPr lang="en-A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FE2167E-9BB2-4E8B-95CF-5964FA354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8D79925-830C-4678-A066-157D6E146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91645442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91645-4BE4-4AE8-BE0B-37F1C95EC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50F138-08F3-4868-831C-036CA2539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09/17/2024</a:t>
            </a:fld>
            <a:endParaRPr lang="en-A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8168DE-E28B-49BF-936D-0DC859F7D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00E815-6DCE-43C6-A119-0580250E4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06652913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FB186A7-4E32-408A-A436-E69E13943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09/17/2024</a:t>
            </a:fld>
            <a:endParaRPr lang="en-A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A81422-2873-4D84-9BD5-77EFE069B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3AFB53-4459-4B7D-A61A-D18242B57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73318284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FB186A7-4E32-408A-A436-E69E13943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09/17/2024</a:t>
            </a:fld>
            <a:endParaRPr lang="en-A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A81422-2873-4D84-9BD5-77EFE069B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3AFB53-4459-4B7D-A61A-D18242B57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24595417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FB186A7-4E32-408A-A436-E69E13943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09/17/2024</a:t>
            </a:fld>
            <a:endParaRPr lang="en-A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A81422-2873-4D84-9BD5-77EFE069B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3AFB53-4459-4B7D-A61A-D18242B57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52421840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E0DE5-B098-47E9-9E33-43D72A814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F9A705-B20D-4C6E-924D-69626BE8A2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03B389-BB44-4A90-BABC-1B56FBD95C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46D4BE-9759-4F62-935E-8B775AF79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09/17/2024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D9A7EF-2EB1-4909-950F-818B76C78A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7B0468-694E-4CD8-9ACE-65291F2B0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51721631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EA5DFE-D51B-4596-A7E7-243549924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C6260F7-7E22-4D20-AC38-24BE5A7BD2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8E1D29-7E5A-4B48-9A20-74EE64F4B8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F6F9CB-989E-4DC8-8303-6B380D7C1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09/17/2024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005C86-09C9-4FAB-A9BB-640A237BF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5DD739-532F-4CF7-8CA4-90199B5C8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31496787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79DCD-B031-4D9D-82BC-2258EDE92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EF848-0235-4CE7-AA2F-45F301E994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4AE425-6704-4FEB-8B69-2A729DA69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09/17/2024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A89DD8-1F28-42D6-BD6A-477D90EBE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D5FA61-D454-4A4B-BE5D-24878C62D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72187943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1637662-E798-4FED-B71B-56F867B8B5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F2CF9D-EBB6-4CA9-96B3-B07A65DBC5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305177-AD83-4AA8-81DE-2551BF9EE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09/17/2024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A0884C-BA9C-4496-8B69-D15312054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5BF3BD-240B-436F-BD17-3BCE7F4EE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784730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slideLayout" Target="../slideLayouts/slideLayout18.xml" /><Relationship Id="rId26" Type="http://schemas.openxmlformats.org/officeDocument/2006/relationships/slideLayout" Target="../slideLayouts/slideLayout26.xml" /><Relationship Id="rId39" Type="http://schemas.openxmlformats.org/officeDocument/2006/relationships/slideLayout" Target="../slideLayouts/slideLayout39.xml" /><Relationship Id="rId3" Type="http://schemas.openxmlformats.org/officeDocument/2006/relationships/slideLayout" Target="../slideLayouts/slideLayout3.xml" /><Relationship Id="rId21" Type="http://schemas.openxmlformats.org/officeDocument/2006/relationships/slideLayout" Target="../slideLayouts/slideLayout21.xml" /><Relationship Id="rId34" Type="http://schemas.openxmlformats.org/officeDocument/2006/relationships/slideLayout" Target="../slideLayouts/slideLayout34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5" Type="http://schemas.openxmlformats.org/officeDocument/2006/relationships/slideLayout" Target="../slideLayouts/slideLayout25.xml" /><Relationship Id="rId33" Type="http://schemas.openxmlformats.org/officeDocument/2006/relationships/slideLayout" Target="../slideLayouts/slideLayout33.xml" /><Relationship Id="rId38" Type="http://schemas.openxmlformats.org/officeDocument/2006/relationships/slideLayout" Target="../slideLayouts/slideLayout38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20" Type="http://schemas.openxmlformats.org/officeDocument/2006/relationships/slideLayout" Target="../slideLayouts/slideLayout20.xml" /><Relationship Id="rId29" Type="http://schemas.openxmlformats.org/officeDocument/2006/relationships/slideLayout" Target="../slideLayouts/slideLayout29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24" Type="http://schemas.openxmlformats.org/officeDocument/2006/relationships/slideLayout" Target="../slideLayouts/slideLayout24.xml" /><Relationship Id="rId32" Type="http://schemas.openxmlformats.org/officeDocument/2006/relationships/slideLayout" Target="../slideLayouts/slideLayout32.xml" /><Relationship Id="rId37" Type="http://schemas.openxmlformats.org/officeDocument/2006/relationships/slideLayout" Target="../slideLayouts/slideLayout37.xml" /><Relationship Id="rId40" Type="http://schemas.openxmlformats.org/officeDocument/2006/relationships/theme" Target="../theme/theme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23" Type="http://schemas.openxmlformats.org/officeDocument/2006/relationships/slideLayout" Target="../slideLayouts/slideLayout23.xml" /><Relationship Id="rId28" Type="http://schemas.openxmlformats.org/officeDocument/2006/relationships/slideLayout" Target="../slideLayouts/slideLayout28.xml" /><Relationship Id="rId36" Type="http://schemas.openxmlformats.org/officeDocument/2006/relationships/slideLayout" Target="../slideLayouts/slideLayout36.xml" /><Relationship Id="rId10" Type="http://schemas.openxmlformats.org/officeDocument/2006/relationships/slideLayout" Target="../slideLayouts/slideLayout10.xml" /><Relationship Id="rId19" Type="http://schemas.openxmlformats.org/officeDocument/2006/relationships/slideLayout" Target="../slideLayouts/slideLayout19.xml" /><Relationship Id="rId31" Type="http://schemas.openxmlformats.org/officeDocument/2006/relationships/slideLayout" Target="../slideLayouts/slideLayout31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Relationship Id="rId22" Type="http://schemas.openxmlformats.org/officeDocument/2006/relationships/slideLayout" Target="../slideLayouts/slideLayout22.xml" /><Relationship Id="rId27" Type="http://schemas.openxmlformats.org/officeDocument/2006/relationships/slideLayout" Target="../slideLayouts/slideLayout27.xml" /><Relationship Id="rId30" Type="http://schemas.openxmlformats.org/officeDocument/2006/relationships/slideLayout" Target="../slideLayouts/slideLayout30.xml" /><Relationship Id="rId35" Type="http://schemas.openxmlformats.org/officeDocument/2006/relationships/slideLayout" Target="../slideLayouts/slideLayout35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A5C6C67-BB50-4CF4-A003-694240CEE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E25D37-15CD-452B-A574-154BDAE8AE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206880-DEB9-46FC-AC86-A0898F90C0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1408F9-29A2-44FF-8B29-15B240EDA743}" type="datetimeFigureOut">
              <a:rPr lang="en-AE" smtClean="0"/>
              <a:t>09/17/2024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2C0EC4-F83C-4C79-932F-AC234C1EAC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246929-CD23-4D1A-8841-A94B63ED06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054772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87" r:id="rId3"/>
    <p:sldLayoutId id="2147483686" r:id="rId4"/>
    <p:sldLayoutId id="2147483685" r:id="rId5"/>
    <p:sldLayoutId id="2147483684" r:id="rId6"/>
    <p:sldLayoutId id="2147483683" r:id="rId7"/>
    <p:sldLayoutId id="2147483681" r:id="rId8"/>
    <p:sldLayoutId id="2147483680" r:id="rId9"/>
    <p:sldLayoutId id="2147483679" r:id="rId10"/>
    <p:sldLayoutId id="2147483678" r:id="rId11"/>
    <p:sldLayoutId id="2147483677" r:id="rId12"/>
    <p:sldLayoutId id="2147483676" r:id="rId13"/>
    <p:sldLayoutId id="2147483675" r:id="rId14"/>
    <p:sldLayoutId id="2147483674" r:id="rId15"/>
    <p:sldLayoutId id="2147483672" r:id="rId16"/>
    <p:sldLayoutId id="2147483671" r:id="rId17"/>
    <p:sldLayoutId id="2147483670" r:id="rId18"/>
    <p:sldLayoutId id="2147483669" r:id="rId19"/>
    <p:sldLayoutId id="2147483668" r:id="rId20"/>
    <p:sldLayoutId id="2147483667" r:id="rId21"/>
    <p:sldLayoutId id="2147483666" r:id="rId22"/>
    <p:sldLayoutId id="2147483665" r:id="rId23"/>
    <p:sldLayoutId id="2147483664" r:id="rId24"/>
    <p:sldLayoutId id="2147483663" r:id="rId25"/>
    <p:sldLayoutId id="2147483662" r:id="rId26"/>
    <p:sldLayoutId id="2147483661" r:id="rId27"/>
    <p:sldLayoutId id="2147483660" r:id="rId28"/>
    <p:sldLayoutId id="2147483651" r:id="rId29"/>
    <p:sldLayoutId id="2147483652" r:id="rId30"/>
    <p:sldLayoutId id="2147483653" r:id="rId31"/>
    <p:sldLayoutId id="2147483654" r:id="rId32"/>
    <p:sldLayoutId id="2147483655" r:id="rId33"/>
    <p:sldLayoutId id="2147483682" r:id="rId34"/>
    <p:sldLayoutId id="2147483673" r:id="rId35"/>
    <p:sldLayoutId id="2147483656" r:id="rId36"/>
    <p:sldLayoutId id="2147483657" r:id="rId37"/>
    <p:sldLayoutId id="2147483658" r:id="rId38"/>
    <p:sldLayoutId id="2147483659" r:id="rId3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jpg" /><Relationship Id="rId1" Type="http://schemas.openxmlformats.org/officeDocument/2006/relationships/slideLayout" Target="../slideLayouts/slideLayout2.xml" /><Relationship Id="rId5" Type="http://schemas.openxmlformats.org/officeDocument/2006/relationships/hyperlink" Target="https://play.kahoot.it/v2/?quizId=a989c671-26de-4f5f-8beb-1fadd08c6ee2" TargetMode="External" /><Relationship Id="rId4" Type="http://schemas.openxmlformats.org/officeDocument/2006/relationships/image" Target="../media/image3.png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jp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3.png" 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NULL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33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7.png" /><Relationship Id="rId4" Type="http://schemas.openxmlformats.org/officeDocument/2006/relationships/image" Target="../media/image6.png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 /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10.pn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 /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 /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15.pn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 /><Relationship Id="rId2" Type="http://schemas.openxmlformats.org/officeDocument/2006/relationships/image" Target="../media/image16.pn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 /><Relationship Id="rId2" Type="http://schemas.openxmlformats.org/officeDocument/2006/relationships/image" Target="../media/image18.pn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 /><Relationship Id="rId2" Type="http://schemas.openxmlformats.org/officeDocument/2006/relationships/image" Target="../media/image20.png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23.png" /><Relationship Id="rId4" Type="http://schemas.openxmlformats.org/officeDocument/2006/relationships/image" Target="../media/image22.png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 /><Relationship Id="rId2" Type="http://schemas.openxmlformats.org/officeDocument/2006/relationships/image" Target="../media/image24.pn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2.wdp" /><Relationship Id="rId3" Type="http://schemas.openxmlformats.org/officeDocument/2006/relationships/image" Target="../media/image27.png" /><Relationship Id="rId7" Type="http://schemas.openxmlformats.org/officeDocument/2006/relationships/image" Target="../media/image30.png" /><Relationship Id="rId2" Type="http://schemas.openxmlformats.org/officeDocument/2006/relationships/image" Target="../media/image26.png" /><Relationship Id="rId1" Type="http://schemas.openxmlformats.org/officeDocument/2006/relationships/slideLayout" Target="../slideLayouts/slideLayout2.xml" /><Relationship Id="rId6" Type="http://schemas.microsoft.com/office/2007/relationships/hdphoto" Target="../media/hdphoto1.wdp" /><Relationship Id="rId5" Type="http://schemas.openxmlformats.org/officeDocument/2006/relationships/image" Target="../media/image29.png" /><Relationship Id="rId4" Type="http://schemas.openxmlformats.org/officeDocument/2006/relationships/image" Target="../media/image28.png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 /><Relationship Id="rId2" Type="http://schemas.openxmlformats.org/officeDocument/2006/relationships/image" Target="../media/image31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34.png" /><Relationship Id="rId5" Type="http://schemas.microsoft.com/office/2007/relationships/hdphoto" Target="../media/hdphoto3.wdp" /><Relationship Id="rId4" Type="http://schemas.openxmlformats.org/officeDocument/2006/relationships/image" Target="../media/image33.png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 /><Relationship Id="rId7" Type="http://schemas.microsoft.com/office/2007/relationships/hdphoto" Target="../media/hdphoto5.wdp" /><Relationship Id="rId2" Type="http://schemas.openxmlformats.org/officeDocument/2006/relationships/image" Target="../media/image35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38.png" /><Relationship Id="rId5" Type="http://schemas.microsoft.com/office/2007/relationships/hdphoto" Target="../media/hdphoto4.wdp" /><Relationship Id="rId4" Type="http://schemas.openxmlformats.org/officeDocument/2006/relationships/image" Target="../media/image37.png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 /><Relationship Id="rId2" Type="http://schemas.openxmlformats.org/officeDocument/2006/relationships/image" Target="../media/image39.png" /><Relationship Id="rId1" Type="http://schemas.openxmlformats.org/officeDocument/2006/relationships/slideLayout" Target="../slideLayouts/slideLayout2.xml" /><Relationship Id="rId5" Type="http://schemas.microsoft.com/office/2007/relationships/hdphoto" Target="../media/hdphoto6.wdp" /><Relationship Id="rId4" Type="http://schemas.openxmlformats.org/officeDocument/2006/relationships/image" Target="../media/image41.png" 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 /><Relationship Id="rId3" Type="http://schemas.openxmlformats.org/officeDocument/2006/relationships/image" Target="../media/image43.png" /><Relationship Id="rId7" Type="http://schemas.openxmlformats.org/officeDocument/2006/relationships/image" Target="../media/image63.png" /><Relationship Id="rId2" Type="http://schemas.openxmlformats.org/officeDocument/2006/relationships/image" Target="../media/image42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46.png" /><Relationship Id="rId5" Type="http://schemas.openxmlformats.org/officeDocument/2006/relationships/image" Target="../media/image45.png" /><Relationship Id="rId10" Type="http://schemas.openxmlformats.org/officeDocument/2006/relationships/image" Target="../media/image49.png" /><Relationship Id="rId4" Type="http://schemas.openxmlformats.org/officeDocument/2006/relationships/image" Target="../media/image44.png" /><Relationship Id="rId9" Type="http://schemas.openxmlformats.org/officeDocument/2006/relationships/image" Target="../media/image48.png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jp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3.png" 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audio" Target="NULL" /><Relationship Id="rId3" Type="http://schemas.openxmlformats.org/officeDocument/2006/relationships/image" Target="../media/image50.png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33.xml" /><Relationship Id="rId4" Type="http://schemas.openxmlformats.org/officeDocument/2006/relationships/image" Target="../media/image51.png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 /><Relationship Id="rId2" Type="http://schemas.openxmlformats.org/officeDocument/2006/relationships/image" Target="../media/image50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52.png" 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 /><Relationship Id="rId2" Type="http://schemas.openxmlformats.org/officeDocument/2006/relationships/image" Target="../media/image53.png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56.png" /><Relationship Id="rId4" Type="http://schemas.openxmlformats.org/officeDocument/2006/relationships/image" Target="../media/image55.png" 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 /><Relationship Id="rId2" Type="http://schemas.openxmlformats.org/officeDocument/2006/relationships/image" Target="../media/image57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59.png" 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 /><Relationship Id="rId2" Type="http://schemas.openxmlformats.org/officeDocument/2006/relationships/image" Target="../media/image60.png" /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 /><Relationship Id="rId1" Type="http://schemas.openxmlformats.org/officeDocument/2006/relationships/slideLayout" Target="../slideLayouts/slideLayout2.xml" 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 /><Relationship Id="rId2" Type="http://schemas.openxmlformats.org/officeDocument/2006/relationships/image" Target="../media/image64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68.png" /><Relationship Id="rId5" Type="http://schemas.openxmlformats.org/officeDocument/2006/relationships/image" Target="../media/image67.png" /><Relationship Id="rId4" Type="http://schemas.openxmlformats.org/officeDocument/2006/relationships/image" Target="../media/image66.png" 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hdphoto" Target="../media/hdphoto7.wdp" /><Relationship Id="rId3" Type="http://schemas.openxmlformats.org/officeDocument/2006/relationships/image" Target="../media/image70.png" /><Relationship Id="rId7" Type="http://schemas.openxmlformats.org/officeDocument/2006/relationships/image" Target="../media/image74.png" /><Relationship Id="rId2" Type="http://schemas.openxmlformats.org/officeDocument/2006/relationships/image" Target="../media/image69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73.png" /><Relationship Id="rId5" Type="http://schemas.openxmlformats.org/officeDocument/2006/relationships/image" Target="../media/image72.png" /><Relationship Id="rId10" Type="http://schemas.microsoft.com/office/2007/relationships/hdphoto" Target="../media/hdphoto8.wdp" /><Relationship Id="rId4" Type="http://schemas.openxmlformats.org/officeDocument/2006/relationships/image" Target="../media/image71.png" /><Relationship Id="rId9" Type="http://schemas.openxmlformats.org/officeDocument/2006/relationships/image" Target="../media/image75.png" 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 /><Relationship Id="rId7" Type="http://schemas.microsoft.com/office/2007/relationships/hdphoto" Target="../media/hdphoto10.wdp" /><Relationship Id="rId2" Type="http://schemas.openxmlformats.org/officeDocument/2006/relationships/image" Target="../media/image76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79.png" /><Relationship Id="rId5" Type="http://schemas.microsoft.com/office/2007/relationships/hdphoto" Target="../media/hdphoto9.wdp" /><Relationship Id="rId4" Type="http://schemas.openxmlformats.org/officeDocument/2006/relationships/image" Target="../media/image78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reativity by natsorozco on emaze">
            <a:hlinkClick r:id="" action="ppaction://noaction"/>
            <a:extLst>
              <a:ext uri="{FF2B5EF4-FFF2-40B4-BE49-F238E27FC236}">
                <a16:creationId xmlns:a16="http://schemas.microsoft.com/office/drawing/2014/main" id="{61107F5D-9145-4FC8-8C74-EF14EB7BA3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2302" y="2813990"/>
            <a:ext cx="538367" cy="538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oogle Shape;1361;p40">
            <a:extLst>
              <a:ext uri="{FF2B5EF4-FFF2-40B4-BE49-F238E27FC236}">
                <a16:creationId xmlns:a16="http://schemas.microsoft.com/office/drawing/2014/main" id="{ACAD3104-8EFF-4019-8B2A-8F83742AD794}"/>
              </a:ext>
            </a:extLst>
          </p:cNvPr>
          <p:cNvGrpSpPr/>
          <p:nvPr/>
        </p:nvGrpSpPr>
        <p:grpSpPr>
          <a:xfrm>
            <a:off x="379828" y="2612477"/>
            <a:ext cx="9280627" cy="2057997"/>
            <a:chOff x="4049800" y="640400"/>
            <a:chExt cx="858900" cy="858900"/>
          </a:xfrm>
        </p:grpSpPr>
        <p:sp>
          <p:nvSpPr>
            <p:cNvPr id="18" name="Google Shape;1362;p40">
              <a:extLst>
                <a:ext uri="{FF2B5EF4-FFF2-40B4-BE49-F238E27FC236}">
                  <a16:creationId xmlns:a16="http://schemas.microsoft.com/office/drawing/2014/main" id="{14F7DBC4-1C5B-40D6-B5D7-E52BFD71E17C}"/>
                </a:ext>
              </a:extLst>
            </p:cNvPr>
            <p:cNvSpPr/>
            <p:nvPr/>
          </p:nvSpPr>
          <p:spPr>
            <a:xfrm>
              <a:off x="4049800" y="640400"/>
              <a:ext cx="858900" cy="858900"/>
            </a:xfrm>
            <a:prstGeom prst="donut">
              <a:avLst>
                <a:gd name="adj" fmla="val 9973"/>
              </a:avLst>
            </a:prstGeom>
            <a:ln>
              <a:headEnd type="none" w="sm" len="sm"/>
              <a:tailEnd type="none" w="sm" len="sm"/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/>
            </a:p>
          </p:txBody>
        </p:sp>
        <p:sp>
          <p:nvSpPr>
            <p:cNvPr id="19" name="Google Shape;1363;p40">
              <a:extLst>
                <a:ext uri="{FF2B5EF4-FFF2-40B4-BE49-F238E27FC236}">
                  <a16:creationId xmlns:a16="http://schemas.microsoft.com/office/drawing/2014/main" id="{45613FCC-3D19-4485-9D51-164D10A5AF9F}"/>
                </a:ext>
              </a:extLst>
            </p:cNvPr>
            <p:cNvSpPr/>
            <p:nvPr/>
          </p:nvSpPr>
          <p:spPr>
            <a:xfrm>
              <a:off x="4049800" y="640400"/>
              <a:ext cx="858900" cy="858900"/>
            </a:xfrm>
            <a:prstGeom prst="blockArc">
              <a:avLst>
                <a:gd name="adj1" fmla="val 11478446"/>
                <a:gd name="adj2" fmla="val 2161899"/>
                <a:gd name="adj3" fmla="val 9751"/>
              </a:avLst>
            </a:prstGeom>
            <a:ln>
              <a:headEnd type="none" w="sm" len="sm"/>
              <a:tailEnd type="none" w="sm" len="sm"/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/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9AA10BB3-C2A1-4400-AC0A-DEB56CD0BC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1401" y="135768"/>
            <a:ext cx="4459054" cy="223478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9BB3257-9718-4CE7-A873-C80A2DE848D8}"/>
              </a:ext>
            </a:extLst>
          </p:cNvPr>
          <p:cNvSpPr txBox="1"/>
          <p:nvPr/>
        </p:nvSpPr>
        <p:spPr>
          <a:xfrm>
            <a:off x="1458960" y="3429000"/>
            <a:ext cx="775097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  <a:hlinkClick r:id="rId5"/>
              </a:rPr>
              <a:t>https://play.kahoot.it/v2/?quizId=a989c671-26de-4f5f-8beb-1fadd08c6ee2</a:t>
            </a:r>
            <a:endParaRPr lang="en-US" sz="1800" dirty="0">
              <a:solidFill>
                <a:srgbClr val="FF0000"/>
              </a:solidFill>
            </a:endParaRPr>
          </a:p>
          <a:p>
            <a:endParaRPr lang="en-US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03350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reativity by natsorozco on emaze">
            <a:hlinkClick r:id="" action="ppaction://noaction"/>
            <a:extLst>
              <a:ext uri="{FF2B5EF4-FFF2-40B4-BE49-F238E27FC236}">
                <a16:creationId xmlns:a16="http://schemas.microsoft.com/office/drawing/2014/main" id="{61107F5D-9145-4FC8-8C74-EF14EB7BA3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2302" y="2813990"/>
            <a:ext cx="538367" cy="538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BC4435F-6423-41AC-A057-B500408611D1}"/>
              </a:ext>
            </a:extLst>
          </p:cNvPr>
          <p:cNvSpPr/>
          <p:nvPr/>
        </p:nvSpPr>
        <p:spPr>
          <a:xfrm>
            <a:off x="1586810" y="3731667"/>
            <a:ext cx="8612011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ar-AE" altLang="en-US" sz="4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تحديد استعياب وفهم الوحدة من خلال حل مراجعة أسئلة الوحدة</a:t>
            </a:r>
            <a:endParaRPr kumimoji="0" lang="en-US" altLang="en-US" sz="400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grpSp>
        <p:nvGrpSpPr>
          <p:cNvPr id="16" name="Google Shape;1361;p40">
            <a:extLst>
              <a:ext uri="{FF2B5EF4-FFF2-40B4-BE49-F238E27FC236}">
                <a16:creationId xmlns:a16="http://schemas.microsoft.com/office/drawing/2014/main" id="{ACAD3104-8EFF-4019-8B2A-8F83742AD794}"/>
              </a:ext>
            </a:extLst>
          </p:cNvPr>
          <p:cNvGrpSpPr/>
          <p:nvPr/>
        </p:nvGrpSpPr>
        <p:grpSpPr>
          <a:xfrm>
            <a:off x="4586069" y="2612477"/>
            <a:ext cx="5074386" cy="901903"/>
            <a:chOff x="4049800" y="640400"/>
            <a:chExt cx="858900" cy="858900"/>
          </a:xfrm>
        </p:grpSpPr>
        <p:sp>
          <p:nvSpPr>
            <p:cNvPr id="18" name="Google Shape;1362;p40">
              <a:extLst>
                <a:ext uri="{FF2B5EF4-FFF2-40B4-BE49-F238E27FC236}">
                  <a16:creationId xmlns:a16="http://schemas.microsoft.com/office/drawing/2014/main" id="{14F7DBC4-1C5B-40D6-B5D7-E52BFD71E17C}"/>
                </a:ext>
              </a:extLst>
            </p:cNvPr>
            <p:cNvSpPr/>
            <p:nvPr/>
          </p:nvSpPr>
          <p:spPr>
            <a:xfrm>
              <a:off x="4049800" y="640400"/>
              <a:ext cx="858900" cy="858900"/>
            </a:xfrm>
            <a:prstGeom prst="donut">
              <a:avLst>
                <a:gd name="adj" fmla="val 9973"/>
              </a:avLst>
            </a:prstGeom>
            <a:ln>
              <a:headEnd type="none" w="sm" len="sm"/>
              <a:tailEnd type="none" w="sm" len="sm"/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/>
            </a:p>
          </p:txBody>
        </p:sp>
        <p:sp>
          <p:nvSpPr>
            <p:cNvPr id="19" name="Google Shape;1363;p40">
              <a:extLst>
                <a:ext uri="{FF2B5EF4-FFF2-40B4-BE49-F238E27FC236}">
                  <a16:creationId xmlns:a16="http://schemas.microsoft.com/office/drawing/2014/main" id="{45613FCC-3D19-4485-9D51-164D10A5AF9F}"/>
                </a:ext>
              </a:extLst>
            </p:cNvPr>
            <p:cNvSpPr/>
            <p:nvPr/>
          </p:nvSpPr>
          <p:spPr>
            <a:xfrm>
              <a:off x="4049800" y="640400"/>
              <a:ext cx="858900" cy="858900"/>
            </a:xfrm>
            <a:prstGeom prst="blockArc">
              <a:avLst>
                <a:gd name="adj1" fmla="val 11478446"/>
                <a:gd name="adj2" fmla="val 2161899"/>
                <a:gd name="adj3" fmla="val 9751"/>
              </a:avLst>
            </a:prstGeom>
            <a:ln>
              <a:headEnd type="none" w="sm" len="sm"/>
              <a:tailEnd type="none" w="sm" len="sm"/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A1F6F9D2-3C10-4A77-8EDA-D547D7DA75D5}"/>
              </a:ext>
            </a:extLst>
          </p:cNvPr>
          <p:cNvSpPr/>
          <p:nvPr/>
        </p:nvSpPr>
        <p:spPr>
          <a:xfrm>
            <a:off x="5146009" y="2665359"/>
            <a:ext cx="3648330" cy="79613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YE" sz="48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نواتج التعلم (هدفي)</a:t>
            </a:r>
            <a:endParaRPr lang="en-US" sz="4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AA10BB3-C2A1-4400-AC0A-DEB56CD0BC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1401" y="135768"/>
            <a:ext cx="4459054" cy="2234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4339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شبه منحرف 29"/>
          <p:cNvSpPr/>
          <p:nvPr/>
        </p:nvSpPr>
        <p:spPr>
          <a:xfrm rot="5400000">
            <a:off x="2370749" y="-1535780"/>
            <a:ext cx="3095467" cy="7836967"/>
          </a:xfrm>
          <a:prstGeom prst="trapezoid">
            <a:avLst>
              <a:gd name="adj" fmla="val 8909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JO"/>
          </a:p>
        </p:txBody>
      </p:sp>
      <p:sp>
        <p:nvSpPr>
          <p:cNvPr id="31" name="شبه منحرف 30"/>
          <p:cNvSpPr/>
          <p:nvPr/>
        </p:nvSpPr>
        <p:spPr>
          <a:xfrm rot="16200000" flipH="1">
            <a:off x="5524341" y="1893578"/>
            <a:ext cx="3095467" cy="1529789"/>
          </a:xfrm>
          <a:prstGeom prst="trapezoid">
            <a:avLst>
              <a:gd name="adj" fmla="val 29502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JO"/>
          </a:p>
        </p:txBody>
      </p:sp>
      <p:sp>
        <p:nvSpPr>
          <p:cNvPr id="34" name="شبه منحرف 33"/>
          <p:cNvSpPr/>
          <p:nvPr/>
        </p:nvSpPr>
        <p:spPr>
          <a:xfrm rot="17569615" flipH="1">
            <a:off x="5883733" y="1844249"/>
            <a:ext cx="3357634" cy="4139131"/>
          </a:xfrm>
          <a:prstGeom prst="trapezoid">
            <a:avLst>
              <a:gd name="adj" fmla="val 0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JO"/>
          </a:p>
        </p:txBody>
      </p:sp>
      <p:sp>
        <p:nvSpPr>
          <p:cNvPr id="36" name="شبه منحرف 35"/>
          <p:cNvSpPr/>
          <p:nvPr/>
        </p:nvSpPr>
        <p:spPr>
          <a:xfrm rot="14400000" flipH="1">
            <a:off x="6279200" y="958382"/>
            <a:ext cx="2566696" cy="5910863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endParaRPr lang="ar-JO" dirty="0"/>
          </a:p>
        </p:txBody>
      </p:sp>
      <p:grpSp>
        <p:nvGrpSpPr>
          <p:cNvPr id="41" name="مجموعة 36"/>
          <p:cNvGrpSpPr/>
          <p:nvPr/>
        </p:nvGrpSpPr>
        <p:grpSpPr>
          <a:xfrm>
            <a:off x="5003776" y="2309903"/>
            <a:ext cx="5117548" cy="2661304"/>
            <a:chOff x="7402314" y="2702416"/>
            <a:chExt cx="4139131" cy="3321290"/>
          </a:xfrm>
        </p:grpSpPr>
        <p:sp>
          <p:nvSpPr>
            <p:cNvPr id="42" name="شبه منحرف 35"/>
            <p:cNvSpPr/>
            <p:nvPr/>
          </p:nvSpPr>
          <p:spPr>
            <a:xfrm rot="16200000" flipH="1">
              <a:off x="7811235" y="2293495"/>
              <a:ext cx="3321290" cy="4139131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bg1"/>
              </a:solidFill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JO"/>
            </a:p>
          </p:txBody>
        </p:sp>
        <p:sp>
          <p:nvSpPr>
            <p:cNvPr id="44" name="مربع نص 12"/>
            <p:cNvSpPr txBox="1"/>
            <p:nvPr/>
          </p:nvSpPr>
          <p:spPr>
            <a:xfrm>
              <a:off x="7757379" y="3619372"/>
              <a:ext cx="3429000" cy="1487379"/>
            </a:xfrm>
            <a:prstGeom prst="roundRect">
              <a:avLst/>
            </a:prstGeom>
            <a:noFill/>
          </p:spPr>
          <p:txBody>
            <a:bodyPr wrap="square" rtlCol="1" anchor="ctr">
              <a:spAutoFit/>
            </a:bodyPr>
            <a:lstStyle/>
            <a:p>
              <a:pPr algn="ctr"/>
              <a:r>
                <a:rPr lang="ar-AE" sz="3200" b="1" dirty="0"/>
                <a:t>حل مراجعة الوحدة 1 </a:t>
              </a:r>
            </a:p>
            <a:p>
              <a:pPr algn="ctr"/>
              <a:r>
                <a:rPr lang="ar-AE" sz="3200" b="1" dirty="0"/>
                <a:t>الطاقة الحرارية   </a:t>
              </a:r>
              <a:endParaRPr lang="ar-JO" sz="3200" b="1" dirty="0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938CB147-FA17-4AD8-B673-89A7441125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146" y="1324685"/>
            <a:ext cx="4459054" cy="2234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093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25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xit" presetSubtype="8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9" dur="25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2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3" dur="25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2" presetClass="exit" presetSubtype="2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15" dur="25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2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xit" presetSubtype="8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21" dur="2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" presetID="49" presetClass="entr" presetSubtype="0" decel="10000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7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49" presetClass="entr" presetSubtype="0" decel="10000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75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8" presetClass="emph" presetSubtype="0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Rot by="1800000">
                                          <p:cBhvr>
                                            <p:cTn id="3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" grpId="0" animBg="1"/>
          <p:bldP spid="30" grpId="1" animBg="1"/>
          <p:bldP spid="31" grpId="0" animBg="1"/>
          <p:bldP spid="31" grpId="1" animBg="1"/>
          <p:bldP spid="34" grpId="0" animBg="1"/>
          <p:bldP spid="34" grpId="1" animBg="1"/>
          <p:bldP spid="36" grpId="0" animBg="1"/>
          <p:bldP spid="36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25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xit" presetSubtype="8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9" dur="25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2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3" dur="25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2" presetClass="exit" presetSubtype="2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15" dur="25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2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xit" presetSubtype="8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21" dur="2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" presetID="49" presetClass="entr" presetSubtype="0" decel="10000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7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49" presetClass="entr" presetSubtype="0" decel="10000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75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8" presetClass="emph" presetSubtype="0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Rot by="1800000">
                                          <p:cBhvr>
                                            <p:cTn id="3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8" presetID="2" presetClass="entr" presetSubtype="8" fill="hold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8" name="Correct Answer Ding Version 1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2" fill="hold">
                          <p:stCondLst>
                            <p:cond delay="indefinite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1" presetClass="mediacall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45" dur="309986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video>
                  <p:cMediaNode vol="80000">
                    <p:cTn id="46" fill="hold" display="0">
                      <p:stCondLst>
                        <p:cond delay="indefinite"/>
                      </p:stCondLst>
                    </p:cTn>
                    <p:tgtEl>
                      <p:spTgt spid="2"/>
                    </p:tgtEl>
                  </p:cMediaNode>
                </p:video>
                <p:seq concurrent="1" nextAc="seek">
                  <p:cTn id="47" restart="whenNotActive" fill="hold" evtFilter="cancelBubble" nodeType="interactiveSeq">
                    <p:stCondLst>
                      <p:cond evt="onClick" delay="0">
                        <p:tgtEl>
                          <p:spTgt spid="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8" fill="hold">
                          <p:stCondLst>
                            <p:cond delay="0"/>
                          </p:stCondLst>
                          <p:childTnLst>
                            <p:par>
                              <p:cTn id="4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0" presetID="2" presetClass="mediacall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togglePause">
                                          <p:cBhvr>
                                            <p:cTn id="51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"/>
                      </p:tgtEl>
                    </p:cond>
                  </p:nextCondLst>
                </p:seq>
              </p:childTnLst>
            </p:cTn>
          </p:par>
        </p:tnLst>
        <p:bldLst>
          <p:bldP spid="30" grpId="0" animBg="1"/>
          <p:bldP spid="30" grpId="1" animBg="1"/>
          <p:bldP spid="31" grpId="0" animBg="1"/>
          <p:bldP spid="31" grpId="1" animBg="1"/>
          <p:bldP spid="34" grpId="0" animBg="1"/>
          <p:bldP spid="34" grpId="1" animBg="1"/>
          <p:bldP spid="36" grpId="0" animBg="1"/>
          <p:bldP spid="36" grpId="1" animBg="1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A642356-9921-4716-A20B-113156B5A1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8592" y="110269"/>
            <a:ext cx="4685864" cy="90260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2571A06-E90D-4304-B38F-44EC71E8F7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7820" y="1012874"/>
            <a:ext cx="7361631" cy="156297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839A980-1402-4318-929E-E271D20D7D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0739" y="3217691"/>
            <a:ext cx="6854282" cy="117699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E974050-280B-45BB-9663-A5CAA8F8A2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2053" y="5319858"/>
            <a:ext cx="8177398" cy="84179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2DC09E9-EC73-4DDD-A115-7BF5FE94BC58}"/>
              </a:ext>
            </a:extLst>
          </p:cNvPr>
          <p:cNvSpPr txBox="1"/>
          <p:nvPr/>
        </p:nvSpPr>
        <p:spPr>
          <a:xfrm>
            <a:off x="7610622" y="1012874"/>
            <a:ext cx="14067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2000" b="1" dirty="0">
                <a:solidFill>
                  <a:srgbClr val="FF0000"/>
                </a:solidFill>
              </a:rPr>
              <a:t>درجة الحرارة</a:t>
            </a:r>
            <a:endParaRPr lang="en-AE" sz="2000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69F118A-D690-4F1E-93F1-C934FC93F174}"/>
              </a:ext>
            </a:extLst>
          </p:cNvPr>
          <p:cNvSpPr txBox="1"/>
          <p:nvPr/>
        </p:nvSpPr>
        <p:spPr>
          <a:xfrm>
            <a:off x="8485576" y="4257108"/>
            <a:ext cx="14067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2000" b="1" dirty="0">
                <a:solidFill>
                  <a:srgbClr val="FF0000"/>
                </a:solidFill>
              </a:rPr>
              <a:t>التمدد الحراري </a:t>
            </a:r>
            <a:endParaRPr lang="en-AE" sz="2000" b="1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CAB095B-B1E1-4CDC-9806-83C9674BBE19}"/>
              </a:ext>
            </a:extLst>
          </p:cNvPr>
          <p:cNvSpPr txBox="1"/>
          <p:nvPr/>
        </p:nvSpPr>
        <p:spPr>
          <a:xfrm>
            <a:off x="8079528" y="5322315"/>
            <a:ext cx="14067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2000" b="1" dirty="0">
                <a:solidFill>
                  <a:srgbClr val="FF0000"/>
                </a:solidFill>
              </a:rPr>
              <a:t>منظم الحرارة</a:t>
            </a:r>
            <a:endParaRPr lang="en-AE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317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29DCF45-268C-464C-A975-EF95A598AB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3529" y="422764"/>
            <a:ext cx="7418374" cy="125129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CF7C2B7-6D3D-46E8-8F98-40E169F373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5576" y="2382714"/>
            <a:ext cx="9014605" cy="14296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3AA3A76-3B40-42AA-B045-16D915D42E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0876" y="4314751"/>
            <a:ext cx="8504527" cy="172028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99559E9-D1C0-46D5-B889-DD236974F67E}"/>
              </a:ext>
            </a:extLst>
          </p:cNvPr>
          <p:cNvSpPr txBox="1"/>
          <p:nvPr/>
        </p:nvSpPr>
        <p:spPr>
          <a:xfrm>
            <a:off x="4996789" y="358432"/>
            <a:ext cx="14067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2000" b="1" dirty="0">
                <a:solidFill>
                  <a:srgbClr val="FF0000"/>
                </a:solidFill>
              </a:rPr>
              <a:t>التوصيل </a:t>
            </a:r>
            <a:endParaRPr lang="en-AE" sz="2000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16B1360-FD15-4165-837F-061E3CA51FBB}"/>
              </a:ext>
            </a:extLst>
          </p:cNvPr>
          <p:cNvSpPr txBox="1"/>
          <p:nvPr/>
        </p:nvSpPr>
        <p:spPr>
          <a:xfrm>
            <a:off x="5487868" y="3497524"/>
            <a:ext cx="14067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2000" b="1" dirty="0">
                <a:solidFill>
                  <a:srgbClr val="FF0000"/>
                </a:solidFill>
              </a:rPr>
              <a:t>تيارات الحمل </a:t>
            </a:r>
            <a:endParaRPr lang="en-AE" sz="2000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F67BF52-D213-4DFE-9F3C-CF9548E8D35D}"/>
              </a:ext>
            </a:extLst>
          </p:cNvPr>
          <p:cNvSpPr txBox="1"/>
          <p:nvPr/>
        </p:nvSpPr>
        <p:spPr>
          <a:xfrm>
            <a:off x="3812345" y="5634930"/>
            <a:ext cx="65020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2000" b="1" dirty="0">
                <a:solidFill>
                  <a:srgbClr val="FF0000"/>
                </a:solidFill>
              </a:rPr>
              <a:t>جهاز يحول الطاقة الكهربائية الى طاقة حرارية </a:t>
            </a:r>
            <a:endParaRPr lang="en-AE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686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A41E027-2D44-43D1-86FA-8D4DD7999A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016813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FEB9E4B-20C5-4976-BDC1-ABFBAC0A5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8688" y="176286"/>
            <a:ext cx="4048125" cy="4000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0101CFD-E64E-499F-8C2C-399771DA85D5}"/>
              </a:ext>
            </a:extLst>
          </p:cNvPr>
          <p:cNvSpPr txBox="1"/>
          <p:nvPr/>
        </p:nvSpPr>
        <p:spPr>
          <a:xfrm>
            <a:off x="10497256" y="1282185"/>
            <a:ext cx="14067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2000" b="1" dirty="0">
                <a:solidFill>
                  <a:srgbClr val="FF0000"/>
                </a:solidFill>
              </a:rPr>
              <a:t>الحرارة النوعية</a:t>
            </a:r>
            <a:endParaRPr lang="en-AE" sz="20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D3A0F42-5E38-4ACF-82C6-7D47D09CDEF4}"/>
              </a:ext>
            </a:extLst>
          </p:cNvPr>
          <p:cNvSpPr txBox="1"/>
          <p:nvPr/>
        </p:nvSpPr>
        <p:spPr>
          <a:xfrm>
            <a:off x="6809176" y="1307057"/>
            <a:ext cx="14067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2000" b="1" dirty="0">
                <a:solidFill>
                  <a:srgbClr val="FF0000"/>
                </a:solidFill>
              </a:rPr>
              <a:t>الموصلات للحرارة</a:t>
            </a:r>
            <a:endParaRPr lang="en-AE" sz="2000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95FEDB9-C0F6-4F27-BC3C-455019512F9E}"/>
              </a:ext>
            </a:extLst>
          </p:cNvPr>
          <p:cNvSpPr txBox="1"/>
          <p:nvPr/>
        </p:nvSpPr>
        <p:spPr>
          <a:xfrm>
            <a:off x="-134578" y="1307057"/>
            <a:ext cx="14067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2000" b="1" dirty="0">
                <a:solidFill>
                  <a:srgbClr val="FF0000"/>
                </a:solidFill>
              </a:rPr>
              <a:t>العوازل للحرارة</a:t>
            </a:r>
            <a:endParaRPr lang="en-AE" sz="20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373EC1B-3F64-4B22-8F46-67096C999655}"/>
              </a:ext>
            </a:extLst>
          </p:cNvPr>
          <p:cNvSpPr txBox="1"/>
          <p:nvPr/>
        </p:nvSpPr>
        <p:spPr>
          <a:xfrm>
            <a:off x="568806" y="6440972"/>
            <a:ext cx="14067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2000" b="1" dirty="0">
                <a:solidFill>
                  <a:srgbClr val="FF0000"/>
                </a:solidFill>
              </a:rPr>
              <a:t>جهاز التسخين</a:t>
            </a:r>
            <a:endParaRPr lang="en-AE" sz="20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78049ED-81E0-4A48-B56F-F763ABECB2BA}"/>
              </a:ext>
            </a:extLst>
          </p:cNvPr>
          <p:cNvSpPr txBox="1"/>
          <p:nvPr/>
        </p:nvSpPr>
        <p:spPr>
          <a:xfrm>
            <a:off x="2916960" y="6040862"/>
            <a:ext cx="14067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2000" b="1" dirty="0">
                <a:solidFill>
                  <a:srgbClr val="FF0000"/>
                </a:solidFill>
              </a:rPr>
              <a:t>المحرك الحراري</a:t>
            </a:r>
            <a:endParaRPr lang="en-AE" sz="2000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95B981B-5718-4AE2-B779-3BA3153C3727}"/>
              </a:ext>
            </a:extLst>
          </p:cNvPr>
          <p:cNvSpPr txBox="1"/>
          <p:nvPr/>
        </p:nvSpPr>
        <p:spPr>
          <a:xfrm>
            <a:off x="5589424" y="6348638"/>
            <a:ext cx="14067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2000" b="1" dirty="0">
                <a:solidFill>
                  <a:srgbClr val="FF0000"/>
                </a:solidFill>
              </a:rPr>
              <a:t>الاشعاع </a:t>
            </a:r>
            <a:endParaRPr lang="en-AE" sz="2000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8B8094-CAAC-4A7B-8728-3929AED23E41}"/>
              </a:ext>
            </a:extLst>
          </p:cNvPr>
          <p:cNvSpPr txBox="1"/>
          <p:nvPr/>
        </p:nvSpPr>
        <p:spPr>
          <a:xfrm>
            <a:off x="7213668" y="6240917"/>
            <a:ext cx="14067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2000" b="1" dirty="0">
                <a:solidFill>
                  <a:srgbClr val="FF0000"/>
                </a:solidFill>
              </a:rPr>
              <a:t>التوصيل </a:t>
            </a:r>
            <a:endParaRPr lang="en-AE" sz="2000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821ACF3-7771-449F-B67E-9F4CBDAE3503}"/>
              </a:ext>
            </a:extLst>
          </p:cNvPr>
          <p:cNvSpPr txBox="1"/>
          <p:nvPr/>
        </p:nvSpPr>
        <p:spPr>
          <a:xfrm>
            <a:off x="8744651" y="6024104"/>
            <a:ext cx="14067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2000" b="1" dirty="0">
                <a:solidFill>
                  <a:srgbClr val="FF0000"/>
                </a:solidFill>
              </a:rPr>
              <a:t>الحمل الحراري</a:t>
            </a:r>
            <a:endParaRPr lang="en-AE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0445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2" grpId="0"/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CF7087C-C287-420F-84B9-E9333E7F7D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7275" y="0"/>
            <a:ext cx="3514725" cy="19812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56E8D66-CFD1-400D-95B4-D779E7A547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1613" y="1487805"/>
            <a:ext cx="2962275" cy="4476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B9F28AA-5FDC-46A8-8483-3559B02BBC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7184" y="2267425"/>
            <a:ext cx="7776699" cy="2895418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50C112DD-009C-47C8-BC97-E01478008F52}"/>
              </a:ext>
            </a:extLst>
          </p:cNvPr>
          <p:cNvGrpSpPr/>
          <p:nvPr/>
        </p:nvGrpSpPr>
        <p:grpSpPr>
          <a:xfrm>
            <a:off x="5092504" y="4302369"/>
            <a:ext cx="6147582" cy="860474"/>
            <a:chOff x="5092504" y="4302369"/>
            <a:chExt cx="6147582" cy="860474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14F2348B-C44C-49CE-99A3-998560368A37}"/>
                </a:ext>
              </a:extLst>
            </p:cNvPr>
            <p:cNvCxnSpPr/>
            <p:nvPr/>
          </p:nvCxnSpPr>
          <p:spPr>
            <a:xfrm>
              <a:off x="11240086" y="4318782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9A36114-66ED-49B5-9BAA-1BB227DC0A1C}"/>
                </a:ext>
              </a:extLst>
            </p:cNvPr>
            <p:cNvCxnSpPr/>
            <p:nvPr/>
          </p:nvCxnSpPr>
          <p:spPr>
            <a:xfrm flipH="1">
              <a:off x="5092505" y="5162843"/>
              <a:ext cx="6147581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B07FEB6-E92A-4E19-B3FC-1F4540F0B87B}"/>
                </a:ext>
              </a:extLst>
            </p:cNvPr>
            <p:cNvCxnSpPr/>
            <p:nvPr/>
          </p:nvCxnSpPr>
          <p:spPr>
            <a:xfrm>
              <a:off x="5092505" y="4318781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D93631F4-1A0E-4C5D-BD71-66482BED8140}"/>
                </a:ext>
              </a:extLst>
            </p:cNvPr>
            <p:cNvCxnSpPr/>
            <p:nvPr/>
          </p:nvCxnSpPr>
          <p:spPr>
            <a:xfrm flipH="1">
              <a:off x="5092504" y="4302369"/>
              <a:ext cx="6147581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17316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68D7FB9-FB13-4F98-9242-6B98AC4165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5338" y="769343"/>
            <a:ext cx="5826662" cy="40037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566B49E-F755-4DF4-9859-0E43B80F60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978" y="970485"/>
            <a:ext cx="5447641" cy="3601514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DC7742E6-05C8-4896-B55D-973FC1E4F13F}"/>
              </a:ext>
            </a:extLst>
          </p:cNvPr>
          <p:cNvGrpSpPr/>
          <p:nvPr/>
        </p:nvGrpSpPr>
        <p:grpSpPr>
          <a:xfrm>
            <a:off x="6513342" y="3906311"/>
            <a:ext cx="5190978" cy="860474"/>
            <a:chOff x="5092504" y="4302369"/>
            <a:chExt cx="6147582" cy="860474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7DAA335A-710B-4396-A919-AB11831C374F}"/>
                </a:ext>
              </a:extLst>
            </p:cNvPr>
            <p:cNvCxnSpPr/>
            <p:nvPr/>
          </p:nvCxnSpPr>
          <p:spPr>
            <a:xfrm>
              <a:off x="11240086" y="4318782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ACE49F71-A9D7-4B51-B522-8172BDCEF387}"/>
                </a:ext>
              </a:extLst>
            </p:cNvPr>
            <p:cNvCxnSpPr/>
            <p:nvPr/>
          </p:nvCxnSpPr>
          <p:spPr>
            <a:xfrm flipH="1">
              <a:off x="5092505" y="5162843"/>
              <a:ext cx="6147581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C67C981A-FD80-49BA-B4E5-A6B3F67152DC}"/>
                </a:ext>
              </a:extLst>
            </p:cNvPr>
            <p:cNvCxnSpPr/>
            <p:nvPr/>
          </p:nvCxnSpPr>
          <p:spPr>
            <a:xfrm>
              <a:off x="5092505" y="4318781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24BF718B-5818-476D-8746-70A28446C334}"/>
                </a:ext>
              </a:extLst>
            </p:cNvPr>
            <p:cNvCxnSpPr/>
            <p:nvPr/>
          </p:nvCxnSpPr>
          <p:spPr>
            <a:xfrm flipH="1">
              <a:off x="5092504" y="4302369"/>
              <a:ext cx="6147581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20F0F84-420F-4CF2-BC2F-8CCEDC778202}"/>
              </a:ext>
            </a:extLst>
          </p:cNvPr>
          <p:cNvGrpSpPr/>
          <p:nvPr/>
        </p:nvGrpSpPr>
        <p:grpSpPr>
          <a:xfrm>
            <a:off x="2025747" y="3906310"/>
            <a:ext cx="3585539" cy="665689"/>
            <a:chOff x="5092504" y="4302369"/>
            <a:chExt cx="6147582" cy="860474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FFC0354-5FDE-40A2-A483-D41C7E571A44}"/>
                </a:ext>
              </a:extLst>
            </p:cNvPr>
            <p:cNvCxnSpPr/>
            <p:nvPr/>
          </p:nvCxnSpPr>
          <p:spPr>
            <a:xfrm>
              <a:off x="11240086" y="4318782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6E3DC57-0924-4FE9-B574-3A75EB68D10C}"/>
                </a:ext>
              </a:extLst>
            </p:cNvPr>
            <p:cNvCxnSpPr/>
            <p:nvPr/>
          </p:nvCxnSpPr>
          <p:spPr>
            <a:xfrm flipH="1">
              <a:off x="5092505" y="5162843"/>
              <a:ext cx="6147581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3F55C041-C1C7-48B7-A70D-C4E09BF41094}"/>
                </a:ext>
              </a:extLst>
            </p:cNvPr>
            <p:cNvCxnSpPr/>
            <p:nvPr/>
          </p:nvCxnSpPr>
          <p:spPr>
            <a:xfrm>
              <a:off x="5092505" y="4318781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4E646CD-2E41-4445-A0F4-9AC469BC49F6}"/>
                </a:ext>
              </a:extLst>
            </p:cNvPr>
            <p:cNvCxnSpPr/>
            <p:nvPr/>
          </p:nvCxnSpPr>
          <p:spPr>
            <a:xfrm flipH="1">
              <a:off x="5092504" y="4302369"/>
              <a:ext cx="6147581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89902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8E8EEF-DF71-45E9-9939-E140EDECB6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4097" y="265747"/>
            <a:ext cx="6652391" cy="240711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7EA829A-8F76-40E7-86DE-A0CD665C93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0537" y="3083607"/>
            <a:ext cx="7660386" cy="2782619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38A0D77B-8EF8-4FE0-BA35-95ECCE548A8E}"/>
              </a:ext>
            </a:extLst>
          </p:cNvPr>
          <p:cNvGrpSpPr/>
          <p:nvPr/>
        </p:nvGrpSpPr>
        <p:grpSpPr>
          <a:xfrm>
            <a:off x="7737231" y="820833"/>
            <a:ext cx="3798276" cy="430237"/>
            <a:chOff x="5092504" y="4302369"/>
            <a:chExt cx="6147582" cy="860474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18CF9123-DC45-45E2-B6C9-5C079B6B1051}"/>
                </a:ext>
              </a:extLst>
            </p:cNvPr>
            <p:cNvCxnSpPr/>
            <p:nvPr/>
          </p:nvCxnSpPr>
          <p:spPr>
            <a:xfrm>
              <a:off x="11240086" y="4318782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E5E6F991-9B22-4E59-AD08-ED2FE0C56B91}"/>
                </a:ext>
              </a:extLst>
            </p:cNvPr>
            <p:cNvCxnSpPr/>
            <p:nvPr/>
          </p:nvCxnSpPr>
          <p:spPr>
            <a:xfrm flipH="1">
              <a:off x="5092505" y="5162843"/>
              <a:ext cx="6147581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559F5F2-A6A8-45DB-8283-F79C674D870F}"/>
                </a:ext>
              </a:extLst>
            </p:cNvPr>
            <p:cNvCxnSpPr/>
            <p:nvPr/>
          </p:nvCxnSpPr>
          <p:spPr>
            <a:xfrm>
              <a:off x="5092505" y="4318781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D356FB2-A77E-4244-8513-C3925D39A072}"/>
                </a:ext>
              </a:extLst>
            </p:cNvPr>
            <p:cNvCxnSpPr/>
            <p:nvPr/>
          </p:nvCxnSpPr>
          <p:spPr>
            <a:xfrm flipH="1">
              <a:off x="5092504" y="4302369"/>
              <a:ext cx="6147581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3FED208-38C9-4911-9C0A-9689AF278522}"/>
              </a:ext>
            </a:extLst>
          </p:cNvPr>
          <p:cNvGrpSpPr/>
          <p:nvPr/>
        </p:nvGrpSpPr>
        <p:grpSpPr>
          <a:xfrm>
            <a:off x="4670474" y="4746456"/>
            <a:ext cx="6865032" cy="528929"/>
            <a:chOff x="5092504" y="4302369"/>
            <a:chExt cx="6147582" cy="860474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93DE2D1B-FFEE-42DC-B99E-D8283E35C4F0}"/>
                </a:ext>
              </a:extLst>
            </p:cNvPr>
            <p:cNvCxnSpPr/>
            <p:nvPr/>
          </p:nvCxnSpPr>
          <p:spPr>
            <a:xfrm>
              <a:off x="11240086" y="4318782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01CFB2A-D42D-4409-916D-586BB6117568}"/>
                </a:ext>
              </a:extLst>
            </p:cNvPr>
            <p:cNvCxnSpPr/>
            <p:nvPr/>
          </p:nvCxnSpPr>
          <p:spPr>
            <a:xfrm flipH="1">
              <a:off x="5092505" y="5162843"/>
              <a:ext cx="6147581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FF2587C7-7412-4CA7-AFE2-BD581550F756}"/>
                </a:ext>
              </a:extLst>
            </p:cNvPr>
            <p:cNvCxnSpPr/>
            <p:nvPr/>
          </p:nvCxnSpPr>
          <p:spPr>
            <a:xfrm>
              <a:off x="5092505" y="4318781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A3C81963-3231-4F77-B233-058AF945924C}"/>
                </a:ext>
              </a:extLst>
            </p:cNvPr>
            <p:cNvCxnSpPr/>
            <p:nvPr/>
          </p:nvCxnSpPr>
          <p:spPr>
            <a:xfrm flipH="1">
              <a:off x="5092504" y="4302369"/>
              <a:ext cx="6147581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02253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D2CD08D-A67C-4AE2-82AA-8DF01D3977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0677" y="404372"/>
            <a:ext cx="5428444" cy="443491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8D9A49F-99EC-4B1F-8D24-A819A5FC8C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79" y="404372"/>
            <a:ext cx="5064937" cy="66477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3EFE7B9-7D67-4EE9-BA99-B7826A8411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6370" y="1291150"/>
            <a:ext cx="1733550" cy="17716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668A735-0D4F-4739-96FD-91EC9F68EC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879" y="3642103"/>
            <a:ext cx="6031709" cy="2394366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84059941-4043-46BE-A6A3-5B6D29918D97}"/>
              </a:ext>
            </a:extLst>
          </p:cNvPr>
          <p:cNvGrpSpPr/>
          <p:nvPr/>
        </p:nvGrpSpPr>
        <p:grpSpPr>
          <a:xfrm>
            <a:off x="6808762" y="3906311"/>
            <a:ext cx="4895557" cy="860474"/>
            <a:chOff x="5092504" y="4302369"/>
            <a:chExt cx="6147582" cy="860474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9184075F-16C4-4EE6-A4DD-3093B4298E1D}"/>
                </a:ext>
              </a:extLst>
            </p:cNvPr>
            <p:cNvCxnSpPr/>
            <p:nvPr/>
          </p:nvCxnSpPr>
          <p:spPr>
            <a:xfrm>
              <a:off x="11240086" y="4318782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F578DA6-F5F8-46D7-9847-9CA3FDF5FDBF}"/>
                </a:ext>
              </a:extLst>
            </p:cNvPr>
            <p:cNvCxnSpPr/>
            <p:nvPr/>
          </p:nvCxnSpPr>
          <p:spPr>
            <a:xfrm flipH="1">
              <a:off x="5092505" y="5162843"/>
              <a:ext cx="6147581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84833910-2F10-42F6-8D75-E8577B20B884}"/>
                </a:ext>
              </a:extLst>
            </p:cNvPr>
            <p:cNvCxnSpPr/>
            <p:nvPr/>
          </p:nvCxnSpPr>
          <p:spPr>
            <a:xfrm>
              <a:off x="5092505" y="4318781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7D6FEB2F-EB14-4460-A748-0D28493DE138}"/>
                </a:ext>
              </a:extLst>
            </p:cNvPr>
            <p:cNvCxnSpPr/>
            <p:nvPr/>
          </p:nvCxnSpPr>
          <p:spPr>
            <a:xfrm flipH="1">
              <a:off x="5092504" y="4302369"/>
              <a:ext cx="6147581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C2E5A7F-56E2-4A20-986E-D535E706ABC1}"/>
              </a:ext>
            </a:extLst>
          </p:cNvPr>
          <p:cNvGrpSpPr/>
          <p:nvPr/>
        </p:nvGrpSpPr>
        <p:grpSpPr>
          <a:xfrm>
            <a:off x="182878" y="4375051"/>
            <a:ext cx="5913122" cy="724704"/>
            <a:chOff x="5092504" y="4302369"/>
            <a:chExt cx="6147582" cy="860474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1D9901F6-3896-4F94-B6E9-E6571A5F39F5}"/>
                </a:ext>
              </a:extLst>
            </p:cNvPr>
            <p:cNvCxnSpPr/>
            <p:nvPr/>
          </p:nvCxnSpPr>
          <p:spPr>
            <a:xfrm>
              <a:off x="11240086" y="4318782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C71C377-C8F0-49B4-8346-6836262DF084}"/>
                </a:ext>
              </a:extLst>
            </p:cNvPr>
            <p:cNvCxnSpPr/>
            <p:nvPr/>
          </p:nvCxnSpPr>
          <p:spPr>
            <a:xfrm flipH="1">
              <a:off x="5092505" y="5162843"/>
              <a:ext cx="6147581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E9F5AC50-B24A-4F14-8AB7-51CF12CB0664}"/>
                </a:ext>
              </a:extLst>
            </p:cNvPr>
            <p:cNvCxnSpPr/>
            <p:nvPr/>
          </p:nvCxnSpPr>
          <p:spPr>
            <a:xfrm>
              <a:off x="5092505" y="4318781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A0A1456-55E5-4CD3-8C0C-B8BDAE2CFAC0}"/>
                </a:ext>
              </a:extLst>
            </p:cNvPr>
            <p:cNvCxnSpPr/>
            <p:nvPr/>
          </p:nvCxnSpPr>
          <p:spPr>
            <a:xfrm flipH="1">
              <a:off x="5092504" y="4302369"/>
              <a:ext cx="6147581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09796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6D1B7B-D138-49A4-B639-60E0FB217B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4366" y="388034"/>
            <a:ext cx="6968841" cy="270634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1BE89EC-B9E0-4CE1-827F-0E33E79158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2611" y="3763620"/>
            <a:ext cx="6520596" cy="245430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C6CA54F3-EDD4-4708-9E5D-E618394F881A}"/>
              </a:ext>
            </a:extLst>
          </p:cNvPr>
          <p:cNvGrpSpPr/>
          <p:nvPr/>
        </p:nvGrpSpPr>
        <p:grpSpPr>
          <a:xfrm>
            <a:off x="9397218" y="1491174"/>
            <a:ext cx="2405576" cy="436099"/>
            <a:chOff x="5092504" y="4302369"/>
            <a:chExt cx="6147582" cy="860474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A7530FC5-CB7C-422D-9A7B-1209502DB07E}"/>
                </a:ext>
              </a:extLst>
            </p:cNvPr>
            <p:cNvCxnSpPr/>
            <p:nvPr/>
          </p:nvCxnSpPr>
          <p:spPr>
            <a:xfrm>
              <a:off x="11240086" y="4318782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BC533550-B559-4EF2-A4AD-5C98AB103259}"/>
                </a:ext>
              </a:extLst>
            </p:cNvPr>
            <p:cNvCxnSpPr/>
            <p:nvPr/>
          </p:nvCxnSpPr>
          <p:spPr>
            <a:xfrm flipH="1">
              <a:off x="5092505" y="5162843"/>
              <a:ext cx="6147581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A19B1251-EA52-4FA0-B813-236F76530429}"/>
                </a:ext>
              </a:extLst>
            </p:cNvPr>
            <p:cNvCxnSpPr/>
            <p:nvPr/>
          </p:nvCxnSpPr>
          <p:spPr>
            <a:xfrm>
              <a:off x="5092505" y="4318781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29E13702-2BF9-4D4B-9879-3E307E5540B3}"/>
                </a:ext>
              </a:extLst>
            </p:cNvPr>
            <p:cNvCxnSpPr/>
            <p:nvPr/>
          </p:nvCxnSpPr>
          <p:spPr>
            <a:xfrm flipH="1">
              <a:off x="5092504" y="4302369"/>
              <a:ext cx="6147581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0218916-C3E0-46E0-8165-253AE503DAFB}"/>
              </a:ext>
            </a:extLst>
          </p:cNvPr>
          <p:cNvGrpSpPr/>
          <p:nvPr/>
        </p:nvGrpSpPr>
        <p:grpSpPr>
          <a:xfrm>
            <a:off x="6274192" y="4778508"/>
            <a:ext cx="5190978" cy="356200"/>
            <a:chOff x="5092504" y="4302369"/>
            <a:chExt cx="6147582" cy="860474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FAB826D-B7AD-40A0-8F5A-A826F1B66AAD}"/>
                </a:ext>
              </a:extLst>
            </p:cNvPr>
            <p:cNvCxnSpPr/>
            <p:nvPr/>
          </p:nvCxnSpPr>
          <p:spPr>
            <a:xfrm>
              <a:off x="11240086" y="4318782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C0A72EE3-1056-4B31-A730-DC73BE748EF0}"/>
                </a:ext>
              </a:extLst>
            </p:cNvPr>
            <p:cNvCxnSpPr/>
            <p:nvPr/>
          </p:nvCxnSpPr>
          <p:spPr>
            <a:xfrm flipH="1">
              <a:off x="5092505" y="5162843"/>
              <a:ext cx="6147581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624ADFD3-26E9-4AE7-AC77-A8637EC4513D}"/>
                </a:ext>
              </a:extLst>
            </p:cNvPr>
            <p:cNvCxnSpPr/>
            <p:nvPr/>
          </p:nvCxnSpPr>
          <p:spPr>
            <a:xfrm>
              <a:off x="5092505" y="4318781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A72A82A-418A-451A-A6DC-53FDCE500C86}"/>
                </a:ext>
              </a:extLst>
            </p:cNvPr>
            <p:cNvCxnSpPr/>
            <p:nvPr/>
          </p:nvCxnSpPr>
          <p:spPr>
            <a:xfrm flipH="1">
              <a:off x="5092504" y="4302369"/>
              <a:ext cx="6147581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27953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07D6E6B-6D42-4420-9523-A0083339A9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4265" y="203981"/>
            <a:ext cx="3100171" cy="86516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6E5E2A4-D826-4647-8743-BA82F63FA5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9740" y="1026062"/>
            <a:ext cx="7721013" cy="131320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0425F2C-EF7F-455E-A4E6-F11A835918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7583" y="3685734"/>
            <a:ext cx="6893170" cy="202574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C0C3C82-42FB-4067-8F67-3A2973B220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83756" y="2296183"/>
            <a:ext cx="9070680" cy="138955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85B181D-B52C-4E64-AFA9-AC2D7A1A92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92335" y="5598647"/>
            <a:ext cx="9183934" cy="1048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292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2432EEB-3E7B-4B16-8A8D-C10F6E90A1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5255" y="0"/>
            <a:ext cx="7746745" cy="123744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D093C3E-22BE-4CAB-A26A-E22626D1EC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5895" y="4353438"/>
            <a:ext cx="7125618" cy="18785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8056496-F0AA-46A1-B973-3C3BD51C60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80796" y="1237445"/>
            <a:ext cx="7888970" cy="264640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CC8D452-FF79-4400-8552-ECCD935886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487" y="4565917"/>
            <a:ext cx="4853823" cy="1878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974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445FE8-A215-45A8-B7EA-878E8A55B7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4903" y="136428"/>
            <a:ext cx="6267097" cy="41823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16AA6CD-0DB8-47BD-8BAF-44624191EA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9249" y="4195690"/>
            <a:ext cx="7193509" cy="12095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0ABA6CD-A75D-442C-BDF3-D984ED54E2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4548" y="2352895"/>
            <a:ext cx="7067150" cy="89373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494876A-9A68-4B79-A9F2-CE5DF966E5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0805" y="5198012"/>
            <a:ext cx="8338403" cy="1523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166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914F101-B4B4-4FE4-A2F9-15C18EF1FF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3500" y="130048"/>
            <a:ext cx="5320577" cy="269396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983C2EF-2786-409D-8B93-A0219F9591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621" y="2693807"/>
            <a:ext cx="6556456" cy="196947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DDEE232-4DE1-413D-9AF1-DBA2C0F3C8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15791" y="4663285"/>
            <a:ext cx="6741415" cy="1969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813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E48ADD8-6E97-4B39-8F7F-5986A3D47F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1479" y="0"/>
            <a:ext cx="4820521" cy="108570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7B3C4D5-2846-40B1-A969-F8E910D144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8335" y="102393"/>
            <a:ext cx="4082976" cy="88091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6FC96CB-1868-4833-8C66-51662B5E59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7920" y="1044471"/>
            <a:ext cx="7874080" cy="126514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649D802-71EF-4C70-8ED9-465B275069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4171891"/>
            <a:ext cx="5805182" cy="108570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99664A0-3ABD-4793-AA01-13D3735AA0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6658" y="2424924"/>
            <a:ext cx="3591677" cy="141490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3A6F6B0-CFFD-4B4E-9074-FCA9386C37AD}"/>
                  </a:ext>
                </a:extLst>
              </p:cNvPr>
              <p:cNvSpPr txBox="1"/>
              <p:nvPr/>
            </p:nvSpPr>
            <p:spPr>
              <a:xfrm>
                <a:off x="5205046" y="2610854"/>
                <a:ext cx="2327945" cy="104304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AE" sz="32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sz="3200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3200" b="1" i="1" smtClean="0">
                                  <a:latin typeface="Cambria Math" panose="02040503050406030204" pitchFamily="18" charset="0"/>
                                </a:rPr>
                                <m:t>𝟏𝟎𝟒</m:t>
                              </m:r>
                              <m:r>
                                <a:rPr lang="en-US" sz="3200" b="1" i="1" smtClean="0">
                                  <a:latin typeface="Cambria Math" panose="02040503050406030204" pitchFamily="18" charset="0"/>
                                </a:rPr>
                                <m:t> −</m:t>
                              </m:r>
                              <m:r>
                                <a:rPr lang="en-US" sz="3200" b="1" i="1" smtClean="0">
                                  <a:latin typeface="Cambria Math" panose="02040503050406030204" pitchFamily="18" charset="0"/>
                                </a:rPr>
                                <m:t>𝟑𝟐</m:t>
                              </m:r>
                              <m:r>
                                <a:rPr lang="en-US" sz="3200" b="1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d>
                        </m:num>
                        <m:den>
                          <m:r>
                            <a:rPr lang="en-US" sz="3200" b="1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32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sz="3200" b="1" i="1" smtClean="0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3200" b="1" i="1" smtClean="0">
                              <a:latin typeface="Cambria Math" panose="02040503050406030204" pitchFamily="18" charset="0"/>
                            </a:rPr>
                            <m:t>𝟖</m:t>
                          </m:r>
                          <m:r>
                            <a:rPr lang="en-US" sz="3200" b="1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AE" sz="3200" b="1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3A6F6B0-CFFD-4B4E-9074-FCA9386C37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5046" y="2610854"/>
                <a:ext cx="2327945" cy="104304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Arrow: Notched Right 14">
            <a:extLst>
              <a:ext uri="{FF2B5EF4-FFF2-40B4-BE49-F238E27FC236}">
                <a16:creationId xmlns:a16="http://schemas.microsoft.com/office/drawing/2014/main" id="{864141FC-CE8A-4FC5-9CFA-161435104FE4}"/>
              </a:ext>
            </a:extLst>
          </p:cNvPr>
          <p:cNvSpPr/>
          <p:nvPr/>
        </p:nvSpPr>
        <p:spPr>
          <a:xfrm>
            <a:off x="5582529" y="5362463"/>
            <a:ext cx="1026942" cy="601394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FAAA673-ACCA-4DF0-B934-0612846DA98E}"/>
              </a:ext>
            </a:extLst>
          </p:cNvPr>
          <p:cNvSpPr txBox="1"/>
          <p:nvPr/>
        </p:nvSpPr>
        <p:spPr>
          <a:xfrm>
            <a:off x="7911311" y="2827606"/>
            <a:ext cx="1626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en-US" sz="3200" b="1" dirty="0"/>
              <a:t>=</a:t>
            </a:r>
            <a:endParaRPr lang="en-AE" sz="3200" b="1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AF9C603A-8399-43C6-81A9-B017CBAD624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31569" y="2610606"/>
            <a:ext cx="1514622" cy="97368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9FF5617-F464-4140-918E-3E89C72A6FA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067" y="5446572"/>
            <a:ext cx="5162979" cy="631641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2B201CC6-1E22-4F8C-A3EC-6F5B983A09F2}"/>
              </a:ext>
            </a:extLst>
          </p:cNvPr>
          <p:cNvSpPr txBox="1"/>
          <p:nvPr/>
        </p:nvSpPr>
        <p:spPr>
          <a:xfrm>
            <a:off x="6609471" y="5309217"/>
            <a:ext cx="41026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( -40 x 1.8 ) + 32 =  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3A6135D2-7730-4653-806E-40676FCBB3E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681719" y="5325977"/>
            <a:ext cx="1434832" cy="819904"/>
          </a:xfrm>
          <a:prstGeom prst="rect">
            <a:avLst/>
          </a:prstGeom>
        </p:spPr>
      </p:pic>
      <p:sp>
        <p:nvSpPr>
          <p:cNvPr id="23" name="Arrow: Notched Right 22">
            <a:extLst>
              <a:ext uri="{FF2B5EF4-FFF2-40B4-BE49-F238E27FC236}">
                <a16:creationId xmlns:a16="http://schemas.microsoft.com/office/drawing/2014/main" id="{05E00733-9FC2-47D0-80E9-15C5CCDB2745}"/>
              </a:ext>
            </a:extLst>
          </p:cNvPr>
          <p:cNvSpPr/>
          <p:nvPr/>
        </p:nvSpPr>
        <p:spPr>
          <a:xfrm>
            <a:off x="3804449" y="2796752"/>
            <a:ext cx="1026942" cy="601394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82298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 animBg="1"/>
      <p:bldP spid="16" grpId="0"/>
      <p:bldP spid="20" grpId="0"/>
      <p:bldP spid="2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reativity by natsorozco on emaze">
            <a:hlinkClick r:id="" action="ppaction://noaction"/>
            <a:extLst>
              <a:ext uri="{FF2B5EF4-FFF2-40B4-BE49-F238E27FC236}">
                <a16:creationId xmlns:a16="http://schemas.microsoft.com/office/drawing/2014/main" id="{61107F5D-9145-4FC8-8C74-EF14EB7BA3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2302" y="2813990"/>
            <a:ext cx="538367" cy="538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BC4435F-6423-41AC-A057-B500408611D1}"/>
              </a:ext>
            </a:extLst>
          </p:cNvPr>
          <p:cNvSpPr/>
          <p:nvPr/>
        </p:nvSpPr>
        <p:spPr>
          <a:xfrm>
            <a:off x="1209822" y="3731667"/>
            <a:ext cx="8988999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ar-AE" altLang="en-US" sz="4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تحديد استعياب وفهم الوحدة من خلال التدريب على الاختبار المعياري ( أسئلة تحاكي اختبارات </a:t>
            </a:r>
            <a:r>
              <a:rPr lang="en-US" altLang="en-US" sz="4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TIMSS</a:t>
            </a:r>
            <a:endParaRPr kumimoji="0" lang="en-US" altLang="en-US" sz="400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grpSp>
        <p:nvGrpSpPr>
          <p:cNvPr id="16" name="Google Shape;1361;p40">
            <a:extLst>
              <a:ext uri="{FF2B5EF4-FFF2-40B4-BE49-F238E27FC236}">
                <a16:creationId xmlns:a16="http://schemas.microsoft.com/office/drawing/2014/main" id="{ACAD3104-8EFF-4019-8B2A-8F83742AD794}"/>
              </a:ext>
            </a:extLst>
          </p:cNvPr>
          <p:cNvGrpSpPr/>
          <p:nvPr/>
        </p:nvGrpSpPr>
        <p:grpSpPr>
          <a:xfrm>
            <a:off x="4586069" y="2612477"/>
            <a:ext cx="5074386" cy="901903"/>
            <a:chOff x="4049800" y="640400"/>
            <a:chExt cx="858900" cy="858900"/>
          </a:xfrm>
        </p:grpSpPr>
        <p:sp>
          <p:nvSpPr>
            <p:cNvPr id="18" name="Google Shape;1362;p40">
              <a:extLst>
                <a:ext uri="{FF2B5EF4-FFF2-40B4-BE49-F238E27FC236}">
                  <a16:creationId xmlns:a16="http://schemas.microsoft.com/office/drawing/2014/main" id="{14F7DBC4-1C5B-40D6-B5D7-E52BFD71E17C}"/>
                </a:ext>
              </a:extLst>
            </p:cNvPr>
            <p:cNvSpPr/>
            <p:nvPr/>
          </p:nvSpPr>
          <p:spPr>
            <a:xfrm>
              <a:off x="4049800" y="640400"/>
              <a:ext cx="858900" cy="858900"/>
            </a:xfrm>
            <a:prstGeom prst="donut">
              <a:avLst>
                <a:gd name="adj" fmla="val 9973"/>
              </a:avLst>
            </a:prstGeom>
            <a:ln>
              <a:headEnd type="none" w="sm" len="sm"/>
              <a:tailEnd type="none" w="sm" len="sm"/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/>
            </a:p>
          </p:txBody>
        </p:sp>
        <p:sp>
          <p:nvSpPr>
            <p:cNvPr id="19" name="Google Shape;1363;p40">
              <a:extLst>
                <a:ext uri="{FF2B5EF4-FFF2-40B4-BE49-F238E27FC236}">
                  <a16:creationId xmlns:a16="http://schemas.microsoft.com/office/drawing/2014/main" id="{45613FCC-3D19-4485-9D51-164D10A5AF9F}"/>
                </a:ext>
              </a:extLst>
            </p:cNvPr>
            <p:cNvSpPr/>
            <p:nvPr/>
          </p:nvSpPr>
          <p:spPr>
            <a:xfrm>
              <a:off x="4049800" y="640400"/>
              <a:ext cx="858900" cy="858900"/>
            </a:xfrm>
            <a:prstGeom prst="blockArc">
              <a:avLst>
                <a:gd name="adj1" fmla="val 11478446"/>
                <a:gd name="adj2" fmla="val 2161899"/>
                <a:gd name="adj3" fmla="val 9751"/>
              </a:avLst>
            </a:prstGeom>
            <a:ln>
              <a:headEnd type="none" w="sm" len="sm"/>
              <a:tailEnd type="none" w="sm" len="sm"/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A1F6F9D2-3C10-4A77-8EDA-D547D7DA75D5}"/>
              </a:ext>
            </a:extLst>
          </p:cNvPr>
          <p:cNvSpPr/>
          <p:nvPr/>
        </p:nvSpPr>
        <p:spPr>
          <a:xfrm>
            <a:off x="5146009" y="2665359"/>
            <a:ext cx="3648330" cy="79613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YE" sz="48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نواتج التعلم (هدفي)</a:t>
            </a:r>
            <a:endParaRPr lang="en-US" sz="4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AA10BB3-C2A1-4400-AC0A-DEB56CD0BC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1401" y="135768"/>
            <a:ext cx="4459054" cy="2234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7269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شبه منحرف 29"/>
          <p:cNvSpPr/>
          <p:nvPr/>
        </p:nvSpPr>
        <p:spPr>
          <a:xfrm rot="5400000">
            <a:off x="2370749" y="-1535780"/>
            <a:ext cx="3095467" cy="7836967"/>
          </a:xfrm>
          <a:prstGeom prst="trapezoid">
            <a:avLst>
              <a:gd name="adj" fmla="val 8909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JO"/>
          </a:p>
        </p:txBody>
      </p:sp>
      <p:sp>
        <p:nvSpPr>
          <p:cNvPr id="31" name="شبه منحرف 30"/>
          <p:cNvSpPr/>
          <p:nvPr/>
        </p:nvSpPr>
        <p:spPr>
          <a:xfrm rot="16200000" flipH="1">
            <a:off x="5524341" y="1893578"/>
            <a:ext cx="3095467" cy="1529789"/>
          </a:xfrm>
          <a:prstGeom prst="trapezoid">
            <a:avLst>
              <a:gd name="adj" fmla="val 29502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JO"/>
          </a:p>
        </p:txBody>
      </p:sp>
      <p:sp>
        <p:nvSpPr>
          <p:cNvPr id="34" name="شبه منحرف 33"/>
          <p:cNvSpPr/>
          <p:nvPr/>
        </p:nvSpPr>
        <p:spPr>
          <a:xfrm rot="17569615" flipH="1">
            <a:off x="5883733" y="1844249"/>
            <a:ext cx="3357634" cy="4139131"/>
          </a:xfrm>
          <a:prstGeom prst="trapezoid">
            <a:avLst>
              <a:gd name="adj" fmla="val 0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JO"/>
          </a:p>
        </p:txBody>
      </p:sp>
      <p:sp>
        <p:nvSpPr>
          <p:cNvPr id="36" name="شبه منحرف 35"/>
          <p:cNvSpPr/>
          <p:nvPr/>
        </p:nvSpPr>
        <p:spPr>
          <a:xfrm rot="14400000" flipH="1">
            <a:off x="6279200" y="958382"/>
            <a:ext cx="2566696" cy="5910863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endParaRPr lang="ar-JO" dirty="0"/>
          </a:p>
        </p:txBody>
      </p:sp>
      <p:grpSp>
        <p:nvGrpSpPr>
          <p:cNvPr id="41" name="مجموعة 36"/>
          <p:cNvGrpSpPr/>
          <p:nvPr/>
        </p:nvGrpSpPr>
        <p:grpSpPr>
          <a:xfrm>
            <a:off x="5003776" y="2309903"/>
            <a:ext cx="5117548" cy="2661304"/>
            <a:chOff x="7402314" y="2702416"/>
            <a:chExt cx="4139131" cy="3321290"/>
          </a:xfrm>
        </p:grpSpPr>
        <p:sp>
          <p:nvSpPr>
            <p:cNvPr id="42" name="شبه منحرف 35"/>
            <p:cNvSpPr/>
            <p:nvPr/>
          </p:nvSpPr>
          <p:spPr>
            <a:xfrm rot="16200000" flipH="1">
              <a:off x="7811235" y="2293495"/>
              <a:ext cx="3321290" cy="4139131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bg1"/>
              </a:solidFill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JO"/>
            </a:p>
          </p:txBody>
        </p:sp>
        <p:sp>
          <p:nvSpPr>
            <p:cNvPr id="44" name="مربع نص 12"/>
            <p:cNvSpPr txBox="1"/>
            <p:nvPr/>
          </p:nvSpPr>
          <p:spPr>
            <a:xfrm>
              <a:off x="7757379" y="3619372"/>
              <a:ext cx="3429000" cy="1487379"/>
            </a:xfrm>
            <a:prstGeom prst="roundRect">
              <a:avLst/>
            </a:prstGeom>
            <a:noFill/>
          </p:spPr>
          <p:txBody>
            <a:bodyPr wrap="square" rtlCol="1" anchor="ctr">
              <a:spAutoFit/>
            </a:bodyPr>
            <a:lstStyle/>
            <a:p>
              <a:pPr algn="ctr"/>
              <a:r>
                <a:rPr lang="ar-AE" sz="3200" b="1" dirty="0"/>
                <a:t>تدريب الاختبار المعياري للوحدة1 الطاقة الحرارية </a:t>
              </a:r>
              <a:endParaRPr lang="ar-JO" sz="3200" b="1" dirty="0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938CB147-FA17-4AD8-B673-89A7441125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016" y="1265313"/>
            <a:ext cx="4459054" cy="223478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33933BA-F262-4385-A0D9-E0AE5F45B6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2925" y="0"/>
            <a:ext cx="7839075" cy="8001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E7A36F0-D2D0-4FE1-9FAA-732A70787E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066" y="5053608"/>
            <a:ext cx="3938954" cy="960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003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25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xit" presetSubtype="8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9" dur="25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2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3" dur="25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2" presetClass="exit" presetSubtype="2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15" dur="25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2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xit" presetSubtype="8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21" dur="2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" presetID="49" presetClass="entr" presetSubtype="0" decel="10000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7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49" presetClass="entr" presetSubtype="0" decel="10000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75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8" presetClass="emph" presetSubtype="0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Rot by="1800000">
                                          <p:cBhvr>
                                            <p:cTn id="3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" grpId="0" animBg="1"/>
          <p:bldP spid="30" grpId="1" animBg="1"/>
          <p:bldP spid="31" grpId="0" animBg="1"/>
          <p:bldP spid="31" grpId="1" animBg="1"/>
          <p:bldP spid="34" grpId="0" animBg="1"/>
          <p:bldP spid="34" grpId="1" animBg="1"/>
          <p:bldP spid="36" grpId="0" animBg="1"/>
          <p:bldP spid="36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25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xit" presetSubtype="8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9" dur="25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2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3" dur="25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2" presetClass="exit" presetSubtype="2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15" dur="25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2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xit" presetSubtype="8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21" dur="2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" presetID="49" presetClass="entr" presetSubtype="0" decel="10000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7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49" presetClass="entr" presetSubtype="0" decel="10000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75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8" presetClass="emph" presetSubtype="0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Rot by="1800000">
                                          <p:cBhvr>
                                            <p:cTn id="3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8" presetID="2" presetClass="entr" presetSubtype="8" fill="hold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8" name="Correct Answer Ding Version 1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2" fill="hold">
                          <p:stCondLst>
                            <p:cond delay="indefinite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1" presetClass="mediacall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45" dur="309986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video>
                  <p:cMediaNode vol="80000">
                    <p:cTn id="46" fill="hold" display="0">
                      <p:stCondLst>
                        <p:cond delay="indefinite"/>
                      </p:stCondLst>
                    </p:cTn>
                    <p:tgtEl>
                      <p:spTgt spid="2"/>
                    </p:tgtEl>
                  </p:cMediaNode>
                </p:video>
                <p:seq concurrent="1" nextAc="seek">
                  <p:cTn id="47" restart="whenNotActive" fill="hold" evtFilter="cancelBubble" nodeType="interactiveSeq">
                    <p:stCondLst>
                      <p:cond evt="onClick" delay="0">
                        <p:tgtEl>
                          <p:spTgt spid="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8" fill="hold">
                          <p:stCondLst>
                            <p:cond delay="0"/>
                          </p:stCondLst>
                          <p:childTnLst>
                            <p:par>
                              <p:cTn id="4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0" presetID="2" presetClass="mediacall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togglePause">
                                          <p:cBhvr>
                                            <p:cTn id="51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"/>
                      </p:tgtEl>
                    </p:cond>
                  </p:nextCondLst>
                </p:seq>
              </p:childTnLst>
            </p:cTn>
          </p:par>
        </p:tnLst>
        <p:bldLst>
          <p:bldP spid="30" grpId="0" animBg="1"/>
          <p:bldP spid="30" grpId="1" animBg="1"/>
          <p:bldP spid="31" grpId="0" animBg="1"/>
          <p:bldP spid="31" grpId="1" animBg="1"/>
          <p:bldP spid="34" grpId="0" animBg="1"/>
          <p:bldP spid="34" grpId="1" animBg="1"/>
          <p:bldP spid="36" grpId="0" animBg="1"/>
          <p:bldP spid="36" grpId="1" animBg="1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DD0FFE-ED93-4D7C-B451-6C91863246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2925" y="0"/>
            <a:ext cx="7839075" cy="8001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8730830-ECCA-4F65-AED1-1D4E8E4D63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4363" y="1044195"/>
            <a:ext cx="5261317" cy="96006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BBE645F-405C-4DE7-A3D7-D71F7A6D39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9989" y="2403744"/>
            <a:ext cx="7959309" cy="3701635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6A2FE0DB-3EA0-43F0-B5D4-38814D9F2AAC}"/>
              </a:ext>
            </a:extLst>
          </p:cNvPr>
          <p:cNvGrpSpPr/>
          <p:nvPr/>
        </p:nvGrpSpPr>
        <p:grpSpPr>
          <a:xfrm>
            <a:off x="4754880" y="3371739"/>
            <a:ext cx="6668087" cy="834502"/>
            <a:chOff x="5092504" y="4302369"/>
            <a:chExt cx="6147582" cy="860474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D290804-45FA-43C6-9A7B-EAFC0AB1645F}"/>
                </a:ext>
              </a:extLst>
            </p:cNvPr>
            <p:cNvCxnSpPr/>
            <p:nvPr/>
          </p:nvCxnSpPr>
          <p:spPr>
            <a:xfrm>
              <a:off x="11240086" y="4318782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26AB1094-473C-437D-8FB6-E70E13D98816}"/>
                </a:ext>
              </a:extLst>
            </p:cNvPr>
            <p:cNvCxnSpPr/>
            <p:nvPr/>
          </p:nvCxnSpPr>
          <p:spPr>
            <a:xfrm flipH="1">
              <a:off x="5092505" y="5162843"/>
              <a:ext cx="6147581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A3412BC7-56D5-4425-9F6C-86F1CC13E73B}"/>
                </a:ext>
              </a:extLst>
            </p:cNvPr>
            <p:cNvCxnSpPr/>
            <p:nvPr/>
          </p:nvCxnSpPr>
          <p:spPr>
            <a:xfrm>
              <a:off x="5092505" y="4318781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FB6BCBB-EE6A-41EA-B2F8-069E8826A900}"/>
                </a:ext>
              </a:extLst>
            </p:cNvPr>
            <p:cNvCxnSpPr/>
            <p:nvPr/>
          </p:nvCxnSpPr>
          <p:spPr>
            <a:xfrm flipH="1">
              <a:off x="5092504" y="4302369"/>
              <a:ext cx="6147581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57331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E0A4B19-841F-4B7E-9509-AFC180565C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9836" y="250653"/>
            <a:ext cx="5902164" cy="256383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2E99D2A-F071-4E4B-BA9F-53756A6284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882" y="165295"/>
            <a:ext cx="5303896" cy="60842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26FCF5F-08FD-47D7-936A-28B7E6F9BB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367" y="876666"/>
            <a:ext cx="3590925" cy="20097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5DCAD28-8C6C-43A7-A50D-6396631E63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651" y="2967331"/>
            <a:ext cx="5744787" cy="3640016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8B8F0203-51D3-4DFC-81DC-754AF86872F6}"/>
              </a:ext>
            </a:extLst>
          </p:cNvPr>
          <p:cNvGrpSpPr/>
          <p:nvPr/>
        </p:nvGrpSpPr>
        <p:grpSpPr>
          <a:xfrm>
            <a:off x="9692640" y="1025623"/>
            <a:ext cx="2152358" cy="451485"/>
            <a:chOff x="5092504" y="4302369"/>
            <a:chExt cx="6147582" cy="860474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A58C60E-3DC6-47BD-B8F0-8E5E97FDE74D}"/>
                </a:ext>
              </a:extLst>
            </p:cNvPr>
            <p:cNvCxnSpPr/>
            <p:nvPr/>
          </p:nvCxnSpPr>
          <p:spPr>
            <a:xfrm>
              <a:off x="11240086" y="4318782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E71A4BAA-0D33-4E32-BDA4-A10D55B5BACE}"/>
                </a:ext>
              </a:extLst>
            </p:cNvPr>
            <p:cNvCxnSpPr/>
            <p:nvPr/>
          </p:nvCxnSpPr>
          <p:spPr>
            <a:xfrm flipH="1">
              <a:off x="5092505" y="5162843"/>
              <a:ext cx="6147581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4D2A6A57-F8E5-421E-B81A-8A2E189AAD96}"/>
                </a:ext>
              </a:extLst>
            </p:cNvPr>
            <p:cNvCxnSpPr/>
            <p:nvPr/>
          </p:nvCxnSpPr>
          <p:spPr>
            <a:xfrm>
              <a:off x="5092505" y="4318781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8B92483B-1A33-4D98-95BD-C9ADE00AFAFF}"/>
                </a:ext>
              </a:extLst>
            </p:cNvPr>
            <p:cNvCxnSpPr/>
            <p:nvPr/>
          </p:nvCxnSpPr>
          <p:spPr>
            <a:xfrm flipH="1">
              <a:off x="5092504" y="4302369"/>
              <a:ext cx="6147581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738BE27-FA3F-4D9F-9749-7EB05C91D436}"/>
              </a:ext>
            </a:extLst>
          </p:cNvPr>
          <p:cNvGrpSpPr/>
          <p:nvPr/>
        </p:nvGrpSpPr>
        <p:grpSpPr>
          <a:xfrm>
            <a:off x="703385" y="3751566"/>
            <a:ext cx="4895558" cy="707892"/>
            <a:chOff x="5092504" y="4302369"/>
            <a:chExt cx="6147582" cy="860474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48CD54A-559D-4096-9468-C8D8B9FD0B1F}"/>
                </a:ext>
              </a:extLst>
            </p:cNvPr>
            <p:cNvCxnSpPr/>
            <p:nvPr/>
          </p:nvCxnSpPr>
          <p:spPr>
            <a:xfrm>
              <a:off x="11240086" y="4318782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EC9877A2-19BD-4FCC-9F36-D129CBA79028}"/>
                </a:ext>
              </a:extLst>
            </p:cNvPr>
            <p:cNvCxnSpPr/>
            <p:nvPr/>
          </p:nvCxnSpPr>
          <p:spPr>
            <a:xfrm flipH="1">
              <a:off x="5092505" y="5162843"/>
              <a:ext cx="6147581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C1030BBE-6CF1-4A4E-B88B-80E231CC13A6}"/>
                </a:ext>
              </a:extLst>
            </p:cNvPr>
            <p:cNvCxnSpPr/>
            <p:nvPr/>
          </p:nvCxnSpPr>
          <p:spPr>
            <a:xfrm>
              <a:off x="5092505" y="4318781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4E75C75-7C78-49E1-9A78-EAD0F8614F31}"/>
                </a:ext>
              </a:extLst>
            </p:cNvPr>
            <p:cNvCxnSpPr/>
            <p:nvPr/>
          </p:nvCxnSpPr>
          <p:spPr>
            <a:xfrm flipH="1">
              <a:off x="5092504" y="4302369"/>
              <a:ext cx="6147581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15154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B78090D-1B6D-4780-9A5E-8F3291E68D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8937" y="947957"/>
            <a:ext cx="7020734" cy="39476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3527651-D983-45D2-A553-B25985C3C5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89913"/>
            <a:ext cx="5740791" cy="5938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76CC483-63E3-467E-8064-1338568B23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135967"/>
            <a:ext cx="4998937" cy="2813538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EAF083E4-EF75-4634-9E28-74C6EFB03A3D}"/>
              </a:ext>
            </a:extLst>
          </p:cNvPr>
          <p:cNvGrpSpPr/>
          <p:nvPr/>
        </p:nvGrpSpPr>
        <p:grpSpPr>
          <a:xfrm>
            <a:off x="4998937" y="3949505"/>
            <a:ext cx="6668087" cy="834502"/>
            <a:chOff x="5092504" y="4302369"/>
            <a:chExt cx="6147582" cy="860474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F716222-0234-4387-B59D-C2C4FDF04A0D}"/>
                </a:ext>
              </a:extLst>
            </p:cNvPr>
            <p:cNvCxnSpPr/>
            <p:nvPr/>
          </p:nvCxnSpPr>
          <p:spPr>
            <a:xfrm>
              <a:off x="11240086" y="4318782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C0C4A9CC-BFA9-4B8C-80CE-BBC2593BE4AA}"/>
                </a:ext>
              </a:extLst>
            </p:cNvPr>
            <p:cNvCxnSpPr/>
            <p:nvPr/>
          </p:nvCxnSpPr>
          <p:spPr>
            <a:xfrm flipH="1">
              <a:off x="5092505" y="5162843"/>
              <a:ext cx="6147581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1E3DCCB2-CFAD-4BC8-8C1C-0CA4B04CCF83}"/>
                </a:ext>
              </a:extLst>
            </p:cNvPr>
            <p:cNvCxnSpPr/>
            <p:nvPr/>
          </p:nvCxnSpPr>
          <p:spPr>
            <a:xfrm>
              <a:off x="5092505" y="4318781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0AB5D7F5-B92C-4AB2-BCC0-AC49DEF3CE9B}"/>
                </a:ext>
              </a:extLst>
            </p:cNvPr>
            <p:cNvCxnSpPr/>
            <p:nvPr/>
          </p:nvCxnSpPr>
          <p:spPr>
            <a:xfrm flipH="1">
              <a:off x="5092504" y="4302369"/>
              <a:ext cx="6147581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11532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FB945AD-51A0-40AB-9BF9-1CEB3CE3A6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3257" y="127634"/>
            <a:ext cx="7009295" cy="286878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87F62C7-5C0C-4410-B96A-07E340DD30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3944" y="3298067"/>
            <a:ext cx="7708608" cy="306053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6B6A65C9-6B8E-4A9F-ACCC-7F0264F5F853}"/>
              </a:ext>
            </a:extLst>
          </p:cNvPr>
          <p:cNvGrpSpPr/>
          <p:nvPr/>
        </p:nvGrpSpPr>
        <p:grpSpPr>
          <a:xfrm>
            <a:off x="8510954" y="2025748"/>
            <a:ext cx="3060390" cy="436098"/>
            <a:chOff x="5092504" y="4302369"/>
            <a:chExt cx="6147582" cy="860474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F22E1827-3064-4071-9D30-BC1D13749A49}"/>
                </a:ext>
              </a:extLst>
            </p:cNvPr>
            <p:cNvCxnSpPr/>
            <p:nvPr/>
          </p:nvCxnSpPr>
          <p:spPr>
            <a:xfrm>
              <a:off x="11240086" y="4318782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6FDF30D-CA9B-4879-98EC-FC7A68D912BB}"/>
                </a:ext>
              </a:extLst>
            </p:cNvPr>
            <p:cNvCxnSpPr/>
            <p:nvPr/>
          </p:nvCxnSpPr>
          <p:spPr>
            <a:xfrm flipH="1">
              <a:off x="5092505" y="5162843"/>
              <a:ext cx="6147581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335D6D06-D377-4EDE-916B-637842074970}"/>
                </a:ext>
              </a:extLst>
            </p:cNvPr>
            <p:cNvCxnSpPr/>
            <p:nvPr/>
          </p:nvCxnSpPr>
          <p:spPr>
            <a:xfrm>
              <a:off x="5092505" y="4318781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C143D5E-67D1-442D-89A1-38A721B18190}"/>
                </a:ext>
              </a:extLst>
            </p:cNvPr>
            <p:cNvCxnSpPr/>
            <p:nvPr/>
          </p:nvCxnSpPr>
          <p:spPr>
            <a:xfrm flipH="1">
              <a:off x="5092504" y="4302369"/>
              <a:ext cx="6147581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A1D75F2-858E-4276-8725-A1BDF5838675}"/>
              </a:ext>
            </a:extLst>
          </p:cNvPr>
          <p:cNvGrpSpPr/>
          <p:nvPr/>
        </p:nvGrpSpPr>
        <p:grpSpPr>
          <a:xfrm>
            <a:off x="8750105" y="4229867"/>
            <a:ext cx="2642186" cy="548471"/>
            <a:chOff x="5092504" y="4302369"/>
            <a:chExt cx="6147582" cy="860474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00128B1B-E4AB-44E3-952F-A6246B16EEDD}"/>
                </a:ext>
              </a:extLst>
            </p:cNvPr>
            <p:cNvCxnSpPr/>
            <p:nvPr/>
          </p:nvCxnSpPr>
          <p:spPr>
            <a:xfrm>
              <a:off x="11240086" y="4318782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E29DD2D8-4CC1-4BB3-8A88-6AA27F7B1B42}"/>
                </a:ext>
              </a:extLst>
            </p:cNvPr>
            <p:cNvCxnSpPr/>
            <p:nvPr/>
          </p:nvCxnSpPr>
          <p:spPr>
            <a:xfrm flipH="1">
              <a:off x="5092505" y="5162843"/>
              <a:ext cx="6147581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A225498-BE9E-463B-ACFB-8DE1CAF6A06B}"/>
                </a:ext>
              </a:extLst>
            </p:cNvPr>
            <p:cNvCxnSpPr/>
            <p:nvPr/>
          </p:nvCxnSpPr>
          <p:spPr>
            <a:xfrm>
              <a:off x="5092505" y="4318781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17C86891-D53A-4E93-8E8D-08D0F58F90A4}"/>
                </a:ext>
              </a:extLst>
            </p:cNvPr>
            <p:cNvCxnSpPr/>
            <p:nvPr/>
          </p:nvCxnSpPr>
          <p:spPr>
            <a:xfrm flipH="1">
              <a:off x="5092504" y="4302369"/>
              <a:ext cx="6147581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00177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AAD7474-F4DB-4E21-A783-56BDD7D685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6842" y="586005"/>
            <a:ext cx="7391564" cy="3535828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3A1E5EA1-0BF7-4A2C-B5FD-88CF138A87E3}"/>
              </a:ext>
            </a:extLst>
          </p:cNvPr>
          <p:cNvGrpSpPr/>
          <p:nvPr/>
        </p:nvGrpSpPr>
        <p:grpSpPr>
          <a:xfrm>
            <a:off x="4853354" y="2147849"/>
            <a:ext cx="6668087" cy="567216"/>
            <a:chOff x="5092504" y="4302369"/>
            <a:chExt cx="6147582" cy="860474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3F8F609C-C338-4861-ACB7-BF4BE9CC7233}"/>
                </a:ext>
              </a:extLst>
            </p:cNvPr>
            <p:cNvCxnSpPr/>
            <p:nvPr/>
          </p:nvCxnSpPr>
          <p:spPr>
            <a:xfrm>
              <a:off x="11240086" y="4318782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706FCF5C-AED1-42F5-AA15-CBD350F9A4CB}"/>
                </a:ext>
              </a:extLst>
            </p:cNvPr>
            <p:cNvCxnSpPr/>
            <p:nvPr/>
          </p:nvCxnSpPr>
          <p:spPr>
            <a:xfrm flipH="1">
              <a:off x="5092505" y="5162843"/>
              <a:ext cx="6147581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4C6C0C6F-F7EF-4896-AF7C-910FC31CD170}"/>
                </a:ext>
              </a:extLst>
            </p:cNvPr>
            <p:cNvCxnSpPr/>
            <p:nvPr/>
          </p:nvCxnSpPr>
          <p:spPr>
            <a:xfrm>
              <a:off x="5092505" y="4318781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A0BC443-FE6B-4EBB-B4B5-8A8A2EDC9AA7}"/>
                </a:ext>
              </a:extLst>
            </p:cNvPr>
            <p:cNvCxnSpPr/>
            <p:nvPr/>
          </p:nvCxnSpPr>
          <p:spPr>
            <a:xfrm flipH="1">
              <a:off x="5092504" y="4302369"/>
              <a:ext cx="6147581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99737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4B6FF8-E572-4C88-B05D-6EFEB42EEE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8425" y="1031067"/>
            <a:ext cx="5383133" cy="280957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5378227-A7B1-4E97-863D-0ED4E50A24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8425" y="3985075"/>
            <a:ext cx="5282565" cy="25372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BC614F0-EA07-4A06-BCE9-5F184B4A20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212" y="4212789"/>
            <a:ext cx="5859046" cy="253728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CCC22E9-B510-426D-A935-2D59749004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4908" y="343869"/>
            <a:ext cx="4606070" cy="364120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022B24C-C2F5-4421-B756-0B4099374A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5373" y="49040"/>
            <a:ext cx="5408668" cy="804493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F8C1D1A4-AEF0-4010-AAC1-010DAFF98934}"/>
              </a:ext>
            </a:extLst>
          </p:cNvPr>
          <p:cNvGrpSpPr/>
          <p:nvPr/>
        </p:nvGrpSpPr>
        <p:grpSpPr>
          <a:xfrm>
            <a:off x="9379707" y="1944169"/>
            <a:ext cx="2377441" cy="440606"/>
            <a:chOff x="5092504" y="4302369"/>
            <a:chExt cx="6147582" cy="860474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E5A44D19-7D77-456F-A685-738B3481418E}"/>
                </a:ext>
              </a:extLst>
            </p:cNvPr>
            <p:cNvCxnSpPr/>
            <p:nvPr/>
          </p:nvCxnSpPr>
          <p:spPr>
            <a:xfrm>
              <a:off x="11240086" y="4318782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B7CF3663-FD04-47F1-9D4D-03908ABF230F}"/>
                </a:ext>
              </a:extLst>
            </p:cNvPr>
            <p:cNvCxnSpPr/>
            <p:nvPr/>
          </p:nvCxnSpPr>
          <p:spPr>
            <a:xfrm flipH="1">
              <a:off x="5092505" y="5162843"/>
              <a:ext cx="6147581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0A3124C-CD31-4A6C-BBE7-9D0BADCFD997}"/>
                </a:ext>
              </a:extLst>
            </p:cNvPr>
            <p:cNvCxnSpPr/>
            <p:nvPr/>
          </p:nvCxnSpPr>
          <p:spPr>
            <a:xfrm>
              <a:off x="5092505" y="4318781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57B34E17-9482-4ED2-9EA5-4ECDEEC98B3A}"/>
                </a:ext>
              </a:extLst>
            </p:cNvPr>
            <p:cNvCxnSpPr/>
            <p:nvPr/>
          </p:nvCxnSpPr>
          <p:spPr>
            <a:xfrm flipH="1">
              <a:off x="5092504" y="4302369"/>
              <a:ext cx="6147581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83C241C-77D8-43B6-83AE-5D1733C3A1B6}"/>
              </a:ext>
            </a:extLst>
          </p:cNvPr>
          <p:cNvGrpSpPr/>
          <p:nvPr/>
        </p:nvGrpSpPr>
        <p:grpSpPr>
          <a:xfrm>
            <a:off x="7315201" y="4973140"/>
            <a:ext cx="4385677" cy="407963"/>
            <a:chOff x="5092504" y="4302369"/>
            <a:chExt cx="6147582" cy="86047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79A2F37-1B10-487A-9DBB-C2AE8DD218DD}"/>
                </a:ext>
              </a:extLst>
            </p:cNvPr>
            <p:cNvCxnSpPr/>
            <p:nvPr/>
          </p:nvCxnSpPr>
          <p:spPr>
            <a:xfrm>
              <a:off x="11240086" y="4318782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8FF8AE27-963F-4359-879C-3C5C74D72F6B}"/>
                </a:ext>
              </a:extLst>
            </p:cNvPr>
            <p:cNvCxnSpPr/>
            <p:nvPr/>
          </p:nvCxnSpPr>
          <p:spPr>
            <a:xfrm flipH="1">
              <a:off x="5092505" y="5162843"/>
              <a:ext cx="6147581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4EF0416-BD37-4AFF-8B91-F8E999A31138}"/>
                </a:ext>
              </a:extLst>
            </p:cNvPr>
            <p:cNvCxnSpPr/>
            <p:nvPr/>
          </p:nvCxnSpPr>
          <p:spPr>
            <a:xfrm>
              <a:off x="5092505" y="4318781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D39A0135-6D51-4633-B900-3FD69155EC4F}"/>
                </a:ext>
              </a:extLst>
            </p:cNvPr>
            <p:cNvCxnSpPr/>
            <p:nvPr/>
          </p:nvCxnSpPr>
          <p:spPr>
            <a:xfrm flipH="1">
              <a:off x="5092504" y="4302369"/>
              <a:ext cx="6147581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1265FE6-7E70-4FE7-960F-7233B744161A}"/>
              </a:ext>
            </a:extLst>
          </p:cNvPr>
          <p:cNvGrpSpPr/>
          <p:nvPr/>
        </p:nvGrpSpPr>
        <p:grpSpPr>
          <a:xfrm>
            <a:off x="3699803" y="5373858"/>
            <a:ext cx="2067951" cy="379828"/>
            <a:chOff x="5092504" y="4302369"/>
            <a:chExt cx="6147582" cy="860474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186C6720-A931-41D2-90DB-E515B0EAD1B4}"/>
                </a:ext>
              </a:extLst>
            </p:cNvPr>
            <p:cNvCxnSpPr/>
            <p:nvPr/>
          </p:nvCxnSpPr>
          <p:spPr>
            <a:xfrm>
              <a:off x="11240086" y="4318782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38B02DB-093E-4A3D-B319-FAB75FB438EB}"/>
                </a:ext>
              </a:extLst>
            </p:cNvPr>
            <p:cNvCxnSpPr/>
            <p:nvPr/>
          </p:nvCxnSpPr>
          <p:spPr>
            <a:xfrm flipH="1">
              <a:off x="5092505" y="5162843"/>
              <a:ext cx="6147581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48794C8-2E70-4F5B-8940-9416189E2DA3}"/>
                </a:ext>
              </a:extLst>
            </p:cNvPr>
            <p:cNvCxnSpPr/>
            <p:nvPr/>
          </p:nvCxnSpPr>
          <p:spPr>
            <a:xfrm>
              <a:off x="5092505" y="4318781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2E7BEB64-2C0C-4755-946A-5820732DFD47}"/>
                </a:ext>
              </a:extLst>
            </p:cNvPr>
            <p:cNvCxnSpPr/>
            <p:nvPr/>
          </p:nvCxnSpPr>
          <p:spPr>
            <a:xfrm flipH="1">
              <a:off x="5092504" y="4302369"/>
              <a:ext cx="6147581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41912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AE53235-6759-40C7-BD14-D38BA7E472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6886" y="0"/>
            <a:ext cx="3143250" cy="4953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18AEF86-16D1-4C36-9A6F-3FA7472B1C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2179" y="488564"/>
            <a:ext cx="4333875" cy="4191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BA5AFC4-834F-461A-BC2B-BB46F9D20E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150" y="247650"/>
            <a:ext cx="3209925" cy="28098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AEC5C12-BA2D-4331-8684-95F425E465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2306" y="854761"/>
            <a:ext cx="7843748" cy="120322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0D7E8CA-0786-44EC-A271-E9D675CBA8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36413" y="3373580"/>
            <a:ext cx="8155587" cy="142643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AD19D54-EA48-4C95-8368-53D28E3642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57936" y="2041176"/>
            <a:ext cx="7372200" cy="127106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5109F6E-4B80-42CD-B829-7A89F561C42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45920" y="4800014"/>
            <a:ext cx="7953093" cy="1661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459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FDBDF70-4B78-48F0-A315-83DFFDAD66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009" y="393307"/>
            <a:ext cx="8236397" cy="163243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74471E1-0DD9-4737-9944-193AFB4BD5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7814" y="3904667"/>
            <a:ext cx="9325592" cy="13969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497F160-2B54-4F75-B869-9386FF3F50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77009" y="1997258"/>
            <a:ext cx="7783171" cy="170040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085434E-BA1C-40FC-BE1D-493255A1C02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43308" y="5301618"/>
            <a:ext cx="8816872" cy="1317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637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KNOELEADERBOARD" val="22189335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960</TotalTime>
  <Words>101</Words>
  <Application>Microsoft Office PowerPoint</Application>
  <PresentationFormat>Widescreen</PresentationFormat>
  <Paragraphs>25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mahmoud N</dc:creator>
  <cp:lastModifiedBy>asifhammoud1978@gmail.com</cp:lastModifiedBy>
  <cp:revision>67</cp:revision>
  <dcterms:created xsi:type="dcterms:W3CDTF">2021-07-10T19:26:42Z</dcterms:created>
  <dcterms:modified xsi:type="dcterms:W3CDTF">2024-09-17T08:02:39Z</dcterms:modified>
</cp:coreProperties>
</file>