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Peace Sans" charset="1" panose="02000505040000020004"/>
      <p:regular r:id="rId14"/>
    </p:embeddedFont>
    <p:embeddedFont>
      <p:font typeface="Zenaida Bold" charset="1" panose="000008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5.pn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48" r="0" b="-314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82800" y="5311916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4" y="0"/>
                </a:lnTo>
                <a:lnTo>
                  <a:pt x="9125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96076" y="-3825551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5" y="0"/>
                </a:lnTo>
                <a:lnTo>
                  <a:pt x="91255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913698" y="4266850"/>
            <a:ext cx="12848704" cy="2048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384"/>
              </a:lnSpc>
            </a:pPr>
            <a:r>
              <a:rPr lang="en-US" sz="15384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IBN JUBAYR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62205" y="6063785"/>
            <a:ext cx="5769697" cy="455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0"/>
              </a:lnSpc>
            </a:pPr>
            <a:r>
              <a:rPr lang="en-US" b="true" sz="2685" spc="150">
                <a:solidFill>
                  <a:srgbClr val="000000"/>
                </a:solidFill>
                <a:latin typeface="Zenaida Bold"/>
                <a:ea typeface="Zenaida Bold"/>
                <a:cs typeface="Zenaida Bold"/>
                <a:sym typeface="Zenaida Bold"/>
              </a:rPr>
              <a:t>Presented by Leen Emran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709091" y="2934124"/>
            <a:ext cx="15374302" cy="1646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31"/>
              </a:lnSpc>
            </a:pPr>
            <a:r>
              <a:rPr lang="en-US" sz="12331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The Travel Of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48" r="0" b="-314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82800" y="5311916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4" y="0"/>
                </a:lnTo>
                <a:lnTo>
                  <a:pt x="9125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96076" y="-3825551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5" y="0"/>
                </a:lnTo>
                <a:lnTo>
                  <a:pt x="91255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919865" y="-2561619"/>
            <a:ext cx="9841076" cy="8229600"/>
          </a:xfrm>
          <a:custGeom>
            <a:avLst/>
            <a:gdLst/>
            <a:ahLst/>
            <a:cxnLst/>
            <a:rect r="r" b="b" t="t" l="l"/>
            <a:pathLst>
              <a:path h="8229600" w="9841076">
                <a:moveTo>
                  <a:pt x="0" y="0"/>
                </a:moveTo>
                <a:lnTo>
                  <a:pt x="9841076" y="0"/>
                </a:lnTo>
                <a:lnTo>
                  <a:pt x="984107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2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37019" y="1575458"/>
            <a:ext cx="16062015" cy="7014024"/>
            <a:chOff x="0" y="0"/>
            <a:chExt cx="4230325" cy="184731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30325" cy="1847315"/>
            </a:xfrm>
            <a:custGeom>
              <a:avLst/>
              <a:gdLst/>
              <a:ahLst/>
              <a:cxnLst/>
              <a:rect r="r" b="b" t="t" l="l"/>
              <a:pathLst>
                <a:path h="1847315" w="4230325">
                  <a:moveTo>
                    <a:pt x="17352" y="0"/>
                  </a:moveTo>
                  <a:lnTo>
                    <a:pt x="4212973" y="0"/>
                  </a:lnTo>
                  <a:cubicBezTo>
                    <a:pt x="4217575" y="0"/>
                    <a:pt x="4221989" y="1828"/>
                    <a:pt x="4225243" y="5082"/>
                  </a:cubicBezTo>
                  <a:cubicBezTo>
                    <a:pt x="4228497" y="8336"/>
                    <a:pt x="4230325" y="12750"/>
                    <a:pt x="4230325" y="17352"/>
                  </a:cubicBezTo>
                  <a:lnTo>
                    <a:pt x="4230325" y="1829963"/>
                  </a:lnTo>
                  <a:cubicBezTo>
                    <a:pt x="4230325" y="1834565"/>
                    <a:pt x="4228497" y="1838978"/>
                    <a:pt x="4225243" y="1842233"/>
                  </a:cubicBezTo>
                  <a:cubicBezTo>
                    <a:pt x="4221989" y="1845487"/>
                    <a:pt x="4217575" y="1847315"/>
                    <a:pt x="4212973" y="1847315"/>
                  </a:cubicBezTo>
                  <a:lnTo>
                    <a:pt x="17352" y="1847315"/>
                  </a:lnTo>
                  <a:cubicBezTo>
                    <a:pt x="12750" y="1847315"/>
                    <a:pt x="8336" y="1845487"/>
                    <a:pt x="5082" y="1842233"/>
                  </a:cubicBezTo>
                  <a:cubicBezTo>
                    <a:pt x="1828" y="1838978"/>
                    <a:pt x="0" y="1834565"/>
                    <a:pt x="0" y="1829963"/>
                  </a:cubicBezTo>
                  <a:lnTo>
                    <a:pt x="0" y="17352"/>
                  </a:lnTo>
                  <a:cubicBezTo>
                    <a:pt x="0" y="12750"/>
                    <a:pt x="1828" y="8336"/>
                    <a:pt x="5082" y="5082"/>
                  </a:cubicBezTo>
                  <a:cubicBezTo>
                    <a:pt x="8336" y="1828"/>
                    <a:pt x="12750" y="0"/>
                    <a:pt x="17352" y="0"/>
                  </a:cubicBezTo>
                  <a:close/>
                </a:path>
              </a:pathLst>
            </a:custGeom>
            <a:solidFill>
              <a:srgbClr val="FFFFFF">
                <a:alpha val="77647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30325" cy="18854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693340" y="-429376"/>
            <a:ext cx="9594660" cy="1458076"/>
          </a:xfrm>
          <a:custGeom>
            <a:avLst/>
            <a:gdLst/>
            <a:ahLst/>
            <a:cxnLst/>
            <a:rect r="r" b="b" t="t" l="l"/>
            <a:pathLst>
              <a:path h="1458076" w="9594660">
                <a:moveTo>
                  <a:pt x="0" y="0"/>
                </a:moveTo>
                <a:lnTo>
                  <a:pt x="9594660" y="0"/>
                </a:lnTo>
                <a:lnTo>
                  <a:pt x="9594660" y="1458076"/>
                </a:lnTo>
                <a:lnTo>
                  <a:pt x="0" y="14580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89950" y="9289050"/>
            <a:ext cx="11389734" cy="1995901"/>
          </a:xfrm>
          <a:custGeom>
            <a:avLst/>
            <a:gdLst/>
            <a:ahLst/>
            <a:cxnLst/>
            <a:rect r="r" b="b" t="t" l="l"/>
            <a:pathLst>
              <a:path h="1995901" w="11389734">
                <a:moveTo>
                  <a:pt x="0" y="0"/>
                </a:moveTo>
                <a:lnTo>
                  <a:pt x="11389734" y="0"/>
                </a:lnTo>
                <a:lnTo>
                  <a:pt x="11389734" y="1995900"/>
                </a:lnTo>
                <a:lnTo>
                  <a:pt x="0" y="19959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63046" y="2602428"/>
            <a:ext cx="8296254" cy="4915530"/>
          </a:xfrm>
          <a:custGeom>
            <a:avLst/>
            <a:gdLst/>
            <a:ahLst/>
            <a:cxnLst/>
            <a:rect r="r" b="b" t="t" l="l"/>
            <a:pathLst>
              <a:path h="4915530" w="8296254">
                <a:moveTo>
                  <a:pt x="0" y="0"/>
                </a:moveTo>
                <a:lnTo>
                  <a:pt x="8296254" y="0"/>
                </a:lnTo>
                <a:lnTo>
                  <a:pt x="8296254" y="4915530"/>
                </a:lnTo>
                <a:lnTo>
                  <a:pt x="0" y="49155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873035" y="1793706"/>
            <a:ext cx="6064471" cy="969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980"/>
              </a:lnSpc>
            </a:pPr>
            <a:r>
              <a:rPr lang="en-US" sz="5700">
                <a:solidFill>
                  <a:srgbClr val="71654A"/>
                </a:solidFill>
                <a:latin typeface="Peace Sans"/>
                <a:ea typeface="Peace Sans"/>
                <a:cs typeface="Peace Sans"/>
                <a:sym typeface="Peace Sans"/>
              </a:rPr>
              <a:t>Mystery Map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60930" y="3122228"/>
            <a:ext cx="7302116" cy="5467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0"/>
              </a:lnSpc>
              <a:spcBef>
                <a:spcPct val="0"/>
              </a:spcBef>
            </a:pPr>
            <a:r>
              <a:rPr lang="en-US" b="true" sz="2621">
                <a:solidFill>
                  <a:srgbClr val="71654A"/>
                </a:solidFill>
                <a:latin typeface="Zenaida Bold"/>
                <a:ea typeface="Zenaida Bold"/>
                <a:cs typeface="Zenaida Bold"/>
                <a:sym typeface="Zenaida Bold"/>
              </a:rPr>
              <a:t>Take a look at the map on page 184. You see all those colorful lines crossing through Europe, Africa, and Asia? Those aren't just lines; they represent thousands of miles traveled by foot, by camel, and by wooden boat</a:t>
            </a:r>
          </a:p>
          <a:p>
            <a:pPr algn="ctr">
              <a:lnSpc>
                <a:spcPts val="3670"/>
              </a:lnSpc>
              <a:spcBef>
                <a:spcPct val="0"/>
              </a:spcBef>
            </a:pPr>
          </a:p>
          <a:p>
            <a:pPr algn="ctr">
              <a:lnSpc>
                <a:spcPts val="3670"/>
              </a:lnSpc>
              <a:spcBef>
                <a:spcPct val="0"/>
              </a:spcBef>
            </a:pPr>
            <a:r>
              <a:rPr lang="en-US" b="true" sz="2621">
                <a:solidFill>
                  <a:srgbClr val="FF3131"/>
                </a:solidFill>
                <a:latin typeface="Zenaida Bold"/>
                <a:ea typeface="Zenaida Bold"/>
                <a:cs typeface="Zenaida Bold"/>
                <a:sym typeface="Zenaida Bold"/>
              </a:rPr>
              <a:t>"Looking at this map, which part of the journey looks the most difficult or dangerous to you? Why?"</a:t>
            </a:r>
          </a:p>
          <a:p>
            <a:pPr algn="ctr">
              <a:lnSpc>
                <a:spcPts val="3670"/>
              </a:lnSpc>
              <a:spcBef>
                <a:spcPct val="0"/>
              </a:spcBef>
            </a:pPr>
          </a:p>
          <a:p>
            <a:pPr algn="ctr">
              <a:lnSpc>
                <a:spcPts val="367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48" r="0" b="-314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82800" y="5311916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4" y="0"/>
                </a:lnTo>
                <a:lnTo>
                  <a:pt x="9125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96076" y="-3825551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5" y="0"/>
                </a:lnTo>
                <a:lnTo>
                  <a:pt x="91255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10360" y="375829"/>
            <a:ext cx="17267281" cy="9050887"/>
            <a:chOff x="0" y="0"/>
            <a:chExt cx="4547761" cy="23837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47761" cy="2383773"/>
            </a:xfrm>
            <a:custGeom>
              <a:avLst/>
              <a:gdLst/>
              <a:ahLst/>
              <a:cxnLst/>
              <a:rect r="r" b="b" t="t" l="l"/>
              <a:pathLst>
                <a:path h="2383773" w="4547761">
                  <a:moveTo>
                    <a:pt x="16141" y="0"/>
                  </a:moveTo>
                  <a:lnTo>
                    <a:pt x="4531620" y="0"/>
                  </a:lnTo>
                  <a:cubicBezTo>
                    <a:pt x="4540534" y="0"/>
                    <a:pt x="4547761" y="7227"/>
                    <a:pt x="4547761" y="16141"/>
                  </a:cubicBezTo>
                  <a:lnTo>
                    <a:pt x="4547761" y="2367632"/>
                  </a:lnTo>
                  <a:cubicBezTo>
                    <a:pt x="4547761" y="2371913"/>
                    <a:pt x="4546060" y="2376018"/>
                    <a:pt x="4543034" y="2379045"/>
                  </a:cubicBezTo>
                  <a:cubicBezTo>
                    <a:pt x="4540007" y="2382072"/>
                    <a:pt x="4535901" y="2383773"/>
                    <a:pt x="4531620" y="2383773"/>
                  </a:cubicBezTo>
                  <a:lnTo>
                    <a:pt x="16141" y="2383773"/>
                  </a:lnTo>
                  <a:cubicBezTo>
                    <a:pt x="7227" y="2383773"/>
                    <a:pt x="0" y="2376546"/>
                    <a:pt x="0" y="2367632"/>
                  </a:cubicBezTo>
                  <a:lnTo>
                    <a:pt x="0" y="16141"/>
                  </a:lnTo>
                  <a:cubicBezTo>
                    <a:pt x="0" y="11860"/>
                    <a:pt x="1701" y="7755"/>
                    <a:pt x="4728" y="4728"/>
                  </a:cubicBezTo>
                  <a:cubicBezTo>
                    <a:pt x="7755" y="1701"/>
                    <a:pt x="11860" y="0"/>
                    <a:pt x="16141" y="0"/>
                  </a:cubicBezTo>
                  <a:close/>
                </a:path>
              </a:pathLst>
            </a:custGeom>
            <a:solidFill>
              <a:srgbClr val="FFFFFF">
                <a:alpha val="7764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547761" cy="24218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224467" y="2281041"/>
            <a:ext cx="13839066" cy="6061749"/>
          </a:xfrm>
          <a:custGeom>
            <a:avLst/>
            <a:gdLst/>
            <a:ahLst/>
            <a:cxnLst/>
            <a:rect r="r" b="b" t="t" l="l"/>
            <a:pathLst>
              <a:path h="6061749" w="13839066">
                <a:moveTo>
                  <a:pt x="0" y="0"/>
                </a:moveTo>
                <a:lnTo>
                  <a:pt x="13839066" y="0"/>
                </a:lnTo>
                <a:lnTo>
                  <a:pt x="13839066" y="6061750"/>
                </a:lnTo>
                <a:lnTo>
                  <a:pt x="0" y="6061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781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987445" y="804761"/>
            <a:ext cx="9141571" cy="969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980"/>
              </a:lnSpc>
            </a:pPr>
            <a:r>
              <a:rPr lang="en-US" sz="5700">
                <a:solidFill>
                  <a:srgbClr val="000000"/>
                </a:solidFill>
                <a:latin typeface="Peace Sans"/>
                <a:ea typeface="Peace Sans"/>
                <a:cs typeface="Peace Sans"/>
                <a:sym typeface="Peace Sans"/>
              </a:rPr>
              <a:t>Who Is Ibn Jubar 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48" r="0" b="-314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82800" y="5311916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4" y="0"/>
                </a:lnTo>
                <a:lnTo>
                  <a:pt x="9125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96076" y="-3825551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5" y="0"/>
                </a:lnTo>
                <a:lnTo>
                  <a:pt x="91255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41809" y="289249"/>
            <a:ext cx="17104864" cy="9656543"/>
            <a:chOff x="0" y="0"/>
            <a:chExt cx="4504985" cy="254328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04985" cy="2543287"/>
            </a:xfrm>
            <a:custGeom>
              <a:avLst/>
              <a:gdLst/>
              <a:ahLst/>
              <a:cxnLst/>
              <a:rect r="r" b="b" t="t" l="l"/>
              <a:pathLst>
                <a:path h="2543287" w="4504985">
                  <a:moveTo>
                    <a:pt x="16294" y="0"/>
                  </a:moveTo>
                  <a:lnTo>
                    <a:pt x="4488691" y="0"/>
                  </a:lnTo>
                  <a:cubicBezTo>
                    <a:pt x="4493012" y="0"/>
                    <a:pt x="4497157" y="1717"/>
                    <a:pt x="4500212" y="4772"/>
                  </a:cubicBezTo>
                  <a:cubicBezTo>
                    <a:pt x="4503268" y="7828"/>
                    <a:pt x="4504985" y="11973"/>
                    <a:pt x="4504985" y="16294"/>
                  </a:cubicBezTo>
                  <a:lnTo>
                    <a:pt x="4504985" y="2526993"/>
                  </a:lnTo>
                  <a:cubicBezTo>
                    <a:pt x="4504985" y="2535992"/>
                    <a:pt x="4497689" y="2543287"/>
                    <a:pt x="4488691" y="2543287"/>
                  </a:cubicBezTo>
                  <a:lnTo>
                    <a:pt x="16294" y="2543287"/>
                  </a:lnTo>
                  <a:cubicBezTo>
                    <a:pt x="7295" y="2543287"/>
                    <a:pt x="0" y="2535992"/>
                    <a:pt x="0" y="2526993"/>
                  </a:cubicBezTo>
                  <a:lnTo>
                    <a:pt x="0" y="16294"/>
                  </a:lnTo>
                  <a:cubicBezTo>
                    <a:pt x="0" y="7295"/>
                    <a:pt x="7295" y="0"/>
                    <a:pt x="16294" y="0"/>
                  </a:cubicBezTo>
                  <a:close/>
                </a:path>
              </a:pathLst>
            </a:custGeom>
            <a:solidFill>
              <a:srgbClr val="FFFFFF">
                <a:alpha val="7764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504985" cy="25813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140462" y="665417"/>
            <a:ext cx="16706211" cy="8956166"/>
          </a:xfrm>
          <a:custGeom>
            <a:avLst/>
            <a:gdLst/>
            <a:ahLst/>
            <a:cxnLst/>
            <a:rect r="r" b="b" t="t" l="l"/>
            <a:pathLst>
              <a:path h="8956166" w="16706211">
                <a:moveTo>
                  <a:pt x="0" y="0"/>
                </a:moveTo>
                <a:lnTo>
                  <a:pt x="16706211" y="0"/>
                </a:lnTo>
                <a:lnTo>
                  <a:pt x="16706211" y="8956166"/>
                </a:lnTo>
                <a:lnTo>
                  <a:pt x="0" y="89561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921" r="0" b="-9361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48" r="0" b="-314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82800" y="5311916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4" y="0"/>
                </a:lnTo>
                <a:lnTo>
                  <a:pt x="9125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96076" y="-3825551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5" y="0"/>
                </a:lnTo>
                <a:lnTo>
                  <a:pt x="91255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13475" y="1605534"/>
            <a:ext cx="15461051" cy="7075932"/>
            <a:chOff x="0" y="0"/>
            <a:chExt cx="4072046" cy="18636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72046" cy="1863620"/>
            </a:xfrm>
            <a:custGeom>
              <a:avLst/>
              <a:gdLst/>
              <a:ahLst/>
              <a:cxnLst/>
              <a:rect r="r" b="b" t="t" l="l"/>
              <a:pathLst>
                <a:path h="1863620" w="4072046">
                  <a:moveTo>
                    <a:pt x="18027" y="0"/>
                  </a:moveTo>
                  <a:lnTo>
                    <a:pt x="4054020" y="0"/>
                  </a:lnTo>
                  <a:cubicBezTo>
                    <a:pt x="4063976" y="0"/>
                    <a:pt x="4072046" y="8071"/>
                    <a:pt x="4072046" y="18027"/>
                  </a:cubicBezTo>
                  <a:lnTo>
                    <a:pt x="4072046" y="1845593"/>
                  </a:lnTo>
                  <a:cubicBezTo>
                    <a:pt x="4072046" y="1850374"/>
                    <a:pt x="4070147" y="1854959"/>
                    <a:pt x="4066766" y="1858340"/>
                  </a:cubicBezTo>
                  <a:cubicBezTo>
                    <a:pt x="4063386" y="1861721"/>
                    <a:pt x="4058801" y="1863620"/>
                    <a:pt x="4054020" y="1863620"/>
                  </a:cubicBezTo>
                  <a:lnTo>
                    <a:pt x="18027" y="1863620"/>
                  </a:lnTo>
                  <a:cubicBezTo>
                    <a:pt x="8071" y="1863620"/>
                    <a:pt x="0" y="1855549"/>
                    <a:pt x="0" y="1845593"/>
                  </a:cubicBezTo>
                  <a:lnTo>
                    <a:pt x="0" y="18027"/>
                  </a:lnTo>
                  <a:cubicBezTo>
                    <a:pt x="0" y="8071"/>
                    <a:pt x="8071" y="0"/>
                    <a:pt x="18027" y="0"/>
                  </a:cubicBezTo>
                  <a:close/>
                </a:path>
              </a:pathLst>
            </a:custGeom>
            <a:solidFill>
              <a:srgbClr val="FFFFFF">
                <a:alpha val="7764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72046" cy="19017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8693340" y="-429376"/>
            <a:ext cx="9594660" cy="1458076"/>
          </a:xfrm>
          <a:custGeom>
            <a:avLst/>
            <a:gdLst/>
            <a:ahLst/>
            <a:cxnLst/>
            <a:rect r="r" b="b" t="t" l="l"/>
            <a:pathLst>
              <a:path h="1458076" w="9594660">
                <a:moveTo>
                  <a:pt x="0" y="0"/>
                </a:moveTo>
                <a:lnTo>
                  <a:pt x="9594660" y="0"/>
                </a:lnTo>
                <a:lnTo>
                  <a:pt x="9594660" y="1458076"/>
                </a:lnTo>
                <a:lnTo>
                  <a:pt x="0" y="1458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89950" y="9289050"/>
            <a:ext cx="11389734" cy="1995901"/>
          </a:xfrm>
          <a:custGeom>
            <a:avLst/>
            <a:gdLst/>
            <a:ahLst/>
            <a:cxnLst/>
            <a:rect r="r" b="b" t="t" l="l"/>
            <a:pathLst>
              <a:path h="1995901" w="11389734">
                <a:moveTo>
                  <a:pt x="0" y="0"/>
                </a:moveTo>
                <a:lnTo>
                  <a:pt x="11389734" y="0"/>
                </a:lnTo>
                <a:lnTo>
                  <a:pt x="11389734" y="1995900"/>
                </a:lnTo>
                <a:lnTo>
                  <a:pt x="0" y="19959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77561" y="2229229"/>
            <a:ext cx="10202123" cy="2486506"/>
          </a:xfrm>
          <a:custGeom>
            <a:avLst/>
            <a:gdLst/>
            <a:ahLst/>
            <a:cxnLst/>
            <a:rect r="r" b="b" t="t" l="l"/>
            <a:pathLst>
              <a:path h="2486506" w="10202123">
                <a:moveTo>
                  <a:pt x="0" y="0"/>
                </a:moveTo>
                <a:lnTo>
                  <a:pt x="10202123" y="0"/>
                </a:lnTo>
                <a:lnTo>
                  <a:pt x="10202123" y="2486506"/>
                </a:lnTo>
                <a:lnTo>
                  <a:pt x="0" y="2486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25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069019" y="1317117"/>
            <a:ext cx="6018582" cy="7652766"/>
          </a:xfrm>
          <a:custGeom>
            <a:avLst/>
            <a:gdLst/>
            <a:ahLst/>
            <a:cxnLst/>
            <a:rect r="r" b="b" t="t" l="l"/>
            <a:pathLst>
              <a:path h="7652766" w="6018582">
                <a:moveTo>
                  <a:pt x="0" y="0"/>
                </a:moveTo>
                <a:lnTo>
                  <a:pt x="6018582" y="0"/>
                </a:lnTo>
                <a:lnTo>
                  <a:pt x="6018582" y="7652766"/>
                </a:lnTo>
                <a:lnTo>
                  <a:pt x="0" y="76527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4404049"/>
            <a:ext cx="11301259" cy="4237972"/>
          </a:xfrm>
          <a:custGeom>
            <a:avLst/>
            <a:gdLst/>
            <a:ahLst/>
            <a:cxnLst/>
            <a:rect r="r" b="b" t="t" l="l"/>
            <a:pathLst>
              <a:path h="4237972" w="11301259">
                <a:moveTo>
                  <a:pt x="0" y="0"/>
                </a:moveTo>
                <a:lnTo>
                  <a:pt x="11301259" y="0"/>
                </a:lnTo>
                <a:lnTo>
                  <a:pt x="11301259" y="4237972"/>
                </a:lnTo>
                <a:lnTo>
                  <a:pt x="0" y="42379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48" r="0" b="-314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82800" y="5311916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4" y="0"/>
                </a:lnTo>
                <a:lnTo>
                  <a:pt x="9125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96076" y="-3825551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5" y="0"/>
                </a:lnTo>
                <a:lnTo>
                  <a:pt x="91255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85997" y="289249"/>
            <a:ext cx="16716005" cy="8969051"/>
            <a:chOff x="0" y="0"/>
            <a:chExt cx="4402569" cy="236221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02569" cy="2362219"/>
            </a:xfrm>
            <a:custGeom>
              <a:avLst/>
              <a:gdLst/>
              <a:ahLst/>
              <a:cxnLst/>
              <a:rect r="r" b="b" t="t" l="l"/>
              <a:pathLst>
                <a:path h="2362219" w="4402569">
                  <a:moveTo>
                    <a:pt x="16673" y="0"/>
                  </a:moveTo>
                  <a:lnTo>
                    <a:pt x="4385896" y="0"/>
                  </a:lnTo>
                  <a:cubicBezTo>
                    <a:pt x="4395105" y="0"/>
                    <a:pt x="4402569" y="7465"/>
                    <a:pt x="4402569" y="16673"/>
                  </a:cubicBezTo>
                  <a:lnTo>
                    <a:pt x="4402569" y="2345546"/>
                  </a:lnTo>
                  <a:cubicBezTo>
                    <a:pt x="4402569" y="2349968"/>
                    <a:pt x="4400813" y="2354209"/>
                    <a:pt x="4397686" y="2357336"/>
                  </a:cubicBezTo>
                  <a:cubicBezTo>
                    <a:pt x="4394559" y="2360463"/>
                    <a:pt x="4390318" y="2362219"/>
                    <a:pt x="4385896" y="2362219"/>
                  </a:cubicBezTo>
                  <a:lnTo>
                    <a:pt x="16673" y="2362219"/>
                  </a:lnTo>
                  <a:cubicBezTo>
                    <a:pt x="7465" y="2362219"/>
                    <a:pt x="0" y="2354754"/>
                    <a:pt x="0" y="2345546"/>
                  </a:cubicBezTo>
                  <a:lnTo>
                    <a:pt x="0" y="16673"/>
                  </a:lnTo>
                  <a:cubicBezTo>
                    <a:pt x="0" y="7465"/>
                    <a:pt x="7465" y="0"/>
                    <a:pt x="16673" y="0"/>
                  </a:cubicBezTo>
                  <a:close/>
                </a:path>
              </a:pathLst>
            </a:custGeom>
            <a:solidFill>
              <a:srgbClr val="FFFFFF">
                <a:alpha val="7764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402569" cy="24003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89950" y="9289050"/>
            <a:ext cx="11389734" cy="1995901"/>
          </a:xfrm>
          <a:custGeom>
            <a:avLst/>
            <a:gdLst/>
            <a:ahLst/>
            <a:cxnLst/>
            <a:rect r="r" b="b" t="t" l="l"/>
            <a:pathLst>
              <a:path h="1995901" w="11389734">
                <a:moveTo>
                  <a:pt x="0" y="0"/>
                </a:moveTo>
                <a:lnTo>
                  <a:pt x="11389734" y="0"/>
                </a:lnTo>
                <a:lnTo>
                  <a:pt x="11389734" y="1995900"/>
                </a:lnTo>
                <a:lnTo>
                  <a:pt x="0" y="1995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02099" y="756312"/>
            <a:ext cx="14966609" cy="8241446"/>
          </a:xfrm>
          <a:custGeom>
            <a:avLst/>
            <a:gdLst/>
            <a:ahLst/>
            <a:cxnLst/>
            <a:rect r="r" b="b" t="t" l="l"/>
            <a:pathLst>
              <a:path h="8241446" w="14966609">
                <a:moveTo>
                  <a:pt x="0" y="0"/>
                </a:moveTo>
                <a:lnTo>
                  <a:pt x="14966609" y="0"/>
                </a:lnTo>
                <a:lnTo>
                  <a:pt x="14966609" y="8241446"/>
                </a:lnTo>
                <a:lnTo>
                  <a:pt x="0" y="82414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14" t="-4191" r="0" b="-11263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782938" y="4892748"/>
            <a:ext cx="4333525" cy="838336"/>
            <a:chOff x="0" y="0"/>
            <a:chExt cx="3307080" cy="63976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50371" y="39693"/>
              <a:ext cx="3204946" cy="562726"/>
            </a:xfrm>
            <a:custGeom>
              <a:avLst/>
              <a:gdLst/>
              <a:ahLst/>
              <a:cxnLst/>
              <a:rect r="r" b="b" t="t" l="l"/>
              <a:pathLst>
                <a:path h="562726" w="3204946">
                  <a:moveTo>
                    <a:pt x="376349" y="115242"/>
                  </a:moveTo>
                  <a:cubicBezTo>
                    <a:pt x="530019" y="174265"/>
                    <a:pt x="785289" y="144754"/>
                    <a:pt x="916099" y="134214"/>
                  </a:cubicBezTo>
                  <a:cubicBezTo>
                    <a:pt x="1010079" y="126836"/>
                    <a:pt x="1078659" y="119458"/>
                    <a:pt x="1158669" y="106810"/>
                  </a:cubicBezTo>
                  <a:cubicBezTo>
                    <a:pt x="1238679" y="93109"/>
                    <a:pt x="1294559" y="69921"/>
                    <a:pt x="1396159" y="56219"/>
                  </a:cubicBezTo>
                  <a:cubicBezTo>
                    <a:pt x="1570149" y="31978"/>
                    <a:pt x="1899079" y="15114"/>
                    <a:pt x="2113709" y="6682"/>
                  </a:cubicBezTo>
                  <a:cubicBezTo>
                    <a:pt x="2287699" y="-696"/>
                    <a:pt x="2454069" y="-1750"/>
                    <a:pt x="2587419" y="2466"/>
                  </a:cubicBezTo>
                  <a:cubicBezTo>
                    <a:pt x="2686479" y="5628"/>
                    <a:pt x="2781729" y="22492"/>
                    <a:pt x="2843959" y="22492"/>
                  </a:cubicBezTo>
                  <a:cubicBezTo>
                    <a:pt x="2878249" y="22492"/>
                    <a:pt x="2897299" y="16168"/>
                    <a:pt x="2925239" y="17222"/>
                  </a:cubicBezTo>
                  <a:cubicBezTo>
                    <a:pt x="2954449" y="18276"/>
                    <a:pt x="2986199" y="21438"/>
                    <a:pt x="3014139" y="28816"/>
                  </a:cubicBezTo>
                  <a:cubicBezTo>
                    <a:pt x="3042079" y="37248"/>
                    <a:pt x="3070019" y="49895"/>
                    <a:pt x="3094149" y="64651"/>
                  </a:cubicBezTo>
                  <a:cubicBezTo>
                    <a:pt x="3118279" y="79407"/>
                    <a:pt x="3139869" y="98379"/>
                    <a:pt x="3156379" y="119458"/>
                  </a:cubicBezTo>
                  <a:cubicBezTo>
                    <a:pt x="3174159" y="139484"/>
                    <a:pt x="3186859" y="163725"/>
                    <a:pt x="3194479" y="187967"/>
                  </a:cubicBezTo>
                  <a:cubicBezTo>
                    <a:pt x="3203369" y="211154"/>
                    <a:pt x="3205909" y="237504"/>
                    <a:pt x="3204639" y="262800"/>
                  </a:cubicBezTo>
                  <a:cubicBezTo>
                    <a:pt x="3203369" y="287041"/>
                    <a:pt x="3195749" y="313391"/>
                    <a:pt x="3185589" y="335524"/>
                  </a:cubicBezTo>
                  <a:cubicBezTo>
                    <a:pt x="3174159" y="358712"/>
                    <a:pt x="3157649" y="381899"/>
                    <a:pt x="3138599" y="400871"/>
                  </a:cubicBezTo>
                  <a:cubicBezTo>
                    <a:pt x="3119549" y="419843"/>
                    <a:pt x="3095419" y="436706"/>
                    <a:pt x="3068749" y="449354"/>
                  </a:cubicBezTo>
                  <a:cubicBezTo>
                    <a:pt x="3043349" y="462002"/>
                    <a:pt x="3014139" y="471488"/>
                    <a:pt x="2984929" y="476758"/>
                  </a:cubicBezTo>
                  <a:cubicBezTo>
                    <a:pt x="2955719" y="482028"/>
                    <a:pt x="2923969" y="484136"/>
                    <a:pt x="2894759" y="480974"/>
                  </a:cubicBezTo>
                  <a:cubicBezTo>
                    <a:pt x="2864279" y="478866"/>
                    <a:pt x="2833799" y="471488"/>
                    <a:pt x="2807129" y="460948"/>
                  </a:cubicBezTo>
                  <a:cubicBezTo>
                    <a:pt x="2779189" y="450408"/>
                    <a:pt x="2753789" y="435652"/>
                    <a:pt x="2732199" y="418789"/>
                  </a:cubicBezTo>
                  <a:cubicBezTo>
                    <a:pt x="2710609" y="401925"/>
                    <a:pt x="2690289" y="380845"/>
                    <a:pt x="2676319" y="358712"/>
                  </a:cubicBezTo>
                  <a:cubicBezTo>
                    <a:pt x="2662349" y="336578"/>
                    <a:pt x="2652189" y="312337"/>
                    <a:pt x="2648379" y="287041"/>
                  </a:cubicBezTo>
                  <a:cubicBezTo>
                    <a:pt x="2643299" y="262800"/>
                    <a:pt x="2643299" y="236450"/>
                    <a:pt x="2648379" y="212208"/>
                  </a:cubicBezTo>
                  <a:cubicBezTo>
                    <a:pt x="2652189" y="187967"/>
                    <a:pt x="2662349" y="162671"/>
                    <a:pt x="2676319" y="140538"/>
                  </a:cubicBezTo>
                  <a:cubicBezTo>
                    <a:pt x="2690289" y="118404"/>
                    <a:pt x="2710609" y="97325"/>
                    <a:pt x="2732199" y="80461"/>
                  </a:cubicBezTo>
                  <a:cubicBezTo>
                    <a:pt x="2753789" y="63597"/>
                    <a:pt x="2780459" y="48841"/>
                    <a:pt x="2807129" y="38302"/>
                  </a:cubicBezTo>
                  <a:cubicBezTo>
                    <a:pt x="2833799" y="27762"/>
                    <a:pt x="2864279" y="21438"/>
                    <a:pt x="2894759" y="18276"/>
                  </a:cubicBezTo>
                  <a:cubicBezTo>
                    <a:pt x="2923969" y="16168"/>
                    <a:pt x="2955719" y="17222"/>
                    <a:pt x="2984929" y="22492"/>
                  </a:cubicBezTo>
                  <a:cubicBezTo>
                    <a:pt x="3014139" y="27762"/>
                    <a:pt x="3043349" y="37248"/>
                    <a:pt x="3068749" y="49895"/>
                  </a:cubicBezTo>
                  <a:cubicBezTo>
                    <a:pt x="3095419" y="63597"/>
                    <a:pt x="3119549" y="80461"/>
                    <a:pt x="3138599" y="99432"/>
                  </a:cubicBezTo>
                  <a:cubicBezTo>
                    <a:pt x="3157649" y="118404"/>
                    <a:pt x="3174159" y="140538"/>
                    <a:pt x="3185589" y="163725"/>
                  </a:cubicBezTo>
                  <a:cubicBezTo>
                    <a:pt x="3195749" y="186913"/>
                    <a:pt x="3203369" y="212208"/>
                    <a:pt x="3204639" y="237504"/>
                  </a:cubicBezTo>
                  <a:cubicBezTo>
                    <a:pt x="3205909" y="261746"/>
                    <a:pt x="3203369" y="288095"/>
                    <a:pt x="3194479" y="312337"/>
                  </a:cubicBezTo>
                  <a:cubicBezTo>
                    <a:pt x="3186859" y="335524"/>
                    <a:pt x="3172889" y="359766"/>
                    <a:pt x="3156379" y="380845"/>
                  </a:cubicBezTo>
                  <a:cubicBezTo>
                    <a:pt x="3139869" y="400871"/>
                    <a:pt x="3118279" y="419843"/>
                    <a:pt x="3094149" y="434598"/>
                  </a:cubicBezTo>
                  <a:cubicBezTo>
                    <a:pt x="3070019" y="450408"/>
                    <a:pt x="3045889" y="462002"/>
                    <a:pt x="3014139" y="470434"/>
                  </a:cubicBezTo>
                  <a:cubicBezTo>
                    <a:pt x="2972229" y="480974"/>
                    <a:pt x="2916349" y="482028"/>
                    <a:pt x="2859199" y="482028"/>
                  </a:cubicBezTo>
                  <a:cubicBezTo>
                    <a:pt x="2788079" y="482028"/>
                    <a:pt x="2722039" y="468326"/>
                    <a:pt x="2621709" y="464110"/>
                  </a:cubicBezTo>
                  <a:cubicBezTo>
                    <a:pt x="2446449" y="457786"/>
                    <a:pt x="2160699" y="449354"/>
                    <a:pt x="1901619" y="460948"/>
                  </a:cubicBezTo>
                  <a:cubicBezTo>
                    <a:pt x="1593009" y="474650"/>
                    <a:pt x="1168829" y="547374"/>
                    <a:pt x="893239" y="557914"/>
                  </a:cubicBezTo>
                  <a:cubicBezTo>
                    <a:pt x="702739" y="564238"/>
                    <a:pt x="540179" y="567400"/>
                    <a:pt x="406829" y="547374"/>
                  </a:cubicBezTo>
                  <a:cubicBezTo>
                    <a:pt x="311579" y="532619"/>
                    <a:pt x="227759" y="507323"/>
                    <a:pt x="165529" y="477812"/>
                  </a:cubicBezTo>
                  <a:cubicBezTo>
                    <a:pt x="119809" y="456732"/>
                    <a:pt x="80439" y="426167"/>
                    <a:pt x="56309" y="404033"/>
                  </a:cubicBezTo>
                  <a:cubicBezTo>
                    <a:pt x="41069" y="390331"/>
                    <a:pt x="33449" y="380845"/>
                    <a:pt x="24559" y="365036"/>
                  </a:cubicBezTo>
                  <a:cubicBezTo>
                    <a:pt x="13129" y="340794"/>
                    <a:pt x="1699" y="298635"/>
                    <a:pt x="429" y="272285"/>
                  </a:cubicBezTo>
                  <a:cubicBezTo>
                    <a:pt x="-841" y="254368"/>
                    <a:pt x="429" y="242774"/>
                    <a:pt x="8049" y="224856"/>
                  </a:cubicBezTo>
                  <a:cubicBezTo>
                    <a:pt x="16939" y="200615"/>
                    <a:pt x="43609" y="162671"/>
                    <a:pt x="62659" y="142646"/>
                  </a:cubicBezTo>
                  <a:cubicBezTo>
                    <a:pt x="76629" y="127890"/>
                    <a:pt x="86789" y="120512"/>
                    <a:pt x="105839" y="111026"/>
                  </a:cubicBezTo>
                  <a:cubicBezTo>
                    <a:pt x="132509" y="98379"/>
                    <a:pt x="183309" y="83623"/>
                    <a:pt x="213789" y="79407"/>
                  </a:cubicBezTo>
                  <a:cubicBezTo>
                    <a:pt x="235379" y="76245"/>
                    <a:pt x="249349" y="77299"/>
                    <a:pt x="270939" y="80461"/>
                  </a:cubicBezTo>
                  <a:cubicBezTo>
                    <a:pt x="301419" y="85731"/>
                    <a:pt x="376349" y="115242"/>
                    <a:pt x="376349" y="115242"/>
                  </a:cubicBezTo>
                </a:path>
              </a:pathLst>
            </a:custGeom>
            <a:solidFill>
              <a:srgbClr val="EEE6D4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4676002" y="4892748"/>
            <a:ext cx="4333525" cy="838336"/>
            <a:chOff x="0" y="0"/>
            <a:chExt cx="3307080" cy="63976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50371" y="39693"/>
              <a:ext cx="3204946" cy="562726"/>
            </a:xfrm>
            <a:custGeom>
              <a:avLst/>
              <a:gdLst/>
              <a:ahLst/>
              <a:cxnLst/>
              <a:rect r="r" b="b" t="t" l="l"/>
              <a:pathLst>
                <a:path h="562726" w="3204946">
                  <a:moveTo>
                    <a:pt x="376349" y="115242"/>
                  </a:moveTo>
                  <a:cubicBezTo>
                    <a:pt x="530019" y="174265"/>
                    <a:pt x="785289" y="144754"/>
                    <a:pt x="916099" y="134214"/>
                  </a:cubicBezTo>
                  <a:cubicBezTo>
                    <a:pt x="1010079" y="126836"/>
                    <a:pt x="1078659" y="119458"/>
                    <a:pt x="1158669" y="106810"/>
                  </a:cubicBezTo>
                  <a:cubicBezTo>
                    <a:pt x="1238679" y="93109"/>
                    <a:pt x="1294559" y="69921"/>
                    <a:pt x="1396159" y="56219"/>
                  </a:cubicBezTo>
                  <a:cubicBezTo>
                    <a:pt x="1570149" y="31978"/>
                    <a:pt x="1899079" y="15114"/>
                    <a:pt x="2113709" y="6682"/>
                  </a:cubicBezTo>
                  <a:cubicBezTo>
                    <a:pt x="2287699" y="-696"/>
                    <a:pt x="2454069" y="-1750"/>
                    <a:pt x="2587419" y="2466"/>
                  </a:cubicBezTo>
                  <a:cubicBezTo>
                    <a:pt x="2686479" y="5628"/>
                    <a:pt x="2781729" y="22492"/>
                    <a:pt x="2843959" y="22492"/>
                  </a:cubicBezTo>
                  <a:cubicBezTo>
                    <a:pt x="2878249" y="22492"/>
                    <a:pt x="2897299" y="16168"/>
                    <a:pt x="2925239" y="17222"/>
                  </a:cubicBezTo>
                  <a:cubicBezTo>
                    <a:pt x="2954449" y="18276"/>
                    <a:pt x="2986199" y="21438"/>
                    <a:pt x="3014139" y="28816"/>
                  </a:cubicBezTo>
                  <a:cubicBezTo>
                    <a:pt x="3042079" y="37248"/>
                    <a:pt x="3070019" y="49895"/>
                    <a:pt x="3094149" y="64651"/>
                  </a:cubicBezTo>
                  <a:cubicBezTo>
                    <a:pt x="3118279" y="79407"/>
                    <a:pt x="3139869" y="98379"/>
                    <a:pt x="3156379" y="119458"/>
                  </a:cubicBezTo>
                  <a:cubicBezTo>
                    <a:pt x="3174159" y="139484"/>
                    <a:pt x="3186859" y="163725"/>
                    <a:pt x="3194479" y="187967"/>
                  </a:cubicBezTo>
                  <a:cubicBezTo>
                    <a:pt x="3203369" y="211154"/>
                    <a:pt x="3205909" y="237504"/>
                    <a:pt x="3204639" y="262800"/>
                  </a:cubicBezTo>
                  <a:cubicBezTo>
                    <a:pt x="3203369" y="287041"/>
                    <a:pt x="3195749" y="313391"/>
                    <a:pt x="3185589" y="335524"/>
                  </a:cubicBezTo>
                  <a:cubicBezTo>
                    <a:pt x="3174159" y="358712"/>
                    <a:pt x="3157649" y="381899"/>
                    <a:pt x="3138599" y="400871"/>
                  </a:cubicBezTo>
                  <a:cubicBezTo>
                    <a:pt x="3119549" y="419843"/>
                    <a:pt x="3095419" y="436706"/>
                    <a:pt x="3068749" y="449354"/>
                  </a:cubicBezTo>
                  <a:cubicBezTo>
                    <a:pt x="3043349" y="462002"/>
                    <a:pt x="3014139" y="471488"/>
                    <a:pt x="2984929" y="476758"/>
                  </a:cubicBezTo>
                  <a:cubicBezTo>
                    <a:pt x="2955719" y="482028"/>
                    <a:pt x="2923969" y="484136"/>
                    <a:pt x="2894759" y="480974"/>
                  </a:cubicBezTo>
                  <a:cubicBezTo>
                    <a:pt x="2864279" y="478866"/>
                    <a:pt x="2833799" y="471488"/>
                    <a:pt x="2807129" y="460948"/>
                  </a:cubicBezTo>
                  <a:cubicBezTo>
                    <a:pt x="2779189" y="450408"/>
                    <a:pt x="2753789" y="435652"/>
                    <a:pt x="2732199" y="418789"/>
                  </a:cubicBezTo>
                  <a:cubicBezTo>
                    <a:pt x="2710609" y="401925"/>
                    <a:pt x="2690289" y="380845"/>
                    <a:pt x="2676319" y="358712"/>
                  </a:cubicBezTo>
                  <a:cubicBezTo>
                    <a:pt x="2662349" y="336578"/>
                    <a:pt x="2652189" y="312337"/>
                    <a:pt x="2648379" y="287041"/>
                  </a:cubicBezTo>
                  <a:cubicBezTo>
                    <a:pt x="2643299" y="262800"/>
                    <a:pt x="2643299" y="236450"/>
                    <a:pt x="2648379" y="212208"/>
                  </a:cubicBezTo>
                  <a:cubicBezTo>
                    <a:pt x="2652189" y="187967"/>
                    <a:pt x="2662349" y="162671"/>
                    <a:pt x="2676319" y="140538"/>
                  </a:cubicBezTo>
                  <a:cubicBezTo>
                    <a:pt x="2690289" y="118404"/>
                    <a:pt x="2710609" y="97325"/>
                    <a:pt x="2732199" y="80461"/>
                  </a:cubicBezTo>
                  <a:cubicBezTo>
                    <a:pt x="2753789" y="63597"/>
                    <a:pt x="2780459" y="48841"/>
                    <a:pt x="2807129" y="38302"/>
                  </a:cubicBezTo>
                  <a:cubicBezTo>
                    <a:pt x="2833799" y="27762"/>
                    <a:pt x="2864279" y="21438"/>
                    <a:pt x="2894759" y="18276"/>
                  </a:cubicBezTo>
                  <a:cubicBezTo>
                    <a:pt x="2923969" y="16168"/>
                    <a:pt x="2955719" y="17222"/>
                    <a:pt x="2984929" y="22492"/>
                  </a:cubicBezTo>
                  <a:cubicBezTo>
                    <a:pt x="3014139" y="27762"/>
                    <a:pt x="3043349" y="37248"/>
                    <a:pt x="3068749" y="49895"/>
                  </a:cubicBezTo>
                  <a:cubicBezTo>
                    <a:pt x="3095419" y="63597"/>
                    <a:pt x="3119549" y="80461"/>
                    <a:pt x="3138599" y="99432"/>
                  </a:cubicBezTo>
                  <a:cubicBezTo>
                    <a:pt x="3157649" y="118404"/>
                    <a:pt x="3174159" y="140538"/>
                    <a:pt x="3185589" y="163725"/>
                  </a:cubicBezTo>
                  <a:cubicBezTo>
                    <a:pt x="3195749" y="186913"/>
                    <a:pt x="3203369" y="212208"/>
                    <a:pt x="3204639" y="237504"/>
                  </a:cubicBezTo>
                  <a:cubicBezTo>
                    <a:pt x="3205909" y="261746"/>
                    <a:pt x="3203369" y="288095"/>
                    <a:pt x="3194479" y="312337"/>
                  </a:cubicBezTo>
                  <a:cubicBezTo>
                    <a:pt x="3186859" y="335524"/>
                    <a:pt x="3172889" y="359766"/>
                    <a:pt x="3156379" y="380845"/>
                  </a:cubicBezTo>
                  <a:cubicBezTo>
                    <a:pt x="3139869" y="400871"/>
                    <a:pt x="3118279" y="419843"/>
                    <a:pt x="3094149" y="434598"/>
                  </a:cubicBezTo>
                  <a:cubicBezTo>
                    <a:pt x="3070019" y="450408"/>
                    <a:pt x="3045889" y="462002"/>
                    <a:pt x="3014139" y="470434"/>
                  </a:cubicBezTo>
                  <a:cubicBezTo>
                    <a:pt x="2972229" y="480974"/>
                    <a:pt x="2916349" y="482028"/>
                    <a:pt x="2859199" y="482028"/>
                  </a:cubicBezTo>
                  <a:cubicBezTo>
                    <a:pt x="2788079" y="482028"/>
                    <a:pt x="2722039" y="468326"/>
                    <a:pt x="2621709" y="464110"/>
                  </a:cubicBezTo>
                  <a:cubicBezTo>
                    <a:pt x="2446449" y="457786"/>
                    <a:pt x="2160699" y="449354"/>
                    <a:pt x="1901619" y="460948"/>
                  </a:cubicBezTo>
                  <a:cubicBezTo>
                    <a:pt x="1593009" y="474650"/>
                    <a:pt x="1168829" y="547374"/>
                    <a:pt x="893239" y="557914"/>
                  </a:cubicBezTo>
                  <a:cubicBezTo>
                    <a:pt x="702739" y="564238"/>
                    <a:pt x="540179" y="567400"/>
                    <a:pt x="406829" y="547374"/>
                  </a:cubicBezTo>
                  <a:cubicBezTo>
                    <a:pt x="311579" y="532619"/>
                    <a:pt x="227759" y="507323"/>
                    <a:pt x="165529" y="477812"/>
                  </a:cubicBezTo>
                  <a:cubicBezTo>
                    <a:pt x="119809" y="456732"/>
                    <a:pt x="80439" y="426167"/>
                    <a:pt x="56309" y="404033"/>
                  </a:cubicBezTo>
                  <a:cubicBezTo>
                    <a:pt x="41069" y="390331"/>
                    <a:pt x="33449" y="380845"/>
                    <a:pt x="24559" y="365036"/>
                  </a:cubicBezTo>
                  <a:cubicBezTo>
                    <a:pt x="13129" y="340794"/>
                    <a:pt x="1699" y="298635"/>
                    <a:pt x="429" y="272285"/>
                  </a:cubicBezTo>
                  <a:cubicBezTo>
                    <a:pt x="-841" y="254368"/>
                    <a:pt x="429" y="242774"/>
                    <a:pt x="8049" y="224856"/>
                  </a:cubicBezTo>
                  <a:cubicBezTo>
                    <a:pt x="16939" y="200615"/>
                    <a:pt x="43609" y="162671"/>
                    <a:pt x="62659" y="142646"/>
                  </a:cubicBezTo>
                  <a:cubicBezTo>
                    <a:pt x="76629" y="127890"/>
                    <a:pt x="86789" y="120512"/>
                    <a:pt x="105839" y="111026"/>
                  </a:cubicBezTo>
                  <a:cubicBezTo>
                    <a:pt x="132509" y="98379"/>
                    <a:pt x="183309" y="83623"/>
                    <a:pt x="213789" y="79407"/>
                  </a:cubicBezTo>
                  <a:cubicBezTo>
                    <a:pt x="235379" y="76245"/>
                    <a:pt x="249349" y="77299"/>
                    <a:pt x="270939" y="80461"/>
                  </a:cubicBezTo>
                  <a:cubicBezTo>
                    <a:pt x="301419" y="85731"/>
                    <a:pt x="376349" y="115242"/>
                    <a:pt x="376349" y="115242"/>
                  </a:cubicBezTo>
                </a:path>
              </a:pathLst>
            </a:custGeom>
            <a:solidFill>
              <a:srgbClr val="EEE6D4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4492569" y="5177192"/>
            <a:ext cx="4333525" cy="553893"/>
            <a:chOff x="0" y="0"/>
            <a:chExt cx="3307080" cy="42269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50371" y="26226"/>
              <a:ext cx="3204946" cy="371796"/>
            </a:xfrm>
            <a:custGeom>
              <a:avLst/>
              <a:gdLst/>
              <a:ahLst/>
              <a:cxnLst/>
              <a:rect r="r" b="b" t="t" l="l"/>
              <a:pathLst>
                <a:path h="371796" w="3204946">
                  <a:moveTo>
                    <a:pt x="376349" y="76140"/>
                  </a:moveTo>
                  <a:cubicBezTo>
                    <a:pt x="530019" y="115137"/>
                    <a:pt x="785289" y="95639"/>
                    <a:pt x="916099" y="88675"/>
                  </a:cubicBezTo>
                  <a:cubicBezTo>
                    <a:pt x="1010079" y="83801"/>
                    <a:pt x="1078659" y="78926"/>
                    <a:pt x="1158669" y="70569"/>
                  </a:cubicBezTo>
                  <a:cubicBezTo>
                    <a:pt x="1238679" y="61517"/>
                    <a:pt x="1294559" y="46197"/>
                    <a:pt x="1396159" y="37144"/>
                  </a:cubicBezTo>
                  <a:cubicBezTo>
                    <a:pt x="1570149" y="21127"/>
                    <a:pt x="1899079" y="9985"/>
                    <a:pt x="2113709" y="4414"/>
                  </a:cubicBezTo>
                  <a:cubicBezTo>
                    <a:pt x="2287699" y="-460"/>
                    <a:pt x="2454069" y="-1157"/>
                    <a:pt x="2587419" y="1629"/>
                  </a:cubicBezTo>
                  <a:cubicBezTo>
                    <a:pt x="2686479" y="3718"/>
                    <a:pt x="2781729" y="14860"/>
                    <a:pt x="2843959" y="14860"/>
                  </a:cubicBezTo>
                  <a:cubicBezTo>
                    <a:pt x="2878249" y="14860"/>
                    <a:pt x="2897299" y="10682"/>
                    <a:pt x="2925239" y="11378"/>
                  </a:cubicBezTo>
                  <a:cubicBezTo>
                    <a:pt x="2954449" y="12074"/>
                    <a:pt x="2986199" y="14163"/>
                    <a:pt x="3014139" y="19038"/>
                  </a:cubicBezTo>
                  <a:cubicBezTo>
                    <a:pt x="3042079" y="24609"/>
                    <a:pt x="3070019" y="32965"/>
                    <a:pt x="3094149" y="42715"/>
                  </a:cubicBezTo>
                  <a:cubicBezTo>
                    <a:pt x="3118279" y="52464"/>
                    <a:pt x="3139869" y="64999"/>
                    <a:pt x="3156379" y="78926"/>
                  </a:cubicBezTo>
                  <a:cubicBezTo>
                    <a:pt x="3174159" y="92157"/>
                    <a:pt x="3186859" y="108173"/>
                    <a:pt x="3194479" y="124190"/>
                  </a:cubicBezTo>
                  <a:cubicBezTo>
                    <a:pt x="3203369" y="139510"/>
                    <a:pt x="3205909" y="156919"/>
                    <a:pt x="3204639" y="173632"/>
                  </a:cubicBezTo>
                  <a:cubicBezTo>
                    <a:pt x="3203369" y="189649"/>
                    <a:pt x="3195749" y="207058"/>
                    <a:pt x="3185589" y="221682"/>
                  </a:cubicBezTo>
                  <a:cubicBezTo>
                    <a:pt x="3174159" y="237002"/>
                    <a:pt x="3157649" y="252322"/>
                    <a:pt x="3138599" y="264857"/>
                  </a:cubicBezTo>
                  <a:cubicBezTo>
                    <a:pt x="3119549" y="277391"/>
                    <a:pt x="3095419" y="288533"/>
                    <a:pt x="3068749" y="296890"/>
                  </a:cubicBezTo>
                  <a:cubicBezTo>
                    <a:pt x="3043349" y="305246"/>
                    <a:pt x="3014139" y="311514"/>
                    <a:pt x="2984929" y="314995"/>
                  </a:cubicBezTo>
                  <a:cubicBezTo>
                    <a:pt x="2955719" y="318477"/>
                    <a:pt x="2923969" y="319870"/>
                    <a:pt x="2894759" y="317781"/>
                  </a:cubicBezTo>
                  <a:cubicBezTo>
                    <a:pt x="2864279" y="316388"/>
                    <a:pt x="2833799" y="311514"/>
                    <a:pt x="2807129" y="304550"/>
                  </a:cubicBezTo>
                  <a:cubicBezTo>
                    <a:pt x="2779189" y="297586"/>
                    <a:pt x="2753789" y="287837"/>
                    <a:pt x="2732199" y="276695"/>
                  </a:cubicBezTo>
                  <a:cubicBezTo>
                    <a:pt x="2710609" y="265553"/>
                    <a:pt x="2690289" y="251626"/>
                    <a:pt x="2676319" y="237002"/>
                  </a:cubicBezTo>
                  <a:cubicBezTo>
                    <a:pt x="2662349" y="222378"/>
                    <a:pt x="2652189" y="206362"/>
                    <a:pt x="2648379" y="189649"/>
                  </a:cubicBezTo>
                  <a:cubicBezTo>
                    <a:pt x="2643299" y="173632"/>
                    <a:pt x="2643299" y="156223"/>
                    <a:pt x="2648379" y="140207"/>
                  </a:cubicBezTo>
                  <a:cubicBezTo>
                    <a:pt x="2652189" y="124190"/>
                    <a:pt x="2662349" y="107477"/>
                    <a:pt x="2676319" y="92853"/>
                  </a:cubicBezTo>
                  <a:cubicBezTo>
                    <a:pt x="2690289" y="78230"/>
                    <a:pt x="2710609" y="64302"/>
                    <a:pt x="2732199" y="53160"/>
                  </a:cubicBezTo>
                  <a:cubicBezTo>
                    <a:pt x="2753789" y="42018"/>
                    <a:pt x="2780459" y="32269"/>
                    <a:pt x="2807129" y="25305"/>
                  </a:cubicBezTo>
                  <a:cubicBezTo>
                    <a:pt x="2833799" y="18342"/>
                    <a:pt x="2864279" y="14163"/>
                    <a:pt x="2894759" y="12074"/>
                  </a:cubicBezTo>
                  <a:cubicBezTo>
                    <a:pt x="2923969" y="10682"/>
                    <a:pt x="2955719" y="11378"/>
                    <a:pt x="2984929" y="14860"/>
                  </a:cubicBezTo>
                  <a:cubicBezTo>
                    <a:pt x="3014139" y="18342"/>
                    <a:pt x="3043349" y="24609"/>
                    <a:pt x="3068749" y="32965"/>
                  </a:cubicBezTo>
                  <a:cubicBezTo>
                    <a:pt x="3095419" y="42018"/>
                    <a:pt x="3119549" y="53160"/>
                    <a:pt x="3138599" y="65695"/>
                  </a:cubicBezTo>
                  <a:cubicBezTo>
                    <a:pt x="3157649" y="78230"/>
                    <a:pt x="3174159" y="92853"/>
                    <a:pt x="3185589" y="108173"/>
                  </a:cubicBezTo>
                  <a:cubicBezTo>
                    <a:pt x="3195749" y="123494"/>
                    <a:pt x="3203369" y="140207"/>
                    <a:pt x="3204639" y="156919"/>
                  </a:cubicBezTo>
                  <a:cubicBezTo>
                    <a:pt x="3205909" y="172936"/>
                    <a:pt x="3203369" y="190345"/>
                    <a:pt x="3194479" y="206362"/>
                  </a:cubicBezTo>
                  <a:cubicBezTo>
                    <a:pt x="3186859" y="221682"/>
                    <a:pt x="3172889" y="237698"/>
                    <a:pt x="3156379" y="251626"/>
                  </a:cubicBezTo>
                  <a:cubicBezTo>
                    <a:pt x="3139869" y="264857"/>
                    <a:pt x="3118279" y="277391"/>
                    <a:pt x="3094149" y="287141"/>
                  </a:cubicBezTo>
                  <a:cubicBezTo>
                    <a:pt x="3070019" y="297586"/>
                    <a:pt x="3045889" y="305246"/>
                    <a:pt x="3014139" y="310817"/>
                  </a:cubicBezTo>
                  <a:cubicBezTo>
                    <a:pt x="2972229" y="317781"/>
                    <a:pt x="2916349" y="318477"/>
                    <a:pt x="2859199" y="318477"/>
                  </a:cubicBezTo>
                  <a:cubicBezTo>
                    <a:pt x="2788079" y="318477"/>
                    <a:pt x="2722039" y="309424"/>
                    <a:pt x="2621709" y="306639"/>
                  </a:cubicBezTo>
                  <a:cubicBezTo>
                    <a:pt x="2446449" y="302461"/>
                    <a:pt x="2160699" y="296890"/>
                    <a:pt x="1901619" y="304550"/>
                  </a:cubicBezTo>
                  <a:cubicBezTo>
                    <a:pt x="1593009" y="313603"/>
                    <a:pt x="1168829" y="361652"/>
                    <a:pt x="893239" y="368616"/>
                  </a:cubicBezTo>
                  <a:cubicBezTo>
                    <a:pt x="702739" y="372794"/>
                    <a:pt x="540179" y="374883"/>
                    <a:pt x="406829" y="361652"/>
                  </a:cubicBezTo>
                  <a:cubicBezTo>
                    <a:pt x="311579" y="351903"/>
                    <a:pt x="227759" y="335190"/>
                    <a:pt x="165529" y="315692"/>
                  </a:cubicBezTo>
                  <a:cubicBezTo>
                    <a:pt x="119809" y="301764"/>
                    <a:pt x="80439" y="281570"/>
                    <a:pt x="56309" y="266946"/>
                  </a:cubicBezTo>
                  <a:cubicBezTo>
                    <a:pt x="41069" y="257893"/>
                    <a:pt x="33449" y="251626"/>
                    <a:pt x="24559" y="241180"/>
                  </a:cubicBezTo>
                  <a:cubicBezTo>
                    <a:pt x="13129" y="225164"/>
                    <a:pt x="1699" y="197309"/>
                    <a:pt x="429" y="179900"/>
                  </a:cubicBezTo>
                  <a:cubicBezTo>
                    <a:pt x="-841" y="168061"/>
                    <a:pt x="429" y="160401"/>
                    <a:pt x="8049" y="148563"/>
                  </a:cubicBezTo>
                  <a:cubicBezTo>
                    <a:pt x="16939" y="132546"/>
                    <a:pt x="43609" y="107477"/>
                    <a:pt x="62659" y="94246"/>
                  </a:cubicBezTo>
                  <a:cubicBezTo>
                    <a:pt x="76629" y="84497"/>
                    <a:pt x="86789" y="79622"/>
                    <a:pt x="105839" y="73355"/>
                  </a:cubicBezTo>
                  <a:cubicBezTo>
                    <a:pt x="132509" y="64999"/>
                    <a:pt x="183309" y="55249"/>
                    <a:pt x="213789" y="52464"/>
                  </a:cubicBezTo>
                  <a:cubicBezTo>
                    <a:pt x="235379" y="50375"/>
                    <a:pt x="249349" y="51071"/>
                    <a:pt x="270939" y="53160"/>
                  </a:cubicBezTo>
                  <a:cubicBezTo>
                    <a:pt x="301419" y="56642"/>
                    <a:pt x="376349" y="76140"/>
                    <a:pt x="376349" y="76140"/>
                  </a:cubicBezTo>
                </a:path>
              </a:pathLst>
            </a:custGeom>
            <a:solidFill>
              <a:srgbClr val="EEE6D4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4644969" y="5329592"/>
            <a:ext cx="4333525" cy="401493"/>
            <a:chOff x="0" y="0"/>
            <a:chExt cx="3307080" cy="30639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50371" y="19010"/>
              <a:ext cx="3204946" cy="269499"/>
            </a:xfrm>
            <a:custGeom>
              <a:avLst/>
              <a:gdLst/>
              <a:ahLst/>
              <a:cxnLst/>
              <a:rect r="r" b="b" t="t" l="l"/>
              <a:pathLst>
                <a:path h="269499" w="3204946">
                  <a:moveTo>
                    <a:pt x="376349" y="55191"/>
                  </a:moveTo>
                  <a:cubicBezTo>
                    <a:pt x="530019" y="83458"/>
                    <a:pt x="785289" y="69324"/>
                    <a:pt x="916099" y="64277"/>
                  </a:cubicBezTo>
                  <a:cubicBezTo>
                    <a:pt x="1010079" y="60743"/>
                    <a:pt x="1078659" y="57210"/>
                    <a:pt x="1158669" y="51153"/>
                  </a:cubicBezTo>
                  <a:cubicBezTo>
                    <a:pt x="1238679" y="44591"/>
                    <a:pt x="1294559" y="33486"/>
                    <a:pt x="1396159" y="26924"/>
                  </a:cubicBezTo>
                  <a:cubicBezTo>
                    <a:pt x="1570149" y="15314"/>
                    <a:pt x="1899079" y="7238"/>
                    <a:pt x="2113709" y="3200"/>
                  </a:cubicBezTo>
                  <a:cubicBezTo>
                    <a:pt x="2287699" y="-334"/>
                    <a:pt x="2454069" y="-838"/>
                    <a:pt x="2587419" y="1181"/>
                  </a:cubicBezTo>
                  <a:cubicBezTo>
                    <a:pt x="2686479" y="2695"/>
                    <a:pt x="2781729" y="10771"/>
                    <a:pt x="2843959" y="10771"/>
                  </a:cubicBezTo>
                  <a:cubicBezTo>
                    <a:pt x="2878249" y="10771"/>
                    <a:pt x="2897299" y="7743"/>
                    <a:pt x="2925239" y="8247"/>
                  </a:cubicBezTo>
                  <a:cubicBezTo>
                    <a:pt x="2954449" y="8752"/>
                    <a:pt x="2986199" y="10267"/>
                    <a:pt x="3014139" y="13800"/>
                  </a:cubicBezTo>
                  <a:cubicBezTo>
                    <a:pt x="3042079" y="17838"/>
                    <a:pt x="3070019" y="23895"/>
                    <a:pt x="3094149" y="30962"/>
                  </a:cubicBezTo>
                  <a:cubicBezTo>
                    <a:pt x="3118279" y="38029"/>
                    <a:pt x="3139869" y="47115"/>
                    <a:pt x="3156379" y="57210"/>
                  </a:cubicBezTo>
                  <a:cubicBezTo>
                    <a:pt x="3174159" y="66801"/>
                    <a:pt x="3186859" y="78410"/>
                    <a:pt x="3194479" y="90020"/>
                  </a:cubicBezTo>
                  <a:cubicBezTo>
                    <a:pt x="3203369" y="101125"/>
                    <a:pt x="3205909" y="113744"/>
                    <a:pt x="3204639" y="125859"/>
                  </a:cubicBezTo>
                  <a:cubicBezTo>
                    <a:pt x="3203369" y="137468"/>
                    <a:pt x="3195749" y="150087"/>
                    <a:pt x="3185589" y="160688"/>
                  </a:cubicBezTo>
                  <a:cubicBezTo>
                    <a:pt x="3174159" y="171792"/>
                    <a:pt x="3157649" y="182897"/>
                    <a:pt x="3138599" y="191983"/>
                  </a:cubicBezTo>
                  <a:cubicBezTo>
                    <a:pt x="3119549" y="201069"/>
                    <a:pt x="3095419" y="209145"/>
                    <a:pt x="3068749" y="215203"/>
                  </a:cubicBezTo>
                  <a:cubicBezTo>
                    <a:pt x="3043349" y="221260"/>
                    <a:pt x="3014139" y="225803"/>
                    <a:pt x="2984929" y="228327"/>
                  </a:cubicBezTo>
                  <a:cubicBezTo>
                    <a:pt x="2955719" y="230850"/>
                    <a:pt x="2923969" y="231860"/>
                    <a:pt x="2894759" y="230346"/>
                  </a:cubicBezTo>
                  <a:cubicBezTo>
                    <a:pt x="2864279" y="229336"/>
                    <a:pt x="2833799" y="225803"/>
                    <a:pt x="2807129" y="220755"/>
                  </a:cubicBezTo>
                  <a:cubicBezTo>
                    <a:pt x="2779189" y="215707"/>
                    <a:pt x="2753789" y="208641"/>
                    <a:pt x="2732199" y="200564"/>
                  </a:cubicBezTo>
                  <a:cubicBezTo>
                    <a:pt x="2710609" y="192488"/>
                    <a:pt x="2690289" y="182393"/>
                    <a:pt x="2676319" y="171792"/>
                  </a:cubicBezTo>
                  <a:cubicBezTo>
                    <a:pt x="2662349" y="161192"/>
                    <a:pt x="2652189" y="149583"/>
                    <a:pt x="2648379" y="137468"/>
                  </a:cubicBezTo>
                  <a:cubicBezTo>
                    <a:pt x="2643299" y="125859"/>
                    <a:pt x="2643299" y="113239"/>
                    <a:pt x="2648379" y="101630"/>
                  </a:cubicBezTo>
                  <a:cubicBezTo>
                    <a:pt x="2652189" y="90020"/>
                    <a:pt x="2662349" y="77906"/>
                    <a:pt x="2676319" y="67305"/>
                  </a:cubicBezTo>
                  <a:cubicBezTo>
                    <a:pt x="2690289" y="56705"/>
                    <a:pt x="2710609" y="46610"/>
                    <a:pt x="2732199" y="38534"/>
                  </a:cubicBezTo>
                  <a:cubicBezTo>
                    <a:pt x="2753789" y="30457"/>
                    <a:pt x="2780459" y="23391"/>
                    <a:pt x="2807129" y="18343"/>
                  </a:cubicBezTo>
                  <a:cubicBezTo>
                    <a:pt x="2833799" y="13295"/>
                    <a:pt x="2864279" y="10267"/>
                    <a:pt x="2894759" y="8752"/>
                  </a:cubicBezTo>
                  <a:cubicBezTo>
                    <a:pt x="2923969" y="7743"/>
                    <a:pt x="2955719" y="8247"/>
                    <a:pt x="2984929" y="10771"/>
                  </a:cubicBezTo>
                  <a:cubicBezTo>
                    <a:pt x="3014139" y="13295"/>
                    <a:pt x="3043349" y="17838"/>
                    <a:pt x="3068749" y="23895"/>
                  </a:cubicBezTo>
                  <a:cubicBezTo>
                    <a:pt x="3095419" y="30457"/>
                    <a:pt x="3119549" y="38534"/>
                    <a:pt x="3138599" y="47619"/>
                  </a:cubicBezTo>
                  <a:cubicBezTo>
                    <a:pt x="3157649" y="56705"/>
                    <a:pt x="3174159" y="67305"/>
                    <a:pt x="3185589" y="78410"/>
                  </a:cubicBezTo>
                  <a:cubicBezTo>
                    <a:pt x="3195749" y="89515"/>
                    <a:pt x="3203369" y="101630"/>
                    <a:pt x="3204639" y="113744"/>
                  </a:cubicBezTo>
                  <a:cubicBezTo>
                    <a:pt x="3205909" y="125354"/>
                    <a:pt x="3203369" y="137973"/>
                    <a:pt x="3194479" y="149583"/>
                  </a:cubicBezTo>
                  <a:cubicBezTo>
                    <a:pt x="3186859" y="160688"/>
                    <a:pt x="3172889" y="172297"/>
                    <a:pt x="3156379" y="182393"/>
                  </a:cubicBezTo>
                  <a:cubicBezTo>
                    <a:pt x="3139869" y="191983"/>
                    <a:pt x="3118279" y="201069"/>
                    <a:pt x="3094149" y="208136"/>
                  </a:cubicBezTo>
                  <a:cubicBezTo>
                    <a:pt x="3070019" y="215707"/>
                    <a:pt x="3045889" y="221260"/>
                    <a:pt x="3014139" y="225298"/>
                  </a:cubicBezTo>
                  <a:cubicBezTo>
                    <a:pt x="2972229" y="230346"/>
                    <a:pt x="2916349" y="230850"/>
                    <a:pt x="2859199" y="230850"/>
                  </a:cubicBezTo>
                  <a:cubicBezTo>
                    <a:pt x="2788079" y="230850"/>
                    <a:pt x="2722039" y="224288"/>
                    <a:pt x="2621709" y="222269"/>
                  </a:cubicBezTo>
                  <a:cubicBezTo>
                    <a:pt x="2446449" y="219241"/>
                    <a:pt x="2160699" y="215203"/>
                    <a:pt x="1901619" y="220755"/>
                  </a:cubicBezTo>
                  <a:cubicBezTo>
                    <a:pt x="1593009" y="227317"/>
                    <a:pt x="1168829" y="262146"/>
                    <a:pt x="893239" y="267194"/>
                  </a:cubicBezTo>
                  <a:cubicBezTo>
                    <a:pt x="702739" y="270222"/>
                    <a:pt x="540179" y="271737"/>
                    <a:pt x="406829" y="262146"/>
                  </a:cubicBezTo>
                  <a:cubicBezTo>
                    <a:pt x="311579" y="255079"/>
                    <a:pt x="227759" y="242965"/>
                    <a:pt x="165529" y="228831"/>
                  </a:cubicBezTo>
                  <a:cubicBezTo>
                    <a:pt x="119809" y="218736"/>
                    <a:pt x="80439" y="204098"/>
                    <a:pt x="56309" y="193498"/>
                  </a:cubicBezTo>
                  <a:cubicBezTo>
                    <a:pt x="41069" y="186936"/>
                    <a:pt x="33449" y="182393"/>
                    <a:pt x="24559" y="174821"/>
                  </a:cubicBezTo>
                  <a:cubicBezTo>
                    <a:pt x="13129" y="163211"/>
                    <a:pt x="1699" y="143021"/>
                    <a:pt x="429" y="130401"/>
                  </a:cubicBezTo>
                  <a:cubicBezTo>
                    <a:pt x="-841" y="121820"/>
                    <a:pt x="429" y="116268"/>
                    <a:pt x="8049" y="107687"/>
                  </a:cubicBezTo>
                  <a:cubicBezTo>
                    <a:pt x="16939" y="96077"/>
                    <a:pt x="43609" y="77906"/>
                    <a:pt x="62659" y="68315"/>
                  </a:cubicBezTo>
                  <a:cubicBezTo>
                    <a:pt x="76629" y="61248"/>
                    <a:pt x="86789" y="57715"/>
                    <a:pt x="105839" y="53172"/>
                  </a:cubicBezTo>
                  <a:cubicBezTo>
                    <a:pt x="132509" y="47115"/>
                    <a:pt x="183309" y="40048"/>
                    <a:pt x="213789" y="38029"/>
                  </a:cubicBezTo>
                  <a:cubicBezTo>
                    <a:pt x="235379" y="36515"/>
                    <a:pt x="249349" y="37019"/>
                    <a:pt x="270939" y="38534"/>
                  </a:cubicBezTo>
                  <a:cubicBezTo>
                    <a:pt x="301419" y="41057"/>
                    <a:pt x="376349" y="55191"/>
                    <a:pt x="376349" y="55191"/>
                  </a:cubicBezTo>
                </a:path>
              </a:pathLst>
            </a:custGeom>
            <a:solidFill>
              <a:srgbClr val="EEE6D4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48" r="0" b="-314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82800" y="5311916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4" y="0"/>
                </a:lnTo>
                <a:lnTo>
                  <a:pt x="9125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96076" y="-3825551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5" y="0"/>
                </a:lnTo>
                <a:lnTo>
                  <a:pt x="91255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13475" y="1605534"/>
            <a:ext cx="15461051" cy="7075932"/>
            <a:chOff x="0" y="0"/>
            <a:chExt cx="4072046" cy="18636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072046" cy="1863620"/>
            </a:xfrm>
            <a:custGeom>
              <a:avLst/>
              <a:gdLst/>
              <a:ahLst/>
              <a:cxnLst/>
              <a:rect r="r" b="b" t="t" l="l"/>
              <a:pathLst>
                <a:path h="1863620" w="4072046">
                  <a:moveTo>
                    <a:pt x="18027" y="0"/>
                  </a:moveTo>
                  <a:lnTo>
                    <a:pt x="4054020" y="0"/>
                  </a:lnTo>
                  <a:cubicBezTo>
                    <a:pt x="4063976" y="0"/>
                    <a:pt x="4072046" y="8071"/>
                    <a:pt x="4072046" y="18027"/>
                  </a:cubicBezTo>
                  <a:lnTo>
                    <a:pt x="4072046" y="1845593"/>
                  </a:lnTo>
                  <a:cubicBezTo>
                    <a:pt x="4072046" y="1850374"/>
                    <a:pt x="4070147" y="1854959"/>
                    <a:pt x="4066766" y="1858340"/>
                  </a:cubicBezTo>
                  <a:cubicBezTo>
                    <a:pt x="4063386" y="1861721"/>
                    <a:pt x="4058801" y="1863620"/>
                    <a:pt x="4054020" y="1863620"/>
                  </a:cubicBezTo>
                  <a:lnTo>
                    <a:pt x="18027" y="1863620"/>
                  </a:lnTo>
                  <a:cubicBezTo>
                    <a:pt x="8071" y="1863620"/>
                    <a:pt x="0" y="1855549"/>
                    <a:pt x="0" y="1845593"/>
                  </a:cubicBezTo>
                  <a:lnTo>
                    <a:pt x="0" y="18027"/>
                  </a:lnTo>
                  <a:cubicBezTo>
                    <a:pt x="0" y="8071"/>
                    <a:pt x="8071" y="0"/>
                    <a:pt x="18027" y="0"/>
                  </a:cubicBezTo>
                  <a:close/>
                </a:path>
              </a:pathLst>
            </a:custGeom>
            <a:solidFill>
              <a:srgbClr val="FFFFFF">
                <a:alpha val="77647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072046" cy="19017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573594" y="344573"/>
            <a:ext cx="7639758" cy="2521923"/>
            <a:chOff x="0" y="0"/>
            <a:chExt cx="10186344" cy="3362563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2739556"/>
              <a:ext cx="10186344" cy="623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918"/>
                </a:lnSpc>
              </a:pP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66675"/>
              <a:ext cx="7479933" cy="7681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4903"/>
                </a:lnSpc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507023"/>
              <a:ext cx="10186344" cy="22841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4403"/>
                </a:lnSpc>
              </a:pPr>
              <a:r>
                <a:rPr lang="en-US" b="true" sz="10287">
                  <a:gradFill>
                    <a:gsLst>
                      <a:gs pos="0">
                        <a:srgbClr val="000000">
                          <a:alpha val="100000"/>
                        </a:srgbClr>
                      </a:gs>
                      <a:gs pos="100000">
                        <a:srgbClr val="3533CD">
                          <a:alpha val="100000"/>
                        </a:srgbClr>
                      </a:gs>
                    </a:gsLst>
                    <a:lin ang="0"/>
                  </a:gradFill>
                  <a:latin typeface="Zenaida Bold"/>
                  <a:ea typeface="Zenaida Bold"/>
                  <a:cs typeface="Zenaida Bold"/>
                  <a:sym typeface="Zenaida Bold"/>
                </a:rPr>
                <a:t>Exit-Ticket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2035908" y="2972969"/>
            <a:ext cx="14216184" cy="4582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Peace Sans"/>
                <a:ea typeface="Peace Sans"/>
                <a:cs typeface="Peace Sans"/>
                <a:sym typeface="Peace Sans"/>
              </a:rPr>
              <a:t>The "3-2-1" Quick Check 📝</a:t>
            </a:r>
          </a:p>
          <a:p>
            <a:pPr algn="ctr" rtl="true" marL="1122679" indent="-561340" lvl="1">
              <a:lnSpc>
                <a:spcPts val="7279"/>
              </a:lnSpc>
              <a:buFont typeface="Arial"/>
              <a:buChar char="•"/>
            </a:pPr>
            <a:r>
              <a:rPr lang="ar-EG" sz="5199">
                <a:solidFill>
                  <a:srgbClr val="00BF63"/>
                </a:solidFill>
                <a:latin typeface="Peace Sans"/>
                <a:ea typeface="Peace Sans"/>
                <a:cs typeface="Peace Sans"/>
                <a:sym typeface="Peace Sans"/>
                <a:rtl val="true"/>
              </a:rPr>
              <a:t> </a:t>
            </a:r>
            <a:r>
              <a:rPr lang="en-US" sz="5199">
                <a:solidFill>
                  <a:srgbClr val="00BF63"/>
                </a:solidFill>
                <a:latin typeface="Peace Sans"/>
                <a:ea typeface="Peace Sans"/>
                <a:cs typeface="Peace Sans"/>
                <a:sym typeface="Peace Sans"/>
              </a:rPr>
              <a:t>things you learned about Ibn Jubayr</a:t>
            </a:r>
            <a:r>
              <a:rPr lang="ar-EG" sz="5199">
                <a:solidFill>
                  <a:srgbClr val="00BF63"/>
                </a:solidFill>
                <a:latin typeface="Peace Sans"/>
                <a:ea typeface="Peace Sans"/>
                <a:cs typeface="Peace Sans"/>
                <a:sym typeface="Peace Sans"/>
                <a:rtl val="true"/>
              </a:rPr>
              <a:t>.</a:t>
            </a:r>
          </a:p>
          <a:p>
            <a:pPr algn="ctr" rtl="true" marL="1122679" indent="-561340" lvl="1">
              <a:lnSpc>
                <a:spcPts val="7279"/>
              </a:lnSpc>
              <a:buFont typeface="Arial"/>
              <a:buChar char="•"/>
            </a:pPr>
            <a:r>
              <a:rPr lang="ar-EG" sz="5199">
                <a:solidFill>
                  <a:srgbClr val="FFBD59"/>
                </a:solidFill>
                <a:latin typeface="Peace Sans"/>
                <a:ea typeface="Peace Sans"/>
                <a:cs typeface="Peace Sans"/>
                <a:sym typeface="Peace Sans"/>
                <a:rtl val="true"/>
              </a:rPr>
              <a:t> </a:t>
            </a:r>
            <a:r>
              <a:rPr lang="en-US" sz="5199">
                <a:solidFill>
                  <a:srgbClr val="FFBD59"/>
                </a:solidFill>
                <a:latin typeface="Peace Sans"/>
                <a:ea typeface="Peace Sans"/>
                <a:cs typeface="Peace Sans"/>
                <a:sym typeface="Peace Sans"/>
              </a:rPr>
              <a:t>countries or places he visited</a:t>
            </a:r>
            <a:r>
              <a:rPr lang="ar-EG" sz="5199">
                <a:solidFill>
                  <a:srgbClr val="FFBD59"/>
                </a:solidFill>
                <a:latin typeface="Peace Sans"/>
                <a:ea typeface="Peace Sans"/>
                <a:cs typeface="Peace Sans"/>
                <a:sym typeface="Peace Sans"/>
                <a:rtl val="true"/>
              </a:rPr>
              <a:t>.</a:t>
            </a:r>
          </a:p>
          <a:p>
            <a:pPr algn="ctr" rtl="true" marL="1122679" indent="-561340" lvl="1">
              <a:lnSpc>
                <a:spcPts val="7279"/>
              </a:lnSpc>
              <a:buFont typeface="Arial"/>
              <a:buChar char="•"/>
            </a:pPr>
            <a:r>
              <a:rPr lang="ar-EG" sz="5199">
                <a:solidFill>
                  <a:srgbClr val="FF3131"/>
                </a:solidFill>
                <a:latin typeface="Peace Sans"/>
                <a:ea typeface="Peace Sans"/>
                <a:cs typeface="Peace Sans"/>
                <a:sym typeface="Peace Sans"/>
                <a:rtl val="true"/>
              </a:rPr>
              <a:t> </a:t>
            </a:r>
            <a:r>
              <a:rPr lang="en-US" sz="5199">
                <a:solidFill>
                  <a:srgbClr val="FF3131"/>
                </a:solidFill>
                <a:latin typeface="Peace Sans"/>
                <a:ea typeface="Peace Sans"/>
                <a:cs typeface="Peace Sans"/>
                <a:sym typeface="Peace Sans"/>
              </a:rPr>
              <a:t>question you still have about his life</a:t>
            </a:r>
            <a:r>
              <a:rPr lang="ar-EG" sz="5199">
                <a:solidFill>
                  <a:srgbClr val="FF3131"/>
                </a:solidFill>
                <a:latin typeface="Peace Sans"/>
                <a:ea typeface="Peace Sans"/>
                <a:cs typeface="Peace Sans"/>
                <a:sym typeface="Peace Sans"/>
                <a:rtl val="true"/>
              </a:rPr>
              <a:t>.</a:t>
            </a:r>
          </a:p>
          <a:p>
            <a:pPr algn="ctr" rtl="true"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148" r="0" b="-314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282800" y="5311916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4" y="0"/>
                </a:lnTo>
                <a:lnTo>
                  <a:pt x="9125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96076" y="-3825551"/>
            <a:ext cx="9125565" cy="8229600"/>
          </a:xfrm>
          <a:custGeom>
            <a:avLst/>
            <a:gdLst/>
            <a:ahLst/>
            <a:cxnLst/>
            <a:rect r="r" b="b" t="t" l="l"/>
            <a:pathLst>
              <a:path h="8229600" w="9125565">
                <a:moveTo>
                  <a:pt x="0" y="0"/>
                </a:moveTo>
                <a:lnTo>
                  <a:pt x="9125565" y="0"/>
                </a:lnTo>
                <a:lnTo>
                  <a:pt x="91255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-325493" y="-515902"/>
            <a:ext cx="11537086" cy="2523738"/>
          </a:xfrm>
          <a:custGeom>
            <a:avLst/>
            <a:gdLst/>
            <a:ahLst/>
            <a:cxnLst/>
            <a:rect r="r" b="b" t="t" l="l"/>
            <a:pathLst>
              <a:path h="2523738" w="11537086">
                <a:moveTo>
                  <a:pt x="11537086" y="2523737"/>
                </a:moveTo>
                <a:lnTo>
                  <a:pt x="0" y="2523737"/>
                </a:lnTo>
                <a:lnTo>
                  <a:pt x="0" y="0"/>
                </a:lnTo>
                <a:lnTo>
                  <a:pt x="11537086" y="0"/>
                </a:lnTo>
                <a:lnTo>
                  <a:pt x="11537086" y="2523737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true" rot="451073">
            <a:off x="9213886" y="9403827"/>
            <a:ext cx="10624641" cy="1766347"/>
          </a:xfrm>
          <a:custGeom>
            <a:avLst/>
            <a:gdLst/>
            <a:ahLst/>
            <a:cxnLst/>
            <a:rect r="r" b="b" t="t" l="l"/>
            <a:pathLst>
              <a:path h="1766347" w="10624641">
                <a:moveTo>
                  <a:pt x="10624642" y="1766346"/>
                </a:moveTo>
                <a:lnTo>
                  <a:pt x="0" y="1766346"/>
                </a:lnTo>
                <a:lnTo>
                  <a:pt x="0" y="0"/>
                </a:lnTo>
                <a:lnTo>
                  <a:pt x="10624642" y="0"/>
                </a:lnTo>
                <a:lnTo>
                  <a:pt x="10624642" y="1766346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082529" y="3290834"/>
            <a:ext cx="14176330" cy="40006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84"/>
              </a:lnSpc>
            </a:pPr>
            <a:r>
              <a:rPr lang="en-US" sz="15384">
                <a:solidFill>
                  <a:srgbClr val="FFFFFF"/>
                </a:solidFill>
                <a:latin typeface="Peace Sans"/>
                <a:ea typeface="Peace Sans"/>
                <a:cs typeface="Peace Sans"/>
                <a:sym typeface="Peace Sans"/>
              </a:rPr>
              <a:t>THANKS FOR                LISTNING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DAHIIqxjtow</dc:identifier>
  <dcterms:modified xsi:type="dcterms:W3CDTF">2011-08-01T06:04:30Z</dcterms:modified>
  <cp:revision>1</cp:revision>
  <dc:title>The travel of Ibn Jubayr</dc:title>
</cp:coreProperties>
</file>