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81" r:id="rId4"/>
    <p:sldId id="291" r:id="rId5"/>
    <p:sldId id="282" r:id="rId6"/>
    <p:sldId id="283" r:id="rId7"/>
    <p:sldId id="284" r:id="rId8"/>
    <p:sldId id="292" r:id="rId9"/>
    <p:sldId id="285" r:id="rId10"/>
    <p:sldId id="263" r:id="rId11"/>
    <p:sldId id="279" r:id="rId12"/>
    <p:sldId id="280" r:id="rId13"/>
    <p:sldId id="289" r:id="rId14"/>
    <p:sldId id="293" r:id="rId15"/>
    <p:sldId id="290" r:id="rId16"/>
    <p:sldId id="294" r:id="rId17"/>
    <p:sldId id="295" r:id="rId18"/>
    <p:sldId id="296" r:id="rId19"/>
    <p:sldId id="29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817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8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59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5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82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10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28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028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3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1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894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27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3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586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773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695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90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4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4DA8E1C-4610-4364-B52C-763B5E72D381}"/>
              </a:ext>
            </a:extLst>
          </p:cNvPr>
          <p:cNvSpPr/>
          <p:nvPr/>
        </p:nvSpPr>
        <p:spPr>
          <a:xfrm>
            <a:off x="2552078" y="2136338"/>
            <a:ext cx="6862776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حل أسئلة الوحدة </a:t>
            </a:r>
            <a:r>
              <a:rPr lang="ar-AE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الخامسة </a:t>
            </a:r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(2</a:t>
            </a:r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)</a:t>
            </a:r>
            <a:endParaRPr lang="ar-AE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ar-AE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ar-AE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(المرايا و العدسات)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28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48" y="2499103"/>
            <a:ext cx="4955160" cy="2127487"/>
          </a:xfrm>
          <a:prstGeom prst="rect">
            <a:avLst/>
          </a:prstGeom>
        </p:spPr>
      </p:pic>
      <p:sp>
        <p:nvSpPr>
          <p:cNvPr id="7" name="Double Bracket 6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8106770" y="3511105"/>
            <a:ext cx="2299546" cy="364860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169" y="2456881"/>
            <a:ext cx="4972487" cy="22652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838" y="2456881"/>
            <a:ext cx="2638425" cy="2019300"/>
          </a:xfrm>
          <a:prstGeom prst="rect">
            <a:avLst/>
          </a:prstGeom>
        </p:spPr>
      </p:pic>
      <p:sp>
        <p:nvSpPr>
          <p:cNvPr id="9" name="Double Bracket 8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6632813" y="3156263"/>
            <a:ext cx="3796706" cy="351212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838" y="2456881"/>
            <a:ext cx="2638425" cy="2019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374" y="2456880"/>
            <a:ext cx="4963948" cy="2319835"/>
          </a:xfrm>
          <a:prstGeom prst="rect">
            <a:avLst/>
          </a:prstGeom>
        </p:spPr>
      </p:pic>
      <p:sp>
        <p:nvSpPr>
          <p:cNvPr id="9" name="Double Bracket 8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7083189" y="4070377"/>
            <a:ext cx="3359978" cy="269611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1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746" y="2494767"/>
            <a:ext cx="5525743" cy="1272015"/>
          </a:xfrm>
          <a:prstGeom prst="rect">
            <a:avLst/>
          </a:prstGeom>
        </p:spPr>
      </p:pic>
      <p:sp>
        <p:nvSpPr>
          <p:cNvPr id="7" name="Double Bracket 6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6168788" y="3333684"/>
            <a:ext cx="1503882" cy="323916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7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523" y="2438470"/>
            <a:ext cx="5054067" cy="2297303"/>
          </a:xfrm>
          <a:prstGeom prst="rect">
            <a:avLst/>
          </a:prstGeom>
        </p:spPr>
      </p:pic>
      <p:sp>
        <p:nvSpPr>
          <p:cNvPr id="9" name="Double Bracket 8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6796585" y="3168842"/>
            <a:ext cx="3605637" cy="379576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4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314" y="2479770"/>
            <a:ext cx="5399516" cy="19966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090" y="2479770"/>
            <a:ext cx="3848100" cy="2305050"/>
          </a:xfrm>
          <a:prstGeom prst="rect">
            <a:avLst/>
          </a:prstGeom>
        </p:spPr>
      </p:pic>
      <p:sp>
        <p:nvSpPr>
          <p:cNvPr id="9" name="Double Bracket 8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8693624" y="2869659"/>
            <a:ext cx="1694951" cy="378508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2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090" y="2479770"/>
            <a:ext cx="3848100" cy="2305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759" y="2479770"/>
            <a:ext cx="4963987" cy="2133173"/>
          </a:xfrm>
          <a:prstGeom prst="rect">
            <a:avLst/>
          </a:prstGeom>
        </p:spPr>
      </p:pic>
      <p:sp>
        <p:nvSpPr>
          <p:cNvPr id="9" name="Double Bracket 8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9253182" y="3443041"/>
            <a:ext cx="1161601" cy="378508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4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3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754" y="2466406"/>
            <a:ext cx="5670859" cy="2337606"/>
          </a:xfrm>
          <a:prstGeom prst="rect">
            <a:avLst/>
          </a:prstGeom>
        </p:spPr>
      </p:pic>
      <p:sp>
        <p:nvSpPr>
          <p:cNvPr id="7" name="Double Bracket 6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7970293" y="4343618"/>
            <a:ext cx="2423893" cy="351211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1056338" y="3207224"/>
            <a:ext cx="9247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إذا كان من الممكن عرض الصورة على شاشة أو ورقة فهي صورة حقيقية. </a:t>
            </a:r>
          </a:p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و إذا لم يمكن عرض الصورة على شاشة أو ورقة فهي افتراضية.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709" y="2454950"/>
            <a:ext cx="6500118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9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859010" y="3423910"/>
            <a:ext cx="944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30 </a:t>
            </a:r>
            <a:r>
              <a:rPr lang="ar-AE" sz="2400" dirty="0" smtClean="0">
                <a:solidFill>
                  <a:srgbClr val="FF0000"/>
                </a:solidFill>
              </a:rPr>
              <a:t>×</a:t>
            </a:r>
            <a:r>
              <a:rPr lang="en-US" sz="2400" dirty="0" smtClean="0">
                <a:solidFill>
                  <a:srgbClr val="FF0000"/>
                </a:solidFill>
              </a:rPr>
              <a:t> 20 = 600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148" y="2478971"/>
            <a:ext cx="6130987" cy="100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7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1187580" y="3269869"/>
            <a:ext cx="9162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يقل البعد البؤري كلما زاد انحناء العدسة.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097" y="2514813"/>
            <a:ext cx="6378602" cy="78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5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5949624" y="3653523"/>
            <a:ext cx="4348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srgbClr val="FF0000"/>
                </a:solidFill>
              </a:rPr>
              <a:t>7.5 cm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701" y="2482968"/>
            <a:ext cx="6732215" cy="819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90" y="2644091"/>
            <a:ext cx="2507638" cy="187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6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5949624" y="3653523"/>
            <a:ext cx="4348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srgbClr val="FF0000"/>
                </a:solidFill>
              </a:rPr>
              <a:t>10 cm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90" y="2644091"/>
            <a:ext cx="2507638" cy="18733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043" y="2464345"/>
            <a:ext cx="6540555" cy="7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4944534" y="3425227"/>
            <a:ext cx="54028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تسمى هذا المشكلة طول النظر و هي عدم القدرة على التركيز على الأجسام القريبة، كلما تقدم الأشخاص في العمر، قلت قدرة العدسة على الانحناء بالشكل الكافي لتكوين صورة واضحة للأجسام القريبة.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494" y="2501302"/>
            <a:ext cx="4953000" cy="923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890" y="2706018"/>
            <a:ext cx="2814207" cy="192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1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4540098" y="3425227"/>
            <a:ext cx="5807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تعمل العدسة المحدبة أمام العين على تجميع أشعة الضوء بحيث تكون عدسة العين قادرة على تكوين صورة واضحة للأجسام القريبة في الشبكية.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890" y="2706018"/>
            <a:ext cx="2814207" cy="19205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205" y="2483440"/>
            <a:ext cx="52768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4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6717720" y="3425227"/>
            <a:ext cx="36296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لن تعمل مثل هذه الكاميرا.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697" y="2450102"/>
            <a:ext cx="6411756" cy="78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8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2065868" y="3643951"/>
            <a:ext cx="8267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تصبح عدسة العين أقل تحدباً عند الانتقال بالنظر من جسم قريب إلى جسم أكثر بعداً.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426" y="2461636"/>
            <a:ext cx="6792022" cy="118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6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2970127" y="1208873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تدريب على الاختبار المعياري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1422400" y="3425227"/>
            <a:ext cx="8925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يقل عدد أشعة الضوء الداخلة إلى العين من كل نقطة على الجسم بتحرك الجسم بعيداً. </a:t>
            </a:r>
          </a:p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نظراً لانخفاض عدد أشعة الضوء الداخلة إلى العين، يبدو الجسم معتماً أكثر و من ثم يقل عدد التفاصيل الواضحة به.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223" y="2483439"/>
            <a:ext cx="6617224" cy="7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7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323</TotalTime>
  <Words>245</Words>
  <Application>Microsoft Office PowerPoint</Application>
  <PresentationFormat>Widescreen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Garamond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33</cp:revision>
  <dcterms:created xsi:type="dcterms:W3CDTF">2020-03-27T15:37:19Z</dcterms:created>
  <dcterms:modified xsi:type="dcterms:W3CDTF">2020-12-31T07:55:24Z</dcterms:modified>
</cp:coreProperties>
</file>