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834" r:id="rId2"/>
  </p:sldIdLst>
  <p:sldSz cx="12192000" cy="6858000"/>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E2007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75" d="100"/>
          <a:sy n="75" d="100"/>
        </p:scale>
        <p:origin x="3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5544516-BB2B-42E8-BC8B-C52F4B913521}"/>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AE"/>
          </a:p>
        </p:txBody>
      </p:sp>
      <p:sp>
        <p:nvSpPr>
          <p:cNvPr id="3" name="عنوان فرعي 2">
            <a:extLst>
              <a:ext uri="{FF2B5EF4-FFF2-40B4-BE49-F238E27FC236}">
                <a16:creationId xmlns:a16="http://schemas.microsoft.com/office/drawing/2014/main" id="{85D0C3E9-80F0-43FB-8BEE-9CEEB60EF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AE"/>
          </a:p>
        </p:txBody>
      </p:sp>
      <p:sp>
        <p:nvSpPr>
          <p:cNvPr id="4" name="عنصر نائب للتاريخ 3">
            <a:extLst>
              <a:ext uri="{FF2B5EF4-FFF2-40B4-BE49-F238E27FC236}">
                <a16:creationId xmlns:a16="http://schemas.microsoft.com/office/drawing/2014/main" id="{8CAD915D-2C4B-4738-A1A8-3DDC07E2E17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01B75A28-85E5-4B4F-B5F4-36ADCEC2A91D}"/>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AC6A9413-86B1-41C4-B831-BFE352019FF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994535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F005C93-DDF6-4E00-B3A0-1CEF6AA3C5C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86BCC831-038B-457C-BD68-06404AAFD48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B7C0039C-0F40-4889-8326-E67ECE5BABD8}"/>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68CA024-EAD3-43A5-BCD1-AE435786451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ED6AA7B9-EC99-4473-BB88-1E2BDA9B1CFB}"/>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409637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6C26C56D-AFDB-49D8-866C-0D53A577D44C}"/>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AE"/>
          </a:p>
        </p:txBody>
      </p:sp>
      <p:sp>
        <p:nvSpPr>
          <p:cNvPr id="3" name="عنصر نائب للعنوان العمودي 2">
            <a:extLst>
              <a:ext uri="{FF2B5EF4-FFF2-40B4-BE49-F238E27FC236}">
                <a16:creationId xmlns:a16="http://schemas.microsoft.com/office/drawing/2014/main" id="{9C2C6819-6A57-432C-A1CD-E775918D64E9}"/>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3EB558AF-9A66-4D9D-B42F-E190AE3FFA61}"/>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29D2CCEB-5953-41B0-B36B-A03A18FE1AE6}"/>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80D1DC79-A836-4E50-9E19-01C12D41F9F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790287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CE1BED3-D285-4622-8CE7-05A1BA77AA09}"/>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A59943A2-75E9-46E7-A4F3-D15741A918A8}"/>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CAFE5E5E-2DE0-4356-BE42-578DA071DF4F}"/>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571899E3-9FDA-4481-8794-1056EA48CFCC}"/>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38DD7EA-A8BC-4F28-877D-4BACC9F103CD}"/>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48116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A424A09-CD0B-4AC7-82A2-CB35C917FB4C}"/>
              </a:ext>
            </a:extLst>
          </p:cNvPr>
          <p:cNvSpPr>
            <a:spLocks noGrp="1"/>
          </p:cNvSpPr>
          <p:nvPr>
            <p:ph type="title"/>
          </p:nvPr>
        </p:nvSpPr>
        <p:spPr>
          <a:xfrm>
            <a:off x="831850" y="1709740"/>
            <a:ext cx="10515600" cy="2852737"/>
          </a:xfrm>
        </p:spPr>
        <p:txBody>
          <a:bodyPr anchor="b"/>
          <a:lstStyle>
            <a:lvl1pPr>
              <a:defRPr sz="6000"/>
            </a:lvl1p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2BFF1EA4-CE12-4652-BC6A-84168A19A2DE}"/>
              </a:ext>
            </a:extLst>
          </p:cNvPr>
          <p:cNvSpPr>
            <a:spLocks noGrp="1"/>
          </p:cNvSpPr>
          <p:nvPr>
            <p:ph type="body" idx="1"/>
          </p:nvPr>
        </p:nvSpPr>
        <p:spPr>
          <a:xfrm>
            <a:off x="831850"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1F90BE17-3294-44DC-9AF5-9B4AB70DF2D5}"/>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11FFCAA2-D9BF-432A-9DC4-FFFA1553AE84}"/>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2E329A3C-1C0B-4988-9605-C8B0FE1E1941}"/>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176056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ED177AF-73F6-4283-AF00-D47F7C6443AC}"/>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C34010B0-5CEE-44E2-8195-B1751F5F4D1B}"/>
              </a:ext>
            </a:extLst>
          </p:cNvPr>
          <p:cNvSpPr>
            <a:spLocks noGrp="1"/>
          </p:cNvSpPr>
          <p:nvPr>
            <p:ph sz="half" idx="1"/>
          </p:nvPr>
        </p:nvSpPr>
        <p:spPr>
          <a:xfrm>
            <a:off x="838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محتوى 3">
            <a:extLst>
              <a:ext uri="{FF2B5EF4-FFF2-40B4-BE49-F238E27FC236}">
                <a16:creationId xmlns:a16="http://schemas.microsoft.com/office/drawing/2014/main" id="{DAE0FA29-7E51-4AAC-BC50-81DCF63F4415}"/>
              </a:ext>
            </a:extLst>
          </p:cNvPr>
          <p:cNvSpPr>
            <a:spLocks noGrp="1"/>
          </p:cNvSpPr>
          <p:nvPr>
            <p:ph sz="half" idx="2"/>
          </p:nvPr>
        </p:nvSpPr>
        <p:spPr>
          <a:xfrm>
            <a:off x="6172201"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تاريخ 4">
            <a:extLst>
              <a:ext uri="{FF2B5EF4-FFF2-40B4-BE49-F238E27FC236}">
                <a16:creationId xmlns:a16="http://schemas.microsoft.com/office/drawing/2014/main" id="{D03818E4-6699-42C1-8738-7230B19D6CE6}"/>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C2BC8DE6-DC7B-4570-A668-D5B87250533D}"/>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025B2E04-12DD-418D-B8B3-4C8B71AA075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1976226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615A23-1C34-46CA-98D1-C4C05807E76A}"/>
              </a:ext>
            </a:extLst>
          </p:cNvPr>
          <p:cNvSpPr>
            <a:spLocks noGrp="1"/>
          </p:cNvSpPr>
          <p:nvPr>
            <p:ph type="title"/>
          </p:nvPr>
        </p:nvSpPr>
        <p:spPr>
          <a:xfrm>
            <a:off x="839789" y="365127"/>
            <a:ext cx="10515600" cy="1325563"/>
          </a:xfrm>
        </p:spPr>
        <p:txBody>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A9D921BF-2A8C-46D4-BF97-432944946D5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BB3D131D-A612-4D8F-990D-6FFF2B6991FE}"/>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5" name="عنصر نائب للنص 4">
            <a:extLst>
              <a:ext uri="{FF2B5EF4-FFF2-40B4-BE49-F238E27FC236}">
                <a16:creationId xmlns:a16="http://schemas.microsoft.com/office/drawing/2014/main" id="{DBB2C64F-EC99-4BBA-A615-3B36A5667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2B91C9A1-61A9-4521-84A1-8DAB95C59D5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7" name="عنصر نائب للتاريخ 6">
            <a:extLst>
              <a:ext uri="{FF2B5EF4-FFF2-40B4-BE49-F238E27FC236}">
                <a16:creationId xmlns:a16="http://schemas.microsoft.com/office/drawing/2014/main" id="{46540786-819E-46B6-9B6F-728EA944F584}"/>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8" name="عنصر نائب للتذييل 7">
            <a:extLst>
              <a:ext uri="{FF2B5EF4-FFF2-40B4-BE49-F238E27FC236}">
                <a16:creationId xmlns:a16="http://schemas.microsoft.com/office/drawing/2014/main" id="{63DDD272-62D3-466E-89EC-44222976E14E}"/>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12799B2D-B6BF-40C7-A3FD-5D1E1E531482}"/>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73464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4BA53EB-8109-4935-BD92-6535DA393604}"/>
              </a:ext>
            </a:extLst>
          </p:cNvPr>
          <p:cNvSpPr>
            <a:spLocks noGrp="1"/>
          </p:cNvSpPr>
          <p:nvPr>
            <p:ph type="title"/>
          </p:nvPr>
        </p:nvSpPr>
        <p:spPr/>
        <p:txBody>
          <a:bodyPr/>
          <a:lstStyle/>
          <a:p>
            <a:r>
              <a:rPr lang="ar-SA"/>
              <a:t>انقر لتحرير نمط عنوان الشكل الرئيسي</a:t>
            </a:r>
            <a:endParaRPr lang="ar-AE"/>
          </a:p>
        </p:txBody>
      </p:sp>
      <p:sp>
        <p:nvSpPr>
          <p:cNvPr id="3" name="عنصر نائب للتاريخ 2">
            <a:extLst>
              <a:ext uri="{FF2B5EF4-FFF2-40B4-BE49-F238E27FC236}">
                <a16:creationId xmlns:a16="http://schemas.microsoft.com/office/drawing/2014/main" id="{D98C6C5B-4BBB-4BA5-B0BE-551D480E952B}"/>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4" name="عنصر نائب للتذييل 3">
            <a:extLst>
              <a:ext uri="{FF2B5EF4-FFF2-40B4-BE49-F238E27FC236}">
                <a16:creationId xmlns:a16="http://schemas.microsoft.com/office/drawing/2014/main" id="{38DBAC26-5D50-436A-9BAE-34E4915487B0}"/>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2E619C4E-A194-431B-A902-F702FECC10B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406183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3DE73569-D22F-4E0F-B555-CBEB12130B9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3" name="عنصر نائب للتذييل 2">
            <a:extLst>
              <a:ext uri="{FF2B5EF4-FFF2-40B4-BE49-F238E27FC236}">
                <a16:creationId xmlns:a16="http://schemas.microsoft.com/office/drawing/2014/main" id="{413A9FF0-4600-443B-839B-878E1FF860FA}"/>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468862E9-5F5B-4CCC-8FFB-AE2B9B7C7E17}"/>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2417759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6C59F21-55A8-459D-A0B5-AB6B33A33F32}"/>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محتوى 2">
            <a:extLst>
              <a:ext uri="{FF2B5EF4-FFF2-40B4-BE49-F238E27FC236}">
                <a16:creationId xmlns:a16="http://schemas.microsoft.com/office/drawing/2014/main" id="{5A546FE3-BBDE-42BA-AAA5-82DB6AA10B0F}"/>
              </a:ext>
            </a:extLst>
          </p:cNvPr>
          <p:cNvSpPr>
            <a:spLocks noGrp="1"/>
          </p:cNvSpPr>
          <p:nvPr>
            <p:ph idx="1"/>
          </p:nvPr>
        </p:nvSpPr>
        <p:spPr>
          <a:xfrm>
            <a:off x="5183188" y="987427"/>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نص 3">
            <a:extLst>
              <a:ext uri="{FF2B5EF4-FFF2-40B4-BE49-F238E27FC236}">
                <a16:creationId xmlns:a16="http://schemas.microsoft.com/office/drawing/2014/main" id="{D1908AB6-47F8-4D30-BB43-CF1269744FCA}"/>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9926FEB-86E7-4541-8319-0B2C1685C87A}"/>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4C6F522F-73B0-4ED6-9E5E-7303754EB5E9}"/>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D4F3BEA0-B188-4CAF-8FF8-6F12E53CB5C0}"/>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312217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6E843AE-BC41-4D20-B66C-27EA96800B29}"/>
              </a:ext>
            </a:extLst>
          </p:cNvPr>
          <p:cNvSpPr>
            <a:spLocks noGrp="1"/>
          </p:cNvSpPr>
          <p:nvPr>
            <p:ph type="title"/>
          </p:nvPr>
        </p:nvSpPr>
        <p:spPr>
          <a:xfrm>
            <a:off x="839789" y="457200"/>
            <a:ext cx="3932238" cy="1600200"/>
          </a:xfrm>
        </p:spPr>
        <p:txBody>
          <a:bodyPr anchor="b"/>
          <a:lstStyle>
            <a:lvl1pPr>
              <a:defRPr sz="3200"/>
            </a:lvl1pPr>
          </a:lstStyle>
          <a:p>
            <a:r>
              <a:rPr lang="ar-SA"/>
              <a:t>انقر لتحرير نمط عنوان الشكل الرئيسي</a:t>
            </a:r>
            <a:endParaRPr lang="ar-AE"/>
          </a:p>
        </p:txBody>
      </p:sp>
      <p:sp>
        <p:nvSpPr>
          <p:cNvPr id="3" name="عنصر نائب للصورة 2">
            <a:extLst>
              <a:ext uri="{FF2B5EF4-FFF2-40B4-BE49-F238E27FC236}">
                <a16:creationId xmlns:a16="http://schemas.microsoft.com/office/drawing/2014/main" id="{AA5131F7-276F-4899-AE07-FF13BEFCBB52}"/>
              </a:ext>
            </a:extLst>
          </p:cNvPr>
          <p:cNvSpPr>
            <a:spLocks noGrp="1"/>
          </p:cNvSpPr>
          <p:nvPr>
            <p:ph type="pic" idx="1"/>
          </p:nvPr>
        </p:nvSpPr>
        <p:spPr>
          <a:xfrm>
            <a:off x="5183188" y="987427"/>
            <a:ext cx="6172201"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عنصر نائب للنص 3">
            <a:extLst>
              <a:ext uri="{FF2B5EF4-FFF2-40B4-BE49-F238E27FC236}">
                <a16:creationId xmlns:a16="http://schemas.microsoft.com/office/drawing/2014/main" id="{83052005-2BCA-46FA-8EAF-AA6FB0447487}"/>
              </a:ext>
            </a:extLst>
          </p:cNvPr>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2B4FFDBA-A6BE-42EB-AD9B-E9E67F3A89B0}"/>
              </a:ext>
            </a:extLst>
          </p:cNvPr>
          <p:cNvSpPr>
            <a:spLocks noGrp="1"/>
          </p:cNvSpPr>
          <p:nvPr>
            <p:ph type="dt" sz="half" idx="10"/>
          </p:nvPr>
        </p:nvSpPr>
        <p:spPr/>
        <p:txBody>
          <a:bodyPr/>
          <a:lstStyle/>
          <a:p>
            <a:fld id="{87C88E31-9B8A-4001-84E0-778AE56E9614}" type="datetimeFigureOut">
              <a:rPr lang="en-US" smtClean="0"/>
              <a:t>11/20/2025</a:t>
            </a:fld>
            <a:endParaRPr lang="en-US"/>
          </a:p>
        </p:txBody>
      </p:sp>
      <p:sp>
        <p:nvSpPr>
          <p:cNvPr id="6" name="عنصر نائب للتذييل 5">
            <a:extLst>
              <a:ext uri="{FF2B5EF4-FFF2-40B4-BE49-F238E27FC236}">
                <a16:creationId xmlns:a16="http://schemas.microsoft.com/office/drawing/2014/main" id="{DA913C1D-74CD-4EB6-BC7F-7F42F5CFDCE0}"/>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53A62183-FC5B-4D9E-B4C0-455534D94F18}"/>
              </a:ext>
            </a:extLst>
          </p:cNvPr>
          <p:cNvSpPr>
            <a:spLocks noGrp="1"/>
          </p:cNvSpPr>
          <p:nvPr>
            <p:ph type="sldNum" sz="quarter" idx="12"/>
          </p:nvPr>
        </p:nvSpPr>
        <p:spPr/>
        <p:txBody>
          <a:bodyPr/>
          <a:lstStyle/>
          <a:p>
            <a:fld id="{82F378E8-543A-4B37-BF35-36E8B801D29D}" type="slidenum">
              <a:rPr lang="en-US" smtClean="0"/>
              <a:t>‹#›</a:t>
            </a:fld>
            <a:endParaRPr lang="en-US"/>
          </a:p>
        </p:txBody>
      </p:sp>
    </p:spTree>
    <p:extLst>
      <p:ext uri="{BB962C8B-B14F-4D97-AF65-F5344CB8AC3E}">
        <p14:creationId xmlns:p14="http://schemas.microsoft.com/office/powerpoint/2010/main" val="947594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69D7AACC-CBF3-48B5-A405-A3CB9DD77172}"/>
              </a:ext>
            </a:extLst>
          </p:cNvPr>
          <p:cNvSpPr>
            <a:spLocks noGrp="1"/>
          </p:cNvSpPr>
          <p:nvPr>
            <p:ph type="title"/>
          </p:nvPr>
        </p:nvSpPr>
        <p:spPr>
          <a:xfrm>
            <a:off x="838201" y="365127"/>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AE"/>
          </a:p>
        </p:txBody>
      </p:sp>
      <p:sp>
        <p:nvSpPr>
          <p:cNvPr id="3" name="عنصر نائب للنص 2">
            <a:extLst>
              <a:ext uri="{FF2B5EF4-FFF2-40B4-BE49-F238E27FC236}">
                <a16:creationId xmlns:a16="http://schemas.microsoft.com/office/drawing/2014/main" id="{56F988CA-F0A0-4D93-9579-994CAA6337B5}"/>
              </a:ext>
            </a:extLst>
          </p:cNvPr>
          <p:cNvSpPr>
            <a:spLocks noGrp="1"/>
          </p:cNvSpPr>
          <p:nvPr>
            <p:ph type="body" idx="1"/>
          </p:nvPr>
        </p:nvSpPr>
        <p:spPr>
          <a:xfrm>
            <a:off x="838201"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AE"/>
          </a:p>
        </p:txBody>
      </p:sp>
      <p:sp>
        <p:nvSpPr>
          <p:cNvPr id="4" name="عنصر نائب للتاريخ 3">
            <a:extLst>
              <a:ext uri="{FF2B5EF4-FFF2-40B4-BE49-F238E27FC236}">
                <a16:creationId xmlns:a16="http://schemas.microsoft.com/office/drawing/2014/main" id="{D3E82A7D-54FD-4A0B-936D-F4CDDE2B1A9F}"/>
              </a:ext>
            </a:extLst>
          </p:cNvPr>
          <p:cNvSpPr>
            <a:spLocks noGrp="1"/>
          </p:cNvSpPr>
          <p:nvPr>
            <p:ph type="dt" sz="half" idx="2"/>
          </p:nvPr>
        </p:nvSpPr>
        <p:spPr>
          <a:xfrm>
            <a:off x="8610601" y="6356352"/>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7C88E31-9B8A-4001-84E0-778AE56E9614}" type="datetimeFigureOut">
              <a:rPr lang="en-US" smtClean="0"/>
              <a:t>11/20/2025</a:t>
            </a:fld>
            <a:endParaRPr lang="en-US"/>
          </a:p>
        </p:txBody>
      </p:sp>
      <p:sp>
        <p:nvSpPr>
          <p:cNvPr id="5" name="عنصر نائب للتذييل 4">
            <a:extLst>
              <a:ext uri="{FF2B5EF4-FFF2-40B4-BE49-F238E27FC236}">
                <a16:creationId xmlns:a16="http://schemas.microsoft.com/office/drawing/2014/main" id="{91D30A3A-A6B5-4B1D-86B9-EC6463BA4304}"/>
              </a:ext>
            </a:extLst>
          </p:cNvPr>
          <p:cNvSpPr>
            <a:spLocks noGrp="1"/>
          </p:cNvSpPr>
          <p:nvPr>
            <p:ph type="ftr" sz="quarter" idx="3"/>
          </p:nvPr>
        </p:nvSpPr>
        <p:spPr>
          <a:xfrm>
            <a:off x="4038601" y="6356352"/>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C2217C0F-6CE9-43EB-A7F8-E2D855DB5440}"/>
              </a:ext>
            </a:extLst>
          </p:cNvPr>
          <p:cNvSpPr>
            <a:spLocks noGrp="1"/>
          </p:cNvSpPr>
          <p:nvPr>
            <p:ph type="sldNum" sz="quarter" idx="4"/>
          </p:nvPr>
        </p:nvSpPr>
        <p:spPr>
          <a:xfrm>
            <a:off x="838201" y="6356352"/>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2F378E8-543A-4B37-BF35-36E8B801D29D}" type="slidenum">
              <a:rPr lang="en-US" smtClean="0"/>
              <a:t>‹#›</a:t>
            </a:fld>
            <a:endParaRPr lang="en-US"/>
          </a:p>
        </p:txBody>
      </p:sp>
    </p:spTree>
    <p:extLst>
      <p:ext uri="{BB962C8B-B14F-4D97-AF65-F5344CB8AC3E}">
        <p14:creationId xmlns:p14="http://schemas.microsoft.com/office/powerpoint/2010/main" val="34102420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1">
            <a:extLst>
              <a:ext uri="{FF2B5EF4-FFF2-40B4-BE49-F238E27FC236}">
                <a16:creationId xmlns:a16="http://schemas.microsoft.com/office/drawing/2014/main" id="{7213574A-B4D0-4288-BBC9-CE462BD04B28}"/>
              </a:ext>
            </a:extLst>
          </p:cNvPr>
          <p:cNvGrpSpPr/>
          <p:nvPr/>
        </p:nvGrpSpPr>
        <p:grpSpPr>
          <a:xfrm>
            <a:off x="6272486" y="489793"/>
            <a:ext cx="2799666" cy="1040686"/>
            <a:chOff x="9993401" y="230962"/>
            <a:chExt cx="3973263" cy="1428326"/>
          </a:xfrm>
        </p:grpSpPr>
        <p:pic>
          <p:nvPicPr>
            <p:cNvPr id="3" name="صورة 2">
              <a:extLst>
                <a:ext uri="{FF2B5EF4-FFF2-40B4-BE49-F238E27FC236}">
                  <a16:creationId xmlns:a16="http://schemas.microsoft.com/office/drawing/2014/main" id="{41DD78D3-83AC-4CAB-B465-44B72D46CD9E}"/>
                </a:ext>
              </a:extLst>
            </p:cNvPr>
            <p:cNvPicPr>
              <a:picLocks noChangeAspect="1"/>
            </p:cNvPicPr>
            <p:nvPr/>
          </p:nvPicPr>
          <p:blipFill rotWithShape="1">
            <a:blip r:embed="rId2">
              <a:clrChange>
                <a:clrFrom>
                  <a:srgbClr val="FFFFFF"/>
                </a:clrFrom>
                <a:clrTo>
                  <a:srgbClr val="FFFFFF">
                    <a:alpha val="0"/>
                  </a:srgbClr>
                </a:clrTo>
              </a:clrChange>
            </a:blip>
            <a:srcRect t="5710" b="15312"/>
            <a:stretch/>
          </p:blipFill>
          <p:spPr>
            <a:xfrm>
              <a:off x="9993401" y="230962"/>
              <a:ext cx="3973263" cy="1428222"/>
            </a:xfrm>
            <a:prstGeom prst="rect">
              <a:avLst/>
            </a:prstGeom>
          </p:spPr>
        </p:pic>
        <p:sp>
          <p:nvSpPr>
            <p:cNvPr id="4" name="TextBox 7">
              <a:extLst>
                <a:ext uri="{FF2B5EF4-FFF2-40B4-BE49-F238E27FC236}">
                  <a16:creationId xmlns:a16="http://schemas.microsoft.com/office/drawing/2014/main" id="{5668D5F7-632E-407D-A08A-DC1B45D2BDD8}"/>
                </a:ext>
              </a:extLst>
            </p:cNvPr>
            <p:cNvSpPr txBox="1"/>
            <p:nvPr/>
          </p:nvSpPr>
          <p:spPr>
            <a:xfrm>
              <a:off x="10743408" y="518757"/>
              <a:ext cx="2302930" cy="1140531"/>
            </a:xfrm>
            <a:prstGeom prst="rect">
              <a:avLst/>
            </a:prstGeom>
            <a:noFill/>
          </p:spPr>
          <p:txBody>
            <a:bodyPr wrap="square" rtlCol="0">
              <a:spAutoFit/>
            </a:bodyPr>
            <a:lstStyle/>
            <a:p>
              <a:pPr marL="0" marR="0" lvl="0" indent="0" algn="ctr" defTabSz="380969" rtl="1" eaLnBrk="1" fontAlgn="auto" latinLnBrk="0" hangingPunct="1">
                <a:lnSpc>
                  <a:spcPct val="100000"/>
                </a:lnSpc>
                <a:spcBef>
                  <a:spcPts val="0"/>
                </a:spcBef>
                <a:spcAft>
                  <a:spcPts val="0"/>
                </a:spcAft>
                <a:buClrTx/>
                <a:buSzTx/>
                <a:buFontTx/>
                <a:buNone/>
                <a:tabLst/>
                <a:defRPr/>
              </a:pPr>
              <a:r>
                <a:rPr kumimoji="0" lang="ar-AE" sz="24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السندباد البحري</a:t>
              </a: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7" name="مربع نص 6">
            <a:extLst>
              <a:ext uri="{FF2B5EF4-FFF2-40B4-BE49-F238E27FC236}">
                <a16:creationId xmlns:a16="http://schemas.microsoft.com/office/drawing/2014/main" id="{B9BB77FB-41F8-4FAF-9AD2-B2CD1D941C8D}"/>
              </a:ext>
            </a:extLst>
          </p:cNvPr>
          <p:cNvSpPr txBox="1"/>
          <p:nvPr/>
        </p:nvSpPr>
        <p:spPr>
          <a:xfrm>
            <a:off x="317169" y="2684993"/>
            <a:ext cx="4621761" cy="3046988"/>
          </a:xfrm>
          <a:prstGeom prst="rect">
            <a:avLst/>
          </a:prstGeom>
          <a:noFill/>
          <a:ln w="76200">
            <a:solidFill>
              <a:srgbClr val="92D050"/>
            </a:solidFill>
          </a:ln>
        </p:spPr>
        <p:txBody>
          <a:bodyPr wrap="square" rtlCol="0">
            <a:spAutoFit/>
          </a:bodyPr>
          <a:lstStyle/>
          <a:p>
            <a:pPr algn="r" rtl="1"/>
            <a:r>
              <a:rPr lang="ar-AE" sz="1200" b="1" i="0" dirty="0">
                <a:solidFill>
                  <a:srgbClr val="C0392B"/>
                </a:solidFill>
                <a:effectLst/>
                <a:latin typeface="abdo"/>
              </a:rPr>
              <a:t>اكتُبْ فِقْرةً من ثلاثةِ أسطرٍ تتضمّنُ </a:t>
            </a:r>
            <a:r>
              <a:rPr lang="ar-AE" sz="1200" b="1" i="0" dirty="0">
                <a:solidFill>
                  <a:srgbClr val="16A085"/>
                </a:solidFill>
                <a:effectLst/>
                <a:latin typeface="abdo"/>
              </a:rPr>
              <a:t>وصْفًا للسِّندبادِ</a:t>
            </a:r>
            <a:r>
              <a:rPr lang="ar-AE" sz="1200" b="1" i="0" dirty="0">
                <a:solidFill>
                  <a:srgbClr val="C0392B"/>
                </a:solidFill>
                <a:effectLst/>
                <a:latin typeface="abdo"/>
              </a:rPr>
              <a:t> بأسلوبكَ الخاصِّ وفقَ الآتي:</a:t>
            </a:r>
            <a:br>
              <a:rPr lang="ar-AE" sz="1200" dirty="0"/>
            </a:br>
            <a:r>
              <a:rPr lang="ar-AE" sz="1200" b="1" i="0" dirty="0">
                <a:solidFill>
                  <a:srgbClr val="2980B9"/>
                </a:solidFill>
                <a:effectLst/>
                <a:latin typeface="abdo"/>
              </a:rPr>
              <a:t>- اكتُب رأيَكَ في الجُملَةِ الأولى مِنَ الفِقرَةِ.</a:t>
            </a:r>
            <a:br>
              <a:rPr lang="ar-AE" sz="1200" b="1" i="0" dirty="0">
                <a:solidFill>
                  <a:srgbClr val="2980B9"/>
                </a:solidFill>
                <a:effectLst/>
                <a:latin typeface="abdo"/>
              </a:rPr>
            </a:br>
            <a:r>
              <a:rPr lang="ar-AE" sz="1200" b="1" i="0" dirty="0">
                <a:solidFill>
                  <a:srgbClr val="2980B9"/>
                </a:solidFill>
                <a:effectLst/>
                <a:latin typeface="abdo"/>
              </a:rPr>
              <a:t>- دَلِّل على رأيِكَ باستخدامِ دليلينِ داعِمَينِ بعدَ الجُملَـةِ الأولى.</a:t>
            </a:r>
          </a:p>
          <a:p>
            <a:pPr algn="r" rtl="1"/>
            <a:endParaRPr lang="ar-AE" sz="1200" b="0" i="0" dirty="0">
              <a:solidFill>
                <a:srgbClr val="444444"/>
              </a:solidFill>
              <a:effectLst/>
              <a:latin typeface="abdo"/>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effectLst/>
                <a:uLnTx/>
                <a:uFillTx/>
                <a:latin typeface="abdo"/>
                <a:ea typeface="+mn-ea"/>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AE" sz="12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rPr>
              <a:t>---------------------------------------------------------------------------------------</a:t>
            </a: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AE" sz="1200" b="1" i="0" u="none" strike="noStrike" kern="1200" cap="none" spc="0" normalizeH="0" baseline="0" noProof="0" dirty="0">
              <a:ln>
                <a:noFill/>
              </a:ln>
              <a:solidFill>
                <a:srgbClr val="444444"/>
              </a:solidFill>
              <a:effectLst/>
              <a:uLnTx/>
              <a:uFillTx/>
              <a:latin typeface="abdo"/>
              <a:ea typeface="+mn-ea"/>
              <a:cs typeface="Arial" panose="020B0604020202020204" pitchFamily="34" charset="0"/>
            </a:endParaRPr>
          </a:p>
        </p:txBody>
      </p:sp>
      <p:sp>
        <p:nvSpPr>
          <p:cNvPr id="19" name="مربع نص 18">
            <a:extLst>
              <a:ext uri="{FF2B5EF4-FFF2-40B4-BE49-F238E27FC236}">
                <a16:creationId xmlns:a16="http://schemas.microsoft.com/office/drawing/2014/main" id="{EF4E3244-C0A4-4EA7-AE3F-BD1D086FD3FC}"/>
              </a:ext>
            </a:extLst>
          </p:cNvPr>
          <p:cNvSpPr txBox="1"/>
          <p:nvPr/>
        </p:nvSpPr>
        <p:spPr>
          <a:xfrm>
            <a:off x="699946" y="1730112"/>
            <a:ext cx="1056718" cy="908864"/>
          </a:xfrm>
          <a:prstGeom prst="ellipse">
            <a:avLst/>
          </a:prstGeom>
          <a:noFill/>
          <a:ln w="57150">
            <a:solidFill>
              <a:srgbClr val="92D05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92D050"/>
                </a:solidFill>
                <a:effectLst/>
                <a:uLnTx/>
                <a:uFillTx/>
                <a:latin typeface="Calibri" panose="020F0502020204030204"/>
                <a:ea typeface="+mn-ea"/>
                <a:cs typeface="Arial" panose="020B0604020202020204" pitchFamily="34" charset="0"/>
              </a:rPr>
              <a:t>اللون الأخضر </a:t>
            </a:r>
          </a:p>
        </p:txBody>
      </p:sp>
      <p:sp>
        <p:nvSpPr>
          <p:cNvPr id="9" name="مربع نص 8">
            <a:extLst>
              <a:ext uri="{FF2B5EF4-FFF2-40B4-BE49-F238E27FC236}">
                <a16:creationId xmlns:a16="http://schemas.microsoft.com/office/drawing/2014/main" id="{98065C91-FB6D-457E-BA8C-A1B793717C3C}"/>
              </a:ext>
            </a:extLst>
          </p:cNvPr>
          <p:cNvSpPr txBox="1"/>
          <p:nvPr/>
        </p:nvSpPr>
        <p:spPr>
          <a:xfrm>
            <a:off x="5446643" y="1698579"/>
            <a:ext cx="5434449" cy="1754326"/>
          </a:xfrm>
          <a:prstGeom prst="rect">
            <a:avLst/>
          </a:prstGeom>
          <a:noFill/>
          <a:ln w="76200">
            <a:solidFill>
              <a:srgbClr val="E2007E"/>
            </a:solidFill>
          </a:ln>
        </p:spPr>
        <p:txBody>
          <a:bodyPr wrap="square" rtlCol="0">
            <a:spAutoFit/>
          </a:bodyPr>
          <a:lstStyle/>
          <a:p>
            <a:pPr algn="r" rtl="1"/>
            <a:r>
              <a:rPr lang="ar-AE" sz="1200" b="1" i="0" dirty="0">
                <a:solidFill>
                  <a:srgbClr val="444444"/>
                </a:solidFill>
                <a:effectLst/>
                <a:latin typeface="abdo"/>
              </a:rPr>
              <a:t>في العصرِ الحديثِ بُعِثَ السِّندبادُ من جديدٍ شابًّا مُفْعَمًا نشاطًا وحيويّـةً ليقومَ برحلتِه الثّامنـةِ، ولكنْ ليسَ عبْرَ بحارِ الدّنيا ومدنِها وجزرِها، وإنّما هيَ رحلـةٌ رمزيّـةٌ فنِّيَّـةٌ، يُضفي فيها الشُّعراءُ على مغامراتِ السِّندبادِ ملامحَ تجاربِهمْ ومعاناتِهمْ وإبداعِهمْ.</a:t>
            </a:r>
            <a:br>
              <a:rPr lang="ar-AE" sz="1200" dirty="0"/>
            </a:br>
            <a:r>
              <a:rPr lang="ar-AE" sz="1200" b="1" i="0" dirty="0">
                <a:solidFill>
                  <a:srgbClr val="C0392B"/>
                </a:solidFill>
                <a:effectLst/>
                <a:latin typeface="abdo"/>
              </a:rPr>
              <a:t>ما الفِكرَةُ الرَّئيسَـةُ للنَّصِّ السَّابِقِ؟</a:t>
            </a:r>
          </a:p>
          <a:p>
            <a:pPr algn="r" rtl="1"/>
            <a:r>
              <a:rPr kumimoji="0" lang="ar-AE" sz="1200" b="1" i="0" u="none" strike="noStrike" kern="1200" cap="none" spc="0" normalizeH="0" baseline="0" noProof="0" dirty="0">
                <a:ln>
                  <a:noFill/>
                </a:ln>
                <a:solidFill>
                  <a:schemeClr val="accent6">
                    <a:lumMod val="50000"/>
                  </a:schemeClr>
                </a:solidFill>
                <a:effectLst/>
                <a:uLnTx/>
                <a:uFillTx/>
                <a:latin typeface="abdo"/>
                <a:ea typeface="+mn-ea"/>
                <a:cs typeface="Arial" panose="020B0604020202020204" pitchFamily="34" charset="0"/>
              </a:rPr>
              <a:t>السِّندبادُ في كلٍّ منّا.</a:t>
            </a:r>
          </a:p>
          <a:p>
            <a:pPr algn="r" rtl="1"/>
            <a:r>
              <a:rPr kumimoji="0" lang="ar-AE" sz="1200" b="1" i="0" u="none" strike="noStrike" kern="1200" cap="none" spc="0" normalizeH="0" baseline="0" noProof="0" dirty="0">
                <a:ln>
                  <a:noFill/>
                </a:ln>
                <a:solidFill>
                  <a:schemeClr val="accent6">
                    <a:lumMod val="50000"/>
                  </a:schemeClr>
                </a:solidFill>
                <a:effectLst/>
                <a:uLnTx/>
                <a:uFillTx/>
                <a:latin typeface="abdo"/>
                <a:ea typeface="+mn-ea"/>
                <a:cs typeface="Arial" panose="020B0604020202020204" pitchFamily="34" charset="0"/>
              </a:rPr>
              <a:t>السِّندبادُ عندَ الشُّعراءِ.</a:t>
            </a:r>
          </a:p>
          <a:p>
            <a:pPr algn="r" rtl="1"/>
            <a:r>
              <a:rPr kumimoji="0" lang="ar-AE" sz="1200" b="1" i="0" u="none" strike="noStrike" kern="1200" cap="none" spc="0" normalizeH="0" baseline="0" noProof="0" dirty="0">
                <a:ln>
                  <a:noFill/>
                </a:ln>
                <a:solidFill>
                  <a:schemeClr val="accent6">
                    <a:lumMod val="50000"/>
                  </a:schemeClr>
                </a:solidFill>
                <a:effectLst/>
                <a:uLnTx/>
                <a:uFillTx/>
                <a:latin typeface="abdo"/>
                <a:ea typeface="+mn-ea"/>
                <a:cs typeface="Arial" panose="020B0604020202020204" pitchFamily="34" charset="0"/>
              </a:rPr>
              <a:t>السِّندبادُ في العصرِ الحديثِ.</a:t>
            </a:r>
          </a:p>
          <a:p>
            <a:pPr algn="r" rtl="1"/>
            <a:r>
              <a:rPr kumimoji="0" lang="ar-AE" sz="1200" b="1" i="0" u="none" strike="noStrike" kern="1200" cap="none" spc="0" normalizeH="0" baseline="0" noProof="0" dirty="0">
                <a:ln>
                  <a:noFill/>
                </a:ln>
                <a:solidFill>
                  <a:schemeClr val="accent6">
                    <a:lumMod val="50000"/>
                  </a:schemeClr>
                </a:solidFill>
                <a:effectLst/>
                <a:uLnTx/>
                <a:uFillTx/>
                <a:latin typeface="abdo"/>
                <a:ea typeface="+mn-ea"/>
                <a:cs typeface="Arial" panose="020B0604020202020204" pitchFamily="34" charset="0"/>
              </a:rPr>
              <a:t>السِّندبادُ في رحلتِهِ الثَّامنـةِ.</a:t>
            </a:r>
          </a:p>
          <a:p>
            <a:pPr algn="r" rtl="1"/>
            <a:endParaRPr kumimoji="0" lang="ar-AE" sz="1200" b="0" i="0" u="none" strike="noStrike" kern="1200" cap="none" spc="0" normalizeH="0" baseline="0" noProof="0" dirty="0">
              <a:ln>
                <a:noFill/>
              </a:ln>
              <a:solidFill>
                <a:srgbClr val="6D7278"/>
              </a:solidFill>
              <a:effectLst/>
              <a:uLnTx/>
              <a:uFillTx/>
              <a:latin typeface="abdo"/>
              <a:ea typeface="+mn-ea"/>
              <a:cs typeface="Arial" panose="020B0604020202020204" pitchFamily="34" charset="0"/>
            </a:endParaRPr>
          </a:p>
        </p:txBody>
      </p:sp>
      <p:sp>
        <p:nvSpPr>
          <p:cNvPr id="21" name="مربع نص 20">
            <a:extLst>
              <a:ext uri="{FF2B5EF4-FFF2-40B4-BE49-F238E27FC236}">
                <a16:creationId xmlns:a16="http://schemas.microsoft.com/office/drawing/2014/main" id="{0D8F1461-6AD6-4759-9FC3-9908714E52F1}"/>
              </a:ext>
            </a:extLst>
          </p:cNvPr>
          <p:cNvSpPr txBox="1"/>
          <p:nvPr/>
        </p:nvSpPr>
        <p:spPr>
          <a:xfrm>
            <a:off x="10904605" y="2329695"/>
            <a:ext cx="1030403" cy="908864"/>
          </a:xfrm>
          <a:prstGeom prst="ellipse">
            <a:avLst/>
          </a:prstGeom>
          <a:noFill/>
          <a:ln w="57150">
            <a:solidFill>
              <a:srgbClr val="E2007E"/>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E2007E"/>
                </a:solidFill>
                <a:effectLst/>
                <a:uLnTx/>
                <a:uFillTx/>
                <a:latin typeface="Calibri" panose="020F0502020204030204"/>
                <a:ea typeface="+mn-ea"/>
                <a:cs typeface="Arial" panose="020B0604020202020204" pitchFamily="34" charset="0"/>
              </a:rPr>
              <a:t>اللون الوردي </a:t>
            </a:r>
          </a:p>
        </p:txBody>
      </p:sp>
      <p:sp>
        <p:nvSpPr>
          <p:cNvPr id="11" name="مربع نص 10">
            <a:extLst>
              <a:ext uri="{FF2B5EF4-FFF2-40B4-BE49-F238E27FC236}">
                <a16:creationId xmlns:a16="http://schemas.microsoft.com/office/drawing/2014/main" id="{B1034F00-9234-4CD6-974D-CAC95F4A8C84}"/>
              </a:ext>
            </a:extLst>
          </p:cNvPr>
          <p:cNvSpPr txBox="1"/>
          <p:nvPr/>
        </p:nvSpPr>
        <p:spPr>
          <a:xfrm>
            <a:off x="5247860" y="3956841"/>
            <a:ext cx="5633232" cy="2308324"/>
          </a:xfrm>
          <a:prstGeom prst="rect">
            <a:avLst/>
          </a:prstGeom>
          <a:noFill/>
          <a:ln w="76200">
            <a:solidFill>
              <a:srgbClr val="FF6600"/>
            </a:solidFill>
          </a:ln>
        </p:spPr>
        <p:txBody>
          <a:bodyPr wrap="square" rtlCol="0">
            <a:spAutoFit/>
          </a:bodyPr>
          <a:lstStyle/>
          <a:p>
            <a:pPr algn="r" rtl="1"/>
            <a:r>
              <a:rPr lang="ar-AE" sz="1200" b="1" i="0" dirty="0">
                <a:solidFill>
                  <a:srgbClr val="8E44AD"/>
                </a:solidFill>
                <a:effectLst/>
                <a:latin typeface="abdo"/>
              </a:rPr>
              <a:t>ورَدَ في النَّصِّ: وربَّما كانَ أجملَ ما قُدّمَ عنِ السِّندبادِ وقصَّةِ مغامراتِه المسلسلُ الكرتونيُّ الَّذي أنتجَتْهُ شركةُ فوجي تي في اليابانيّةُ عامَ 1975 ، ثُمّ </a:t>
            </a:r>
            <a:r>
              <a:rPr lang="ar-AE" sz="1200" b="1" i="0" dirty="0">
                <a:solidFill>
                  <a:srgbClr val="C0392B"/>
                </a:solidFill>
                <a:effectLst/>
                <a:latin typeface="abdo"/>
              </a:rPr>
              <a:t>دُبْلِجَ </a:t>
            </a:r>
            <a:r>
              <a:rPr lang="ar-AE" sz="1200" b="1" i="0" dirty="0">
                <a:solidFill>
                  <a:srgbClr val="8E44AD"/>
                </a:solidFill>
                <a:effectLst/>
                <a:latin typeface="abdo"/>
              </a:rPr>
              <a:t>إلى اللُّغةِ العربيَّــةِ </a:t>
            </a:r>
            <a:r>
              <a:rPr lang="ar-AE" sz="1200" b="1" i="0">
                <a:solidFill>
                  <a:srgbClr val="8E44AD"/>
                </a:solidFill>
                <a:effectLst/>
                <a:latin typeface="abdo"/>
              </a:rPr>
              <a:t>الفَصيحةِ.</a:t>
            </a:r>
          </a:p>
          <a:p>
            <a:pPr algn="r" rtl="1"/>
            <a:br>
              <a:rPr lang="ar-AE" sz="1200" b="1" i="0" dirty="0">
                <a:solidFill>
                  <a:srgbClr val="444444"/>
                </a:solidFill>
                <a:effectLst/>
                <a:latin typeface="abdo"/>
              </a:rPr>
            </a:br>
            <a:r>
              <a:rPr lang="ar-AE" sz="1200" b="1" i="0" dirty="0">
                <a:solidFill>
                  <a:srgbClr val="16A085"/>
                </a:solidFill>
                <a:effectLst/>
                <a:latin typeface="abdo"/>
              </a:rPr>
              <a:t>- ما المقصودُ بمُصطَلَحِ (الدَّبلَجَـةِ)؟ ------------------------------------------------------------------------------------------------------------------------------------------------------------------------------------</a:t>
            </a:r>
          </a:p>
          <a:p>
            <a:pPr algn="r" rtl="1"/>
            <a:br>
              <a:rPr lang="ar-AE" sz="1200" b="1" i="0" dirty="0">
                <a:solidFill>
                  <a:srgbClr val="16A085"/>
                </a:solidFill>
                <a:effectLst/>
                <a:latin typeface="abdo"/>
              </a:rPr>
            </a:br>
            <a:r>
              <a:rPr lang="ar-AE" sz="1200" b="1" i="0" dirty="0">
                <a:solidFill>
                  <a:srgbClr val="16A085"/>
                </a:solidFill>
                <a:effectLst/>
                <a:latin typeface="abdo"/>
              </a:rPr>
              <a:t>- اذكُر مثالًا على مادّةٍ مَرئيَّـةٍ مُدَبلَجَـةٍ.</a:t>
            </a:r>
          </a:p>
          <a:p>
            <a:pPr algn="r" rtl="1"/>
            <a:r>
              <a:rPr lang="ar-AE" sz="1200" b="1" dirty="0">
                <a:solidFill>
                  <a:srgbClr val="16A085"/>
                </a:solidFill>
                <a:latin typeface="abdo"/>
              </a:rPr>
              <a:t>---------------------------------------------------------------------------------------------------------------------------------------------------------------------------------------------------------------------------------------------------------------------------------------------------------------------------------</a:t>
            </a:r>
            <a:endParaRPr lang="ar-AE" sz="1200" b="1" i="0" dirty="0">
              <a:solidFill>
                <a:srgbClr val="16A085"/>
              </a:solidFill>
              <a:effectLst/>
              <a:latin typeface="abdo"/>
            </a:endParaRPr>
          </a:p>
          <a:p>
            <a:pPr algn="r" rtl="1"/>
            <a:endParaRPr kumimoji="0" lang="ar-AE"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kumimoji="0" lang="ar-SA" sz="1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23" name="مربع نص 22">
            <a:extLst>
              <a:ext uri="{FF2B5EF4-FFF2-40B4-BE49-F238E27FC236}">
                <a16:creationId xmlns:a16="http://schemas.microsoft.com/office/drawing/2014/main" id="{2E3DC129-AB21-4938-BE53-582E482A94C6}"/>
              </a:ext>
            </a:extLst>
          </p:cNvPr>
          <p:cNvSpPr txBox="1"/>
          <p:nvPr/>
        </p:nvSpPr>
        <p:spPr>
          <a:xfrm>
            <a:off x="10940316" y="4750570"/>
            <a:ext cx="1182080" cy="822305"/>
          </a:xfrm>
          <a:prstGeom prst="ellipse">
            <a:avLst/>
          </a:prstGeom>
          <a:noFill/>
          <a:ln w="57150">
            <a:solidFill>
              <a:srgbClr val="FF6600"/>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600" b="1" i="0" u="none" strike="noStrike" kern="1200" cap="none" spc="0" normalizeH="0" baseline="0" noProof="0" dirty="0">
                <a:ln>
                  <a:noFill/>
                </a:ln>
                <a:solidFill>
                  <a:srgbClr val="FF6600"/>
                </a:solidFill>
                <a:effectLst/>
                <a:uLnTx/>
                <a:uFillTx/>
                <a:latin typeface="Calibri" panose="020F0502020204030204"/>
                <a:ea typeface="+mn-ea"/>
                <a:cs typeface="Arial" panose="020B0604020202020204" pitchFamily="34" charset="0"/>
              </a:rPr>
              <a:t>اللون البرتقالي </a:t>
            </a:r>
          </a:p>
        </p:txBody>
      </p:sp>
      <p:sp>
        <p:nvSpPr>
          <p:cNvPr id="30" name="مربع نص 29">
            <a:extLst>
              <a:ext uri="{FF2B5EF4-FFF2-40B4-BE49-F238E27FC236}">
                <a16:creationId xmlns:a16="http://schemas.microsoft.com/office/drawing/2014/main" id="{13AA88A7-EEEF-48DC-9FFA-82643353CA98}"/>
              </a:ext>
            </a:extLst>
          </p:cNvPr>
          <p:cNvSpPr txBox="1"/>
          <p:nvPr/>
        </p:nvSpPr>
        <p:spPr>
          <a:xfrm>
            <a:off x="994742" y="6080499"/>
            <a:ext cx="3214997" cy="369332"/>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معلمتك المحبة لك عائشة الظاهري</a:t>
            </a:r>
          </a:p>
        </p:txBody>
      </p:sp>
      <p:sp>
        <p:nvSpPr>
          <p:cNvPr id="16" name="مربع نص 15">
            <a:extLst>
              <a:ext uri="{FF2B5EF4-FFF2-40B4-BE49-F238E27FC236}">
                <a16:creationId xmlns:a16="http://schemas.microsoft.com/office/drawing/2014/main" id="{DCBB9C6B-BFEA-4708-B19E-F8D3228A22A5}"/>
              </a:ext>
            </a:extLst>
          </p:cNvPr>
          <p:cNvSpPr txBox="1"/>
          <p:nvPr/>
        </p:nvSpPr>
        <p:spPr>
          <a:xfrm>
            <a:off x="317169" y="196286"/>
            <a:ext cx="4570145" cy="1384995"/>
          </a:xfrm>
          <a:prstGeom prst="rect">
            <a:avLst/>
          </a:prstGeom>
          <a:noFill/>
          <a:ln w="76200">
            <a:solidFill>
              <a:srgbClr val="0630E5"/>
            </a:solidFill>
          </a:ln>
        </p:spPr>
        <p:txBody>
          <a:bodyPr wrap="square" rtlCol="0">
            <a:spAutoFit/>
          </a:bodyPr>
          <a:lstStyle/>
          <a:p>
            <a:pPr algn="r" rtl="1"/>
            <a:r>
              <a:rPr lang="ar-AE" sz="1400" b="1" dirty="0">
                <a:solidFill>
                  <a:srgbClr val="444444"/>
                </a:solidFill>
                <a:effectLst/>
                <a:latin typeface="abdo"/>
              </a:rPr>
              <a:t>قصّةُ السِّندبادِ البحريِّ هي: </a:t>
            </a:r>
            <a:br>
              <a:rPr lang="ar-AE" sz="1400" b="1" dirty="0">
                <a:solidFill>
                  <a:srgbClr val="444444"/>
                </a:solidFill>
                <a:effectLst/>
                <a:latin typeface="abdo"/>
              </a:rPr>
            </a:br>
            <a:r>
              <a:rPr lang="ar-AE" sz="1400" b="1" dirty="0">
                <a:solidFill>
                  <a:schemeClr val="accent1"/>
                </a:solidFill>
                <a:effectLst/>
                <a:latin typeface="abdo"/>
              </a:rPr>
              <a:t>قصةٌ فرعونيَّـةٌ نُقلت إلى العربيّـةِ.</a:t>
            </a:r>
          </a:p>
          <a:p>
            <a:pPr algn="r" rtl="1"/>
            <a:r>
              <a:rPr lang="ar-AE" sz="1400" b="1" dirty="0">
                <a:solidFill>
                  <a:schemeClr val="accent1"/>
                </a:solidFill>
                <a:effectLst/>
                <a:latin typeface="abdo"/>
              </a:rPr>
              <a:t>قصَّةٌ أجنبيَّـةٌ تُرجمتْ إلى العربيَّـةِ.</a:t>
            </a:r>
          </a:p>
          <a:p>
            <a:pPr algn="r" rtl="1"/>
            <a:r>
              <a:rPr lang="ar-AE" sz="1400" b="1" dirty="0">
                <a:solidFill>
                  <a:schemeClr val="accent1"/>
                </a:solidFill>
                <a:effectLst/>
                <a:latin typeface="abdo"/>
              </a:rPr>
              <a:t>قصّةٌ عربيّـةُ الأصلِ.</a:t>
            </a:r>
          </a:p>
          <a:p>
            <a:pPr algn="r" rtl="1"/>
            <a:r>
              <a:rPr lang="ar-AE" sz="1400" b="1" dirty="0">
                <a:solidFill>
                  <a:schemeClr val="accent1"/>
                </a:solidFill>
                <a:effectLst/>
                <a:latin typeface="abdo"/>
              </a:rPr>
              <a:t>قصَّةٌ هنديّـةٌ نُقلت إلى العربيّـةِ.</a:t>
            </a:r>
            <a:endParaRPr lang="ar-AE" sz="1400" b="1" dirty="0">
              <a:solidFill>
                <a:srgbClr val="F39C12"/>
              </a:solidFill>
              <a:latin typeface="abdo"/>
              <a:cs typeface="Arial" panose="020B0604020202020204" pitchFamily="34" charset="0"/>
            </a:endParaRPr>
          </a:p>
          <a:p>
            <a:pPr algn="r" rtl="1"/>
            <a:endParaRPr lang="ar-AE" sz="1400" b="1" dirty="0">
              <a:solidFill>
                <a:schemeClr val="accent1"/>
              </a:solidFill>
              <a:effectLst/>
              <a:latin typeface="abdo"/>
            </a:endParaRPr>
          </a:p>
        </p:txBody>
      </p:sp>
      <p:sp>
        <p:nvSpPr>
          <p:cNvPr id="18" name="مربع نص 17">
            <a:extLst>
              <a:ext uri="{FF2B5EF4-FFF2-40B4-BE49-F238E27FC236}">
                <a16:creationId xmlns:a16="http://schemas.microsoft.com/office/drawing/2014/main" id="{75B75D6C-DA1B-4F93-8A86-E34063BC1E91}"/>
              </a:ext>
            </a:extLst>
          </p:cNvPr>
          <p:cNvSpPr txBox="1"/>
          <p:nvPr/>
        </p:nvSpPr>
        <p:spPr>
          <a:xfrm>
            <a:off x="4913121" y="404185"/>
            <a:ext cx="1136417" cy="908864"/>
          </a:xfrm>
          <a:prstGeom prst="ellipse">
            <a:avLst/>
          </a:prstGeom>
          <a:noFill/>
          <a:ln w="57150">
            <a:solidFill>
              <a:srgbClr val="0630E5"/>
            </a:solidFill>
          </a:ln>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AE" sz="1800" b="1" i="0" u="none" strike="noStrike" kern="1200" cap="none" spc="0" normalizeH="0" baseline="0" noProof="0" dirty="0">
                <a:ln>
                  <a:noFill/>
                </a:ln>
                <a:solidFill>
                  <a:srgbClr val="0630E5"/>
                </a:solidFill>
                <a:effectLst/>
                <a:uLnTx/>
                <a:uFillTx/>
                <a:latin typeface="Calibri" panose="020F0502020204030204"/>
                <a:ea typeface="+mn-ea"/>
                <a:cs typeface="Arial" panose="020B0604020202020204" pitchFamily="34" charset="0"/>
              </a:rPr>
              <a:t>اللون الأزرق </a:t>
            </a:r>
          </a:p>
        </p:txBody>
      </p:sp>
      <p:pic>
        <p:nvPicPr>
          <p:cNvPr id="5" name="Picture 4">
            <a:extLst>
              <a:ext uri="{FF2B5EF4-FFF2-40B4-BE49-F238E27FC236}">
                <a16:creationId xmlns:a16="http://schemas.microsoft.com/office/drawing/2014/main" id="{1328DFA5-DC99-1889-72B1-491A30C81D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4543" y="274699"/>
            <a:ext cx="3141980" cy="456565"/>
          </a:xfrm>
          <a:prstGeom prst="rect">
            <a:avLst/>
          </a:prstGeom>
        </p:spPr>
      </p:pic>
    </p:spTree>
    <p:extLst>
      <p:ext uri="{BB962C8B-B14F-4D97-AF65-F5344CB8AC3E}">
        <p14:creationId xmlns:p14="http://schemas.microsoft.com/office/powerpoint/2010/main" val="3954868783"/>
      </p:ext>
    </p:extLst>
  </p:cSld>
  <p:clrMapOvr>
    <a:masterClrMapping/>
  </p:clrMapOvr>
</p:sld>
</file>

<file path=ppt/theme/theme1.xml><?xml version="1.0" encoding="utf-8"?>
<a:theme xmlns:a="http://schemas.openxmlformats.org/drawingml/2006/main" name="1_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197</Words>
  <Application>Microsoft Office PowerPoint</Application>
  <PresentationFormat>Widescreen</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abdo</vt:lpstr>
      <vt:lpstr>Arial</vt:lpstr>
      <vt:lpstr>Calibri</vt:lpstr>
      <vt:lpstr>Calibri Light</vt:lpstr>
      <vt:lpstr>1_نسق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Aysha Ali Saeed Ibrahim Aldhaheri</dc:creator>
  <cp:lastModifiedBy>Aysha Ali Saeed Ibrahim Aldhaheri</cp:lastModifiedBy>
  <cp:revision>37</cp:revision>
  <dcterms:created xsi:type="dcterms:W3CDTF">2022-10-17T09:24:34Z</dcterms:created>
  <dcterms:modified xsi:type="dcterms:W3CDTF">2025-11-20T10:11:56Z</dcterms:modified>
</cp:coreProperties>
</file>