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  <p:sldId id="258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08:25:48.0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25477 1107 76 0,'0'0'30'15,"-74"-21"-1"-15,74 21-6 16,-95 13-17-16,34 1 12 15,-6 6-11-15,-10 5 6 16,-8 4 4-16,2 0-13 16,-3 4 6-16,4-3 3 15,9 5-7-15,6-13-2 16,13 0 3-16,13-3-3 16,14-4-7-16,13-9 14 15,14-6-6-15,0 0 2 16,32 8 3-16,1-8 0 0,11 0-4 15,10-11 2-15,11-4 15 16,4 6-19 0,6-5 13-16,9-3-11 15,0-4 8-15,-3 3-7 0,4-6 1 16,-4 14-7-16,-5-1-12 16,-6 3 13-16,-11-2 3 15,-6 2 2-15,-53 8-12 16,68-3 13-16,-68 3 3 15,0 0 7-15,0 0 6 16,0 0-9-16,0 0-3 16,-96 47-5-16,36-18 1 15,-12 1-6-15,-10 7 0 0,-7-4 0 16,-6 6-13-16,1-6 15 16,5 4-15-16,7-11 16 15,11-5 0-15,14-6-7 16,13-6 4-16,17-4-6 15,14-5 5-15,13 0-3 16,18-7 0-16,9-3-1 16,12 1-1-16,9-5 5 15,7-1 0-15,7-6 2 16,6-3-1-16,8-3 1 16,2-7 1-16,-2 8-2 15,-2-8 15-15,-7 7-19 16,-6 0 20-16,-8 10-12 0,-53 17 9 15,63-25-16-15,-63 25 24 16,0 0-13-16,0 0-2 16,0 0 6-1,-88 8-9-15,32 7-1 0,-12 11-14 16,-11-1 17-16,-3 10-24 16,-7-3 14-16,2 4-14 15,1-4 17-15,12 2-13 16,12-10 15-16,9-10 0 15,15-2-5-15,14-12-1 16,24 0 3-16,0 0-2 16,15-10-1-16,23-5 0 0,8-1-3 15,11-8 4 1,9 1 7-16,10 2-1 0,9-4 0 16,-2-9 13-1,4 7-18-15,-5 3 20 16,-8 8-21-16,-8-2 20 0,-11 9-11 15,-55 9 18-15,65-15-21 16,-65 15-8-16,0 0 12 16,0 0-1-16,-74 7 7 15,16 12-12-15,-9-6 6 16,-8 9-20-16,-7 5 17 16,-5 5-5-16,0-6 8 15,6 10-21-15,5-10 15 0,8-4-6 16,11-6-6-16,14-5 5 15,11-11 0 1,17 5 3-16,15-5-5 16,0 0 1-16,35-19 1 0,5 4-1 15,12 4 7-15,8-5 1 16,4 2 1-16,11-11-4 16,4 1 4-16,2-2 4 15,-2 9-4-15,2-2 1 16,-6 2 0-16,-5 4 12 15,-4 3-11-15,-14 6 3 16,-8 4 4-16,-12 0 0 16,-11 0 1-16,-21 0 3 15,0 0 4-15,-27 17-14 16,-8-5 12-16,-13 6-6 16,-6 4-4-16,-11 6-1 15,-8 2 1-15,-4 2-5 0,-2 4-3 16,2-2 2-16,4-5-12 15,6-4 16-15,8-6 2 16,13-1-3-16,10-8 0 16,11-4 2-16,14-6 1 15,11 0 0-15,14-6 11 16,12-5-13-16,9-8 2 16,8-8-2-16,9-4 1 15,5-14-1-15,8-2-3 16,2-6 14-16,-4 3-23 15,0 3 25-15,-9 5-17 16,-54 42 5-16,83-67-8 16,-83 67 17-16,0 0-16 0,0 0 3 15,0 0 4-15,-8-49-16 16,8 49 8-16,-113 15 12 16,40-1-13-16,-12 9 6 15,-8 3 2-15,1 5-19 16,4-2 11-16,13-2 0 15,11-9 8-15,16-1-17 16,13-9 18-16,35-8-24 16,0 0 13-16,0 0 17 15,33-69-15-15,-33 69 14 16,108-77-23-16,-34 31 13 16,14 1-6-16,6-1 9 15,1 5-4-15,-1 6-8 0,-7 5 12 16,-14 8-8-16,-16 6 12 15,-57 16-4-15,71-18 1 16,-71 18-1 0,0 0-2-16,0 0 1 0,-73 17 2 15,12-1-6-15,-8 8 3 16,-10-1 5-16,-1 10-10 16,-1-3-2-16,5 4 8 15,8-4 8-15,14-4-31 16,54-26-18-16,-65 49-63 15,65-49-40-15,12 50-13 16,16-23-16-16,20 6-4 16,9 3 87-16</inkml:trace>
  <inkml:trace contextRef="#ctx0" brushRef="#br0" timeOffset="872.02">25746 2130 70 0,'-27'0'34'15,"4"-6"2"-15,3-6 0 16,6-1-5-16,3-3-4 16,6-3-4-16,5-3 7 0,6-1-16 15,6 0 9-15,2 3-16 16,0 3 10-16,5 2-14 15,-1 3 12-15,0 6-14 16,-1 6 1-16,-3 0 0 16,-5 11-1-16,2 2-1 15,-8 3 2-15,-3 6 0 16,0 4-14-16,-9 6 14 16,-2 4-12-16,-3-4 12 15,-2 0-11-15,-3 2 12 16,-3-4-12-16,-2-2 11 15,0-8 1-15,-1-2 0 16,0-8-1-16,2-1 3 0,-2-9 1 16,4 0 1-16,1-11 2 15,1-3 0-15,4-1 2 16,2-2-1-16,1-1 2 16,4 0-1-16,0 2-2 15,1 1 0-15,7 15 0 16,-12-14-1-16,12 14 0 15,-13-6-1-15,13 6-1 16,-13 7-1-16,13-7 0 16,-17 24-1-16,5-7 0 15,-3 5-1-15,-3 1 2 16,-3 7 0-16,-4-3 1 16,2 0 2-16,-3-3-1 0,-1-3-1 15,1-2-1-15,6-6-9 16,1-8-15-16,8-5-25 15,11 0-26 1,-10-19-38-16,10 19-18 0,10-31-7 16,4 13 85-16</inkml:trace>
  <inkml:trace contextRef="#ctx0" brushRef="#br0" timeOffset="1494.79">25176 2027 61 0,'0'0'33'0,"0"0"-6"15,16 15-4-15,-16-15-18 16,13 17 11-16,-13-17-14 16,15 12 10-16,-15-12 1 0,17 8-4 15,-17-8 3-15,21-8 0 16,-12 0 4-1,5-9-2-15,-1 3 10 16,2-4-11-16,-3 4 12 0,2-4-13 16,-3 5 8-16,-2 1-12 15,-9 12 8-15,13-6-11 16,-13 6 2-16,0 0 3 16,11 12-6-16,-11-12-1 15,7 17 5-15,-7-17-2 16,11 16 0-16,-11-16 2 15,13 11 0-15,-13-11 0 16,20 0 3-16,-8 0 5 16,-12 0-4-16,21-17 3 15,-9 9-1-15,-4-5-1 16,5 2-2-16,-6-3-1 0,0 0-1 16,-3 1-4-16,-4 2-8 15,4 0-14-15,-4 0-15 16,0 11-21-16,6-17-15 15,-6 17-31-15,20-9-18 16,-20 9-8-16,27-10 77 16,-14 1 48-16</inkml:trace>
  <inkml:trace contextRef="#ctx0" brushRef="#br0" timeOffset="1761.22">25855 1708 40 0,'15'-14'77'0,"8"0"-47"15,4 0 8-15,2-1-5 16,-2 2-2-16,4 0-4 15,-5 4-19-15,-4 5-26 16,-3 4-26-16,-19 0-29 16,10 9-19-16,-23 9 35 15,-6 8 57-15</inkml:trace>
  <inkml:trace contextRef="#ctx0" brushRef="#br0" timeOffset="2113.3">24822 2313 138 0,'-23'36'52'0,"-3"0"3"0,1 3-9 16,-2 0-7-16,0-6-12 15,6-2-6-15,2-8-11 16,4-3-23-16,15-20-39 15,-12 17-46-15,12-17-12 16,11-16-5-16,-4-5 115 16</inkml:trace>
  <inkml:trace contextRef="#ctx0" brushRef="#br0" timeOffset="14551.18">5309 4509 139 0,'0'0'56'0,"12"-11"1"16,-12 11-6-16,21-10-7 16,-7 4-7-16,3 2-6 15,1 4-3-15,2 0-5 16,-1 0-5-16,2 8-7 16,0 3-1-16,-2 1 2 15,-4 2 3-15,-3 3 3 16,-6 0 1-16,-6 3 3 15,-3-4-3-15,-7 2 1 16,-9-1-1-16,1-3-4 16,-7-3-6-16,4-1-1 15,0-6-5-15,4 1-5 0,4-5 0 16,13 0-1-16,-14 0-4 16,14 0 0-16,0 0 2 15,14 0-3-15,-1 0 4 16,0 4 1-16,5-4 1 15,0 6 1-15,3-2 2 16,-2 6 1-16,1-2-1 16,-3 2 3-16,-1 4-1 15,-3-1 7-15,-6 3 3 16,3 0 0-16,-8-1 2 16,-2 1 2-16,0-3 2 15,-6 1-1-15,6-14 3 0,-22 18-8 16,5-13 0-16,1 0-1 15,-6-5-3-15,1 0 2 16,-1 0-3-16,2 0 0 16,1-7-19-1,2 1-41-15,5-2-48 0,12 8-43 16,5-25-11-16,11 13-11 16,8-7-1-16,12 7 106 15</inkml:trace>
  <inkml:trace contextRef="#ctx0" brushRef="#br0" timeOffset="14956.26">5926 4572 218 0,'0'0'90'0,"0"0"-5"0,0 0-7 15,0 0-11 1,17-12-10-16,1 8-12 0,4 4-11 16,-1-5-20-16,6 5-4 15,-5 0-3-15,3 0-21 16,-4 0-28-16,-1 0-34 16,-7-4-41-16,4 7-19 15,-17-3-7-15,13 0-6 16,-13 0 121-16</inkml:trace>
  <inkml:trace contextRef="#ctx0" brushRef="#br0" timeOffset="15516.42">5965 4588 201 0,'0'0'95'16,"0"0"-14"-16,0 0-6 15,0 0-9-15,-9 13-13 0,4-1-11 16,0 3-21-16,-1-1-10 15,-3 3-3 1,1-3-1-16,1-1-4 16,7-13-3-16,-13 18-1 0,13-18-1 15,0 0-5-15,0 0 4 16,17 5-1-16,-3-5 0 16,1-3 0-16,3 3 2 15,1 0 0-15,2 0 0 16,-2 0 2-16,2 0-1 15,-2 3 0-15,0 2 2 16,-2 4 0-16,0-2 4 16,-3 3-3-16,0 2 4 15,-2 0-3-15,-4 3 6 16,-2-2 5-16,1 4-2 16,-7-4 4-16,0 1-8 15,-9 1 10-15,-2-3-9 0,-3 0 9 16,-1-2-11-16,-5-3-5 15,1-7-27-15,-1 0-41 16,3 0-45-16,0-8-31 16,17 8-3-16,-21-25-10 15,21 13 38-15</inkml:trace>
  <inkml:trace contextRef="#ctx0" brushRef="#br0" timeOffset="16558.73">6524 4221 139 0,'0'0'48'16,"-18"0"0"-16,2 7-2 15,-10-4-6-15,-2 2-6 16,-6 3-5-16,-3 0-3 16,-7 0-7-16,-3 2-2 15,-1-2-5-15,-5 0-3 16,0 1-2-16,-2-1 0 15,1-1-1-15,-1-1-1 16,1-1 1-16,-3 2-2 0,0-7 0 16,0 4-2-16,2-4 0 15,0 0-1-15,1 0 0 16,2-7 0 0,1 0 0-16,4 0 5 0,2-1 5 15,2-3 5-15,4 3 4 16,3-1 4-16,5 1 2 15,1 0 4-15,5 3 0 16,2-1 5-16,3 2-5 16,6 4-2-16,2-3-5 15,0 3-3-15,12 0-3 16,-15 0-6-16,15 0-1 16,-12 11-6-16,12 0-3 0,-5 2-1 15,5 3 1-15,-4 7-2 16,4 1 2-1,0 4-1-15,0 3 1 16,4 2-4-16,-4 0 3 0,3 4 0 16,-3 0-2-16,5 1 0 15,-5 0 0-15,0 1 0 16,4-1 5-16,0-4 0 16,-1 0 0-16,3-5-1 15,-1-2-2-15,1-4 3 16,2-2-3-16,0-5 3 15,-3-3-6-15,0-2 1 16,-2 0 0-16,-3-11 2 16,4 13 0-16,-4-13-2 15,0 0 5-15,0 13-3 16,0-13 1-16,0 0 2 16,0 0 0-16,0 0 0 0,-6-11 2 15,6 11-1-15,-15-20 1 16,2 7-1-16,-3-3 2 15,-3 0-5-15,-5-2 6 16,4 4-7-16,-1-1 8 16,-1 0-5-16,4 3-1 15,4 2-44-15,5 1-45 16,9 9-51-16,0 0-24 16,14-13 0-16,2 18-17 15,-1-5 36-15</inkml:trace>
  <inkml:trace contextRef="#ctx0" brushRef="#br0" timeOffset="20320.14">7800 4754 160 0,'-3'-12'60'16,"3"12"-5"-16,0-10-12 0,0 10-8 16,3 14-8-1,3 3-5-15,1 6-8 16,3 4-3-16,-1 2-4 16,0 4 4-16,3-2-5 0,-1-2 3 15,-1-7-9-15,2-3 6 16,-1-9 0-16,-1-5 3 15,3-10 0-15,1-5 0 16,-2-10 4-16,2-10-7 16,1-10 8-16,-2-10-9 15,4-4 4-15,-8-6-6 16,3-6 1-16,-9 0-2 16,3 0-2-16,-6 3 5 15,0 9-6-15,-4 1 4 16,4 9-2-16,0 5 2 15,0 7-1-15,9 4 0 16,0 8-2-16,9 2 0 0,3 2-1 16,5 4 2-16,3 2-1 15,12 3 1 1,1 0 2-16,9 3-2 16,4 4 3-16,6-3 0 0,5 3 1 15,3 0-2-15,6 0-1 16,2 0 0-16,-3 5-1 15,-2-5 1-15,-7 6-2 16,-4-6 3-16,-8 7-2 16,-9-7 4-16,-7 6 0 15,-9-6 0-15,-5 0 0 16,-6 4-21-16,-3-4-41 16,-14 0-59-16,21 7-12 0,-21-7-17 15,0 0-3-15,0 0 136 16</inkml:trace>
  <inkml:trace contextRef="#ctx0" brushRef="#br0" timeOffset="21457.14">2184 4868 73 0,'0'0'28'0,"-3"18"-4"16,9 1-8-16,3 4-6 15,2 3-5-15,3 4-2 16,1-1 2-16,0-1-1 15,3-4 1-15,-2-5 2 16,1-8 1-16,-1-6 1 16,-2-5 1-16,-1-12 3 0,1-8-2 15,-4-6 2-15,0-10 1 16,-4-7-2-16,-1-9-1 16,-5-6 0-16,-5-4-4 15,-1 1 1-15,-1-2-2 16,1 5-1-16,-1 3-3 15,0 5 2-15,3 7 0 16,4 9-2-16,5 2 5 16,7 5-3-16,1 5 1 15,8 2-3-15,4 4 4 16,8 1-3-16,7 4 0 16,5 2 0-16,7 1 0 15,4 5 1-15,7 3 3 0,1 0 6 16,4 0-1-16,0 0 2 15,-6 0 2-15,4 3-3 16,-5-3 1-16,-8 0 0 16,0 0-3-16,-10 0 1 15,-4 0-4-15,-7-4 1 16,-5 4-2-16,-11-4-9 16,-2 4-29-16,-14 0-53 15,23-4-23-15,-23 4-12 16,23-4-10-16,-4-5 81 15</inkml:trace>
  <inkml:trace contextRef="#ctx0" brushRef="#br0" timeOffset="22883.05">8358 4538 144 0,'0'0'56'16,"13"-14"-2"-16,-13 14-9 15,20-8-3-15,-6 8-4 16,0-5-5-16,2 5-4 15,1 6-8-15,0 0-3 16,1 5-4-16,-3-2-1 16,-4 5 1-16,-3 1-1 15,-3 2 1-15,-5 0 0 16,-9 0 2-16,-3-2-3 0,-4 0 1 16,-1-5-1-1,-3 0-2-15,3-4-2 16,1-1 0-16,3-5-4 0,13 0 2 15,-15 0 1-15,15 0-2 16,0 0 1-16,0 0 0 16,0 0-3-16,19-12-1 15,-5 12 1-15,0 0-3 16,1 0 0-16,4 4 0 16,-2 0-1-16,1 1-2 15,-2 1 2-15,-1 1-1 16,-3 4 2-16,-2-1 1 0,-4 5-2 15,-2 0 6 1,-4 3 2-16,0 0 0 16,-4-1 1-16,-2 1-4 15,-4-2 4-15,-2 0-3 0,0-5 6 16,-5-1-11-16,2-4 6 16,-2 0-4-16,-1-6 3 15,-1 0 2-15,5 0-2 16,-1-4-1-16,15 4-27 15,-18-16-22-15,18 16-39 16,0-18-26-16,11 5-33 16,9 2-6-16,-5-3-10 15,11 2 64-15</inkml:trace>
  <inkml:trace contextRef="#ctx0" brushRef="#br0" timeOffset="23411.39">8860 4548 149 0,'0'0'72'0,"0"0"-2"15,-16 5-7-15,7 6-7 16,-5 3-12-16,2 4-7 15,-1 3-8-15,2 4-5 16,-1 3-7-16,3 0 0 16,3 0-2-16,6 2-1 15,0-5 0-15,0 1-2 0,6-5 0 16,2-3-4-16,5-5 5 16,1 1-6-1,2-9 3-15,2 1-6 16,2-6 4-16,3 0 3 0,1-6-1 15,-3 1 1-15,-1-4-10 16,2-2 8-16,-4 0-8 16,-5-2 13-16,-2 3-9 15,-1-2 6-15,-7 0-7 16,-3 12 5-16,0-20 3 16,0 20-5-16,-17-15 4 15,5 9-7-15,-3 0 4 16,-2 6-6-16,-2-6 4 0,-1 6-1 15,-1 0 0 1,0 0-1-16,1 0-15 16,1 0-33-16,6 0-47 15,13 0-49-15,-18 4-12 0,18-4-13 16,0 0-2-16,7 11 92 16</inkml:trace>
  <inkml:trace contextRef="#ctx0" brushRef="#br0" timeOffset="24994.52">2738 4664 86 0,'6'-11'54'0,"0"-3"-3"16,5 2-5-16,0-4-1 15,8 3-6-15,-3 3-5 16,5 0-7-16,2 2-4 16,-2 5-3-16,-1 3-4 15,1 0-2-15,-5 9-6 16,0-1-1-16,-3 1-1 15,-5 4 2-15,-3 1 1 16,-2 1-2-16,-3 1 4 0,-5 0-3 16,-4 3 4-16,1 1 1 15,-7-3-1-15,-2 5-1 16,-3-3 0-16,-1-1-2 16,1 2-3-16,-1-3 4 15,2 0-7-15,-1-5 3 16,5 3-2-16,3-5 3 15,12-10-1-15,-14 15 2 16,14-15 4-16,-5 11 3 0,5-11 1 16,0 0 3-16,17 14-1 15,-6-14 2 1,5 7-2-16,1-7-1 16,4 6-1-16,2-6-4 0,4 0 0 15,-1 0-10-15,0 0-25 16,-2-5-34-16,3-1-38 15,-2-4-39-15,2 3-11 16,-7-6-9-16,4 4-3 16,-6-7 108-16</inkml:trace>
  <inkml:trace contextRef="#ctx0" brushRef="#br0" timeOffset="25763.56">3392 4604 159 0,'0'0'54'16,"0"0"2"-16,0 0-6 15,0 0-4-15,-11 5-8 16,11-5 0-16,-16 8-7 16,16-8-3-16,-19 7-8 0,8-2-1 15,-5-5 2-15,0 5 3 16,3-5-3-16,-3 0 4 15,3 0-3-15,-1 0 4 16,3-5-3-16,11 5 1 16,-14-6-6-16,14 6-4 15,0 0-2-15,0 0-1 16,-13 0-3-16,13 0-2 16,-2 12 0-16,2-12-5 15,0 18-2-15,0-8 4 16,0-10-2-16,0 19 0 15,0-19 0-15,16 13 1 16,-16-13-1-16,20 6 0 0,-20-6 4 16,23 3-4-16,-10-3 2 15,3 0-3-15,-2 5 2 16,0-5-2-16,-1 2 2 16,2-2-2-16,-3 6 0 15,1-6 0-15,-4 8-1 16,3-3-1-16,-12-5 2 15,16 11 1-15,-16-11-4 16,12 18 7-16,-12-18-4 16,6 20 3-16,-6-8 1 15,-5-1 0-15,0 1-1 16,-3 0-1-16,-1-2 4 16,-5 0-7-16,1-2 8 0,-2-2-5 15,-1-1 2-15,5-2-1 16,-1-3 3-1,12 0 0-15,-19 0-15 16,19 0-56-16,0 0-69 0,0 0-16 16,6-14-16-16,8 14-2 15,-14 0-10-15</inkml:trace>
  <inkml:trace contextRef="#ctx0" brushRef="#br0" timeOffset="27199.41">3446 4447 85 0,'0'0'43'0,"0"0"-5"0,0 0-2 16,-9 0 0-16,9 0-3 16,-13 6-6-16,13-6-5 15,-16 6-5-15,16-6-5 16,-17 4 2-16,17-4-3 15,-15 9 1-15,15-9-4 16,-22 7 2-16,12-2 0 16,-4-1 1-16,0-1 3 15,-4-3-1-15,4 4 0 16,-2-4 0-16,4 0-1 16,-2 0 5-16,2 0-2 15,-1 0 0-15,13 0-3 0,-10 0 0 16,10 0-2-16,0 0-2 15,0 0 0 1,0 0-4-16,0 0 0 16,0 0 1-16,-10 9-2 15,10-9-2-15,-2 19 2 0,2-8 0 16,-6 3-1-16,6 1-1 16,0 2-1-16,0-1-1 15,0 1 1-15,0-2 0 16,2-2 1-16,-2-1 5 15,0-12 1-15,11 16 6 16,-11-16-3-16,0 0 5 16,13 8-1-16,-13-8 4 0,0 0-3 15,14 0-3-15,-14 0-13 16,0 0-34-16,0 0-47 16,15-7-43-16,-15 7-9 15,13 0-16-15,-13 0 0 16,14 0 104-16</inkml:trace>
  <inkml:trace contextRef="#ctx0" brushRef="#br0" timeOffset="28913.25">8555 5482 123 0,'-10'-10'45'16,"10"10"-6"-16,0 0-6 16,0 0-5-16,0 0-6 0,0 0-2 15,-6 20-10-15,6-7 4 16,0 7-13-16,2 3 11 16,-2 2-11-16,0 2 7 15,7 2-8-15,-7 2 5 16,6 1-2-16,-6-1-1 15,3 2 2-15,-3 0-3 16,0-1 2-16,4-2-1 16,-4-1 0-16,0 0-1 15,0 0 0-15,0-4 2 16,0 1-1-16,0-2 0 16,0-2 2-16,-4 0-4 15,4-1 5-15,-3-3-5 0,3-5 7 16,0 0-6-16,-4-1 5 15,4-12-3-15,0 13 2 16,0-13-1-16,0 0 0 16,0 12-2-16,0-12-1 15,0 0 2-15,0 0-3 16,0 0 1-16,0 0-2 16,0 0 2-16,-14 0 1 15,14 0-1-15,-13-6-1 16,13 6 0-16,-20-11 0 15,20 11 2-15,-21-17 2 16,11 6-1-16,-2-1-2 0,0-2 8 16,1 2-2-1,0-1 6-15,-2 0 1 16,4 2 4-16,-2 1-2 16,11 10 5-16,-20-15-1 0,20 15-2 15,-14-8-1-15,14 8-3 16,0 0-3-16,0 0-3 15,0 0-1-15,-3 14-3 16,3-14 2-16,16 22-3 16,-4-5 3-16,3 0-3 15,-1 1 3-15,5 2-5 16,-1-2 3-16,-1 0-3 16,-2-2 2-16,1-3-3 15,-3 0 2-15,-3-3-1 16,-10-10 1-16,18 12 4 15,-18-12-2-15,0 0 2 16,15 0 3-16,-15 0-1 0,7-10 0 16,-7 10 0-16,13-20 0 15,-3 6 0-15,1-4-1 16,3-3 3-16,1-1-8 16,2-1 5-16,0 0-6 15,0 1 6-15,-3 3-4 16,0 0 4-16,-1 4-5 15,-6 4-5-15,-7 11-26 16,13-14-35-16,-13 14-53 16,0 0-25-16,0 14-9 15,-8-3-5-15,1 11 26 16</inkml:trace>
  <inkml:trace contextRef="#ctx0" brushRef="#br0" timeOffset="29979.73">8727 6566 139 0,'0'0'64'0,"-13"-6"-3"16,13 6-2-16,-17 0-5 16,5 0-7-16,-1 6-7 15,-2 0-6-15,0 3-6 16,0 2-3-16,-3 4-3 15,1 1-2-15,-3 2-5 0,2 2 0 16,-2 1-4-16,7 1 2 16,-2 0-3-16,3 1-6 15,2 0 5-15,4-3-4 16,6 1 2 0,0-2 1-16,0-1 0 0,4-1-5 15,3 0 5-15,3-2 0 16,-2-3-3-16,5-1 3 15,0-1-2-15,2-3 0 16,-2-2-1-16,6-1 1 16,-2-4-2-16,3 0 1 15,-4 0-2-15,0-6-1 16,-1 0 0-16,1 1-2 0,-5-1 2 16,1-2-2-16,-12 8 1 15,18-15-1 1,-18 15 2-16,15-18-2 15,-15 18 3-15,9-21-2 0,-9 21 0 16,4-17 1-16,-4 17 0 16,0-18 2-16,0 18-1 15,-10-13 4-15,10 13-6 16,-16-11 8-16,3 6-3 16,0 5 2-16,0-6-2 15,-3 6 2-15,1 0-5 16,-1 0 3-16,1 0-1 15,0 0-4-15,2 6 2 16,1-2-1-16,-2 0-2 16,14-4 0-16,-18 8 1 15,18-8-1-15,-14 5 1 16,14-5 2-16,0 0 0 0,0 0 0 16,0 0 1-16,0 0-4 15,0 0-29-15,0 0-48 16,0 0-55-16,19-7-20 15,-19 7-8-15,21-4-8 16,-21 4 16-16</inkml:trace>
  <inkml:trace contextRef="#ctx0" brushRef="#br0" timeOffset="31820.01">3163 5341 151 0,'0'0'65'16,"-7"-15"-5"-16,7 15-2 16,0 0-6-16,0 0-12 15,0 0-8-15,-9 10-7 16,9 5-5-16,-5 4-7 15,5 4-1-15,0 6-4 16,-2 2-4-16,2 4 2 16,0 3-4-16,0 0 0 0,0 2-1 15,0 0 2 1,0 0-3-16,0 1 0 16,0 1 1-16,0 0-1 15,2-1 1-15,-2-2 2 0,5-1-1 16,-5-2 0-16,0-1-1 15,0 2 0-15,0-3-1 16,0-3 0-16,0 1 4 16,0-4-3-16,-5-2 3 15,5-2 1-15,0 0 1 16,0-8-3-16,0-1 3 16,0-2-1-16,0-2-2 15,0-11 1-15,0 17-1 0,0-17-3 16,0 11 3-1,0-11 1-15,0 0-2 16,0 0-1-16,0 0 1 16,0 0-1-16,0 0 0 0,3 11 1 15,-3-11 0-15,0 0 1 16,0 0 0-16,0 0 0 16,0 0 0-16,-12-6 0 15,12 6 2-15,-14-12 0 16,14 12 2-16,-17-18 0 15,17 18 1-15,-20-23 4 16,11 11 0-16,-4-1 5 16,0 3-2-16,-1-2 1 15,1 1-5-15,0 2 3 16,2 1-3-16,11 8-1 16,-16-10-3-16,16 10-2 15,0 0-1-15,0 0-1 0,-11-9 1 16,11 9-2-16,0 0 3 15,11 10-4 1,-11-10 2-16,13 17-1 0,-6-5 0 16,3 2 1-16,0 0-1 15,2 3-2-15,-2 0 1 16,2 1 0-16,2-1 1 16,-2 0-2-16,-3-3 2 15,3-1-4-15,-2-1 4 16,-10-12 0-16,17 17-1 15,-17-17 1-15,10 5 1 16,-10-5 1-16,0 0-3 16,13-7 2-16,-13 7 0 0,14-17-5 15,-7 6 5-15,3-2-6 16,-1-2 4-16,3-2-3 16,1 0 3-16,1 3-1 15,-1-3-2-15,1 4 5 16,-1 1-4-16,-4 1 4 15,3 3-3-15,-12 8 2 16,17-8-1-16,-17 8-1 16,10-6 2-16,-10 6 0 15,0 0 2-15,0 0-3 16,0 0-25-16,12 0-49 16,-12 0-55-16,0 0-24 15,0 0-6-15,0 0-12 0,0 0 2 16</inkml:trace>
  <inkml:trace contextRef="#ctx0" brushRef="#br0" timeOffset="34029.78">3378 6642 99 0,'0'0'39'15,"-13"11"1"-15,13-11-3 16,-14 4-1-16,1-4-3 15,3 4-5-15,-6-4-2 16,-1 5-4-16,-4-5 0 16,-3 4-1-16,2-4 0 15,-3 0-4-15,3 3 3 16,3-3-2-16,-1 0 0 16,6 0 0-16,1 0-4 15,13 0-3-15,-13-3-1 16,13 3-1-16,0 0-3 15,-10 11 0-15,10-11-1 0,-6 23-2 16,1-7-2-16,3 6 1 16,-3 3-5-16,0-3 5 15,2 4-5 1,-3-5 5-16,0 0-5 0,6-6 3 16,-4-1-1-16,4-14 1 15,0 11 2-15,0-11-1 16,0 0 2-16,17-5-2 15,-17 5 0-15,20-7 0 16,-7 3-2-16,1 1 3 16,1-2-3-16,1 5-2 15,1 0 2 1,1 0-1-16,-1 0 0 0,0 5 0 0,-1-2 2 16,-3 2-3-16,1 3 2 15,-14-8 2-15,19 17-2 16,-19-17 3-16,14 20-2 15,-14-20 3-15,8 21-2 16,-8-10 2-16,0-1 2 16,0 2-1-16,-3 0 2 15,-4 2 2-15,-5 1 5 16,-1 0 1-16,-3-1 8 16,-3-2 0-16,-5 0 2 15,2-3 1-15,-1 0 0 16,-1-5 0-16,4-4-6 15,-1 0 0-15,8 0-7 0,1-4-9 16,12 4-35 0,-9-15-64-16,9 15-43 15,14-21-15-15,0 13-7 16,0-10-10-16,13 9 98 0</inkml:trace>
  <inkml:trace contextRef="#ctx0" brushRef="#br1" timeOffset="42590.84">6470 5353 113 0,'0'0'62'16,"0"0"-4"-16,0 0-7 16,19 4-10-16,2 6-10 0,6 3-1 15,7 4-9-15,6 3 3 16,6 2-7-16,3 0-3 16,3 1-2-16,3-2 1 15,4-3 1-15,-3 0-8 16,3-5 5-16,-3-2-7 15,-2 0 3-15,-1-3 0 16,-5-3-2-16,-3 0-2 16,-9-1 2-16,-3-4-3 15,-5 5 1-15,-3-5 1 16,-8 0 1-16,1-4 2 16,-18 4 5-16,15-13 6 0,-15 0-4 15,0 0 9-15,-7-3-7 16,-1 0 12-1,-1-2-11-15,-3 1 12 16,-2 2-15-16,2 1 8 0,-1 4-8 16,13 10 1-16,-15-13-4 15,15 13-2-15,0 0 0 16,0 0-4-16,2 11 6 16,10 1-6-16,0-1 3 15,4 3-11-15,2 1 15 16,3 0-14-16,0-2 10 15,4-3-9-15,-2 0 3 16,-3-3-5-16,1-3 6 16,-1-1-1-16,-6-3-1 15,-1 0 0-15,-13 0-1 16,13 4 0-16,-13-4 1 16,0 0 0-16,-9 0 0 0,-3 5 0 15,-6 1 3-15,0 2-1 16,-8 5 1-16,-5 2 2 15,-3 2 0-15,0 3 1 16,1 1 0-16,4-2 1 16,1-2-3-16,3-4 4 15,10-3-1-15,3-2 1 16,12-8-1-16,0 0 0 16,0 0-4-16,0 0-53 15,18-14-60-15,3 10-49 16,-1-5-16-16,8 9-9 15,-7-4-9-15,6 10 87 0</inkml:trace>
  <inkml:trace contextRef="#ctx0" brushRef="#br1" timeOffset="44651.62">3554 3674 117 0,'0'0'49'0,"0"0"0"15,0 0-2-15,0 0-3 16,0 0 3 0,0 0-1-16,18-7 4 0,-18 7-3 15,14-15-2-15,-6 1-1 16,5 1-3-16,0-5-4 16,1 3-4-16,-1-2-4 15,1 2-7-15,-1 1-4 16,1 4-2-16,-3 2-2 15,-1 3-1-15,-10 5 0 16,21 0-4-16,-21 0-1 16,25 13 3-16,-14-5-2 15,4 0 2-15,-2 0 1 16,3-2 1-16,-3-1 1 16,5-5 0-16,-2 0-2 15,-1 0 0-15,3-8-1 16,1-3-3-16,-4 1-1 0,-1-3-3 15,0 2-18-15,-2 0-46 16,-12 11-47-16,14-11-46 16,-14 11-20-16,0 0-6 15,-14 14-5-15,2-1 78 16</inkml:trace>
  <inkml:trace contextRef="#ctx0" brushRef="#br1" timeOffset="45131.63">3655 3896 226 0,'0'0'90'15,"0"0"2"-15,6-12-6 16,-6 12-3-16,12-21-10 16,-3 9-9-16,-2-2-11 15,5 3-9-15,-5-2-9 0,6 3-8 16,-13 10-3-16,19-9-6 15,-19 9-4-15,21 0 1 16,-12 4-4-16,5-1-1 16,2 1-1-16,0 0 0 15,-1-4-3-15,5 0 1 16,1 4-2-16,1-4-6 16,-5 0 3-16,3 0 0 15,-6 0-3-15,1-4 1 16,-3 4 1-16,-12 0-2 15,18-15-30-15,-12-2-54 16,3 1-59-16,6-4-26 16,2-8-10-16,7 3-7 0,2-6-8 15</inkml:trace>
  <inkml:trace contextRef="#ctx0" brushRef="#br1" timeOffset="46064.04">4743 3334 131 0,'0'0'82'0,"0"-14"-6"16,0 14 2-16,0 0-4 16,-15 0-4-16,3 0-9 15,1 7-7-15,-7 2-12 16,4 1-3-16,-6 6-4 16,3 4-7-16,-2-1 0 15,1 3-10-15,4 1 0 16,0 2-5-16,2-1 4 15,4 2-10-15,1-1-1 16,1-3-2-16,6 2 0 16,0 1 1-16,0-4-1 0,10-2 3 15,0-2-2-15,3 0 0 16,2-6 2-16,4-2-1 16,0-4-1-16,2 0 0 15,-2-5 1-15,2 3-2 16,-5-3 1-16,2-4 1 15,-3 4-4-15,-2-7 4 16,-1 3-3-16,-12 4 1 16,16-14-1-16,-16 14 1 15,11-14 0-15,-11 14-1 16,2-16 4-16,-2 16-3 16,0-14 2-16,0 14 0 0,-8-16 0 15,8 16 0-15,-14-12-2 16,2 7-4-16,-1 1 0 15,0-1 0-15,-1 1 0 16,0 4 0-16,-1-3 0 16,2 3 0-16,-1 0 0 15,2 0 0-15,12 0-69 16,-15 0-58-16,15 0-25 16,0 0-13-16,0 0-15 15,0 0-9-15,0 0 48 16</inkml:trace>
  <inkml:trace contextRef="#ctx0" brushRef="#br0" timeOffset="80978.84">15273 4646 225 0,'0'0'72'0,"-19"4"-3"16,-12 2-9-16,-10 1-7 16,-12-1-12-16,-8 3-8 15,-13-3-2-15,-6 1-2 16,-4-2-5-16,-4 0-1 15,-4-5 1-15,4 0-1 16,5-4-4-16,4 0-2 0,5-3-3 16,12 1-2-16,7-1 0 15,10 1-1-15,9-2-1 16,5 3-3 0,10 1 1-16,7 0-1 0,14 4 0 15,-15 0 2-15,15 0-3 16,6 18-1-16,4 0 1 15,6 4 4-15,3 6-4 16,7 4-3-16,2 5 2 16,4 3-6-16,2 4 3 15,0 0 0-15,1 3 0 16,4-1-7-16,-5 0 3 16,-1-1 4-16,1-2-3 0,-1-4 3 15,-6-5-3-15,-6-3 1 16,-1-9 0-16,-9-1 2 15,-7-7 0 1,-4-14 0-16,-10 17 1 0,-10-17-1 16,-8 0 3-16,-6-8-1 15,-10-8 1-15,-4-1-1 16,-5-4 0-16,4-3 0 16,-3-3-1-16,10-1-3 15,7 5-45-15,8 0-46 16,14 3-55-16,16 9-22 15,9-2-9-15,16 13-7 16,1 0 74-16</inkml:trace>
  <inkml:trace contextRef="#ctx0" brushRef="#br0" timeOffset="81586.82">14606 4905 247 0,'0'0'84'0,"0"0"-5"16,0 0-10-16,0 0-14 0,0 0-16 16,17 23-10-16,-3-2-6 15,6 5-2-15,0 4-3 16,4 4 1-16,0 0-1 15,2 4 2-15,-1-5-3 16,-1-1 2-16,-2-7-4 16,-4-2 0-16,-1-7-2 15,-1-3-1-15,-16-13-3 16,18 13-4-16,-18-13-28 0,0 0-38 16,13-7-38-1,-13 7-40-15,9-16-16 16,-9 16-7-16,15-15-7 15,-3 10 151-15</inkml:trace>
  <inkml:trace contextRef="#ctx0" brushRef="#br0" timeOffset="82307.33">15088 4931 215 0,'-6'-14'79'0,"6"14"6"0,-6-13-8 16,6 13-9-16,-10 0-10 16,10 0-10-16,-13 24-9 15,6-4-9-15,1 5-5 16,0 4-8-16,1 3-4 15,5 5-2-15,0-1-2 16,9 1-1-16,1-2-2 16,3-5 1-16,7-4-1 15,-1-2-2-15,3-5 2 0,5-6-2 16,-1-4 1-16,1-5-1 16,-2-4 1-1,-2-3-1-15,-2-3 0 16,-3-5 4-16,-4-3 0 15,-7-2 3-15,-7 0 0 0,0-1 2 16,-12-1-3-16,-4 3-1 16,-2 3 1-16,-4 2-5 15,0 1-45-15,5 9-48 16,2 0-37-16,15 0-31 16,0 0-12-16,-7 14-6 15,20-5 3-15</inkml:trace>
  <inkml:trace contextRef="#ctx0" brushRef="#br0" timeOffset="82831.98">15592 5123 192 0,'0'0'83'0,"0"0"3"16,-18 4 0-16,0-4-11 16,0-5-14-16,-2 5-12 15,-1-11-7-15,2 6-6 0,0-6-6 16,6 0-7-16,-2-3-2 16,7-2-4-1,2-3-2-15,6 0-1 16,-5-2-1-16,10 2-3 0,1 0-2 15,2 4-4-15,5 1-1 16,1 3 1-16,1 4-2 16,4 3 0-16,0 4 1 15,-3 5-1-15,3 4 0 16,-4 5 3-16,-1 4-3 16,1 2-1-16,-4 5 1 15,-5 4 1-15,-1 1-2 16,-5 5 2-16,0-2-3 15,-8 2 1-15,2-4 0 16,0 0 1-16,-1-5-1 16,1-6 1-16,1-2-3 15,1-6 1-15,4-12 1 0,0 14-2 16,0-14-3-16,0 0-33 16,15 0-50-16,-15 0-56 15,21-7-16-15,-7 7-10 16,-14 0-3-16,26-12 37 15</inkml:trace>
  <inkml:trace contextRef="#ctx0" brushRef="#br0" timeOffset="83480.53">17445 4873 251 0,'0'0'96'0,"-13"-9"0"0,13 9-10 16,0 0-11-16,0 22-12 15,6 1-15 1,0 3-10-16,6 5-11 16,-3 6-4-16,4 2-4 0,-3 1-6 15,0 0-1-15,4-3-6 16,-3-5 2-16,-2-2-7 16,5-3 1-16,-1-8-19 15,-1-6-33-15,3-1-31 16,-2-4-34-16,0-8-28 15,1 0-18-15,-14 0-3 16,25-11 31-16</inkml:trace>
  <inkml:trace contextRef="#ctx0" brushRef="#br0" timeOffset="83975.17">17728 4923 199 0,'19'-13'70'16,"1"13"-3"-16,1-6-15 15,4 6-16-15,4-3-8 16,5 3-5-16,5 0-6 16,-5-5-6-16,-4 5-4 15,-4-5-1-15,-3 5 3 16,-7-5 9-16,-4 5 4 15,-12 0 3-15,0 0 5 16,0 0-1-16,0 0 4 16,0 0 1-16,0 0-4 0,-13 5-10 15,13-5-6-15,-13 13-2 16,6-2-4-16,0 5-1 16,-3 5 0-16,1 2-2 15,0 4 2-15,-1 5-3 16,0 0 3-16,0 2-4 15,3 0 5-15,0-2-5 16,4-1 1-16,3-4-1 16,-5 0-2-16,5-5 2 15,0-3 1-15,5-2 1 16,-2-3-3-16,2-3 1 16,-5-11-2-16,13 17-20 15,-13-17-37-15,16 8-32 0,-16-8-40 16,18 0-26-16,-18 0-9 15,10 0-3-15,-10 0 63 16</inkml:trace>
  <inkml:trace contextRef="#ctx0" brushRef="#br0" timeOffset="84166.51">17890 5243 251 0,'0'0'89'0,"14"-15"-16"16,5 10-9-16,1-1-19 16,2 0-41-16,9 2-37 0,2 4-40 15,4 0-37-15,-4-4-11 16,8 4-4-16,-9 0 61 16</inkml:trace>
  <inkml:trace contextRef="#ctx0" brushRef="#br0" timeOffset="84536.05">18383 5014 206 0,'-14'0'83'16,"1"6"0"-16,-1 3-5 0,-5 6-16 15,4 4-10-15,2 7-14 16,0 3-6-1,5 1-4-15,2 2-6 0,6-1-5 16,0 1-1-16,7-2-1 16,5-7-2-16,2-2 0 15,4-8-2-15,4-2 0 16,-2-6-2-16,6-5 0 16,-3-6-1-16,4-5-1 15,-2-7 1-15,-3-3 0 16,-1-8 1-16,-3-1 0 15,-4-3 2-15,-7-1-4 16,-7 2 2-16,-2 3-4 0,-9 5-44 16,-9 4-40-16,0 6-51 15,-1 10-24-15,-6 4-10 16,4 0-5-16,-4 4 25 16</inkml:trace>
  <inkml:trace contextRef="#ctx0" brushRef="#br0" timeOffset="85647.78">18794 4657 128 0,'0'0'58'0,"-25"-6"1"0,7 6-1 15,-9 0-5-15,-5-5-8 16,-5 5-2-16,-6 0-5 15,1 0 0-15,-7 4-8 16,-1-4-2-16,-4 4-4 16,0 1 1-16,-2-5-5 15,-3 5 1-15,-2-5-3 16,1 6-3-16,-3-6-4 16,-3 6 2-16,4-6-3 15,1 6-2-15,1-6-1 16,-1 4-2-16,7-4-1 15,-1 6-1-15,1-6 2 16,3 0-3-16,2 0 2 0,1 0-2 16,2 0 2-16,6-3-1 15,0 3 1-15,5-5 0 16,3 5 1-16,4-5 1 16,3 2-2-16,3 3 1 15,4-4-1-15,3 4 1 16,3 0-1-16,12 0 1 15,-17 0-1-15,17 0-1 16,-13 14 1-16,13-14 1 16,-10 23-1-16,7-9 3 15,-1 6-1-15,1 2-3 16,3 4 4-16,0 3-4 16,4 3 4-16,2 2-6 0,1 3 5 15,3 0-7-15,3 5 4 16,0-2 0-16,0 3-3 15,2 0 3 1,-1-1-2-16,-1-2 0 0,2-2-1 16,0-4 2-16,1-3-3 15,-3-2 3-15,1-4-3 16,-3-2 9-16,-1-6-8 16,-2-2 6-16,1-5-6 15,-9-10 5-15,9 15-5 16,-9-15 5-16,0 0-3 15,0 0-3-15,0 0 1 0,-19-19-4 16,9 8 6-16,-1-2-4 16,-8-1 4-1,-2-3-4-15,-5 1 3 0,-3 1-3 16,-3 2 6 0,-2 1 0-16,1 2 1 0,4 1-2 15,2 2 0-15,2 4-1 16,9 3 0-16,4-4 2 15,12 4-1-15,0 0-3 16,0 0-12-16,0 0-55 16,16 4-55-16,3 0-36 15,1-4-10-15,3 6-11 16,0-6-5-16</inkml:trace>
  <inkml:trace contextRef="#ctx0" brushRef="#br0" timeOffset="87865.06">15002 5731 248 0,'-4'-14'90'0,"4"14"-4"16,-8-15-10-16,8 15-11 15,0 0-12-15,0 14-13 16,0 6-12-16,8 8-9 16,-4 9-5-16,2 6-5 15,1 5-2-15,0 3-3 16,-1 1 0-16,1 1-4 15,0 1 3-15,4-4-3 16,-3-3 0-16,0-2-1 16,5-3 2-16,-2-3 0 15,-2-3 1-15,2-8 0 16,-4-6 3-16,-1-1-1 16,-1-8 2-16,-5-13-1 0,10 16 1 15,-10-16-5 1,0 0-41-16,17 6-38 15,-17-6-40-15,0 0-24 16,14 0-9-16,-14 0-5 0,0 0 63 16</inkml:trace>
  <inkml:trace contextRef="#ctx0" brushRef="#br0" timeOffset="88247.26">14893 6388 220 0,'-9'-22'112'16,"9"22"-17"-16,-5-14-6 0,5 14-8 16,0 0-18-16,21 4-18 15,-3 9-14-15,1 2-12 16,3 6-9-16,4 5-5 15,0 0 1-15,2 3-5 16,-1-2 2-16,0-4-4 16,-4-3 5-16,4-4-4 15,-3-6 2-15,-1-4 2 16,-3-6-1-16,3-11-1 0,-6-5 2 16,-3-6 2-16,-1-3-1 15,-6-4 0 1,-7-1-1-16,0 0-23 15,-6 5-71-15,-1-1-52 0,0 16-13 16,-7-2-7-16,14 12-8 16,-22 13 90-16</inkml:trace>
  <inkml:trace contextRef="#ctx0" brushRef="#br0" timeOffset="89080.06">15243 7119 176 0,'12'-8'72'0,"1"-2"-2"15,3 4-11-15,3 2-7 16,1 4-6-16,0 0-6 16,0 0-6-16,-4 6-3 15,1 3-6-15,-7 4-1 16,-4 2-1-16,-6 4 0 0,0-1-3 16,-6 1-2-16,-3-2-3 15,-2 0-4-15,-3-6 1 16,5-2-6-16,9-9-2 15,-16 10-2-15,16-10-2 16,0 0 1-16,0 0 1 16,12-3-2-16,-1 3-1 15,3 0 1-15,-1 0-1 16,2 0 2-16,1 5 1 16,-1 0-1-16,1 4-1 15,-4 1 2-15,-1 2 0 16,-4 3 2-16,-7 0-1 15,4 1 2-15,-10 0 0 0,1 2 1 16,-9-4-3-16,1 0 4 16,-5-1-4-1,0-2 3-15,-2-4-1 16,-1-2-2-16,2-5-1 0,0 0-19 16,4-4-58-16,0 1-53 15,-3-9-21-15,8 5-12 16,-8-4 1-16,4 4 26 15</inkml:trace>
  <inkml:trace contextRef="#ctx0" brushRef="#br0" timeOffset="89400.2">14974 7147 135 0,'0'0'137'16,"0"0"-45"-16,0 0-7 16,0 13-3-16,0 4-7 15,6 5-14-15,-1 3-15 16,0 5-9-16,-1 4-7 16,3 0-9-16,-2-2-9 15,-3-1-1-15,-2-6-6 16,7-3 2-16,-7-5-1 15,0-5-1-15,0-12-7 16,0 0-50-16,0 0-71 16,19 0-34-16,-7-14-4 15,8-1-11-15,-3-11-1 0</inkml:trace>
  <inkml:trace contextRef="#ctx0" brushRef="#br0" timeOffset="90280.04">20283 5211 138 0,'0'0'48'0,"0"0"-7"16,0 0-6-16,0 0-5 15,-4 17-9-15,4-2-3 16,0 8 1-16,4 2 0 16,-4 6-2-16,6 4 3 15,-2 5-1-15,2-1-2 16,-2 7 0-16,0 0 0 15,3 4-1-15,-1 0 1 16,1 6 0-16,-4-4 1 16,1 4 2-16,-4-3 2 0,7 2 3 15,-7-4 1-15,7-1 0 16,-7-4 4-16,5-1-2 16,-5-6-4-1,5-3-3-15,-5-5-2 16,8-3-3-16,-8-6-3 0,5-4-2 15,-1-6-7-15,-4-12-1 16,6 16-25-16,-6-16-44 16,0 0-51-16,0 0-28 15,0 0-10-15,0 11-3 16,0-11-5-16</inkml:trace>
  <inkml:trace contextRef="#ctx0" brushRef="#br0" timeOffset="90549.86">20220 6279 87 0,'0'13'68'0,"10"-1"-24"16,5-1-4-16,6 2 5 15,6-2 1-15,4 2 0 16,5-6-1-16,-2-2 1 15,1-5-4-15,-4 0-4 16,-6-11-6-16,-5-4-6 16,-9-1-12-16,-4-3-42 0,-7 2-62 15,-4-3-31 1,4 20-10-16,-24-24-12 16,10 29 37-16</inkml:trace>
  <inkml:trace contextRef="#ctx0" brushRef="#br0" timeOffset="91116.54">20571 6849 185 0,'0'0'63'0,"0"0"0"16,-15 18-4-16,11-6-9 16,1 5-11-16,3 2-11 15,0 2-4-15,0 6-2 0,0-4-3 16,0 2 0-16,4-2-2 15,1-4 2-15,0-4 1 16,2-2 2-16,-7-13 1 16,14 11 0-16,-1-11 2 15,0 0-4-15,6-4-1 16,-2 0-3-16,6-1-4 16,-1-2-3-16,-1 2-2 15,1-2-1-15,-1 2-13 16,-4 2-40-16,-3-2-40 15,-3 0-43-15,-11 5-17 16,14-3-10-16,-14 3-4 16,0 0 73-16</inkml:trace>
  <inkml:trace contextRef="#ctx0" brushRef="#br0" timeOffset="91373.07">20813 6949 213 0,'0'0'109'0,"0"0"-10"16,0 0-3-16,-11 0-8 15,7 17-15-15,-2-1-15 16,1 7-17-16,2 0-11 16,3 3-6-16,0 2-10 0,0 0-4 15,0-4-4-15,0-2-1 16,3 0-30-16,-3-7-57 15,0 2-61 1,-3-2-12-16,-9-8-5 16,-1 4-7-16,-9-7 33 0</inkml:trace>
  <inkml:trace contextRef="#ctx0" brushRef="#br0" timeOffset="91792.56">20226 6932 94 0,'0'0'123'16,"0"0"-46"-16,0 0-5 16,0 0-1-16,-7 16-4 15,7 4-7-15,0 4-10 16,0 12-8-16,0 2-5 16,0 5-3-16,0-2-4 0,3 2-3 15,-3-2-6 1,0-6-7-16,0-5-6 15,0-7 0-15,0-7-2 16,0-5 1-16,0-11-3 0,0 0-6 16,0 0-47-16,0 0-57 15,0-19-39-15,0 6-12 16,0-4-6-16,0 0-7 16</inkml:trace>
  <inkml:trace contextRef="#ctx0" brushRef="#br0" timeOffset="95415.89">21294 4334 129 0,'0'0'43'0,"-25"4"0"16,-11 2-3-16,-9 3-6 15,-13-1-8-15,-5 5-9 16,-13 2-2 0,-7-1 0-16,-3 0-4 0,-4 0-2 15,-4-1 0-15,0 0-4 16,1-2 0-16,-1-2-1 16,3-2 1-16,4-2-2 15,6-5-1-15,6 0 0 16,8 0 0-16,7-4 3 15,11 0 7-15,9-3-1 16,7 1 6-16,10-1 2 16,5 3 7-16,5 0 3 15,13 4 1-15,-13-5-1 16,13 5-4-16,0 0-1 0,0 0-3 16,-7 12 0-1,7 0-7-15,-4 6 0 0,4 3-2 16,-4 6 1-16,4 2-4 15,0 5 3-15,0 3-4 16,0 3 5-16,0-1-1 16,6 3-8-16,-6 1 4 15,8 0-5-15,-4 1 4 16,2 3-6-16,1-5 4 16,3 0-7-16,-3-2 3 15,4-2 2-15,-1-4-1 16,2-5-1-16,-4-2 0 15,3-8 2-15,-3-2-2 16,-3-5 2-16,-5-12 0 16,0 0 1-16,12 9 1 0,-12-9 0 15,0-13 1-15,0 13 0 16,-10-22 2-16,4 7-1 16,-7-2 1-16,-2-1 0 15,-5 0-1-15,-3 3 1 16,-3-1-2-16,-1 3 0 15,0 1-1-15,2 3-1 16,5 2-1-16,3 0-1 16,7 7-23-16,10 0-69 15,0 0-57-15,16 0-16 16,0 0-9-16,4 5-8 16,-2-10 16-16</inkml:trace>
  <inkml:trace contextRef="#ctx0" brushRef="#br0" timeOffset="105538.42">20213 4657 166 0,'0'0'55'0,"0"0"-7"16,0 0-8-16,0 0-7 0,-10 15-7 16,6-2-3-1,1 5-7-15,-1 5-1 16,1 3-1-16,-1 4-1 16,0 3-1-16,4 1 1 0,-5-1 2 15,5-1-7-15,-4-4 4 16,4 0-3-16,0-6 1 15,0-1-1-15,0-8 0 16,0-1-1-16,0-12-5 16,0 10-17-16,0-10-34 15,0 0-31-15,0 0-33 16,14 0-14-16,-14 0-7 0,14 0 88 16</inkml:trace>
  <inkml:trace contextRef="#ctx0" brushRef="#br0" timeOffset="106572.06">20536 4886 73 0,'-20'0'41'0,"6"0"1"16,-3 0-5-16,6-5 0 16,11 5 2-16,-18-16-7 15,18 5-2-15,0-2-7 16,12-3-2-16,2 0-6 15,1-4 0-15,4 4-8 16,2 2-1-16,2-3-5 16,-3 5 0-16,2 5 0 15,-7 1 2-15,2 6 1 16,-5 0-1-16,0 11 0 0,-5-1 1 16,-1 6 2-16,-1 3 1 15,-5 1 4-15,0 6-2 16,-5 0 2-1,-2 2-1-15,-6 0 4 0,-1-1-6 16,-2 0 5-16,-1-3-3 16,-3-2 0-16,3-3-3 15,-1-5-3-15,5 0-14 16,-1-3-24-16,14-11-24 16,-16 11-32-16,16-11-28 15,0 0-11-15,13 4 10 16,-13-4 119-16</inkml:trace>
  <inkml:trace contextRef="#ctx0" brushRef="#br0" timeOffset="106997.37">21083 4689 135 0,'0'0'59'0,"-14"7"-7"16,-7 10-1-16,-4 6-10 15,-3 8-12-15,-5 3-5 0,2 3-5 16,1 4-1-16,2 1-6 16,4-3 2-16,8-2-4 15,9-2 1-15,7-6 2 16,3-2-1-16,11-5 4 15,5-9 1-15,6-2 2 16,2-6 1-16,6-5 1 16,-1-5 2-16,-2-2 1 15,-3-7 3-15,-1 2-1 16,-13-4 0-16,-1 1-1 16,-12-2-3-16,-17 2-1 15,-1-2-4-15,-7 3-4 16,-1 4-50-16,-1-2-59 0,5 0-31 15,7 6-13 1,4-1-18-16,11 7-7 16,0 0 71-16</inkml:trace>
  <inkml:trace contextRef="#ctx0" brushRef="#br1" timeOffset="116810.47">17729 5722 109 0,'0'0'53'0,"0"0"-6"16,13 14-11-16,-3 4-12 16,-1 6-10-16,-1 5-3 15,-1 6-1-15,-1 7 3 0,-6 2 0 16,0 6 1-16,-7 2 1 15,-6 0 0-15,-4 1 2 16,-8-2 0-16,-4 2 1 16,-6 0-3-16,-1-3 2 15,-4-1-3-15,-2-5-1 16,-3 0-1-16,-3-2 2 16,0-6-3-16,0-2 1 15,-4-3 0-15,2-2 1 16,-3-7-2-16,0 1 1 15,0-2-2-15,1-2-2 16,0 1 1-16,0-4-2 16,4 0-2-16,0 2 0 0,-1-4-1 15,2 2 1-15,0-2 0 16,3 2-2-16,2 0 1 16,-1 4-2-16,1-1 2 15,0 2-3-15,2 3 0 16,2 2 0-16,-2 0-1 15,2 3 3-15,3-1-2 16,0 4 2-16,2-1-2 16,2-2 3-16,2-1-3 15,2-2 0-15,2-3 0 16,4 0-1-16,4-8-1 16,1-3 2-16,6-3 0 15,10-9 2-15,-12 10 2 0,12-10 2 16,0 0 3-16,0 0 0 15,4-14 0-15,0 1 0 16,3-3 1 0,-1-3-5-16,2-4 1 0,1-2-3 15,-1 1 0-15,1-1 0 16,2 5-2-16,-3-1 0 16,0 5 0-16,0 4 0 15,-8 12 2-15,7-14-1 16,-7 14 2-16,0 0 1 15,0 11-1-15,0 4 0 16,-7 5 0-16,-1 4 1 0,-2 4-6 16,0 3 4-1,-4-3-4-15,2-2 0 16,1-3-1-16,1-7 2 16,3-5 0-16,7-11-1 15,-8 12 2-15,8-12 0 0,0 0-4 16,0 0 3-16,0 0 0 15,0 0-1-15,0 0 0 16,15-9 1-16,-4 6-1 16,3 3 1-16,1-4 0 15,4 4-1-15,3 0 1 16,1 0-1-16,-1 0 1 16,0 7-1-16,-1-1 1 15,-4 1-2-15,0 1 1 16,-4 0 1-16,-13-8 0 15,17 13 0-15,-17-13-2 16,0 0 2-16,10 12 0 0,-10-12 0 16,0 0 2-16,0 0-1 15,0 0-13-15,0 0-57 16,0-14-61 0,0 14-24-16,0-16-9 0,0 16-7 15,-4-17 27-15</inkml:trace>
  <inkml:trace contextRef="#ctx0" brushRef="#br1" timeOffset="118212.29">15847 3734 145 0,'0'0'71'0,"0"0"6"15,0 0 0-15,10-16-3 16,-10 16-5-16,3-20-6 16,-3 6-7-16,8-5-12 15,-1 2-9-15,4-3-8 0,-1 2-8 16,0 2-2-16,4 6-2 16,-4 2-3-1,4 8-1-15,-2 5-4 16,-1 2-1-16,1 4-1 0,1 2-1 15,3-4-1-15,-1 4-1 16,1-5 0-16,-1-4 0 16,2-4 2-16,-3 0 0 15,1-8 1-15,-2-2 1 16,0-4-2-16,-3 1-3 16,0-2-30-16,-5 2-47 15,-5 13-49-15,9-10-25 16,-9 10-11-16,-11 10-6 15,-2 3 8-15</inkml:trace>
  <inkml:trace contextRef="#ctx0" brushRef="#br1" timeOffset="118612.07">15948 3942 214 0,'0'0'101'0,"4"-19"-7"16,4 3 1-16,-1-2-16 15,7 0-13-15,-3 0-14 16,5 3-7-16,-3 3-12 0,1 6-9 15,-1 6-7-15,2 0-5 16,-2 8-3-16,2 2 0 16,1 0-1-16,2-2-4 15,2-3-2-15,2-5 1 16,1 0-2-16,-3-5 1 16,1-6 1-16,-1-4-2 15,-1-2 0-15,-4-4-21 16,1 2-49-16,-2 3-60 15,-1-2-26-15,4 8-8 16,-17 10-6-16,23-8-1 16</inkml:trace>
  <inkml:trace contextRef="#ctx0" brushRef="#br1" timeOffset="119129.03">16984 3273 200 0,'0'0'79'16,"0"0"-4"-16,0 0-6 15,-5 27-12-15,5-6-8 16,-2 4-4-16,2 9-6 16,-8 2-2-16,5 2-9 0,-3 3-5 15,2 0-6 1,-1-4-2-16,0-3-5 16,5-3-5-16,-4-6 1 15,4-6-2-15,0-3-1 0,0-16 1 16,0 15-13-16,0-15-33 15,0 0-38-15,9-6-43 16,2 1-17-16,-4-6-10 16,6 4-4-16,-3-6 87 15</inkml:trace>
  <inkml:trace contextRef="#ctx0" brushRef="#br1" timeOffset="119771.09">17276 3327 204 0,'11'-11'104'16,"5"2"-8"-16,7 2-2 15,1 1-15-15,7 6-14 16,-3 0-11-16,1 2-10 16,-3 8-10-16,-4 4-9 15,-9 5-3-15,-7 5-9 0,-6 1 0 16,-9 1-6-16,-7-2 1 15,-3 0-3-15,-2-4 2 16,-1-4-6-16,1-5 1 16,6-5-1-16,3-6 0 15,12 0-1-15,0 0-1 16,0 0-2-16,13 5 1 16,1-5 1-16,4 0-2 15,-1 5 1-15,3 1 0 16,-1 1 2-16,0-1 0 15,-5 7-1-15,-1-2 0 16,-5 6 2-16,-2 0-1 0,-6 1 2 16,0 1 1-16,-5 2-2 15,-4 0 0-15,-4-2 1 16,-6 2 1 0,-1-1 0-16,-3-2 0 0,-2-4 2 15,-1 0-5-15,0-5 3 16,4-2 0-16,3-3 0 15,1-4 0-15,7-5-13 16,11 5-67-16,-6-15-61 16,9 1-19-16,-3 14-10 15,16-21-8-15,-16 21 0 16</inkml:trace>
  <inkml:trace contextRef="#ctx0" brushRef="#br0" timeOffset="128571.09">28728 4334 190 0,'0'-14'87'0,"0"14"-1"15,0 0-9-15,-18 9-13 16,11 4-12-16,0 6-11 16,-3 5-9-16,-2 4-8 15,0 6-13-15,-1 1-6 16,0-1-1-16,4-2 0 16,-3-2 3-16,5-5-1 0,1-2 3 15,4-9 3-15,2-1 3 16,0-13 3-16,7 14 1 15,-7-14 1-15,20 5 0 16,-6-5-2-16,0 0-1 16,7 0-3-16,0-5-4 15,-1 2-3-15,6-2-6 16,1 0-36-16,0-3-44 0,-2 0-44 16,-2 2-29-1,-5-3-8-15,-2 5-5 16,-16 4 9-16</inkml:trace>
  <inkml:trace contextRef="#ctx0" brushRef="#br0" timeOffset="128865.06">28897 4444 182 0,'0'0'110'0,"0"0"-13"15,0 0-4-15,-13 20-11 16,13 2-9-16,-6 3-11 16,6 7-8-16,-8 2-11 15,8 3-17-15,-6 2-7 16,6 0 0-16,-6-5-2 0,6-1-3 16,0-6-1-16,0-2-7 15,0-4-6-15,0-6-51 16,0-15-39-16,13 14-49 15,-13-14-22-15,18-2-5 16,-18 2-5-16,15-20 39 16</inkml:trace>
  <inkml:trace contextRef="#ctx0" brushRef="#br0" timeOffset="129224.17">29125 4428 273 0,'7'-12'116'0,"-7"12"-10"15,0 0-11-15,-6 16-12 16,6 0-12-16,-11 0-16 16,9 6-20-16,-4 1-19 15,0 3-4-15,3 0-1 16,-2-2-2-16,5 0-2 15,-6-3 1-15,6-1-2 16,0-3 3-16,8-4-1 16,-2-2-1-16,-6-11 0 15,21 12-1-15,-8-12 1 16,7 0-2-16,-2-7 0 0,2 0-4 16,1-2-5-1,-5-4-45-15,4 0-41 0,-3 0-38 16,-7-2-21-1,2 2-16-15,-6-2-4 0,1 2-2 16</inkml:trace>
  <inkml:trace contextRef="#ctx0" brushRef="#br0" timeOffset="129490.03">29343 4473 238 0,'0'0'116'16,"0"0"-8"-16,0 13-2 15,-6 2-11-15,6 7-12 16,-9 2-15-16,5 6-30 16,-2 2-12-16,4 4-2 15,-3 1-8-15,5 0 0 16,-3-3-5-16,3-1-4 0,0-5 3 16,0-4-5-16,0-3 5 15,7-5-8-15,0-5-32 16,-7-11-57-16,20 0-57 15,-6 0-19-15,-2-7-10 16,2 3-2-16,-5-7-6 16</inkml:trace>
  <inkml:trace contextRef="#ctx0" brushRef="#br0" timeOffset="129686.08">29650 4752 292 0,'13'-4'177'0,"-13"4"1"16,0 0-58-16,0 0-19 16,9-12-20-16,-9 12-58 15,0 0-64-15,14 0-75 16,-14 0-42-16,20-4-15 16,-20 4-2-16,21-7-8 15,-21 7 57-15</inkml:trace>
  <inkml:trace contextRef="#ctx0" brushRef="#br0" timeOffset="130376">29973 4486 289 0,'0'0'136'16,"12"0"-22"-16,-12 0-5 15,20 23-14-15,-4-9-15 16,5 8-14-16,0 2-44 16,4 7-6-16,-2 1-5 15,0-1-1-15,-2 3-5 16,-3 1 4-16,-4-3 0 0,-3 0-8 15,-6-5 6-15,-5-1-6 16,0-5 6-16,-12-3-6 16,-3-7 7-16,-3-4-10 15,-4-7 4-15,-1 0 1 16,0-3 0-16,0-8 1 16,2-2-7-16,5-5 5 15,4-4-8-15,4-3 7 16,8-4-8-16,0-4 6 15,9-2-6-15,2-4 2 16,5-1 3-16,1-2-2 16,5 3 4-16,1 2-2 15,-3 2 2-15,0 5 0 0,1 2 3 16,-5 4-3-16,-1 3 3 16,-2 5 0-1,-6 2 3-15,-1 0-3 16,-6 2 3-16,0 12-1 0,-8-19 0 15,-3 15 1-15,-7 0-1 16,-2 4 1-16,-7 4-6 16,-2 3 0-16,0 4 0 15,-1 2 0-15,0 5 0 16,4 0 0-16,1 4 0 16,9-1 0-16,3 0 0 15,6 2 0-15,7-3 0 16,5 0 0-16,6 0-10 0,2-5-95 15,5-5-52 1,2 1-14-16,1-11-7 16,2 6-7-16,-1-12-1 15</inkml:trace>
  <inkml:trace contextRef="#ctx0" brushRef="#br0" timeOffset="131354.19">30411 4004 160 0,'5'-11'65'15,"-19"11"2"-15,-3-3-4 16,-12 3-10-16,-5 0-12 16,-11 6-10-16,-4-1-8 15,-7 1-4-15,-7 1-3 0,-6 2-1 16,-5-2-5-16,-7-1 1 16,-2 3-2-1,-5-1 1-15,-5-2 0 16,-3 1-1-16,-5-2 0 0,1 2-1 15,-2-3 2-15,5 2 0 16,-1-6-1-16,8 4 0 16,2-4-2-16,7 0 3 15,4 0-2-15,8 0 2 16,8-4 1-16,8 4 2 16,5-8 1-16,8 4 3 15,5-1 1-15,9 1-1 0,5 1 1 16,7 3-1-16,14 0-2 15,-17-5-2-15,17 5 0 16,-5 11-1-16,5-11 0 16,0 22-3-16,0-7 2 15,0 6-5-15,0 3 3 16,0 5-4-16,0 1 1 16,0 5-5-16,0 7-2 15,0 1 2-15,3 5-3 16,-3 5 4-16,7-1-4 15,-3 2 5-15,1-2-4 16,0-1 5-16,1 0 1 16,1-3-4-16,4-4 5 0,-3-5-3 15,0-1 3-15,3-3-5 16,-2-5 4-16,-2-4-5 16,-1-5 1-16,-2-2 0 15,-1-6-2-15,-3-2 0 16,0-11 0-16,0 12 3 15,0-12 1-15,0 0 0 16,-14-11 2-16,14 11 0 16,-24-20 1-16,8 5-1 15,-4-4 1-15,-2 0-3 16,-4 1 0-16,5-1 2 16,-2 1-8-16,1 2 8 15,8 2-29-15,0-7-63 0,14 3-61 16,8 1-16-16,4-2-12 15,8 2-6 1,-1-2 1-16</inkml:trace>
  <inkml:trace contextRef="#ctx0" brushRef="#br0" timeOffset="-161392.62">31799 4395 146 0,'3'-17'62'0,"-3"17"-6"16,0-13-1-16,0 13-3 15,0 0-2-15,6-17-4 16,-6 17-6-16,0 0-6 15,0 0-2-15,0-12-3 16,0 12-3-16,0 0-3 16,0 0-4-16,0 0-4 0,0 0-1 15,0 0-1-15,0 0-5 16,0 0-2-16,0 0 0 16,0 0-1-16,0 0-1 15,0 0-1-15,0 0 0 16,0 0 2-16,0 0 0 15,0 0 0-15,0 0 0 16,0 0 0-16,0 0 0 16,0 0 1-16,0 0-2 15,-14-5-2-15,14 5 3 16,0 0-3-16,0 0 0 16,0 0 0-16,0 0 0 15,0 0 0-15,0 0-1 0,0 0 0 16,0 0-1-16,0 0 2 15,0 0 0 1,0 0 1-16,0 0-1 16,0 0 0-16,0 0-1 0,0 0 1 15,0 0 2-15,0 0-3 16,0 0 0-16,0 0-1 16,0 0 2-16,0 0-1 15,0 0 2-15,0 0-2 16,0 0 0-16,0 0 1 15,0 0-1-15,0 0 2 16,-9 11-2-16,9-11 2 16,-5 13-1-16,5-13 3 0,-12 21-3 15,5-9 0-15,0 0 0 16,0 2-2-16,1 4 1 16,-2-2 0-1,0 0 0-15,2 4-3 0,-1-4 3 16,0 1-1-16,2 0 1 15,-1-3-1-15,3-1 2 16,-1-1-1-16,4-1 0 16,0-11-1-16,-6 14 3 15,6-14-3-15,0 13 0 16,0-13 1-16,0 0-2 16,0 15 2-16,0-15 0 15,0 0-1-15,0 0 1 16,8 12 0-16,-8-12 1 15,0 0-2-15,11 7 3 16,-11-7-2-16,0 0 2 0,14 6 0 16,-14-6-2-16,15 3 2 15,-15-3-1-15,19 5 1 16,-7-5 0-16,0 0-1 16,1 0 1-16,1 0-1 15,-1 0 0-15,0 0-1 16,2 0 2-16,-4 0-2 15,3 0 0-15,-3 0 0 16,2 0-2-16,0 0 2 0,-2 0 1 16,0 0-2-1,1 0 0-15,0 0 7 16,3 0-7-16,-3 0 7 16,1 0 1-16,-4 0-2 0,4 0-1 15,0 0-36-15,-3-6-64 16,-10 6-34-16,16-5-10 15,-16 5-11-15,0 0-5 16,0 0-4-16</inkml:trace>
  <inkml:trace contextRef="#ctx0" brushRef="#br0" timeOffset="-160744.5">31892 4540 179 0,'0'0'85'0,"-5"-14"-5"15,5 14-4-15,0 0-6 16,0 0-5-16,0 0-13 16,0 12-7-16,0-12-13 15,0 21-9-15,2-7-2 16,-2 2-3-16,8 2 0 16,-2 2-6-16,-1 0 1 15,-3 0-2-15,4 3-4 16,0 0-1-16,0 2 3 15,-2-2 0-15,0 2-4 16,1-2 3-16,-1 0-5 0,-4-1 4 16,9-1-2-16,-6-4 11 15,4-4-17-15,-2 0 11 16,1 0-7 0,-6-13 7-16,13 16 1 0,-13-16 0 15,0 0-8-15,10 9 1 16,-10-9-5-16,0 0-39 15,0 0-51-15,6-18-57 16,-6 18-20-16,-3-20-9 16,3 20 10-16,-4-24 33 15</inkml:trace>
  <inkml:trace contextRef="#ctx0" brushRef="#br0" timeOffset="-159733.43">32455 4611 180 0,'-15'8'63'0,"3"-3"-1"15,-8-5-4-15,0 5-9 0,-6-5-6 16,2 3-3-16,-2-3-3 16,1 0-5-16,3 0-7 15,2-5-2-15,6 0-1 16,2-6-2-16,12 11-1 16,-9-23-2-16,9 7 0 15,0-2 0-15,5-1-2 16,0-2-1-16,7 2-2 15,-3 0-2-15,7 3-3 16,-1 0-1-16,0 6-4 16,5-1 1-16,1 5 0 15,2 0-1-15,-1 6 0 16,-1 0 2-16,0 6 0 0,-4 1 1 16,5 3 1-16,-9 0-3 15,-5 5 3-15,-2 2-1 16,0 1-1-16,-3 2-3 15,-3 2 3-15,0 1-2 16,0 0 1-16,0 2-2 16,0 0 0-16,0 2 0 15,0-2 2-15,0 2-3 16,-6 2 2-16,6-2 2 16,-3-1-2-16,-3-2 5 15,-2 1-5-15,1-3 5 16,-3-1-7-16,2-3 8 15,0-3-8-15,0 1 3 0,1-3 0 16,0 0 0-16,2-1-1 16,5-12 1-16,-11 20 0 15,11-20-1-15,0 15-1 16,0-15-1-16,0 11 2 16,0-11-2-16,0 0 2 15,0 0-2-15,0 0 2 16,0 0-1-16,0 0 2 15,0 0-2-15,10 0-20 16,-10 0-50-16,10-11-54 16,-4-1-36-16,-6 12-8 15,0-17-7-15,0 17-3 16</inkml:trace>
  <inkml:trace contextRef="#ctx0" brushRef="#br0" timeOffset="-157768.53">25926 4523 141 0,'0'0'52'16,"7"-22"-2"-16,-7 22-5 16,16-19-4-16,-2 9-6 15,-1-1-6-15,6 7 1 16,-2 0-7-16,1-1-5 16,2 5 1-16,1 0-4 15,-2 9 0-15,1-3-5 16,-4 5 3-16,2 1-4 15,-5 3 8-15,-3 4 0 16,-5 0 2-16,-5 1 0 16,-8 1 2-16,-6 2-1 15,-4-4-1-15,-5-2-3 0,-2-3-3 16,-2-1-1-16,6-3-5 16,0-4-2-16,4-3-2 15,7-3-2-15,10 0-1 16,0 0-1-16,0 0 2 15,0 0-2-15,15 0 0 16,2 0 4-16,-1 0 1 16,8 0-2-16,-1 0 0 15,2 7 0-15,-1 0-1 16,-1 3 2-16,-1-2-1 16,-2 7-3-16,-5 0 3 15,-4 2-1-15,-2 3 6 16,-5-2-3-16,-4 2 4 0,-4-3-3 15,-3 3 5-15,-6-4-3 16,0 1-7-16,-4-4 6 16,-1-1-3-16,-6-1 6 15,0-4-3-15,-3-1-3 16,1-6-1-16,-1 0 1 16,3 0 4-16,2-6-18 15,0-1-35-15,8-1-40 16,14 8-38-16,-14-18-19 15,14 18-9-15,14-20-4 16,5 11 41-16</inkml:trace>
  <inkml:trace contextRef="#ctx0" brushRef="#br0" timeOffset="-157312.62">26611 4528 131 0,'0'0'64'16,"-6"12"-6"-16,-5 1-8 16,-5 7-3-16,-4 5-5 15,2 4-10-15,-3 4-7 0,-1 5-6 16,2 0 2-16,4 2-3 15,3-2-1-15,6-1-2 16,7-4-2 0,0-4 1-16,9 0 1 0,2-8 4 15,8-5-5-15,-2-3 4 16,6-3-3-16,-1-7 7 16,4-3 2-16,-3-3 2 15,1-5 1-15,-3-2-2 16,0-3 5-16,-6-4-8 15,-2 2 6-15,-5-1-12 16,-4 3 5-16,-8-1-11 16,-6 3 6-16,-7 1-9 0,-4 1 0 15,-4 6-11 1,-6-1-71-16,4 4-62 16,5 0-25-16,3 0-3 15,19 0-14-15,0 0 1 0</inkml:trace>
  <inkml:trace contextRef="#ctx0" brushRef="#br0" timeOffset="-155617.56">32173 5460 153 0,'0'0'70'0,"0"0"-9"16,5-13-2-16,-5 13-6 15,0 0-8-15,0 0-9 16,0 12-8-16,0-12-3 16,-5 17-10-16,5-4 0 15,5 5-10-15,-5 0 6 16,0 4-8-16,0 1 9 15,5 1-8-15,-5 3 4 16,3 1-5-16,-3-1 3 16,5 0 2-16,-5 2-4 15,0-1-1-15,0 1-1 16,2 0-1-16,-2 0 0 16,5 1 1-16,-5-1-2 15,6 0 0-15,-3 0 0 16,3-1 2-16,0-1-2 15,-6 0 1-15,4 0 1 16,-4 4 2-16,3-1 1 0,-3-3-1 16,0 3-3-16,0 1 3 15,0-4-3-15,7 2 4 16,-7-2-7-16,7-3 2 16,-3 0-2-16,-1-2 4 15,-3 0-1-15,6-3-2 16,2-1 3-16,-8-4-2 15,5-1 2-15,-5-13-1 16,0 18 2-16,0-18 1 16,0 0 0-16,11 12 4 15,-11-12 0-15,13-5 0 16,-13 5 2-16,22-14 0 16,-7 3-1-16,0-3-2 0,3-2 0 15,1-2-3-15,-4 2 4 16,0-2-4-16,3 4 1 15,-6 2-4-15,-2 1 3 16,-10 11 0-16,10-14 3 16,-10 14-1-16,0 0-1 15,0 0 3-15,0 0-2 16,-6 14 3-16,-5-2-1 16,3 1-1-16,1 2-3 15,-1 1 2-15,-3 3-3 16,3 2-1-16,0-2-2 15,-2-1 1-15,6 1 1 16,-5-2 0-16,2-3 0 0,0-1-1 16,7-13 2-16,-20 13 1 15,5-13 3-15,-4-4-1 16,-2-7 1-16,-2-2-1 16,-2-6 4-16,-3-1-2 15,-3-5 3-15,8 0-3 16,3 2-3-16,3 1-19 15,9 7-48-15,8 15-55 16,0-15-38-16,12 17-9 16,-3 3-8-16,10 11-3 15</inkml:trace>
  <inkml:trace contextRef="#ctx0" brushRef="#br0" timeOffset="-154748.52">32206 7026 141 0,'12'0'51'0,"3"0"-6"15,6 3-5-15,12-3-9 0,-2 0-8 16,6 0-6-16,-10 0-5 16,7 0-4-16,-4 0-4 15,-3 0-1-15,-7 0-1 16,-10-5-1-16,4 5 3 16,-14 0-1-16,13-7 6 15,-13 7-1-15,0 0 7 16,0 0 0-16,0 0 4 15,0 0 0-15,0 0 0 16,0 0 1-16,0 0-4 16,-20 18 2-16,10-8-4 15,0 2-2-15,1 3-2 16,-4 1-1-16,1 1-1 0,3 2-1 16,1-1-1-16,2 3 0 15,2 1-3-15,4 2 2 16,0-1-1-16,0 1 1 15,-3-1 0-15,3 1 1 16,0-5 1-16,0 2 1 16,0-3 0-16,-7 0 1 15,7-4 0-15,0 0-1 16,-4-4 0-16,4-10 1 16,0 15-3-16,0-15-3 15,0 0 2-15,0 0-7 16,0 0-16-16,0 0-24 15,0 0-27-15,19 0-36 0,-19 0-22 16,0 0-15-16,0-13-1 16,0 13 68-16</inkml:trace>
  <inkml:trace contextRef="#ctx0" brushRef="#br0" timeOffset="-154349.78">32293 7351 154 0,'0'0'77'0,"0"0"-6"0,12-11-1 16,-3 11-7-16,5-4-8 16,0 4-9-16,5-4-7 15,-5 4-8-15,10 0-7 16,-4 0-4-16,3 0-5 16,-3 0-4-16,-2 0-3 15,-8 0-1-15,8 0-2 16,-6-3-1-16,-12 3-2 0,18 0-8 15,-18 0-23-15,0 0-23 16,0 0-33-16,0 0-34 16,37-15-19-16,-37 15-7 15,0 0 17-15,-19-17 128 16</inkml:trace>
  <inkml:trace contextRef="#ctx0" brushRef="#br0" timeOffset="-153079.6">26413 5309 147 0,'0'0'73'15,"0"-17"-6"-15,0 17-4 16,0 0-6-16,0 0-10 15,0 0-7-15,0 0-8 16,0 0-8-16,7 17-6 16,-4 1 1-16,3 3-2 15,-3 6 10-15,1 1-8 16,3 5 0-16,0 0 0 16,-3 2-1-16,2 0-4 15,-1 2-3-15,-2-2 0 0,4-1-11 16,-1 3 4-16,1-2 0 15,-2 1-3-15,2-1 2 16,0 0 1 0,0 2 0-16,-2-5-2 15,0 3 2-15,-1-3-3 0,-4 0 2 16,7-3-1-16,-4 1-3 16,-3 1 1-16,6-2 1 15,-6-1 1-15,4 1-1 16,-4 0 1-16,0 0 0 15,0 0-1-15,0 1 6 16,0 0-6-16,0-2 1 16,0-1-4-16,0 1 5 0,0-2-1 15,3-1 3-15,-3 0-3 16,6-3 1-16,-6-1 1 16,5-3 1-1,-5-1 0-15,0-1-1 0,0-2 0 16,5-3 0-16,-5-11 1 15,0 15 0-15,0-15 1 16,0 0-4-16,0 0-22 16,0 0-34-16,0 0-32 15,0 0-34-15,0 0-26 16,0 0-11-16,0-14-3 16,0 14 54-16</inkml:trace>
  <inkml:trace contextRef="#ctx0" brushRef="#br0" timeOffset="-152682.52">26402 6530 80 0,'0'0'58'16,"0"0"-10"-16,0 12-6 0,14 0-7 15,-7 1-5 1,6 1-11-16,4 2 2 16,-2 0 0-16,4-2-1 15,0-2 2-15,1-4 4 0,-4-4 3 16,3-1 4-16,-4-3 8 15,0-7 1-15,-1-1-1 16,-3-4-4-16,-2-8-3 16,-2-1-4-16,-3-4-12 15,-4 0-33-15,5 0-56 16,-5 5-56-16,0-3-17 16,0 11-4-16,-6 0-8 15,6 12 90-15</inkml:trace>
  <inkml:trace contextRef="#ctx0" brushRef="#br0" timeOffset="-151746.92">26771 6960 126 0,'-11'-5'57'0,"-3"5"-5"16,-2 8-4-16,-4 2-1 16,-1 6-6-16,-4 5-3 15,2 4-2-15,-4 7-3 16,4 4-4-16,3-1-2 16,0 4-1-16,7 0-5 15,5-2-4-15,2-2 0 16,6-1-2-16,10-7-3 15,2-1 3-15,4-7 0 16,6-3 1-16,5-4-2 0,0-5 1 16,3-7-1-1,1 0 2-15,-3-9 0 16,-2 0 1-16,-3-3-2 16,-5-4 1-16,-8 0 3 0,-4-2 0 15,-12-2 1-15,-4 4-4 16,-11-1-1-16,-6 1-55 15,1 5-77-15,-3 3-36 16,0-6-10-16,10 5-12 16,6-12-6-16</inkml:trace>
  <inkml:trace contextRef="#ctx0" brushRef="#br0" timeOffset="-150375.56">32697 4007 85 0,'0'0'43'0,"0"0"3"16,0 0 1-16,0 0 4 15,0 0 0-15,0 0 0 0,-5-18-11 16,-29 18-1-16,-1 0-6 16,-14 3-4-16,-5 1-3 15,-16 0-1-15,1-1-3 16,-11 1-8-16,5-1 4 15,-5 3-2-15,5-3-2 16,1 1-2-16,6-4-3 16,1 6-2-16,9-6 0 15,2 0 5-15,8 0-1 16,4 0 1-16,0 0-2 16,8-4 0-16,1-1 2 15,7 2-1-15,1-1 1 0,6 0 0 16,4 1-1-16,4 3 1 15,13 0-1-15,-14 0 0 16,14 0-2-16,0 0-2 16,-8 10-1-16,8-10-2 15,0 22 1-15,0-9-2 16,-3 6 5-16,3 4-5 16,0 1 4-16,0 5-1 15,-4 3 0-15,4 3 0 16,0 3 0-16,0 3 0 15,0 3-7-15,0 4 3 16,0 2-2-16,0 0 1 16,0 0-2-16,0-2 2 0,0-3-1 15,-4-2 0-15,4-4 6 16,-6-2-3-16,6-5 3 16,0-3-7-16,0-7 7 15,-2 0-7-15,2-6 7 16,0-1-6-16,0-15 0 15,0 12 0-15,0-12 1 16,0 0 1-16,0 0 1 16,-18-12 5-16,5 2-8 15,-4-7 5-15,-4 0-8 16,-2-2 4-16,-3-1-2 16,-1 1 3-16,-1 2-5 15,4 0 1-15,1 3 3 0,9 4 0 16,1 5-34-16,13 5-71 15,-13-4-46-15,13 4-18 16,0 0-6-16,12 9-8 16,-12-9 37-16</inkml:trace>
  <inkml:trace contextRef="#ctx0" brushRef="#br0" timeOffset="-148981.02">27039 4211 107 0,'0'0'53'0,"0"0"-2"16,-11-6-4-16,-1 6-1 16,-4-3-2-16,-5 3 1 0,-7-6-4 15,-7 6 0 1,-3 0-4-16,-10-4 0 15,-2 4-2-15,-10 0 1 16,-1 0-3-16,-7 0-1 0,-1 0-4 16,-3 0-3-16,-5 0-1 15,-1 0-5-15,1 4-4 16,-3-4-3-16,5 0-4 16,0 0-1-16,6 5-2 15,1-5 1-15,8 0-4 16,7 0 2-16,1 0-1 15,6 0 2-15,4 0 0 16,7 0-1-16,2-5 1 16,1 1-2-16,9 4 5 15,-3-7-3-15,11 3 4 16,1-1-4-16,14 5 5 16,-17-6-4-16,17 6 4 0,0 0-2 15,0 0-4-15,0 0 2 16,0 0-8-16,0 0 4 15,0 0-4-15,-3 14 1 16,3-3-4-16,0 4 3 16,0 4-2-16,3 5 0 15,-3 2 3-15,6 5-2 16,-6 3 2-16,7 3-2 16,-3 2 2-16,4 2-2 15,-1 1 2-15,1 2-1 16,-1-3 3-16,6-2-2 15,-2-2 1-15,-2 0-1 16,4-3 5-16,-5-2-5 0,3-4 6 16,-2-4-5-16,1-1 4 15,-3-4-1-15,0-2 2 16,-3-4-6-16,-4-13 1 16,10 16 6-16,-10-16-5 15,0 0 3-15,0 0-4 16,0 0-4-16,0 0 5 15,-18-4 1-15,5-3-1 16,-4-3-4-16,-3 0 3 16,-6-2-3-16,-5 0 5 15,1-4 1-15,-3 3-6 16,-1-1 6-16,2 0-6 16,3 1 6-16,3 1-5 0,4 1 4 15,5 3-4-15,6 3 6 16,11 5 0-16,0 0-2 15,0 0-32 1,0 0-71-16,23 0-51 0,-5 6-12 16,4 2-8-16,-3-8-10 15,10 15 44-15</inkml:trace>
  <inkml:trace contextRef="#ctx0" brushRef="#br1" timeOffset="-139596.06">29152 5626 104 0,'11'-22'69'16,"1"3"-14"-16,7 2-1 16,1 5-7-16,5 6-4 15,-1 6-4-15,3 4-7 0,4 8-4 16,-3 10-6-16,-1 7-3 15,1 11-5-15,-3 7 1 16,-2 8-5-16,3 4 0 16,1 7-1-16,0 3-2 15,3 1-2-15,2 1 2 16,1 1-5-16,1-2 2 16,3-1-2-16,-1-1 1 15,3-5-1-15,-2-2 3 16,1-5 0-16,2-6 0 15,2-2 4-15,3-6 0 16,1-4 0-16,4-6 4 16,0-3-5-16,0-4-1 0,-1-1-1 15,1-4-1-15,-3-3 0 16,-4-3-3-16,-1-1 2 16,-3-2-5-16,-1-1 4 15,-5-1 0-15,-3-2 3 16,-2-1-3-16,-5-2 2 15,-3-1-1-15,-7-3-1 16,-1 0 3-16,-12 0-1 0,13-13 0 16,-13 0-1-1,0 0 6-15,-4-3-2 16,0-2 5-16,-2-1-5 16,0 3 7-16,-2 1-4 0,2 2 4 15,6 13-3-15,-10-17 1 16,10 17-5-16,0 0-1 15,0 0 4-15,-4 14-7 16,8-2 1-16,3 2-5 16,6 3 2-16,1 2-4 15,3 1 3-15,3-2-3 16,4 0-2-16,-1-3 1 16,1-1 0-16,3-1 2 15,0-5-2-15,-1 0 1 16,-2-1 0-16,0-3-1 15,-5-1 2-15,-4-3 0 16,-2 4 2-16,-13-4 3 0,13 0 0 16,-13 0 1-16,0 0 2 15,-26 0 1-15,5 5 3 16,-5-1 1-16,-5 3-2 16,-4 1 1-16,-5 2-2 15,3 2 2-15,-3 0-5 16,6-1 2-16,7-2-5 15,1 0-5-15,10-3-4 16,5-6-40-16,11 0-52 16,11 0-52-16,1-17-16 15,9 5-6-15,-11-13-9 16,12 0 36-16</inkml:trace>
  <inkml:trace contextRef="#ctx0" brushRef="#br1" timeOffset="-138455.52">26894 3532 93 0,'0'0'68'15,"0"0"-6"-15,0 0-3 16,0 0-2-16,0 0-1 16,0 0-1-16,0 0-4 15,0 0-6-15,10-17-5 16,-10 17-5-16,14-19-5 15,-4 8-6-15,0-1-5 16,1-1-6-16,1 2-3 16,0 3-3-16,-2 2-1 15,4 6 1-15,-2 0-1 0,1 6-3 16,1 1 2-16,0 2-2 16,3-2 2-1,0 0-4-15,2-1 4 0,-1-1-1 16,-1-5 2-16,-1 0 0 15,-3-7 0-15,-2 1 0 16,-11 6-10-16,19-17-14 16,-19 17-36-16,8-13-37 15,-8 13-42-15,0 0-9 16,0 0-11-16,-6 13-2 16,6-13 112-16</inkml:trace>
  <inkml:trace contextRef="#ctx0" brushRef="#br1" timeOffset="-138108.93">27020 3731 111 0,'0'0'99'15,"0"0"-23"-15,0-16-6 16,0 3-6-16,13-1-6 15,-3-1-12-15,4 1-11 16,-1 1-10-16,1 5-2 16,3 4-4-16,-2 4-2 15,0 0-1-15,0 8-1 0,0 2 1 16,-4 1-2-16,5-1 1 16,-5-1-3-1,5-3-1-15,-5-6-1 16,1 4-1-16,-12-4-2 0,21-10-7 15,-8 1-28-15,-3-1-34 16,3-2-37-16,5-1-33 16,-4-4-12-16,9 6-5 15,-2-7-5-15</inkml:trace>
  <inkml:trace contextRef="#ctx0" brushRef="#br1" timeOffset="-137447.54">27758 3191 194 0,'-13'-7'93'0,"-1"2"-13"15,14 5-9-15,0 0-10 16,14-6-11-16,10 6-11 16,5 0-14-1,6 0-8-15,3 0-6 0,3 0-1 16,1 0-4-16,-3 0-1 15,-6-3-1-15,-6-1 1 16,-4 1 0-16,-8-2 0 16,-3 5 1-16,-12 0 0 15,13-7 3-15,-13 7 2 16,0 0 0-16,0 0 2 16,0 0-1-16,-13 12-1 15,13-12 0-15,-12 24-1 16,4-9-1-16,1 6 0 15,-2 2-4-15,0 5-2 16,2 2 5-16,1 4-6 16,0-2 3-16,1 2-3 0,0 0 4 15,3-2-6-15,2-3 6 16,-5-1-2-16,5-6-3 16,0-4 2-16,0-1 1 15,0-6-1-15,0-11-1 16,0 18 1-16,0-18-1 15,0 0 0-15,0 0 0 16,7 10-3-16,-7-10-14 16,0 0-27-16,0 0-29 15,0 0-28-15,16-16-36 16,-16 16-11-16,10-15-9 16,-10 15-1-16,7-17 114 15</inkml:trace>
  <inkml:trace contextRef="#ctx0" brushRef="#br1" timeOffset="-137110.99">27939 3491 186 0,'0'0'75'0,"0"0"-4"15,0 0-3-15,0 0-5 16,22-9-7-16,-8 9-7 16,5 0-6-16,2 0-7 0,-1 0-5 15,5 0-8-15,-5 0-4 16,-2 0-5-16,-1-5-2 16,-4 5-4-16,-13 0-1 15,18 0-2-15,-18 0-3 16,10 0-1-16,-10 0-17 15,0 0-24-15,13-4-36 16,-13 4-45-16,0 0-20 16,0 0-4-16,-14-16-11 15,14 16 82-15</inkml:trace>
  <inkml:trace contextRef="#ctx0" brushRef="#br2" timeOffset="-111432.25">22042 10643 142 0,'-4'-15'69'0,"-3"-4"2"15,2 7-1-15,5 12-7 0,-8-17-11 16,8 17-8-1,0 0-10-15,0 0-7 16,-4 19-9-16,4-1-1 16,0 3-5-16,0 8 1 15,5 1-3-15,-5 6 2 0,5 3-1 16,-5-1 2-16,4-1-2 16,1-1-1-16,0-3 0 15,-2 0 3 1,2-8-1-16,0-3 3 0,-2-6-5 15,1-2 1-15,-4-14 2 16,3 13 1-16,-3-13 0 16,0 0-2-16,0 0 0 15,0 0-3-15,0 0-25 16,0 0-52-16,7-13-67 16,-7 13-12-16,0 0-11 15,0 0-4-15,-20 13 4 0</inkml:trace>
  <inkml:trace contextRef="#ctx0" brushRef="#br2" timeOffset="-108675.61">22162 11803 139 0,'-13'-12'68'0,"13"12"-7"16,0 0-3-16,0 0-5 15,12-7-9-15,-3 7-10 0,3 6-10 16,3 1-4-16,3 2-6 16,3 1 0-1,0 5-5-15,-1 1-1 0,0 1 1 16,1 4-2-16,-3 0 1 15,-2-1 1-15,-3 2 0 16,-5 0 5-16,-3-2 0 16,-5-2 1-16,-7 0 0 15,-4-3 0-15,-4-3 1 16,-7-3-3-16,-3-2 0 16,1-3-5-16,0-4 2 15,-2 0-5-15,5-7 0 0,5-1 0 16,3-3 0-16,6-5-1 15,3-1 0-15,4-6 0 16,5 1-1 0,3-3 0-16,4-1-1 0,3-2 0 15,4 2 0-15,-4-1 1 16,5 1-2-16,-1 2 1 16,-1 1-2-16,-4 2 3 15,-2 0-2-15,-2 5 5 16,-5 0-3-16,-2 2 2 15,-3 3 1-15,-7-1 2 16,7 12 2-16,-21-16-1 16,8 8-1-16,-7 4-1 0,4 4 1 15,-8-6-1-15,1 6-2 16,-1 0 2-16,-3 7-1 16,4-1 0-1,-2 2 2-15,4 1-4 0,2 1 0 16,4 2 1-16,3 0 0 15,5 0-3-15,7 1 2 16,0-2 0-16,10 1 0 16,0-3 1-16,8-2 1 15,-2-1-1-15,8-6-12 16,-2 6-48-16,0-6-53 16,-3 0-42-16,0 0-8 15,-19 0-6-15,20 5-6 16,-20-5 50-16</inkml:trace>
  <inkml:trace contextRef="#ctx0" brushRef="#br2" timeOffset="-105855.63">22148 12958 105 0,'0'-13'91'0,"0"-4"-26"15,4 3 0-15,5-3-9 0,4-1-6 16,3 4-7-16,3-1-9 16,2 4-6-16,4 5-9 15,-4 1-5-15,0 5-2 16,0 0-1-16,-4 11 2 16,-5 0-3-16,-3 5 0 15,-7 4 0-15,-2 2-2 16,-6-1 1-16,-2 3-2 15,-5 0 1-15,-2-1-4 16,-4-1 3-16,-2 0 1 16,2-2 0-16,-2-2 2 15,1 0-1-15,1-2 0 16,4 0 0-16,3-4 0 0,5-1 0 16,7-11-2-16,0 17 2 15,0-17-2-15,19 13-2 16,-1-9-2-16,5-4-14 15,4 5-26-15,7-5-25 16,2 0-33-16,2 0-30 16,-4-7-15-16,3 7-4 15,-9-12-2-15,1 9 125 16</inkml:trace>
  <inkml:trace contextRef="#ctx0" brushRef="#br2" timeOffset="-105395.22">22545 12891 121 0,'-6'-13'122'15,"-4"-1"-21"-15,10 14-29 16,0-17-13-16,11 11-9 16,7 2-10-16,3 0-15 15,5 4-10-15,3-5-5 16,-1 5-1-16,4 0-4 15,-5 0 2-15,-6 0-1 16,-3 0 5-16,-5 0 7 16,-3 5 2-16,-10-5 3 15,0 0 1-15,0 0 2 0,0 13-1 16,0-13 0-16,-15 16-3 16,5-1-7-16,1 4-4 15,-3 0-1-15,3 5 0 16,-3-2-3-16,4 4 0 15,1-1 1-15,3 2-2 16,-2-2 0-16,6-2 0 16,-4-1 0-16,4 1-2 15,0-3 0-15,0-3 1 16,0 0-2-16,0-3 1 16,0-3-1-16,0-11-2 15,0 14-27-15,0-14-42 16,0 0-52-16,0 0-31 0,0 0-9 15,0 0-5-15,0-13-1 16</inkml:trace>
  <inkml:trace contextRef="#ctx0" brushRef="#br2" timeOffset="-105230.49">22587 13101 207 0,'14'-10'126'0,"11"3"-14"15,1 1-59-15,3-1-17 16,6 0-31-16,0-2-61 16,2 6-46-16,-8-6-20 15,2 9-6-15,-11-9-3 0</inkml:trace>
  <inkml:trace contextRef="#ctx0" brushRef="#br2" timeOffset="-99269.73">22284 13834 132 0,'5'-16'74'0,"-5"16"-4"0,0 0-3 15,-13-6-5-15,1 12-5 16,-2 6-9-16,-2 6-9 16,-4 5-10-1,0 5-7-15,-4 7-4 0,3 3-3 16,5 4-3-16,2-1-1 16,4-2-3-16,7-2 2 15,3-4-2-15,7-6 5 16,5-4-2-16,4-7 5 15,4-7 4-15,1-2 1 16,2-12 2-16,2 0 0 16,-1-10-1-16,-3-4-3 15,-5-6 1-15,-3 0-6 16,-13-4-2-16,0 3-3 16,-10 2-1-16,-7 6-5 15,-3 9-37-15,-1 4-54 16,1 10-53-16,9 8-18 0,3-1-7 15,8 8-8-15,8-4 20 16</inkml:trace>
  <inkml:trace contextRef="#ctx0" brushRef="#br2" timeOffset="-98779.58">22465 13806 148 0,'-7'-16'102'15,"7"16"-25"-15,-6-18-10 16,6 18-4-16,0 0-8 15,0 0-10-15,0 0-8 16,-6 13-10-16,6-1-7 16,0 5-1-16,0 3-2 15,-3 0-2-15,3 3-1 16,-5 2-2-16,5-2-1 16,-7-1 2-16,7-3-1 15,0-2 1-15,0-3 2 16,0 1 2-16,3-5 2 0,-3-10 0 15,16 12 0-15,-7-12-1 16,5 5-1 0,-1-5-5-16,6-6 0 15,-4 1-4-15,5-1-1 0,-2-1-4 16,0-1-11-16,1 2-30 16,-3-4-31-16,-1 5-35 15,-3 0-29-15,-12 5-21 16,16-4-8-16,-16 4-3 15,0 0 65-15</inkml:trace>
  <inkml:trace contextRef="#ctx0" brushRef="#br2" timeOffset="-98476.09">22622 13852 138 0,'-9'-11'117'16,"9"11"-29"-16,-12-11-12 15,12 11 1-15,0 0-4 16,0 0-7-16,-6 23-11 16,6-5-8-16,6 4-8 15,-1 5-4-15,1 6-2 16,-2 0-7-16,2 3-5 16,0-1-8-16,0-3-1 15,-1-3-4-15,-1-4 0 0,1-7-2 16,1-2-2-16,-6-16 0 15,7 17-2 1,-7-17-24-16,0 0-58 0,11-7-62 16,-11 7-18-16,0-17-7 15,0 17-9-15,-5-20-3 16</inkml:trace>
  <inkml:trace contextRef="#ctx0" brushRef="#br2" timeOffset="-96101.95">21906 15088 128 0,'0'0'72'0,"-2"-14"-21"0,2 14-5 16,0 0-5-16,0 0-2 15,0 21-6-15,0 0-6 16,0 4-1-16,0 6-2 16,5 5 2-16,-5 4-6 15,4-2 1-15,-4 1-5 16,0-4-1-16,5-4-3 15,-5-2-7-15,5-8-19 16,-5-2-25-16,4-8-34 16,6 1-39-16,-10-12-10 15,16 0-6-15,-16 0 14 16</inkml:trace>
  <inkml:trace contextRef="#ctx0" brushRef="#br2" timeOffset="-95720.49">22107 15177 76 0,'13'-23'109'0,"-4"-1"-26"16,4 6-24-16,5 3-2 16,-2 4-6-16,3 4-11 15,-4 0-8-15,4 7-5 16,-5 5-7-16,1 4-3 15,-3 6 0-15,-5 3-2 16,-7 4 0-16,0 2 3 0,0 2 1 16,-9 4 2-16,-3-2-1 15,-1 2 1 1,-1-5-2-16,1 1-1 16,0-5 1-16,6-1-2 0,1-3-3 15,6-1 0-15,0-16-3 16,7 17-2-16,5-14-2 15,6-3-7-15,2 0-26 16,3-6-33-16,5 0-38 16,5-2-41-16,-6-8-11 15,4 3-8-15,-8-4-3 16,2 5 101-16</inkml:trace>
  <inkml:trace contextRef="#ctx0" brushRef="#br2" timeOffset="-95534.58">22512 15143 85 0,'5'-16'115'15,"10"1"2"-15,-1 2-53 16,6 1-16-16,1 2-11 16,6 2-29-16,-3 5-42 15,-7 3-58-15,1 8-15 16,-18-8-10-16,2 30-5 15,-15-12 120-15</inkml:trace>
  <inkml:trace contextRef="#ctx0" brushRef="#br2" timeOffset="-95144.54">22520 15158 119 0,'0'0'117'16,"0"0"-26"-16,-13 0-28 15,13 0-7-15,-14 22-7 16,7-11-8-16,4 3-8 0,3 0-5 16,0 0-3-1,8-3-5-15,5-1-2 16,3-2-2-16,4 0-3 15,6 1 0-15,0-3-2 0,-4 2-1 16,3 3 1-16,-5 1 2 16,-6 5 2-16,-3 1 2 15,-11 2 2-15,0 0 1 16,-10 3-2-16,-3 0 0 16,-7-3-3-16,-3-3-2 15,-1 0-31-15,-1-6-66 16,3-3-57-16,7-3-18 15,0-5-4-15,15 0-10 16,-17-6 29-16</inkml:trace>
  <inkml:trace contextRef="#ctx0" brushRef="#br2" timeOffset="-92445.06">21897 16473 123 0,'7'-22'47'0,"3"9"-6"15,2 0-5-15,2 3-7 16,4-6-3-16,-1 9-7 15,1-4-4-15,2 7-7 16,-5 4-1-16,3 0-1 0,-4 0 0 16,1 7-2-16,-4 5-2 15,-11-12 1-15,17 25 0 16,-17-10 4-16,0 1-4 16,0 4 2-16,-9-4-3 15,0 4 4-15,-4-2 0 16,-5 4-2-16,2-5 2 15,-2 2-1-15,-2-2 0 16,5-3 2-16,-3 2-1 16,4-3-2-16,1 1 3 15,3-4 1-15,10-10 0 16,-17 18 0-16,17-18 3 16,-9 13 1-16,9-13 2 0,0 0 1 15,6 11 2 1,-6-11-1-16,21 0-1 15,-7 4 0-15,1-4-2 16,5 0-2-16,1 0-2 0,5-4-2 16,2 4-8-16,3 0-18 15,-2 0-22-15,3-4-44 16,-3 4-27-16,-3 0-18 16,0 0-2-16,-11-5 25 15</inkml:trace>
  <inkml:trace contextRef="#ctx0" brushRef="#br2" timeOffset="-92128.91">22382 16412 168 0,'0'-14'86'0,"0"2"-8"15,0 12-1-15,0 0-6 16,0 0-8-16,0 0-14 16,-12 12-7-16,12 6-11 15,-8 0-5-15,8 6-7 16,-7-1-2-16,7 2-6 16,-5 2 0-16,5-4-2 15,0 2-2-15,2-2-14 16,4-1-23-16,-6-7-24 15,6-2-47-15,-2 0-30 0,-4-13-14 16,10 10-2-16,-10-10-3 16</inkml:trace>
  <inkml:trace contextRef="#ctx0" brushRef="#br2" timeOffset="-91702.49">22641 16293 197 0,'0'-14'79'16,"0"14"-6"-16,0 0-5 0,-16 0-4 16,4 10-10-16,0 7-10 15,-2 8-9-15,1 2-9 16,-3 5-1-16,3 2-6 15,2 0 2-15,3-1-9 16,5-5-1-16,3-1-3 16,8-5 1-16,1-5 2 15,4-3-1-15,5-4-1 16,0-5 0-16,5-5 0 16,0-5 2-16,1-3-3 15,-4-6 3-15,0 2-3 16,-5-7 2-16,-5 4-2 15,-7-1 3-15,-3 2 0 0,-11 1 0 16,-3 1-1-16,-4 5-2 16,-5 2-15-16,0 5-61 15,-1 5-67-15,5-1-28 16,5 3-5-16,4-4-11 16,10-3-1-16</inkml:trace>
  <inkml:trace contextRef="#ctx0" brushRef="#br0" timeOffset="-71590.77">5254 11628 122 0,'0'0'72'0,"-18"-10"-8"16,7 10-4-16,-6 8-9 15,0 8 1-15,-3 7-11 16,-1 5-7-16,1 5-7 16,0 8-5-16,1 1-3 15,4 7-3-15,2-3-1 16,5 0-3-16,4-5 0 15,4-1 0-15,5-6 0 16,3-6 2-16,5-5 1 0,1-6 0 16,7-3 2-16,1-8-1 15,5-6 4-15,-3 0 1 16,4-6 2-16,-1-5 0 16,-2-3 3-16,-5-4-1 15,-5-2 1-15,-8-2-1 16,-7 1-2-16,-14-1-2 15,-12 4-4-15,-6 4-2 16,-8 2-8-16,-3 7-56 16,3 5-57-16,6 0-45 15,16 5-16-15,18-5-7 16,0 0-6-16,17 12 15 16</inkml:trace>
  <inkml:trace contextRef="#ctx0" brushRef="#br0" timeOffset="-71029.92">5564 11828 210 0,'0'-25'149'0,"5"5"-38"16,-1-2-10-16,6 0-4 15,4 4-17-15,1-2-16 16,6 6-16 0,2-1-16-16,1 8-11 0,2 1-6 15,1 6-4-15,-5 5-2 16,1 3 0-16,-6 5 0 15,-2 5-3-15,-4 1 1 16,-4 5-2-16,-7 2 0 16,0-1 0-16,-6 2-1 15,-4 0 1-15,-4 0-4 16,-2 1 3-16,-1-1-4 16,0-3 1-16,-3-1-1 15,2-2 0-15,3-1-1 16,1-2 1-16,6-5 0 15,2-1-1-15,6-12 0 0,0 19 2 16,0-19-1-16,26 14 0 16,-9-7 0-16,7-2 3 15,3-2-2-15,6-3 3 16,1 4-1-16,4-4-2 16,0-4-41-16,-4-4-75 15,1-5-42-15,-3 3-14 16,-5-9-4-16,2 6-8 15,-12-3 5-15</inkml:trace>
  <inkml:trace contextRef="#ctx0" brushRef="#br0" timeOffset="-70207.38">6374 11247 126 0,'0'0'64'15,"0"0"-4"-15,-13-7-5 16,-13 10-2-16,-9 4-3 15,-13 0-10-15,-11 3-6 16,-9 1-5-16,-10 4-3 16,-6-4-5-16,-10 3-2 15,-3-4 0-15,1 1 0 16,0-6 2-16,4 1 0 0,3-6-2 16,6 0 2-1,7-7 2-15,10 3 0 0,6-4-1 16,8 2-2-1,6 0-1-15,7 2-3 0,8 4-2 16,2 0 0-16,4 6-3 16,4 5 0-16,5 3-5 15,1 5 1-15,4 3-2 16,3 6 1-16,1 4 3 16,3 5-3-16,4 4 2 15,0 2-3-15,0 5 2 16,4 4-1-16,-1 1 1 15,2 2-1-15,1 3-4 0,0-1 2 16,1 2-2-16,0-3 2 16,5-2-3-1,-3-2-2-15,2-4 1 16,-1-5-1-16,-2-3 2 0,-1-7-1 16,-3-6 2-16,-4-4 0 15,0-9 1-15,0-14 3 16,-22 12-1-1,4-18-1-15,-7-5 1 0,-4-8 0 16,-5-4-1-16,-6-6 3 16,-1-4-22-16,-2-7-68 15,5 1-64-15,7-3-17 0,4-3-6 16,14 6-7-16,3-9-6 16</inkml:trace>
  <inkml:trace contextRef="#ctx0" brushRef="#br0" timeOffset="-69516.7">4397 11134 138 0,'0'-20'87'15,"0"20"-2"-15,12-21-3 16,3 10 0-16,3 2-5 16,4 1-10-16,5 8-7 15,1-6-10-15,1 11-7 16,-6 0-7-16,-1 7-3 0,-4 1-5 15,-7 4-5-15,-11 0-1 16,-3 1-4-16,-9 0-2 16,-3-2-4-16,2-2-2 15,-3-4-4-15,3 0-3 16,0-2 2-16,13-8-5 16,-7 13 1-16,7-13-3 15,16 16 3-15,-3-5-4 16,5 2 2-16,-3 2-1 15,4-1 2-15,-5 2 0 16,0 0 1-16,-8 1 0 16,-4 0 1-16,-4 0-1 15,-7 0 2-15,-7-2-1 0,1-1 2 16,-7-4-1-16,-3-3 0 16,-1-3 1-16,1-4 1 15,3 0-21-15,2-7-67 16,11 3-61-16,9 4-21 15,0 0-5-15,0 0-10 16,0 0 0-16</inkml:trace>
  <inkml:trace contextRef="#ctx0" brushRef="#br0" timeOffset="-52403.68">1952 11968 149 0,'0'-12'88'0,"0"-4"-1"0,9-2-4 16,-1-3-5-16,4 0-10 15,2 0-10-15,5 1-9 16,0 2-9-16,0 2-9 16,1 4-8-16,1 3-5 15,0 4-4-15,1 5-2 16,-1 4-2-16,3 3-1 15,-1 3 0-15,-3 4-1 16,0 0 1-16,-3 6-3 16,-3 3 0-16,-8 2-1 15,-6 1 1-15,0 2-4 16,-10 0 2-16,-3 1-2 16,-1-2 1-16,-6-1-1 15,0-2 1-15,-3-2-1 16,0-5 0-16,-1-1 1 15,4-2-1-15,-2-3 0 0,2-3 1 16,4-2 1-16,0-1-1 16,5-1 2-16,11-4 1 15,-14 0 0-15,14 0 0 16,0 0 0-16,0 0 0 16,0 0-1-16,0 0 1 15,0 0-2-15,0 0 1 16,20 10 1-16,-6-10 1 15,3 6 0-15,4-2 0 0,8-4 1 16,-1 5-2 0,5-5 0-16,-2 0 0 15,-1 0-1-15,1 0 0 16,-2 0-3-16,-1 0-2 0,-8-7 0 16,3 1-50-16,4 1-53 15,-2 0-39-15,1-5-24 16,8 6-12-16,-4-6-2 15,4 7-5-15</inkml:trace>
  <inkml:trace contextRef="#ctx0" brushRef="#br0" timeOffset="-51848.47">2744 11822 97 0,'0'0'122'0,"0"-14"-16"16,0 14-25-16,11-8-9 16,4 4-7-16,-1 4-8 15,6-5-10-15,6 5-12 16,2-6-9-16,6 6-5 15,-2-4-8-15,0 4-3 16,-3-6-3-16,-2 6-1 16,-7-4 0-16,-4 4 2 15,-4 0 5-15,-12 0 6 0,11 0 3 16,-11 0 3-16,0 0 2 16,0 0 2-16,-12 11-5 15,12-11-2-15,-15 18-7 16,6-4-4-16,0 0-5 15,-2 5 0-15,2 3-3 16,-4 4-1-16,3 1 1 16,0 4 0-16,-2-1-1 15,4 2 0-15,-2 0-2 16,0 1 1-16,3-3 0 16,0-1 0-16,1-3 2 15,-1-4-1-15,3-2 0 16,1-5-2-16,3-3 0 0,0-12 0 15,-6 16-10-15,6-16-61 16,0 0-51 0,0 0-35-16,0 0-8 15,20-13-10-15,-20 13-3 0,13-16 33 16</inkml:trace>
  <inkml:trace contextRef="#ctx0" brushRef="#br0" timeOffset="-51654.55">2777 12091 240 0,'-19'-13'145'15,"19"13"-44"-15,13-13-27 0,8 6-2 16,11 0-8-16,3-3-13 16,6 2-28-1,5-2-59-15,6 6-65 16,-3-5-32-16,5 9-13 0,-14-9-6 15,2 9-7-15</inkml:trace>
  <inkml:trace contextRef="#ctx0" brushRef="#br0" timeOffset="-50669.51">3456 11378 102 0,'0'0'66'16,"-6"-16"-2"-16,-7 16 1 15,-11-5 3-15,-8 5-1 16,-12 0-5-16,-10 0-12 16,-14 7-7-16,-9-2-10 15,-9 2-3-15,-7 0-4 0,-8 3 2 16,-7-2-7-1,1 1-3-15,-5-1-5 16,4-1 1-16,-2-2-3 16,4-2 6-16,-1-3-3 0,8-3-6 15,-1-2 2-15,9-1 1 16,4-3 2-16,13-1 0 16,0 1 2-16,13-2-6 15,7 1 0-15,10 4 2 16,8-1-1-16,13 1-3 15,3 6 0-15,8-4-1 16,12 4 0-16,-13 4-1 16,13-4-1-16,-8 22 1 15,8-2-2-15,0 2 2 16,0 9 2-16,0 6-6 16,7 3 5-16,-5 5-3 15,9 5 3-15,-7 1-3 0,6 2 4 16,0 4-4-16,1-2-1 15,3 0 3-15,-1-3-4 16,0 0 3-16,1-4-4 16,2-5 2-16,-3-4 2 15,-3-4-4-15,0-6 0 16,1-7 0-16,-3-4 0 16,-2-6 0-16,-6-12 0 15,5 14 0-15,-5-14 0 16,0 0 0-16,-26-10 0 15,-1 1 0-15,-13-4 0 16,40 13 0-16,-98-30 0 16,46 16 0-16,-6-1 0 0,6 0 0 15,1 4 0-15,51 11 0 16,-69-16 0-16,69 16-60 16,0 0-101-1,0 0-17-15,0 0-12 0,57-5-7 16,11 0-1-16</inkml:trace>
  <inkml:trace contextRef="#ctx0" brushRef="#br0" timeOffset="-49679.77">8532 11486 178 0,'0'-14'94'0,"0"14"-1"16,-5-19 1-16,5 19-5 15,-15-10-7-15,3 10-14 16,-1 0-10-16,-7 7-14 16,-1 7-10-16,-4 5-7 0,2 6-10 15,-3 4-2-15,3 7-5 16,-1 3 2-16,6 2-5 15,2 1 2-15,7 0-4 16,3-1-2-16,6-5 1 16,0-2-3-16,9-4 1 15,3-5-2-15,5-3 1 16,2-6-2-16,6-3 3 16,1-5-3-16,3-5 1 15,0-3 1-15,1-4 0 16,-3-9 2-16,-1-1 1 15,-6-5 4-15,-4 0 2 16,-10-5 1-16,-6 3 2 0,-12-4 1 16,-9 7-3-16,-10 3-11 15,-5 4 0-15,0 11-46 16,-2 0-81 0,3 5-36-16,14 5-10 0,4 1-9 15,21 6-4-15,9-3 40 16</inkml:trace>
  <inkml:trace contextRef="#ctx0" brushRef="#br0" timeOffset="-48926.54">8849 11514 174 0,'0'-11'96'16,"0"11"3"-16,0-14-9 15,0 14-4-15,0 0-12 16,0 0-6-16,0 0-15 15,0 0-10-15,-6 19-9 16,6-4-11-16,-4 4 1 0,4 1-7 16,-8 2 3-16,6 2-5 15,-1-3 2-15,-2 1-4 16,1-5-2-16,4-2 0 16,0-3-1-16,0-12 2 15,0 17-2-15,0-17-2 16,19 10-1-1,-7-6 1-15,1-4-8 0,5 6 0 16,0-6 0-16,3 0 0 16,-1 0 0-16,1 0 0 15,2 0 0-15,-3 0-16 16,4 0-70-16,-2-7-36 0,-5 7-39 16,0-3-7-16,-6 3-8 15,2-4-2-15,-13 4 62 16</inkml:trace>
  <inkml:trace contextRef="#ctx0" brushRef="#br0" timeOffset="-48700.5">9074 11594 238 0,'0'0'153'16,"0"0"-36"-16,0 0-10 15,0 0-1-15,-8 14-11 16,8 4-13-16,0 1-25 15,7 5-16-15,-7 2-14 0,9 3-27 16,-4 5 0-16,1-5-11 16,4 3-100-16,1-1-47 15,-3-7-14-15,0 2-6 16,-2-8-3-16,1 3-6 16</inkml:trace>
  <inkml:trace contextRef="#ctx0" brushRef="#br0" timeOffset="-47906.7">9682 11168 114 0,'-19'-12'55'0,"-5"12"10"0,-13 0 1 16,-12 0 2-16,-16 0-2 15,-10 6-7-15,-12 0-4 16,-9-2-7-16,-11 4-9 16,-4-3-3-16,-4-1-6 15,-1-4-6-15,3 0-1 16,6 0-2-16,8-4-2 15,9-3 0-15,11 3-1 16,10-2-2-16,8 0 2 16,12 0-1-16,4 1-1 15,7 5-1-15,6 0-2 16,0 6-1-16,4 2 0 16,1 5-3-16,5 5 0 15,-2 5 1-15,9 6-2 16,1 5-2-16,4 6 1 15,6 7-3-15,4 3 3 0,0 3 2 16,0 3-3-16,4-1-2 16,6 1-4-16,0 0 0 15,2 0 0-15,3-4 0 16,2-4 0-16,-1 2 0 16,3-5 0-16,2-4 0 15,-1-3 0-15,-5-5 0 16,2-5 0-16,-8-5 0 15,-2-4 0-15,-7-6 0 16,0-13 0-16,-13 15 0 16,-3-15 0-16,-5-7 0 15,-6-3 0-15,-5-3 0 16,-3-6 0-16,-4-5 0 0,3-1 0 16,-1-3 0-16,3-5-41 15,6 0-115-15,8-1-17 16,5-7-10-16,15 3-7 15,0-4-6-15</inkml:trace>
  <inkml:trace contextRef="#ctx0" brushRef="#br0" timeOffset="-46786.74">7460 11129 113 0,'0'-11'73'16,"0"11"0"-16,6-11 4 15,-6 11-1-15,9-12 1 0,-9 12-3 16,13-11-5-16,-13 11-8 16,20-8-6-16,-7 8-8 15,0 0-10 1,1 0-5-16,0 0-7 0,0 9-6 15,-1 0-3-15,0 0-2 16,-5 6-3-16,2-2 1 16,-6 0-1-16,-4 4 0 15,0-3-2-15,-9 1 2 16,1-2-4-16,-4-1 1 16,-1-3-3-16,0-2-5 15,-1-1 0-15,5-6 0 16,9 0 0-16,-12 6 0 15,12-6 0-15,0 0 0 16,0 0 0-16,0 0 0 16,15-4 0-16,-4 4 0 15,-1 4 0-15,2-1 0 0,1 2 0 16,0 3 0-16,-4 1 0 16,-9-9 0-16,20 21 0 15,-14-9 0-15,0 1 0 16,-6-2 0-16,0 1 0 15,0 1 0-15,-8-3 0 16,8-10 0-16,-25 18 0 16,12-12 0-16,-6-1 0 15,4-1 0-15,-1-4 0 16,-1 0 0-16,3 0 0 16,5-6 0-16,9 6-80 15,0 0-75-15,0 0-15 16,0 0-10-16,0-14-6 0,0 14-6 15</inkml:trace>
  <inkml:trace contextRef="#ctx0" brushRef="#br0" timeOffset="-45760.45">609 11332 182 0,'0'0'67'15,"0"0"-3"-15,-13-51-5 16,13 51-6-16,0 0-6 16,0 0-4-16,56 10-5 15,-56-10-1-15,0 0-6 16,0 0-2-16,24 59-4 15,-24-59-3-15,0 0-2 16,0 0-4-16,-27 51-4 16,27-51-1-16,0 0-2 15,0 0-1-15,0 0-1 16,0 0 0-16,0 0-1 0,0 0 1 16,0 0-1-16,0 0-1 15,0 0 0-15,0 0 1 16,53 52-1-1,-53-52 1-15,0 0 1 0,0 0 1 16,0 0 3-16,42 59 6 16,-42-59 9-16,0 0-1 15,0 0 3-15,-8 57-4 16,8-57 2-16,0 0-8 16,0 0-18-16,-53 43 0 15,53-43 0-15,0 0 0 16,0 0-95-16,-54 0-69 15,54 0-13-15,0 0-7 0,0 0-3 16,47-50-5 0</inkml:trace>
  <inkml:trace contextRef="#ctx0" brushRef="#br0" timeOffset="-43595.32">8734 12474 135 0,'-9'-15'64'0,"9"15"2"0,-7-19-1 16,7 19-2-16,-6-11-8 16,6 11-8-1,0 0-7-15,0 0-8 16,0 0-8-16,0 0-6 0,-4 12-6 16,4 3-4-16,0 3 1 15,0 5-1-15,2 5 0 16,-2 5-2-16,0 3 0 15,0 3-2-15,6-1 2 16,-6 0-1-16,5 0 0 16,-5 1-1-16,6-3 1 15,-6 2-1-15,2-1-1 16,-2 2 2-16,0 1-1 16,-2 0 1-16,2 2-2 15,0 0-2-15,0 1 2 16,0 0-1-16,0-1 2 15,0-1-4-15,8-3 2 0,-6-2-2 16,4-2 1-16,-3-1 2 16,1-4-2-16,-4-4 0 15,6-2 1-15,-3-3-2 16,-3-2 3-16,7-4-2 16,-7-1 1-16,0-13-3 15,7 17 4-15,-7-17-3 16,0 0 2-16,0 11 1 15,0-11-1-15,0 0 0 16,0 0 0-16,-15-3 4 16,15 3-3-16,-16-11 2 15,3 4 0-15,0-5 2 16,0-1-2-16,-1-5 6 0,1-2-2 16,-1-5 1-16,0-5 0 15,-3 0 3-15,3 0-2 16,-2-1 0-16,2 3 1 15,0 3-1-15,2 8-1 16,1 1-1-16,11 16-3 16,-14-14-1-16,14 14-1 15,0 0-1-15,0 0-1 16,0 14-2-16,5-1 2 16,2 3-1-16,0 5 2 15,3 6-2-15,-1 2 1 16,4 3-1-16,-5 2 2 15,4-1-3-15,-2-2 1 0,1-2-1 16,-2-2 0-16,2-1-1 16,-1-6-2-1,0-1 2-15,0-6-3 16,-1-2 3-16,-9-11-2 0,16 11 3 16,-16-11-4-16,17-6 5 15,-17 6 3-15,16-20-1 16,-6 6 5-16,2-5-5 15,0 0 3-15,3-1-2 16,0-2 3-16,2 1-3 16,5 0-2-16,-1 3 0 15,-2 0-2-15,2 4 1 0,-2 1 0 16,-1 1 0-16,-3 3 0 16,-3 2 0-1,-12 7 1-15,15-9 0 16,-15 9 1-16,0 0 1 15,0 0-2-15,0 0-11 0,0 0-40 16,6 11-57-16,-6 2-43 16,0-3-10-16,0 6-11 15,-4-1-5-15,7 3 7 16</inkml:trace>
  <inkml:trace contextRef="#ctx0" brushRef="#br0" timeOffset="-40431.57">8882 14466 206 0,'0'-10'70'16,"0"10"-6"-16,0-15-8 15,0 15-14-15,0 0-11 16,0 0-8-16,0 0-5 15,0 0-6-15,0 0-2 16,0 21-1-16,0-6-1 16,0 5 2-16,0 4-1 0,-6 1-1 15,1 3 0 1,-2 2-2-16,-1-1-1 16,-2 2-1-16,3-4 1 0,-2 0-3 15,1-2 1-15,2-3 0 16,2-3 0-16,4-3-1 15,-3-2 2-15,3-14 3 16,0 16 2-16,0-16 4 16,0 0 4-1,20 9 2-15,-20-9 2 0,19 0 1 16,-6 0 2-16,2-3-3 16,1 3-1-16,1-3-2 0,2 3-5 15,-2-6-1-15,2 6-2 16,-2 0-2-1,1-4-2-15,1 4 0 16,-2 0-1-16,1 0-1 0,-3 0 1 16,3-3-1-16,-1 3-1 15,-4 0-21-15,-2 0-35 16,1 0-31-16,-12 0-34 16,0 0-33-16,14 11-12 15,-14-11-3-15,-4 13 31 16</inkml:trace>
  <inkml:trace contextRef="#ctx0" brushRef="#br0" timeOffset="-40079.36">9062 14744 207 0,'0'0'78'15,"-9"-11"-7"-15,9 11-10 16,0 0-8-16,0 0-12 16,0 0-7-16,-8 21-9 15,11-7-4-15,-3 4-2 16,7 4 1-16,-3 1 2 0,2 3-1 16,-3 0 0-1,3-3-1-15,-6 3-3 0,6-3-4 16,-6-1 1-1,5-2-8-15,-1-2 5 0,-1-4-6 16,0-2 1-16,-3-12-18 16,12 17-33-16,-12-17-43 15,0 0-49-15,18 8-10 16,-18-8-12-16,0 0-4 16,0 0 128-16</inkml:trace>
  <inkml:trace contextRef="#ctx0" brushRef="#br0" timeOffset="-38281.53">2514 12765 149 0,'0'0'70'0,"0"-13"1"0,0 13-6 15,0 0-1-15,0-11-10 16,0 11-8-16,0 0-3 15,0 0-10-15,-8 20-8 16,8-4-4-16,0 7-6 16,-5 4-3-16,2 7 4 15,3 5-7-15,0 1 0 16,0 3-3-16,0 1 1 16,3 1-3-16,-3-1 2 15,6 2 0-15,1 0-7 16,-5-2 7-16,3 0-5 15,-5 1 6-15,0-2-2 16,4-1 2-16,-4-2-3 16,0-1 4-16,0-1-3 0,0-3-1 15,0-2-1-15,0-3-1 16,0-3-1-16,0-1 0 16,3-4 1-16,-3-4-2 15,5-4 1-15,-5-1 2 16,0-13-1-16,4 18 1 15,-4-18 0-15,0 0-1 16,5 14 0-16,-5-14-2 16,0 0 0-16,0 0-1 15,0 0-3-15,0 0 3 16,0 0-1-16,0 0-1 16,0 0 1-16,-15 6 0 15,15-6 5-15,-16 0-2 0,16 0 7 16,-20-8-6-16,9 2 7 15,11 6-4-15,-23-17 8 16,12 5-5-16,-2-1 1 16,3-3 0-16,-4-2 1 15,2 0 0-15,-2-1 1 16,3 3 0-16,-1-1 0 16,1 4-1-16,1 1-1 15,10 12-1-15,-13-17-2 16,13 17 1-16,0 0-3 15,0 0-2-15,0 0 0 16,0 0 0-16,0 0-1 16,0 0-1-16,10 17 2 0,0-4-3 15,3 3 4-15,1 0-2 16,3 3 1-16,-1 0-1 16,-1-1 1-16,3 1 1 15,-3-2-2-15,-2-2 1 16,4-1-7-16,-7-1 6 15,2-1-7-15,-12-12 6 16,15 17-5-16,-15-17 6 16,0 0-7-16,13 13 9 15,-13-13 0-15,0 0 1 16,0 0 1-16,0 0-4 16,14-13 6-16,-14 13-6 0,14-17 6 15,-1 5-5-15,-6-3 3 16,6 1-6-16,0-2 5 15,-4 1-1-15,2 0-1 16,0 0-1-16,-1 3 0 16,-3 0 0-16,-7 12 1 15,17-15-1-15,-17 15 2 16,11-12-1-16,-11 12 0 16,0 0-38-16,13-3-74 15,-13 3-42-15,0 0-22 16,0 0-5-16,0 0-11 15,0 0 18-15</inkml:trace>
  <inkml:trace contextRef="#ctx0" brushRef="#br0" timeOffset="-36331.5">2652 14758 96 0,'0'0'83'16,"0"-17"-25"-16,0 17-9 16,19-17-6-16,-2 13-7 15,1-1-8-15,6 5-8 16,3 3-4-16,0 8-1 0,0 1-1 16,-1 6-1-16,-5 4 1 15,-7 1-1 1,-8 2 0-16,-6-2 2 15,-6 2-2-15,-6-5 1 0,-3-1-2 16,0-3-1-16,-3-5-2 16,4-4-1-16,1-1-2 15,13-6-2-15,-14 4 0 16,14-4 0-16,0 0-1 16,0 0 0-16,12 0 0 15,-1 0-1-15,2 0 3 16,4 6-3-16,2 2 3 15,2 4-4-15,1-1-3 0,0 4 3 16,2 2-5-16,-5-1 6 16,-3 1-7-1,-2 0 8-15,-2 2-3 16,-7-1 6-16,-5 1 3 0,0 0 6 16,-10-1 5-16,-4 1 3 15,-4 1 3-15,-7-4 1 16,-6 0-1-16,-1-4-1 15,-3-3-1-15,0-9-3 16,1 0-3-16,1-3-6 16,5-9-42-16,7-1-70 15,5-4-28-15,6-7-15 16,10 1-11-16,0-8-15 16,10 2 11-16</inkml:trace>
  <inkml:trace contextRef="#ctx0" brushRef="#br1" timeOffset="-28642.5">5848 12760 35 0,'0'-37'104'16,"14"10"0"-16,-3-3-52 16,11 8-11-16,5 2 2 15,7 4 2-15,2 6 3 16,6 10 0-16,2 9-3 15,0 12-4-15,3 11-2 16,3 14-4-16,-1 10-7 16,3 8-4-16,-1 9-4 0,1 3-2 15,-3 4-2-15,3 0 1 16,0-1-4-16,-4-2-3 16,1 0 4-16,0-1-2 15,5 1-1-15,0-4-1 16,4-1-2-16,-2-3-1 15,3-3 1-15,1-3 1 16,-1-7-3-16,-3-7-1 16,-2-9 0-16,-7-6-1 15,-5-9 0-15,-8-7-1 16,-7-7 0-16,-5-11-2 16,-6-4 1-16,-9-9 1 15,-7-8-1-15,0-5 3 0,-6-2 0 16,-2-5 1-16,-4-2-2 15,4 2 1-15,-5 6 0 16,1 1 0-16,3 8 0 16,2 3-1-16,1 5-1 15,6 10-1-15,0 0 1 16,0 0 1-16,5 24-1 16,4-4 0-16,10 6 0 15,1 7-1-15,8 0 2 16,4 3-4-16,2-4 3 15,1-3-2-15,-1-5 1 16,-7-5-1-16,-2-1 1 0,-10-5-2 16,-13 2 0-16,-10-1 0 15,-17 2 0-15,-10 1 0 16,-9 0 0 0,-6 0 0-16,-1 0 0 15,1-1-38-15,10-11-92 0,12-5-18 16,14-12-16-16,7-13-5 15,18-4-14-15,-2-23-7 16</inkml:trace>
  <inkml:trace contextRef="#ctx0" brushRef="#br1" timeOffset="-27773.54">3802 10513 227 0,'0'0'82'0,"0"0"4"0,0-12-1 16,0-1-10-16,8-1-10 16,-1-6-12-16,-1-3-11 15,2-1-6-15,4-1-6 16,0 2-5-16,2 2-2 16,-1 8 0-16,0 3-2 15,3 10-2-15,-3 0-2 16,2 11-2-16,2 1-3 15,0 1-1-15,1 2-4 0,2-2-4 16,0-2 1 0,1-4-1-16,-1-3-1 15,1-4 1-15,0-5 1 16,-2-2 0-16,1-6 2 0,-6 3-1 16,0-3-3-16,-6 0-58 15,-8 13-58-15,12-8-43 16,-12 8-13-16,-13 18-5 15,-3 0-6-15,-1 10 44 16</inkml:trace>
  <inkml:trace contextRef="#ctx0" brushRef="#br1" timeOffset="-27362.99">3877 10730 149 0,'0'0'166'0,"0"0"-2"0,-14-4-48 16,14 4-10-16,8-19-12 15,4 5-18-15,-4-1-18 16,11 0-21-16,-5-1-22 15,5 3-7-15,-2 5-1 0,2 8-3 16,0 0 3 0,-4 6-1-16,4 3-2 15,0 1 2-15,0-1-6 16,-1 0 0-16,4-3 0 0,-1-6 0 16,-3 0 0-16,1-4 0 15,0-3 0-15,-5-4 0 16,4-1 0-16,-5-3-14 15,3 3-92-15,4 2-56 16,-5 0-10-16,5 6-9 16,0-1-3-16,6 5-5 15</inkml:trace>
  <inkml:trace contextRef="#ctx0" brushRef="#br1" timeOffset="-26883.42">4720 10204 70 0,'5'-29'121'0,"3"11"-21"16,-6 4-15-16,-2 14 0 15,12-15 0-15,-12 15-6 16,0 0-6-16,9 12-10 16,-9 5-15-16,0 1-6 15,0 6-11-15,0-1-2 0,-4 5-11 16,-1-2 0-16,-1 2-10 16,0-6-1-16,4-4 0 15,-3-3-1-15,5-3 1 16,0-12 0-1,6 14 0-15,-6-14 0 0,20 4-1 16,-4-4 1-16,5-4-2 16,1-2-3-16,5 1-2 15,2-1 0-15,4-3 0 16,1 3 0-16,0-2 0 16,-1 1 0-16,-3 1 0 15,0 2-6-15,-8 0-72 16,0 4-41-16,-9 0-35 0,-13 0-18 15,14 0-3 1,-14 0-7-16,0 0 45 16</inkml:trace>
  <inkml:trace contextRef="#ctx0" brushRef="#br1" timeOffset="-26615.99">5042 10233 219 0,'-14'-13'151'0,"14"13"-35"16,0 0-13-16,-13 14-1 16,13 2-13-16,-5-1-6 15,5 8-19-15,-6 1-21 0,6 6-18 16,0-1-10-16,0 1-2 16,0 0-13-1,0-3 0-15,0-3 0 16,0-5 0-16,0-1 0 0,0-5-68 15,0-13-84-15,14 15-18 16,-14-15-10-16,0 16-7 16,0-16-5-16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08:36:01.4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</inkml:brush>
  </inkml:definitions>
  <inkml:trace contextRef="#ctx0" brushRef="#br0">15981 11881 222 0,'0'-12'85'16,"4"-4"-1"-16,3 0-7 0,7 1-11 16,1 1-8-16,8 2-11 15,-1 1-13-15,7 4-7 16,-1 3-7-16,1 4-5 16,-1 4-4-16,1 3-2 15,-7 5-1-15,1 2 0 16,-7 1 0-16,-4 4 0 15,-7 1-1-15,-5 2 1 16,-5 0-1-16,-6 3 1 16,-3-3-2-16,-4 3 1 15,-4 0-2-15,1-1 1 16,-5-2-2-16,3-2 0 16,2-1 0-16,2-2 0 0,1-4-1 15,7-1 1-15,11-12-1 16,-12 16 3-16,12-16-1 15,5 11 0-15,-5-11 1 16,22 5 1-16,-2-5-1 16,7 0 1-16,5 0-3 15,5-7-41-15,9 2-43 16,1-1-45-16,2-5-26 16,5 3-12-16,-10-4-2 15,1 4-7-15</inkml:trace>
  <inkml:trace contextRef="#ctx0" brushRef="#br0" timeOffset="739.66">16810 11767 111 0,'22'-9'72'0,"-22"9"2"0,12 0 3 15,-12 0 3-15,0 0 2 16,0 0-7-16,0 0-7 15,-12 6-10-15,2-6-8 16,-2 5-10-16,-2-5-12 16,0 5-9-16,-5-5-8 15,-1 0-2-15,0 0-1 16,-1 0-3-16,4 0-1 16,0 0-1-16,4-3 1 15,2 3-1-15,11 0 1 16,-15 0-1-16,15 0-1 15,-7 12 0-15,7-1 1 0,-3 3 0 16,3 0-2 0,-5 5 1-16,5 1 0 15,-4-3 0-15,4 0-1 0,-3-5 1 16,3-12-1-16,0 15 0 16,0-15 1-16,0 0 0 15,18 0-2-15,-6 0 2 16,3-3 0-16,1-1-1 15,4 1 1-15,1 3 0 16,-1-5-1-16,1 5 0 16,0 0 2-16,-2 7-2 15,1-2 0-15,-1 2 0 16,-1 4 0-16,0 3 0 16,-5 0 2-16,0 4 0 15,-2 0 0-15,-2 0 1 16,-6 0 1-16,-3 2-2 15,-8-4 0-15,-1 2 1 0,-9-2-2 16,1-2 1-16,-4-2 0 16,-3-4-14-16,0 1-53 15,1-9-59-15,-1 0-32 16,4 0-12-16,-3-13-4 16,9 3-8-16</inkml:trace>
  <inkml:trace contextRef="#ctx0" brushRef="#br0" timeOffset="1652.87">17470 11428 118 0,'-26'-5'56'15,"-7"5"2"-15,-7 5 0 16,-14-5-4-16,-8 8-7 16,-11-1-4-16,-9-1-8 15,-11 2-3-15,-6-1-3 16,0 0-3-16,-5-2-4 15,4-1-2-15,2-4 0 16,3 0 0-16,7 0-4 16,7-7 1-16,8 2-4 15,9-1 0-15,4-3 0 0,6 0 1 16,7-1 2-16,5 1 1 16,3 1 1-16,10 0-1 15,1 0-2-15,4 4 0 16,9 0-2-16,2 4 0 15,1 0-2-15,12 0-1 16,-11 4-2-16,8 8-1 16,-1 2-1-16,4 6 1 15,-8 5 0-15,5 4-3 16,-2 7 3-16,5 2-5 16,-4 3 4-16,4 5-2 15,0-1 2-15,0 5-3 16,0 2-1-16,6 1 3 0,0-2-3 15,0 1 4 1,3-3-5-16,1-1 2 0,3-3 0 16,0-1 0-1,-1-7 1-15,2-3-4 0,-1-5 3 16,-1-1-4-16,-2-8 4 16,-2-1-4-16,1-6 3 15,-9-13-3-15,7 14 4 16,-7-14 0-16,0 0 1 15,0 0 0-15,-21-6-1 16,5-1 1-16,-6-2 0 16,-3-2-1-16,-4-4-1 15,-4 0 3-15,0 1-2 16,1-3 2-16,2 3-8 16,-1-4-50-16,11 0-54 15,7 2-45-15,6-6-13 16,7 2-12-16,0-7-3 0,12 4 4 15</inkml:trace>
  <inkml:trace contextRef="#ctx0" brushRef="#br0" timeOffset="2362.89">15310 11407 227 0,'0'-20'87'0,"0"20"-2"0,22-17-2 15,-5 11-9-15,5 6-11 16,-1 0-11-16,4 4-6 16,-5 3-7-16,0 7-6 15,-11-2-6-15,-2 6-3 16,-7-3-4-16,-7 1-3 16,-4-2-3-16,-3-2-3 15,-2-2-3-15,2-3-2 16,1-1-2-16,13-6-2 15,-14 9-1-15,14-9 0 16,0 11 1-16,0-11-2 16,21 15 3-16,-7-2-2 0,3 0 0 15,0 2 0-15,1-1 3 16,-2 3-1-16,-1 2 1 16,-3 0 4-1,-2-1-3-15,-10-1 3 16,0 0-1-16,-6-1 1 0,-8-2-1 15,-3 0 0-15,-2-6-1 16,-3 2-2-16,-4-6-1 16,-1-4-31-16,6 4-77 15,3-4-48-15,2 0-14 16,16 0-7-16,-15 10-7 16,15 5-4-16</inkml:trace>
  <inkml:trace contextRef="#ctx0" brushRef="#br1" timeOffset="11150.45">13793 12003 170 0,'0'0'72'0,"-22"-16"-2"15,10 12-2-15,-2 4-8 16,2 0-9-16,12 0-10 15,-15 8-10-15,15-8-5 16,0 23-8-16,13-9-2 16,1 2-4-16,6 4 1 15,6-1-4-15,3 2 1 16,3 1-2-16,-2-1 0 0,2 4 0 16,-4 0-3-1,-2-2 3-15,-6 1-1 0,-7-2 2 16,-6 1-1-1,-7-3 1-15,-6 2-1 16,-8-8 2-16,-4-1 0 0,-5-3-3 16,-4-4-1-16,0-6 0 15,0 0-3-15,1-3 0 16,5-6-2-16,2-1 0 16,10-8-1-16,4-1 0 15,5-3 3-15,7-5-3 16,6 0 1-16,7-2 1 15,1-3 1-15,5 0-3 16,0 0 3-16,2 1-1 16,-1 0-1-16,-5 1 2 15,-2 4 1-15,-2-1 4 16,-9 2 1-16,0 3 6 0,-9 1 1 16,0 0 3-16,-9 5 1 15,-1-2 1-15,-7 6-3 16,-3 0 0-16,-5 6-2 15,-7 4-2-15,-3 2-2 16,-2 7-1-16,1 3-3 16,-2 0-4-16,4 3-4 15,5 2 0-15,4 1 0 16,8 0 0-16,6-1 0 16,11 3-80-16,0-2-65 15,15-4-23-15,5 1-10 16,10-4-7-16,8 3-5 15</inkml:trace>
  <inkml:trace contextRef="#ctx0" brushRef="#br1" timeOffset="11973.68">14340 11589 145 0,'13'-5'74'0,"-13"5"1"15,-21 0 2-15,-1 8 4 16,-14-3-11-16,-6 4-11 15,-7-3-14-15,-10 5-5 0,-10-3-9 16,-4 1-5-16,-2-3 0 16,-1-1-5-16,-1-5 0 15,6 0-3-15,-1-9-1 16,11-2-3-16,5-4 4 16,8 0-5-16,6-2-4 15,11 1 3-15,5 1-2 16,9 1 4-16,4 1-4 15,13 13 3-15,-10-12-6 16,10 12 5-16,0 0-3 16,0 0-1-16,5 12 4 15,-1 5-8-15,1 4 4 16,2 7-3-16,2 6 2 0,1 6-2 16,-2 6 2-16,2 6-7 15,-2 2 0-15,-1 3 0 16,0 2 0-16,-3-2 0 15,0-1 0-15,2 0 0 16,-2-6 0-16,0-1 0 16,2-8 0-16,-2-3 0 15,-1-7 0-15,2-2 0 16,-5-5 0-16,0-6 0 16,-5-6 0-16,5-12 0 15,-17 11 0-15,6-11 0 16,-8-9 0-16,-1-3 0 0,-7-7 0 15,-2-4 0-15,-7-5 0 16,-1-4 0-16,4 2-71 16,1 0-80-16,2-2-14 15,11 9-9-15,4-2-6 16,10 10-6-16</inkml:trace>
  <inkml:trace contextRef="#ctx0" brushRef="#br1" timeOffset="12672.5">12819 11509 82 0,'6'-12'122'16,"0"-7"-9"-16,7 8-24 16,5-2-2-16,2 3-9 15,3 7-4-15,-2 3-11 16,-1 3-9-16,-3 4-11 15,-4 9-9-15,-9 0-2 16,-4 4-8-16,-8 3-3 16,-4 1-6-16,-6-3 0 15,2-2-6-15,-1-1 2 16,3-4-7-16,1-3-1 16,13-11-2-16,-6 12 1 15,6-12 1-15,20 8-1 16,-6-2 0-16,3 3-1 0,-1-1 2 15,2 5-2-15,-3 1 2 16,-3 1 0-16,-4 1 1 16,-8 1 0-16,0 0 0 15,-12 0 1-15,-2-2-1 16,-5-1-1-16,-3-3 2 16,-5-3-5-16,0-2 0 15,-2-4 0-15,1-2-75 16,8-2-75-16,4 2-14 15,16 0-11-15,0-17-5 16,17 9-7-16</inkml:trace>
  <inkml:trace contextRef="#ctx0" brushRef="#br1" timeOffset="14172.79">20110 11451 131 0,'-19'-8'67'0,"-7"8"8"15,-12 0 6-15,-12 4 6 16,-11-1-10-16,-13 4-5 15,-7-2-8-15,-7 3-9 16,-4-2-13-16,-2 2-8 16,0-2-10-16,6 1-7 15,6-1-5-15,8 0-13 16,10-1-20-16,11-5-15 0,11 5-12 16,9-5-10-16,14 0-4 15,2 0-7-15,5-4 2 16,12 4 7-16,0 0 20 15,-11-8 13-15,11 8 16 16,0 0 9-16,0 0 14 16,0 0 11-16,8 11 7 15,-5 5 4-15,4 6 2 16,5 9-2-16,-4 8 1 16,5 11 1-16,1 7-4 15,5 7-1-15,0 3-6 16,4 2 1-16,-4-1-2 15,4-1 3-15,-1-5-1 0,-4-3-2 16,0-12-1-16,-5-5 0 16,-5-12 1-16,-8-4-5 15,-4-13 1-15,-7-7-5 16,-10-12 1-16,-4-7-3 16,-8-9-2-16,-2-6-2 15,-1-3-18-15,2-4-74 16,7 0-65-16,10 1-15 15,3-5-8-15,19 9-4 16,4-6-6-16</inkml:trace>
  <inkml:trace contextRef="#ctx0" brushRef="#br1" timeOffset="30381.66">19426 11925 188 0,'-5'-18'63'0,"5"1"-7"16,7-1-8-16,6 4-9 15,6 1-11-15,5 3-7 16,3 3-6-16,2 7-3 16,2 0 0-16,-4 9 0 15,-3 4 3-15,-7 6 1 16,-8 7 3-16,-9 1 4 16,-6 4 4-16,-10 0 2 0,-2 3 0 15,-5-5-1 1,0 2-2-16,1-9-3 15,6-1-2-15,0-3-5 16,6-4-1-16,7-3-4 0,3-11-3 16,13 17-7-16,3-14-21 15,11 2-33-15,7-5-44 16,2-5-40-16,9 5-14 16,-5-13-3-16,7 7-8 15,-10-10 135-15</inkml:trace>
  <inkml:trace contextRef="#ctx0" brushRef="#br1" timeOffset="30800.65">19792 11901 27 0,'-8'-12'114'0,"0"-5"1"16,8 4-57-16,14 2-15 0,6 4-3 15,5-2-3-15,9-1-9 16,3 0-12-16,3 1-6 15,-2 1-2-15,-1 0-1 16,-7 3 0-16,-4-2 5 16,-6 3 3-16,-9-1 6 15,-11 5 4-15,0 0 4 16,0 0 3-16,0 0 1 16,0 0 1-16,0 0-5 15,-4 13-4-15,-2 1-4 16,1 5-5-16,0 3-4 15,1 6-3-15,1 5-3 16,-1 3 1-16,-1 2-3 0,5 1 2 16,-5-3-3-16,1 1 2 15,4-4-2 1,-6-3 1-16,6-4-1 16,0-6 3-16,0-2-3 0,6-5-1 15,2 0-32-15,-8-13-43 16,16 12-47-16,-16-12-28 15,15 0-2-15,-15 0-12 16,0 0 1-16</inkml:trace>
  <inkml:trace contextRef="#ctx0" brushRef="#br1" timeOffset="30963">19899 12083 132 0,'-4'-18'125'0,"17"5"-4"16,8-2-56-16,12 3-26 15,9 1-10-15,4 0-36 16,3 4-57-16,-3-2-41 16,4 9-13-16,-22 0-6 15,-5 7 31-15</inkml:trace>
  <inkml:trace contextRef="#ctx0" brushRef="#br1" timeOffset="31679.66">18450 11381 156 0,'6'-16'78'0,"2"1"-10"0,9 1-4 16,4 0-4-16,7 7-11 15,0 4-5-15,3 3-5 16,-4 9-2-16,-5 3-4 15,-7 6 1-15,-9 3-4 0,-8 4 0 16,-11-2-5-16,-5 0-4 16,-5-4-4-1,-1 2-3-15,4-7-4 16,4-1-4-16,5-1-3 0,11-12-4 16,5 18 2-1,7-8-2-15,4 0 2 0,4 1-2 16,0 0 2-16,1 2-1 15,-5-2 2-15,-5 5 3 16,-5-2-1-16,-6 0 2 16,-7 0 0-16,-6-2 0 15,-2 1 0-15,-4-4-1 16,-3-2 0-16,2-4 0 16,-4-3 0-16,6 0-1 15,0-5-1-15,2-2-40 16,16 7-64-16,-11-13-18 15,11 13-15-15,11-14-5 0,0 9-17 16,6 5-6-16</inkml:trace>
  <inkml:trace contextRef="#ctx0" brushRef="#br1" timeOffset="35590.25">13737 12799 117 0,'0'-16'76'16,"0"5"-4"-16,-5 0-3 0,5 11-8 16,0-14-5-16,0 14-12 15,0 0-9-15,0 0-9 16,0 0-8-16,-5 15-6 16,5 1-2-16,5 3-3 15,-5 5 2-15,3 5-3 16,1 7 1-16,-4 0 1 15,3 7 1-15,-3 0-2 16,0 2 3-16,0 3 0 16,0 1 0-16,0 1 0 15,0-2 0-15,0 1-4 16,-3-2 2-16,3 0-3 16,-4-5 0-16,1-2-2 0,3-3 2 15,-6-3-3-15,6-3-3 16,-2-4 4-16,2-4-4 15,0-5 4 1,0-2-3-16,0-1 4 0,0-3-6 16,0-12 5-16,0 12 1 15,0-12-1-15,0 0-2 16,0 0 0-16,0 0 1 16,0 0-1-16,0 0 1 15,0 0 1-15,0 0 0 16,0 0 0-16,-13 0 1 15,13 0 0-15,-12-9-1 16,12 9-1-16,-21-23-1 0,8 7-1 16,-1-1 6-16,-1-2-3 15,-1-2 3 1,0 1-4-16,-1 2 7 16,4-1-4-16,-1 3 7 0,4 1-5 15,3 3-1-15,1 2 0 16,6 10-1-16,-8-15 1 15,8 15-2-15,0 0-1 16,0 0 0-16,-5-11-1 16,5 11-1-16,0 0 1 15,12 13-2-15,-12-13 0 16,14 23 2-16,-2-7-2 16,2 2 0-16,0 4 0 0,6 4-3 15,-5-4 3 1,4 3-4-16,0-4 4 15,-4 0-4-15,0-3 4 16,-2-3-3-16,-1-4 4 0,-12-11 1 16,19 14-1-16,-19-14 1 15,9 7 0-15,-9-7 0 16,0 0 1-16,0 0-1 16,0 0 0-16,13-21-1 15,-13 7 1-15,6-3 6 16,-6-2-6-16,6-3 5 15,-4 0-5-15,4-1 5 16,2 3-3-16,-2 2 4 16,1 4-4-16,-1 1-2 15,6 2 1-15,-12 11-1 16,13-13 0-16,-13 13-1 0,0 0 0 16,9-12 0-16,-9 12 0 15,0 0 0-15,0 0 0 16,0 0 0-16,0 0 0 15,0 0-1-15,0 0-32 16,0 0-42-16,0 0-42 16,0 0-35-16,0 0-9 15,14 6-11-15,-14-6-1 16</inkml:trace>
  <inkml:trace contextRef="#ctx0" brushRef="#br1" timeOffset="37268.91">13651 14759 142 0,'0'0'85'15,"0"0"-3"-15,0 0 2 16,-8-16-5-16,8 16-6 16,0-16-10-16,0 16-7 15,0-23-10-15,7 10-10 0,-5-1-7 16,7 1-8 0,0-3-5-16,0 3-3 0,4-1-3 15,0 4-3 1,0 0-1-16,1 2-1 0,-2 2-2 15,0 0-1-15,-12 6 0 16,19-6 0-16,-19 6-1 16,17-3 0-16,-17 3 1 15,13 0-1 1,-13 0 0-16,18 5 1 0,-8-1-1 16,-10-4 0-16,20 9 0 15,-20-9 0-15,18 14 0 16,-18-14 0-16,16 14 0 15,-16-14 0-15,13 19 0 16,-13-19 0-16,11 22 0 16,-7-10 0-16,-4 1 0 15,6 2 1-15,-6 1-1 0,0 2 1 16,-6-2-1-16,2 3 1 16,-1-3 0-16,-6 4 0 15,3-3 0-15,-4 1-1 16,0 0 1-16,1-3 0 15,-7 1-2-15,4 0 1 16,-1-2 1-16,1 0-1 16,-5-3-1-16,5 2 1 15,-4 2 0-15,4-4-5 16,-2 0 5-16,1 1-4 16,1-2 2-16,4-3-1 15,10-7 4-15,-19 13-5 16,19-13 3-16,0 0 3 0,0 0 0 15,0 0 0-15,0 0 0 16,0 0-1-16,16-8 0 16,-3 2 0-16,5-2 0 15,1 3 1-15,7-3-2 16,1 1 3-16,2-2-3 16,3 4 2-16,1-3-2 15,-3 2 3-15,2 2-3 16,-4 1 0-16,-2-1 0 15,-5 4-3-15,-5 0 3 16,-2 0 1-16,-14 0 0 16,16-4-2-16,-16 4 1 15,0 0-1-15,0 0 0 0,0 0 3 16,0 0-23-16,0 0-69 16,0 0-34-16,9-16-16 15,-9 16-7-15,19-23-12 16,1 3-5-16</inkml:trace>
  <inkml:trace contextRef="#ctx0" brushRef="#br1" timeOffset="38565.51">19502 12747 172 0,'-8'-16'79'0,"3"5"-2"15,3-1-4-15,2 12-7 16,0-17-11-16,0 17-11 16,0 0-8-16,0 0-7 0,0 0-8 15,0 15-5 1,0 0-2-16,2 5-4 16,3 5 2-16,-2 3-2 15,2 5 4-15,0 4-4 0,2 2-1 16,-1-1-1-16,-1 3-1 15,3-1 1-15,-3 4-3 16,2-1 3-16,-1 1-5 16,-1-1 3-16,0-2 0 15,-5 0-2-15,4 0 2 16,-4-3-2-16,4-4 1 16,-4 1-1-16,6-4 3 15,-3-4-5-15,2-2 3 16,3-6-1-16,-3 0 2 15,4-6-2-15,-4-2 1 16,-5-11-2-16,11 13 0 16,-11-13 0-16,0 0-4 0,0 0-16 15,0 0-17-15,8 11-18 16,-8-11-8-16,-12 0-12 16,12 0-4-1,-19 0-7-15,8-5 0 0,-2 2 13 16,-1-4 17-16,-1-1 22 15,-2-3 9-15,3-3 23 16,-3 1 7-16,2-2 19 16,-1-2 5-16,1 4 13 15,1-1 5-15,3 3 2 16,11 11-1-16,-17-14-7 16,17 14-6-16,0 0-6 15,0 14-4-15,7 0-9 0,7 5-4 16,3 5-6-16,6 2 0 15,4 2 2 1,0-1 2-16,4-2 5 16,1-3 0-16,-4-7 8 0,1-2-5 15,-7-13 6-15,0 0-1 16,-7-8-3-16,-1-6 1 16,-7-8-9-16,0-6 0 15,-2-5-8-15,-1 0-16 16,2 1-50-16,-3 5-48 15,2 5-41-15,5 10-16 16,-10 12-4-16,10 4-8 16,-10 15 94-16</inkml:trace>
  <inkml:trace contextRef="#ctx0" brushRef="#br1" timeOffset="39269.68">19588 14110 188 0,'8'-20'107'15,"-8"20"-18"-15,21-21-3 16,-3 11-7-16,4 3-6 16,0 1-9-16,6 6-9 15,1 0-13-15,2 0-10 16,-1 9-8-16,-2 4-5 15,-6 0-4-15,-4 5 1 16,-8-1-3-16,-10 4-1 16,-4 0-5-16,-9 0 2 0,-8-1-5 15,-2-1 1 1,-3-3-3-16,2-1 0 16,0-4-3-16,6-3 2 0,3-2 1 15,15-6 1-15,0 0-3 16,-3 12-3-16,3-12 5 15,20 7-6-15,-4-1 6 16,1 1-6-16,0-1 5 16,0 3-6-16,-1-2 6 15,-2 2 0-15,-3-1-1 16,-2 3 2-16,-9-11-1 16,10 21 1-16,-10-9-1 15,0 1 1-15,-4 0 0 16,-4 1 1-16,-3 0 0 15,-3 1-1-15,-3-1-1 16,-4-1 2-16,-2-2-2 0,-3-1-1 16,-3-2 0-16,1-6-2 15,1-2 1-15,1 0 0 16,5-5-19-16,1-7-68 16,8 3-67-16,8-4-14 15,4-2-13-15,11 4-4 16,0-4 28-16</inkml:trace>
  <inkml:trace contextRef="#ctx0" brushRef="#br2" timeOffset="45773.5">17020 12756 15 0,'19'0'12'15,"9"8"-7"-15,5 8-2 16,8 11-5-16,4 6 4 15,5 10-2-15,2 3 4 16,4 8 1-16,4 4 2 16,1 4 0-16,4 0 2 15,-2 1 5-15,4-2-2 16,1 1-4-16,2-4 3 16,0-1-6-16,-1-3-1 15,0-5-2-15,1-4 1 0,-6-7-2 16,-4-8 1-16,-7-4 5 15,-7-7-5 1,-10-7 8-16,-5-6 6 16,-9-6 3-16,-7 0 1 0,-15 0 2 15,13-26 2-15,-13 7 1 16,-7-4 4-16,-3-2-2 16,-3-4 3-16,0 3-5 15,-4 1 1-15,3 5-1 16,0 4-2-16,6 5-3 15,8 11-6-15,-14-13 0 16,14 13-9-16,0 0-4 16,4 16 2-16,6-3-6 0,3 4 0 15,3 1 2-15,8 3-1 16,3 1 1 0,2 0 0-16,7-2 3 15,2-2-3-15,-2-4 5 0,1-1-1 16,-4-4-1-16,-5-2 2 15,-7-2 4-15,-7 0 4 16,-14-5 6-16,0 0 2 16,-15 14 3-16,-12-5 2 15,-11 0-1-15,-3 1 0 16,-6 2-5-16,-2-1-19 16,3 3-43-16,3 2-67 0,5-8-31 15,20 1-10-15,3-9-6 16,15 0 67-16</inkml:trace>
  <inkml:trace contextRef="#ctx0" brushRef="#br2" timeOffset="46752.71">15668 10672 153 0,'7'-15'67'0,"0"1"-7"16,1-8-8-16,3 0-8 15,1-5-6-15,3-2-7 16,0 3-6-16,1 2-3 16,0 5-4-16,-1 3-2 15,0 9 0-15,-1 7 0 16,-1 4-4-16,4 4 0 16,-2 4 0-16,5 1 0 15,2 0-2-15,2-2 3 16,2-2-2-16,-3-5 1 15,6-4 0-15,-5-3 2 0,-2-6-1 16,-1-4 0-16,-1-5 0 16,-6-5-1-16,0 1-6 15,-7 3-24-15,-1 0-33 16,-6 5-42-16,0 14-38 16,0 0-13-16,-17 12-5 15,-3 3 0-15</inkml:trace>
  <inkml:trace contextRef="#ctx0" brushRef="#br2" timeOffset="47234.23">15781 10842 172 0,'0'0'76'16,"0"0"3"-16,0-16-8 16,2 6-11-16,9-5-13 15,2-2-9-15,2 0-10 16,0-1-9-16,1 2-3 0,1 3-3 15,0 5-2-15,-1 3 0 16,-3 5-2-16,-2 5 0 16,-11-5 0-16,21 16 1 15,-9-7-2-15,2 0 1 16,-1-2-1-16,4 0-1 16,-2-4-1-16,3 2 0 15,-1-5 0-15,0 0 0 16,-2-6 1-16,1 1 1 15,-3-2 0-15,-1 0 0 16,-1-6-1-16,-2 0-16 16,5-1-37-16,-2 2-54 15,2-7-35-15,6 9-14 0,-4-6-3 16,9 10-6-16</inkml:trace>
  <inkml:trace contextRef="#ctx0" brushRef="#br2" timeOffset="47858.53">16729 10282 150 0,'15'-17'68'15,"7"6"-3"-15,5-1 0 16,3 7-8-16,1 5-9 15,-1 0-7-15,-2 13-7 16,-2 2-3-16,-8 4-6 16,-8 3 3-16,-10 4-5 15,-6-3-1-15,-6-2-2 0,-1-1-3 16,-4-4-4-16,-2-4-3 16,4-2-3-16,2-1-2 15,13-9-3 1,-11 12-1-16,11-12-1 0,12 16 0 15,1-6 1-15,6 0-2 16,-2 3 1 0,4 4-2-16,2-3 2 0,-6 2-1 15,0 1 1-15,-3 2 0 16,-1-2 1-16,-6 3 0 16,-2-1 3-16,-5 1 2 15,-6 1 1-15,-5-2 3 16,-4-1 2-16,-5-3 0 15,-6-2 0-15,-2-5 1 16,-2-2-2-16,-1-6 1 16,4 0-3-16,3-6-43 15,5 0-84-15,7-7-25 0,12 13-14 16,0-21-5-16,16 16-8 16</inkml:trace>
  <inkml:trace contextRef="#ctx0" brushRef="#br0" timeOffset="136133.71">27866 11497 97 0,'0'0'66'0,"3"-13"-1"16,-3 13-7-16,0 0 2 0,0 0 2 15,0 0 1 1,0 0-2-16,0 25-5 0,0-8-5 16,4 6-6-1,-4 3-3-15,0 5-6 0,5 3-7 16,-5 4-8-16,6-2-8 16,-4-2 2-16,5 2-6 15,-1-5 3-15,-2 0-3 16,2-5-1-16,-1-7-1 15,2-1-3-15,-2-5 2 16,-5-13-1-16,4 15 1 16,-4-15-4-16,0 0-26 15,0 0-41-15,0 0-38 16,-7-15-38-16,3 1-16 16,4 14-5-16,0-27-4 15,0 27 76-15</inkml:trace>
  <inkml:trace contextRef="#ctx0" brushRef="#br0" timeOffset="136645.72">28088 11614 141 0,'5'-19'87'0,"2"-3"-12"16,5 2-5-16,-1 0-2 15,8-1-10-15,0 3-9 0,2 4-8 16,3 4-7-16,0 4-6 16,-3 6-4-16,0 0-2 15,1 8-3-15,-5 4 0 16,-2 7 0-16,-5 1 1 15,-3 6-1-15,-7 1-1 16,0 3-4-16,-4 1 2 16,-4 1-3-16,-4-1-3 15,-2-2-1-15,1 1-3 16,-3-2 2-16,-1-1-1 16,2-2 0-16,1-2-2 15,0-4 0-15,2 0 1 16,5-4 1-16,0-2-1 0,7 0 0 15,0-13 0-15,13 18 0 16,-1-12 0-16,5-1 0 16,4-1-1-16,4-4-1 15,2 0-7-15,0-5-49 16,1 0-58-16,3-3-42 16,-8-7-11-16,2 8-5 15,-4-8-1-15,0 8 17 16</inkml:trace>
  <inkml:trace contextRef="#ctx0" brushRef="#br0" timeOffset="137137.99">28770 11668 97 0,'0'13'123'16,"-13"-7"-23"-16,-1 3-22 16,1-2-4-16,-4-2 2 15,1-5-12-15,-2 0-9 16,2-5-10-16,2-4-10 16,4-4-8-16,0-6-6 15,3-3-7-15,4-3-4 0,3-4 2 16,6-2-6-16,3 1 0 15,0 1-3-15,4 2 3 16,4 2-3 0,0 7 4-16,-3 4 0 0,5 5-1 15,-2 9 2-15,0 0 1 16,-4 12 0-16,5 6 1 16,-4 6 2-16,-1 8-4 15,-4 4 1-15,-2 7-2 16,-1 1 2-16,-2 6-5 15,-4-4 3-15,-4 4-2 16,-2-7 0-16,-1 2 2 16,-5-6-2-16,1-4 1 0,-5-5-2 15,1-6 1-15,0-5-3 16,-3-6-66 0,8-9-69-16,10-4-24 15,-13 0-9-15,13 0-7 0,9-13-2 16</inkml:trace>
  <inkml:trace contextRef="#ctx0" brushRef="#br0" timeOffset="137486.43">28983 11915 167 0,'0'0'127'0,"0"0"-41"0,10-7-8 15,-10 7 1-15,0 0 0 16,0 0-12-16,13 0-7 16,-13 0-7-16,0 0-7 15,0 0-6-15,0 0-6 16,-13 6-4-16,13-6-7 15,-9 0-4-15,9 0-9 16,0 0-10-16,-11 0-43 16,11 0-58-16,0 0-47 15,13-16-15-15,1 13-6 16,-3-3-6-16,6 6-2 16</inkml:trace>
  <inkml:trace contextRef="#ctx0" brushRef="#br0" timeOffset="138044.84">29499 11399 233 0,'7'-17'103'16,"-7"17"0"-16,0 0-3 16,-14 15-9-16,1 6-11 15,-2 4-14-15,-4 8-14 16,-1 5-13-16,0 8-15 15,-2 2-7-15,1 6-5 16,2-2-3-16,3-2-2 16,0-2-2-16,8-2 3 15,2-7-2-15,6-5 0 16,0-4-3-16,11-7 0 16,2-4-1-16,4-4 1 0,3-8-1 15,5-4-3-15,1-3-1 16,1-6 0-16,0-2 2 15,-4-3 0-15,3-2 5 16,-5-3-3-16,-8 0 3 16,0-1 2-16,-10 1 2 15,-3 2 0-15,-10-2 0 16,-7 2-1-16,-5 1-8 16,-1 3 0-16,-7-2 0 15,2 1 0-15,5 4-119 16,-1 0-40-16,8-3-14 15,16 10-6-15,-19-14-7 16,19 14-2-16</inkml:trace>
  <inkml:trace contextRef="#ctx0" brushRef="#br0" timeOffset="139444.47">29879 11074 165 0,'0'0'83'0,"0"0"1"16,0 0-1-16,-11-6 1 0,-12 6-2 16,-7 0-12-16,-9 0-13 15,-3 3-10-15,-12 0-15 16,-7 2-6-16,-7 1-6 16,-7-1-4-16,-8 0-6 15,0 0 3-15,-10-5-3 16,-2 5-3-16,0-5 0 15,-6 0 1-15,0 0-3 16,0 0 1-16,-1 0 1 16,-1 3-4-16,4-3 2 15,4 0 0-15,7 4-1 16,7-4 0-16,8 4 0 16,12-4 1-16,7 0-2 0,11 0-1 15,4 0 2-15,11 0-3 16,2-4 2-16,2 4-2 15,4-6-1-15,3 6 0 16,0-5 1-16,6 5 2 16,11 0-3-16,-19-7 3 15,19 7-3-15,-13 0-1 16,13 0 5-16,0 0-2 16,-15 0 0-16,15 0-2 15,-12 7 2-15,12-7 0 16,-14 21 1-16,7-8 0 15,0 8-4-15,1 1 3 0,0 6-1 16,2 5 3-16,4 0-3 16,-4 7 3-16,4 1-3 15,0 5 2-15,0 2 4 16,0 2-3-16,4 0 3 16,1 0-7-16,1 3 0 15,1 0 0-15,1-3 0 16,2 2 0-16,-2-4 0 15,-1 0 0-15,-1-2 0 16,2-4 0-16,-1-3 0 16,2-7 0-16,-3-1 0 15,2-7 0-15,-2-5 0 16,-2-4 0-16,2-4 0 0,-6-11 0 16,6 13 0-16,-6-13 0 15,0 0 0-15,0 0 0 16,0 0 0-16,0 0 0 15,-12-5 0-15,12 5 0 16,-18-11 0-16,5 3 0 16,-4-2 0-16,-2 2 0 15,-3-1 0-15,-5 2 0 16,-5 0 0-16,0 1 0 16,-1 0 0-16,2 1 0 15,-1 5 0-15,8-2 0 16,3 2 0-16,7-6 0 15,14 6-94-15,0 0-76 0,10-21-11 16,14 16-8 0,0-11-5-16,15 6-1 15</inkml:trace>
  <inkml:trace contextRef="#ctx0" brushRef="#br0" timeOffset="145081.74">27101 10965 278 0,'0'0'129'0,"-10"-23"-12"16,10 12-5-16,4-2-19 0,-4 13-14 15,26-12-16-15,-10 12-18 16,5 6-12-16,-2 0-11 15,1 8-5 1,-5 7-9-16,-5 2-1 0,-7 1-2 16,-3 0-2-16,-6-2-2 15,-5-2 1-15,1-4 1 16,-3-3-3-16,13-13 3 16,-15 12 0-16,15-12-3 15,0 0 0-15,0 0 0 16,19 7 0-16,-6-3 0 15,4-1 0-15,-2 5 0 16,3 3 0-16,-4 2 0 16,-1 2 0-16,-5 4 0 15,0 3 0-15,-4 1 0 16,-4 2 0-16,0-1 0 16,-10-1 0-16,-2-1 0 0,-7-4 0 15,-7-3 0-15,-2-4 0 16,-5-6 0-16,3-5 0 15,2 0 0-15,6-11-63 16,12-2-96-16,10 13-16 16,16-25-6-16,9 21-8 15,-1 0-2-15</inkml:trace>
  <inkml:trace contextRef="#ctx0" brushRef="#br0" timeOffset="159381.71">25887 11480 102 0,'0'0'55'15,"0"0"1"-15,0 0 1 16,0 0-3-16,0 0-1 16,-21 0-5-16,1 0 0 15,-6 0-3-15,-8 4-6 16,-11-4-1-16,-7 6 1 0,-8-6-4 16,-8 7 2-1,-6-7-5-15,-4 0 1 0,2 0-8 16,0 0-1-1,3 0-7-15,7-5-1 0,5 2-4 16,8-2-4-16,11 1-1 16,4-1-24-16,16 1-31 15,2 1-29-15,8-1-21 16,12 4-16-16,-12 0-13 16,12 0-17-16,0 0-12 15,-9 8 57-15</inkml:trace>
  <inkml:trace contextRef="#ctx0" brushRef="#br0" timeOffset="159737.26">24770 11489 138 0,'0'0'80'0,"10"12"-15"0,-10-12-7 16,19 22-3-16,-4-2-2 16,0 5-6-16,5 6-9 15,1 6-7-15,3 6-6 16,-1 3-7-16,2 7 0 15,1 1-8-15,-4 3-1 16,3-2-3-16,-4 2-1 16,-5 0-2-16,3-6-2 15,-5-3 0-15,-1-3-1 0,-6-8 0 16,0-5-1-16,0-7 7 16,-3-5 1-1,-4-7 5-15,-11-2 3 16,1-11 3-16,-7 0 2 0,-6-6 0 15,-7-5-1-15,-4-3-1 16,-8-1-2-16,-6-6-5 16,-4-2-14-16,2 0-62 15,4-1-62-15,3-4-20 16,16 3-5-16,8-9-9 16,19 8-5-16</inkml:trace>
  <inkml:trace contextRef="#ctx0" brushRef="#br0" timeOffset="160440.51">24164 11360 209 0,'15'-10'74'15,"1"-4"3"-15,4 4-5 16,0 1-5-16,1 3-12 16,-1 6-7-16,0 0-8 15,-7 9-3-15,-6 3-8 0,-7 6-1 16,-5-1-2-16,-4 2-5 16,-4-1-1-16,-1-1-4 15,1-2-4 1,2-2-4-16,7-2-1 0,4-11-2 15,15 15-1-15,4-7 1 16,7 1-6-16,3 0 0 16,-1 4 5-16,3 1-6 15,-6 0 5-15,-6 3-1 16,-7 0 3-16,-12 0 0 16,-7-2 3-16,-13 0 1 15,-3-1-4-15,-10-2 6 16,-5-3-5-16,-3-5-18 0,0-4-55 15,8 4-63 1,5-11-23-16,14 4-7 0,3-9-9 16,11 12-4-16</inkml:trace>
  <inkml:trace contextRef="#ctx0" brushRef="#br0" timeOffset="161632.76">32413 11132 192 0,'0'0'73'15,"-13"0"3"-15,-13 0-3 16,-17 3-3-16,-14-3-7 16,-10 4-15-16,-11-4-10 15,-10 0-5-15,-4 0-6 16,-4 0-5-16,4 0-5 16,4 0-20-16,12 0-21 0,4 0-9 15,12 4-11-15,12-4-13 16,13 0-10-1,7 0-6-15,6-6-1 16,6 3 12-16,16 3 25 0,-20-9 13 16,20 9 23-16,0 0 12 15,0 0 14-15,0-11 10 16,0 11 6-16,13 8 7 16,-3 4-7-16,3 4 3 15,0 6-8-15,-2 9 2 16,3 9-4-16,-1 4-5 15,0 10-4-15,1 4-6 16,-2 5-4-16,-1 1-4 0,2 4-3 16,-2 0-3-1,6-4-1-15,-2 0 0 16,0-4-2-16,4-9 3 16,-1-2-2-16,0-8 2 0,1-10-4 15,-4-6 4-15,-2-7 2 16,-4-7 3-16,-9-11 2 15,0 0 3-15,-17-6 5 16,-4-4 0-16,-12-7 3 16,-2 0-3-16,-7-6-3 15,-3-2-12-15,4 1-37 16,-5 0-60-16,6-5-51 16,15 4-13-16,3-6-7 15,15 5-2-15,0-6 40 16</inkml:trace>
  <inkml:trace contextRef="#ctx0" brushRef="#br0" timeOffset="162369.76">30820 11026 178 0,'3'-18'78'0,"9"13"-4"15,-12 5-4-15,27-11-5 16,-8 11-11-16,2-3-9 0,1 3-6 16,-1 4-5-16,-2 3-5 15,-5 1 1-15,-4 3-1 16,-10 2-6 0,0 2 0-16,-9 0-1 0,-5-1-2 15,1 0-6-15,-1-3-2 16,0 0-5-16,4-1-3 15,10-10 0-15,-3 13-2 16,3-13-2-16,22 12 2 16,-5-4-1-16,2 1-1 15,0-1 0-15,2 2-1 16,-5 1 1-16,-2-3 2 0,-4 5-1 16,-4-2 3-16,-6 1-1 15,0-1 2 1,-6 2 1-16,6-13 0 15,-20 17 3-15,5-10-2 0,-1-3-1 16,-3-4 0-16,3 0-1 16,0 0-4-16,2-7-36 15,2 3-57-15,12 4-52 16,0 0-13-16,-10-14-5 16,10 14-5-16,0 0 5 15</inkml:trace>
  <inkml:trace contextRef="#ctx0" brushRef="#br0" timeOffset="171680.86">25376 11937 149 0,'-7'-12'65'0,"7"12"-8"15,0 0-2-15,0 0-1 0,0 0-3 16,11 8-5-16,-2 3-4 16,4 7 2-16,-1 3 1 15,1 3 1-15,1 5-1 16,-5-1-5-16,4 4-6 16,-6-5-8-16,-1 2-1 15,-2-5-21-15,-1-3-46 16,3-3-49-16,-1-2-45 15,-5-16-16-15,4 15-2 16,-4-15-7-16,0 0 69 16</inkml:trace>
  <inkml:trace contextRef="#ctx0" brushRef="#br0" timeOffset="172061.53">25612 12023 165 0,'7'-15'100'16,"-1"-2"-30"-16,5 6-6 15,-11 11-2-15,23-15-12 16,-10 15-12-16,1 0-10 16,3 6-7-16,-3 3-4 15,-1 5 0-15,-3 4-2 16,-3 3 0-16,-7-1-3 0,0 5 4 15,-3-3-4 1,-4 3 3-16,-4-3-3 16,1 2 1-16,-2-2-2 15,0-3-3-15,6 0 6 16,-1-3-7-16,5-1 4 0,2-2-5 16,0-13 3-16,8 18-9 15,3-15-17-15,3-3-33 16,6-5-46-16,4 1-37 15,2-8-9-15,5 2-6 16,-7-8-5-16,9 5 84 16</inkml:trace>
  <inkml:trace contextRef="#ctx0" brushRef="#br0" timeOffset="172698.49">26088 11876 98 0,'0'0'63'0,"0"0"-8"16,0 0 0-16,0 0-3 15,-12 14-3-15,-1-8-1 16,-2-1-7-16,-3 2-2 16,2-1-6-16,-4-1-2 15,0-2-4-15,0 3-4 0,1-1-2 16,-1 2-5-16,7 3 0 16,-1 2-4-16,1 1-4 15,4-1 2-15,0 4-4 16,4-3-2-16,5 1 2 15,0-3 0-15,0-11 0 16,9 13-2-16,-9-13 2 16,20 6-3-16,-6-6 2 15,0 0 0-15,4 0-2 16,-3 0 0-16,5 0-2 16,-2 4 1-16,-2-4 0 15,0 5-1-15,-1-2 3 16,-1 3-1-16,-5 0 2 0,-9-6 1 15,18 19 4-15,-15-8-3 16,-3 2 4-16,0 1 1 16,0 3 1-16,0-2 1 15,-8 2 3-15,0 2-2 16,-3-2-3-16,0-3 3 16,-1-1-5-16,-3-2 2 15,4-2-5-15,-1-3 2 16,0-2-14-16,12-4-46 15,-11-4-52-15,11 4-48 16,3-13-7-16,3 2-5 16,8 5-7-16,-14 6 29 15</inkml:trace>
  <inkml:trace contextRef="#ctx0" brushRef="#br0" timeOffset="173941.18">31637 11612 113 0,'10'-18'74'0,"8"6"-8"16,-4-2-3-16,6 2-3 15,1 0-11-15,4 7-12 0,-1 5-8 16,1 0-7-16,2 0-5 16,-4 10-5-16,1 1-3 15,-6 4-2-15,-2 2 1 16,-4-1 2-16,-3 2 1 16,-9 0 0-16,0 3 3 15,-7-3 1-15,-2 2-1 16,-6 1 0-16,-3-1 1 15,-3 0 0-15,2-1 0 16,-1-2 0-16,5-3 1 16,-2 0-3-16,9-2 3 15,8-12 0-15,-13 18 2 16,13-18-3-16,7 11 1 0,-7-11-2 16,20 9-1-16,-2-9-3 15,2 3-26-15,5-3-33 16,6 0-46-1,0 0-24-15,-2 0-28 0,-7-9-5 16,4 3-4-16,-9-9 28 16</inkml:trace>
  <inkml:trace contextRef="#ctx0" brushRef="#br0" timeOffset="174182.37">32084 11612 201 0,'0'0'100'0,"0"0"-12"16,0 0 5-16,0 0-8 16,5 11-6-16,-2 3-15 15,-3 4-13-15,6 3-8 16,-6 4-8-16,6 3-9 16,-6 1-9-16,7 0-12 15,-1-2-49-15,-1-2-47 16,-1-8-41-16,6-1-21 15,-10-16-7-15,21 19-1 16,-21-19 15-16</inkml:trace>
  <inkml:trace contextRef="#ctx0" brushRef="#br0" timeOffset="174603.69">32516 11533 220 0,'0'0'99'0,"-21"0"-8"16,3 10 0-16,-3 7-16 15,0 6-13-15,5 4-12 16,2 6-9-16,1 0-9 0,7 5-9 15,6-4-5 1,9 1-3-16,5-4-3 16,11-4-1-16,-3-4-3 15,-22-23 7-15,64 32 0 0,-64-32 0 16,64 12 0-16,-64-12 1 16,52-4 2-16,-52 4 0 15,0 0 3-15,0 0-8 16,0 0 1-16,22-63-1 15,-38 46-11-15,-15 1-2 16,4 2 0-16,-7 4-3 16,7 5-92-16,-7 5-64 15,1 0-18-15,6 12-5 16,-3 0 2-16,4 13-3 16</inkml:trace>
  <inkml:trace contextRef="#ctx0" brushRef="#br0" timeOffset="176711.79">25653 12816 116 0,'0'0'71'15,"0"-12"0"-15,0 12-5 16,0 0 2-16,0 0-5 0,0 0-5 16,-2 18-9-16,4 0-5 15,-2 6-8-15,9 6 2 16,-9 4-2-16,3 6-2 15,-3 4-6-15,0 5-2 16,-6 4-3-16,4 4-4 16,-3 0-3-16,5 1 2 15,-6 2-5-15,6-1 1 16,0-2-2-16,6 1-2 16,1-5 0-16,-1 1 0 15,2-3 0-15,-2 0-4 16,1-1 2-16,-1 1-3 15,1-1-2-15,0-2 3 0,-2 1-2 16,1-6 1-16,0-2-2 16,0-5 1-16,-1-6-2 15,1-4 0 1,-2-5 1-16,-1-5 0 0,2-4-2 16,-5-12 0-16,8 16 1 15,-8-16 1-15,0 0-3 16,5 11 3-16,-5-11-21 15,0 0-35-15,0 0-35 16,-12-18-33-16,12 18-27 16,-13-17-21-16,13 17-1 15,-16-15-8-15,4 8 100 0</inkml:trace>
  <inkml:trace contextRef="#ctx0" brushRef="#br0" timeOffset="177373.69">25518 14146 238 0,'-10'-15'119'15,"6"3"-10"-15,-2 1-2 0,6 11-14 16,-2-12-10-16,2 12-17 16,11 0-18-16,-11 0-16 15,23 12-13-15,-9-1-6 16,7 3-2-16,2 0-4 15,1 5 1-15,-4-1-6 16,4 0 4-16,-4 0-4 16,-4-1 0-16,3-1-3 15,-5 2-2-15,1-5 3 16,-3 0-4-16,2-2 4 16,-3 0-6-16,-1-3 6 15,-10-8-2-15,20 10 3 16,-20-10 3-16,13 0-1 0,-13 0-1 15,12-10 5-15,-12 10-2 16,7-19 1-16,-5 4 5 16,3-2-3-16,0-4 1 15,1-5-2-15,-1 0 4 16,5-3-11-16,-1 1 0 16,2-2 0-16,-2 3 0 15,2 0 0-15,-1 5 0 16,-3 2 0-16,0 2 0 15,2 3 0-15,-5 3 0 16,1 1 0-16,-5 11 0 16,5-16 0-16,-5 16 0 15,0-12-35-15,0 12-91 0,0 0-36 16,-10-5-11-16,10 5-8 16,-20 5-5-16,4-1 26 15</inkml:trace>
  <inkml:trace contextRef="#ctx0" brushRef="#br0" timeOffset="178392.46">26028 15074 147 0,'0'0'63'0,"0"0"0"0,-18 10-3 15,3-3 3-15,-5 0 0 16,0 0-6-16,-2 0-10 16,-3-3-3-16,6 2-5 15,2-3-2-15,4-3-5 16,0 4-3-16,13-4-6 16,-14 0-3-16,14 0-4 15,-13 14-4-15,7-1 0 16,0 3-4-16,0 5 0 15,3 2-3-15,-4 4 1 16,7 0-2-16,0-1 2 16,0-4-2-16,0-3 1 0,8-7-1 15,-8-12-1-15,19 12 3 16,-5-12 0-16,-2-3-1 16,3-1-1-1,-1-4 1-15,2 2-2 0,2-1 1 16,2 1 0-16,1 2 0 15,-1 4-1-15,2 0 2 16,3 0-1-16,1 4-1 16,-4 0 1-16,4 5-1 15,-4 0 1-15,2 3-1 16,-4 4 0-16,-3-3 1 16,-1 2 2-16,-5 3-3 15,-3 0 3-15,-4 2-1 16,-4 2 1-16,-4 3-2 15,-4 0 0-15,-1 2-1 16,-5 0-6-16,-5-2 5 16,-3-3-4-16,-5-4 4 0,-5-4-7 15,-2-6 7-15,-2-8-9 16,1-5-39-16,0-10-51 16,7-6-56-16,8-3-14 15,4-12-10-15,11 0-2 16,5-15 15-16</inkml:trace>
  <inkml:trace contextRef="#ctx0" brushRef="#br0" timeOffset="179496.84">31873 12528 178 0,'-8'-14'85'15,"8"14"-3"-15,0-18-4 16,0 18-9-16,0 0-10 16,9 0-10-16,-1 13-12 0,2 5-1 15,1 7-11-15,0 7 1 16,4 6-5-16,-7 6 4 15,5 5-7 1,-2 4 3-16,-3 4-6 0,-3-1-2 16,-2 4-1-16,1 1 0 15,-1 1-1-15,2-2-2 16,-3 3 8-16,-2-3-9 16,5-3 3-16,-5 0-4 15,2-4 2-15,-2-3 1 16,0-2-3-16,0-5 2 15,0-4-2-15,-2-7 1 16,2-3 4-16,0-6-6 16,2-4 4-16,-2-5-8 15,0-14-29-15,5 14-64 16,-5-14-48-16,0 0-28 16,-17 9-4-16,1-9-7 0,2 0 0 15</inkml:trace>
  <inkml:trace contextRef="#ctx0" brushRef="#br0" timeOffset="179791.92">31694 13664 157 0,'-7'-14'126'15,"7"14"-6"-15,0 0-42 16,13 6-5-16,5 4-8 15,-2 1-11-15,15 3-7 16,-2-3 3-16,13 3-5 0,0-5-7 16,7-2-6-16,-9-7-7 15,0-5-2-15,-10-6-2 16,1-8-4-16,-12-6-9 16,-6 0-4-16,-2-1-48 15,-11-1-63-15,-6 2-45 16,-2 9-15-16,-6 4-6 15,-4 12-1-15,-9 11 8 16</inkml:trace>
  <inkml:trace contextRef="#ctx0" brushRef="#br0" timeOffset="181175.72">32097 14497 218 0,'0'0'88'15,"0"0"-1"-15,-14-8-4 16,1 8-8-16,-2 9-16 0,-5 4-6 16,1 3-14-16,-6 4-7 15,1 7-7-15,2 3-3 16,0 6-1-16,2 1-5 15,5 1 6-15,5-1-9 16,5 0 4-16,5-2-5 16,7 0 1-16,1-5 6 15,12-3-2-15,0-4-3 16,6-4-2-16,-3-4-2 16,4-4-2-16,-1-2 3 15,1-9-6-15,-5 0-3 16,1 0-1-16,-6-11 1 15,-1 1 4-15,-5-2-2 0,-4-1 4 16,-7-2-2-16,0-1-3 16,-7 0-3-16,-7 0 0 15,-1-2 0-15,-6 2 0 16,-5 0 0-16,-1 0 0 16,2 2 0-16,1 1 0 15,0 5-29-15,3 2-104 16,7 1-40-16,2 5-12 15,-1 4-1-15,13-4-6 16,-27 18 67-16</inkml:trace>
  <inkml:trace contextRef="#ctx0" brushRef="#br2" timeOffset="187875.87">29159 12808 99 0,'-38'-19'98'0,"-4"14"-53"16,-4 12-22-16,-1 16-5 16,-7 9 2-16,1 9-3 0,-7 8 4 15,2 6-1-15,-6 7 5 16,3 6 1-1,0 2 7-15,-4 3-1 16,1 0 1-16,-3 4-1 0,-3-1 0 16,-7 2-1-16,2 0-4 15,3-5-7-15,0-2-4 16,0-5-5-16,11-8-1 16,3-8-1-16,8-10 2 15,9-8-1-15,6-9 0 16,5-9 3-16,8-7 0 15,4-7 1-15,6-15 1 16,4-4-2-16,8-7-1 16,0-4-1-16,11-6-2 15,-2-3-1-15,5 1-3 16,2 1 0-16,0 5-4 16,1 1 3-16,-1 5-4 0,-3 4 3 15,-4 7-3-15,1 3 3 16,-10 12-1-16,7-12 0 15,-7 12 2-15,-5 16-1 16,-4 2 2-16,-5 9-2 16,-4 6 3-16,-2 8-3 15,-7 6 1-15,-5 5-2 16,0-1 2-16,-2-3-4 16,0-2 3-16,0-8-2 0,3-6 1 15,6-10 1 1,4-5 0-16,6-6-1 15,3-4 2-15,12-7 2 16,0 0-1-16,0 0 0 0,0 0 1 16,6-19-2-16,8 11 2 15,6-3 0-15,3 0-2 16,7 1 1-16,1 1-2 16,2 3 0-16,1 6-1 15,-1 0 0-15,-1 0-1 16,-5 4 0-16,-2 1 0 15,-4 1 0-15,-6 1-1 16,-1 1-1-16,-2-2 2 16,-12-6-1-16,15 7-20 15,-15-7-57-15,13-10-63 16,-8-9-21-16,2-8-7 16,-4-13-8-16,8-6-6 0</inkml:trace>
  <inkml:trace contextRef="#ctx0" brushRef="#br2" timeOffset="188793.74">27006 10429 153 0,'0'0'68'0,"0"0"2"15,0 0-5-15,9-13-9 16,-2 2-1-16,1-5-11 16,5-4-4-16,1-2-7 15,3 0-8-15,2 0-2 16,-2 1-7-16,0 2 0 16,-1 7-5-16,-1 4 3 15,-5 8 0-15,3 4-1 16,-13-4 2-16,17 19-6 15,-7-7 3-15,5 4-3 0,0-3-1 16,3 1 0-16,2-6-2 16,0-3 3-16,1-5-1 15,-1 0 4-15,-3-12 0 16,2-3 1-16,-5-5-3 16,0-4-3-16,-4 4-31 15,-4-1-34-15,-6 5-53 16,0 16-28-16,-13-3-17 15,-4 18-3-15,-10 4-4 16</inkml:trace>
  <inkml:trace contextRef="#ctx0" brushRef="#br2" timeOffset="189214.55">27050 10650 124 0,'8'-25'103'16,"1"7"-21"-16,-2-1-6 15,6 2-5-15,-3-3-9 16,1 6-9-16,1 5-9 15,1 2-16-15,1 7-7 0,1 5-4 16,1 4-5-16,4 2-1 16,1-1-1-16,5 1-2 15,-2-4 2 1,2-1 1-16,-1-6 1 0,-2 0 0 16,-2-5 2-16,-4-5 1 15,-3-1 0-15,-7-5-2 16,-1 2-4-16,-6-2-25 15,0-1-37-15,0 1-56 16,7 5-28-16,-7-2-10 16,0 13-5-16,23-20-6 15</inkml:trace>
  <inkml:trace contextRef="#ctx0" brushRef="#br2" timeOffset="190121.37">28152 10053 130 0,'14'0'51'16,"-14"0"8"-16,0 0 1 15,0 0-2-15,0 0-6 0,0 0 1 16,-18 9-5-16,0-2-1 16,-2-1-5-16,-2-1-4 15,-5-1-4 1,0 0-2-16,-1-4-4 0,3 0-1 15,-2 0-5-15,6 0 2 16,1-6-4-16,7 6-2 16,-1-7-5-16,14 7-2 15,-14-5-2-15,14 5-4 16,0 0-1-16,-12 13-2 16,12 0-2-16,-7 1 1 15,7 4 2-15,-4 3-7 16,4 1 4-16,-4 1-1 15,4-4 3-15,0 0-2 16,0-6 4-16,0-1-6 16,0-12 4-16,15 14 4 15,-15-14-2-15,20 0-2 0,-4-3 2 16,1-3-3-16,3 3-1 16,1-1 2-16,-1 4-2 15,3-4-2-15,1 4 1 16,-3 4 3-16,-1 1-3 15,0 3 1-15,-2-2 1 16,-2 2 0-16,-3 3-2 16,1-1 1-16,-5 0 1 15,-2 2-2-15,-3 0 0 16,-4 0 2-16,0 1-2 16,0 1 1-16,-7-1 2 15,0 2 2-15,-7-1-3 16,-4 2 1-16,-3-3 2 0,0-2-1 15,-5-1-2-15,-1-4 0 16,-1-6 1-16,2 0 0 16,4 0 3-16,3-11-17 15,6-1-81-15,13 12-49 16,0-25-17-16,13 17-5 16,-4-13-8-16,15 8-4 15</inkml:trace>
  <inkml:trace contextRef="#ctx0" brushRef="#br3" timeOffset="-185482.82">23270 4753 174 0,'0'0'66'0,"-9"-15"-6"0,9 15-1 16,-4-15-10-16,4 15 0 15,0-12-8-15,0 12-1 16,0 0-10-16,-3-13-4 16,3 13-2-16,0 0-3 15,0 0-5-15,0 0-1 16,0 0-4-16,0 0-4 15,0 0 0-15,0 0 0 16,0 0-1-16,0 0-5 0,0 0 6 16,0 15-5-16,0-15 4 15,7 13-3-15,-7-13 1 16,10 20-3 0,-4-7 4-16,-2-2-3 0,2 3 0 15,0-3-4-15,-6 3 4 16,8-4 0-16,-8 3 1 15,6 0 1-15,-6-13-2 16,4 20 1-16,-4-20-7 16,0 19 5-16,0-19-5 15,4 15 5-15,-4-15-6 16,0 14 5-16,0-14-6 16,6 10 7-16,-6-10 0 15,3 13 1-15,-3-13-1 16,4 12 1-16,-4-12 0 15,0 15-1-15,0-15 0 16,4 15 0-16,-4-15 0 0,0 14 1 16,0-14-2-16,0 12 2 15,0-12 0-15,4 11 1 16,-4-11 0-16,0 0-1 16,0 13 0-16,0-13-1 15,0 0 1-15,0 0 1 16,0 0-2-16,0 0 1 15,0 0-1-15,0 0 2 0,0 0 1 16,0 0-1 0,0 0 0-16,0 0 1 15,0 0 1-15,0 0-4 16,0 0-27-16,0 0-53 0,0 0-54 16,8-14-17-16,-8 14-7 15,0 0-6-15,0 0 71 16</inkml:trace>
  <inkml:trace contextRef="#ctx0" brushRef="#br3" timeOffset="-184025.83">23190 5332 182 0,'0'0'62'15,"0"0"-6"-15,0 0-9 0,4-10-8 16,-4 10-8-16,0 0-6 16,0 0-7-1,0 0-4-15,0 17-2 16,0-17-1-16,-5 22-3 0,5-8 4 15,-3 3-6-15,3 0 5 16,-6-1-6-16,2 1 4 16,0-2-2-16,4 0 1 15,0-15-1-15,-6 20-3 16,6-20 7-16,0 12-7 16,0-12 7-16,0 0-3 15,15 10 0-15,-15-10 0 16,15 0 1-16,-15 0 2 15,21 0-2-15,-8 3 0 16,1-3 0-16,1 0 0 16,0 0 1-16,-1-3-1 15,0 3 0-15,1 0-1 0,-1 0-7 16,-1 0 7-16,-3 0-3 16,1 0 0-16,0 0-6 15,-11 0 6-15,20-5-1 16,-20 5 0-16,16 0-2 15,-16 0-12-15,18-5-19 16,-18 5-23-16,15 0-23 16,-15 0-30-16,11 5-19 15,-11-5-17-15,0 0-2 16,10 14 73-16</inkml:trace>
  <inkml:trace contextRef="#ctx0" brushRef="#br3" timeOffset="-183551.62">23347 5416 149 0,'0'0'80'0,"0"0"-7"16,-7-13-9-16,7 13-13 16,0 0-6-16,0 0-5 15,0 0-17-15,-9 19 0 0,9-9-11 16,0 5 2-16,0-1 2 16,0 5-4-1,4-2 1-15,-4 2-5 16,0 0 6-16,0 0-6 0,0 0 6 15,3-3-5-15,-3 0 0 16,0-1 0-16,6-1 1 16,-2-4 0-16,-4-10-2 15,9 16 2-15,-9-16 0 16,12 8-1-16,-12-8 0 16,0 0 0-16,0 0-2 15,10 0-1-15,-10 0-8 16,0 0-30-16,0-11-46 15,0 11-45-15,6-10-23 16,-6 10-5-16,0 0-7 16,16-5 74-16</inkml:trace>
  <inkml:trace contextRef="#ctx0" brushRef="#br3" timeOffset="-181855.01">23210 6014 72 0,'0'0'53'0,"0"-16"-1"0,0 16-4 15,0 0-3-15,6-10-5 16,-6 10-2-16,0 0-5 16,0 0-3-16,0 0-5 15,3-11-4-15,-3 11-5 16,0 0-2-16,0 0-3 15,0 0-1-15,0 0-3 16,0 0-1-16,0 0 1 16,0 0 2-16,0 0 1 0,0 0 2 15,0 0 1 1,0 0 1-16,0 0 2 16,0 0 2-16,-12-7-3 15,12 7 2-15,-13 0-2 0,13 0 1 16,-17 0-2-16,17 0-3 15,-21 8 0-15,21-8-3 16,-18 10 0-16,18-10-2 16,-14 16-1-16,9-4-3 15,1 0-1-15,0 2 2 16,4 1-1-16,0 0 2 16,5 1 0-16,1-1 3 15,0-1 0-15,-6-14 1 0,19 15-4 16,-8-11 0-1,0-4-3-15,0-4 2 16,-1-5-5-16,-10 9 0 16,20-21 1-16,-13 8-1 0,1 0 3 15,-4 1-1-15,1 1 2 16,-5 11-2-16,6-19 1 16,-6 19-1-16,0-12 0 15,0 12-1-15,0 0 3 16,0 0-1-16,0 0-1 15,0 0 1-15,8 18-2 16,-8-18 0-16,8 23 0 16,-5-8 3-16,1 1 1 15,-4 5-2-15,8-1 5 16,-8 2-2-16,0-1 2 16,0-1 0-16,-8-2 2 0,2 2-4 15,-1-3-1-15,-3-3 2 16,-4 0-3-16,1-3 2 15,-1-1-1-15,0-2 0 16,0-1-1-16,3-2 0 16,11-5 1-16,-15 0-1 15,15 0 1-15,0 0-3 16,0-11-32-16,0 11-45 16,13-19-60-16,-2 11-15 15,-4-4-11-15,-7 12-3 16,13-8 28-16</inkml:trace>
  <inkml:trace contextRef="#ctx0" brushRef="#br3" timeOffset="-180004.89">23332 6714 117 0,'0'0'60'0,"0"0"0"15,0 0-7-15,0 0-4 16,0 0-6-16,-14 12-5 0,9 0-6 16,-7 0-5-1,-1 7-8-15,-1 3-1 0,-4 3-4 16,5 5-2-1,-3 0-2-15,5 1-1 0,0-2-1 16,8-2 1-16,3-2 0 16,0-4 0-16,10-2 2 15,1-5 0-15,5-3 1 16,2-4 1-16,3-4 1 16,3-3-2-16,-2 0 2 15,1-8 0-15,-2-5-1 16,-5 2 0-16,-1-5 0 0,-6 1 1 15,-9-1 1 1,0 0 0-16,-9 3-8 16,-5 2-18-16,-2 5-31 15,-5 2-39-15,-3 4-52 16,4 4-12-16,-7-4-12 0,6 14-4 16,-5-7 104-16</inkml:trace>
  <inkml:trace contextRef="#ctx0" brushRef="#br3" timeOffset="-179645.2">23048 6802 161 0,'0'-18'82'0,"0"18"-10"16,0 0-3-16,0 0-11 16,13 13-5-16,-13 3-9 15,7 5-7-15,-7 4-4 16,6 4-5-16,-6 4-5 16,3 2-1-16,-3 0-6 15,0-2-3-15,0-4-4 16,0-4 0-16,0-6-1 15,4-3 1-15,-4-16-1 16,0 16-8-16,0-16-26 16,0 0-35-16,0 0-53 15,17-11-25-15,-17 11-11 0,7-11-6 16,-7 11 48-16</inkml:trace>
  <inkml:trace contextRef="#ctx0" brushRef="#br3" timeOffset="-178558.98">23138 7541 112 0,'7'-15'59'0,"-7"15"-7"15,15-19-5-15,-3 11-14 16,-1-2-2-16,2 3-8 16,1 0-2-16,-1 4-9 0,-3 3-2 15,3 0-2-15,-13 0-1 16,17 6 4 0,-17-6-4-16,14 18 1 15,-10-7-1-15,-4-1 3 16,3 5-2-16,-3-3 2 0,-3 1-2 15,-1 2-1 1,-2-2-1-16,-2 1 3 0,-1 0-2 16,-2-1 1-16,-2 0-1 15,-1 1-1-15,0-2 0 16,1 1 0-16,0-3 0 16,-1 1-1-16,2-2 0 15,1 1 1-15,11-10 0 16,-19 16 0-16,19-16 1 15,-12 13-2-15,12-13 2 16,0 0 0-16,-9 11 1 16,9-11-1-16,0 0 3 0,0 0 1 15,3 14 0-15,-3-14 2 16,0 0-2-16,17 10 0 16,-7-4 0-16,1-6-5 15,5 5-18-15,4-5-21 16,-2 0-28-16,5 0-38 15,4 0-29-15,-1-7-11 16,1 7-4-16,-6-11 53 16</inkml:trace>
  <inkml:trace contextRef="#ctx0" brushRef="#br3" timeOffset="-178305.65">23473 7555 201 0,'16'-5'68'0,"1"-1"-11"15,4 0-13-15,3-1-10 16,-1 2-18-16,1 1-36 15,-4 1-41-15,0 6-32 16,-20-3-14-16,0 0-1 16,0 13 77-16</inkml:trace>
  <inkml:trace contextRef="#ctx0" brushRef="#br3" timeOffset="-177859.4">23459 7618 106 0,'-18'0'83'0,"18"0"-29"16,-9 13-8-16,9-13-7 15,-6 16-9-15,6-16-7 0,0 14-9 16,0-14-2-16,0 0-5 15,16 14 2-15,-3-14-3 16,0 4 0-16,3-4-1 16,2 0-2-16,1 5 2 15,2-5-3-15,0 5 1 16,-3 0-1-16,1 1 1 16,-2 2-2-16,-1 2 0 15,-2 0 4-15,-4 0 0 16,-3 2 7-16,-2 1 5 15,-5-1 5-15,-4 1 4 16,-4 0 5-16,-5 0 1 16,-4-3-1-16,-3 0-3 0,-3-6-4 15,-1 1-5-15,1-5-21 16,3 0-43 0,2-11-68-16,18 11-22 15,-17-16-8-15,17 16-4 0,0 0 20 16</inkml:trace>
  <inkml:trace contextRef="#ctx0" brushRef="#br3" timeOffset="-176956.12">23236 8292 104 0,'7'-14'51'0,"-7"14"0"16,13-12-2-16,2 8-4 15,-2-2-6-15,5 6-2 16,-2 0-5-16,4 0 0 15,-3 9-5-15,-1 2-1 16,-6 4-7-16,-7 2-2 0,-3 3-1 16,-10 2-2-16,-3-1-1 15,-7 0-5-15,-3-5 0 16,2 0-2-16,1-8 0 16,3 0-2-16,5-4 1 15,12-4 1-15,0 0-2 16,0 0 3-16,0 0-5 15,15-6-1-15,2 6 2 16,-1 0-2-16,2 0 1 16,-1 6-2-16,-1-3 1 15,-1 1-3-15,-5 5 3 16,-10-9 0-16,17 18 1 16,-10-8 1-16,-7 3 1 0,5-2 1 15,-5 2 2-15,0 0 2 16,0 0 2-16,-6-1 2 15,-2 0 0 1,-1 0 2-16,-4-2 0 0,-3-1-3 16,2 1 0-16,-4-6-1 15,-2 1-1-15,4-5-2 16,-1 0-1-16,3 0-10 16,4-5-18-16,10 5-20 15,-14-13-27-15,14 13-33 16,4-17-28-16,6 2-16 15,7 4-6-15,0-4 17 16</inkml:trace>
  <inkml:trace contextRef="#ctx0" brushRef="#br3" timeOffset="-176499.23">23709 8289 200 0,'0'0'86'15,"-14"10"-2"-15,1-1-7 16,-2 9-11-16,-3 1-16 0,0 4-16 16,1 2-9-16,0 3-5 15,3 0-6-15,4-2-3 16,4 0-2-1,6-2 1-15,0-2 1 16,4-3-2-16,5-4 2 0,-1-3-3 16,5-2 0-16,3-1-1 15,1-5 3-15,4-4-1 16,2 0-1-16,-1-5-1 16,0-2 0-16,1 0 1 15,-4-2-1-15,-3 0 3 16,-2-2-3-16,-14 11 1 15,5-18 2-15,-5 18 1 16,-20-18-2-16,3 10 1 16,-6 1-2-16,-3 2-36 15,0 0-59-15,-3-1-52 16,5 6-15-16,-1 0-6 0,9 3-6 16,-4-3 31-16</inkml:trace>
  <inkml:trace contextRef="#ctx0" brushRef="#br3" timeOffset="-175591.97">23217 9035 205 0,'0'0'75'0,"6"-11"-1"16,-6 11-10-16,0 0-9 16,0 0-9-16,0 0-10 15,-10 18-4-15,5-6-8 16,-1 2-5-16,0 2-1 0,-1 4-6 16,1-2-1-16,0 0-3 15,1-1 1 1,5 0-1-16,-3-4 4 0,3-3 3 15,0-10-4-15,14 15 6 16,-4-12-3-16,4 1 0 16,2-4-1-16,4 0 2 15,0-6-5-15,3 6-2 16,2-7-10-16,-4 0-29 16,2-1-35-16,-2 1-29 15,-2-2-31-15,0 6-21 16,-7-7-7-16,1 6 0 0,-13 4 104 15</inkml:trace>
  <inkml:trace contextRef="#ctx0" brushRef="#br3" timeOffset="-175326.72">23426 9097 234 0,'0'0'94'16,"0"0"-5"-16,-14 17-2 15,14-3-11-15,-6 1-14 16,6 2-13-16,0 1-9 16,5 4-9-16,-2-4-8 15,2 2-6-15,2-1-5 0,-1-2-3 16,0-3-13 0,-2-3-26-16,-4-11-33 15,11 14-31-15,-11-14-33 16,12 6-19-16,-12-6-5 0,0 0-7 15,0 0 108-15</inkml:trace>
  <inkml:trace contextRef="#ctx0" brushRef="#br3" timeOffset="-174786.96">23799 9141 189 0,'-9'14'59'16,"-5"-8"2"-16,2 0-6 16,-4 1-12-16,0-5-7 15,-1-2-4-15,4 0-3 16,13 0-7-16,-18-7 1 15,18 7-5-15,-9-18-2 16,9 5-3-16,7-1 0 16,0-2-4-16,4 1-1 15,4-2-3-15,-2 2-3 16,4 0 1-16,0 3 0 16,-3 4-1-16,-1 0-1 15,2 3 2-15,-3 5-3 16,-12 0 4-16,18 0 2 0,-18 0 0 15,13 18 3-15,-9-5 2 16,-4 3 1-16,6 3-1 16,-6 3 4-16,0 2-1 15,-7 2-3-15,1 5 0 16,1-2-1-16,-1 0 1 16,-3-1-4-16,1-3 3 15,1-1-6-15,-2-1 3 16,2-6 1-16,0-3 0 15,7-14-4-15,-10 17-22 16,10-17-42-16,0 0-57 16,0 0-20-16,0 0-13 15,-13 0-3-15,13 0-8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4.36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391 6 6310,'0'0'6513,"-2"-2"-4848,0 1-1534,1 1 0,-1-1 0,1 1 1,-1-1-1,1 1 0,-1 0 0,1 0 0,-1-1 0,0 1 0,1 0 0,-1 0 0,1 1 0,-1-1 0,1 0 0,-1 0 0,0 1 0,1-1 0,-1 1 0,1-1 0,0 1 0,-3 1 0,-39 23 1019,23-12-784,-263 126 1444,280-137-1661,1 1-15,2-2-125,0 0-1,0 0 1,-1-1 0,1 1 0,0 0-1,0 0 1,0-1 0,0 1 0,0 0-1,0 0 1,0 0 0,0-1 0,0 1-1,0 0 1,1 0 0,-1 0 0,0-1-1,0 1 1,1 0 0,-1 0 0,1-1-1,-1 1 1,1 0 0,0 0 0,21 15 133,45 9 42,-42-17-89,241 79 897,-161-54-99,-89-29-693,30 13 657,-43-16-2186,-17-17-10616,12 13 6348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5.1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460 0 6438,'0'0'4687,"-3"1"-2776,-25 9-320,1 2 1,-42 25-1,1-2-1112,-28 9-215,-63 32 294,159-76-551,-1 0-1,1 1 0,-1-1 1,1 0-1,-1 0 0,1 1 0,-1-1 1,1 0-1,-1 1 0,1-1 1,-1 1-1,1-1 0,0 0 0,-1 1 1,1-1-1,0 1 0,-1-1 1,1 1-1,0-1 0,0 1 0,-1-1 1,1 1-1,0 0 0,0-1 1,0 1-1,0-1 0,0 1 1,0-1-1,0 2 0,12 12 96,25 3 18,380 130 2043,-406-143-2676,1-1 1,0 0-1,12 0 1,-20-3-3060,-19-19-9881,12 15 10843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6.23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413 0 5765,'0'0'5878,"-5"3"-4394,-104 49 2072,-164 55-1982,255-99-1456,14-5-102,0-1 42,5-1-49,-1 0 0,0 0-1,1 0 1,-1 0-1,0 0 1,1 0-1,-1 0 1,1 0-1,-1 0 1,1 0-1,0 0 1,-1 0-1,1-1 1,0 1 0,0 0-1,0-1 1,-1 1-1,1 0 1,0-1-1,2 2 1,20 8 99,-20-9-102,356 151 3725,-215-76-6085,-141-74-1628,-3-20-12156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395 1 6118,'-8'4'8002,"-18"13"-4408,-82 57-2160,103-70-1076,-93 55 566,68-43-516,1 1-1,-48 38 0,76-54-389,0 0 0,0-1 0,0 1-1,0 0 1,1 0 0,-1 0 0,0 0-1,1 0 1,-1 0 0,1 0-1,-1 0 1,1 0 0,-1 0 0,1 1-1,0-1 1,-1 1 0,0 2 33,1-4-47,0 0 0,0 0 1,0 1-1,0-1 0,-1 0 0,1 0 1,0 0-1,0 1 0,0-1 0,0 0 1,0 0-1,0 1 0,0-1 0,0 0 0,0 0 1,0 0-1,0 1 0,0-1 0,0 0 1,0 0-1,0 0 0,0 1 0,0-1 1,0 0-1,0 0 0,1 1 0,-1-1 1,0 0-1,0 0 0,0 0 0,0 0 1,0 1-1,0-1 0,1 0 0,-1 0 1,0 0-1,0 0 0,1 1 0,5 5 63,0 0 0,1-1-1,-1 0 1,1 0 0,1 0 0,-1-1-1,13 6 1,66 23 391,-53-21-259,-24-9-143,59 21 691,-1 4-1,71 39 0,-114-51-177,9 2-4492,-4-13-6827,-22-8 5705,9-9-149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8.21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407 1 4965,'0'0'1879,"-1"0"-1617,0 0 1,0 0 0,-1 0-1,1-1 1,0 1-1,-1 1 1,1-1-1,0 0 1,0 0 0,-1 0-1,1 1 1,0-1-1,0 0 1,0 1 0,-3 1-1,-123 86 2272,-3 3-1737,5-16 581,122-73-1117,8 0-170,18 10 11,0-2 0,1-1 0,27 7 0,11 4 40,7 5 559,-1 3 0,95 55 0,-140-65-258,-19-14-1302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29.18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293 14 4388,'2'-3'1639,"3"-7"717,-22 27-100,-111 123 338,102-115-2108,-2-1 0,0-1 0,-41 26 0,66-48-379,4 1-100,0 0 1,0-1 0,0 1-1,0 0 1,0-1 0,1 0-1,-1 1 1,0-1 0,1 0-1,0 1 1,-1-1 0,1 0-1,0 0 1,-1 0 0,1 0-1,0-1 1,3 2-1,40 16 84,-39-16-63,101 35 367,-5-2 638,98 48 0,-196-81-734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0.27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436 1 3908,'0'0'5215,"-4"2"-3757,-149 109 4154,17-10-4071,94-73-1216,16-9-55,-36 19 0,59-37-201,-1 5-5,3-5-60,1-1-1,0 0 1,-1 0 0,1 1 0,0-1 0,-1 0 0,1 1-1,0-1 1,-1 0 0,1 1 0,0-1 0,0 1 0,-1-1-1,1 1 1,0-1 0,0 0 0,0 1 0,0-1 0,0 1-1,0-1 1,-1 1 0,1-1 0,0 1 0,0-1 0,0 0-1,1 1 1,-1-1 0,0 1 0,0-1 0,0 1 0,0-1-1,0 1 1,0-1 0,1 1 0,18 12 136,0-2 1,1 0-1,0-1 0,0-1 1,41 12-1,-29-9 118,261 111 2955,-285-119-4562,-1 3 4789,-5-5-3520,1 0-4489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1.18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350 11 6214,'5'-10'14035,"-23"26"-10890,-27 30-3082,-3 3 462,-2-3 0,-87 62 0,123-96-405,-25 25 0,36-34-56,6 3 30,-3-6-92,0 1 1,0-1-1,0 1 0,1-1 0,-1 1 0,0-1 0,0 1 0,0-1 1,0 1-1,0-1 0,1 1 0,-1-1 0,0 1 0,0-1 1,1 0-1,-1 1 0,0-1 0,1 0 0,-1 1 0,1-1 1,-1 0-1,0 1 0,1-1 0,-1 0 0,1 1 0,-1-1 1,1 0-1,-1 0 0,0 0 0,1 0 0,-1 1 0,2-1 0,97 20 135,124 32 41,-74-5 426,-145-46-562,13-1-8528,-14 0 4688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2.50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400 0 3427,'0'0'1324,"-5"5"-107,-44 44 585,-3-3 0,-2-3-1,-104 66 1,80-74-280,74-34-1031,11 1-449,0 0 1,0 0-1,-1 1 1,1-1-1,9 7 1,-4-3-42,77 39 736,134 93-1,-182-107 343,-38-29-684,10 4-1180,-4-19-16821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3.50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426 0 4516,'0'0'1783,"-4"2"-96,-28 19 205,0 1 0,-49 46-1,22-18-1176,17-16-128,-2-1 1,-83 46-1,123-77 230,154 64 1383,-91-42-300,80 45 0,-136-68-1872,-1 0 0,1 1-1,-1-1 1,1 0 0,0 0 0,-1 0 0,1-1 0,0 1-1,0-1 1,0 0 0,-1 1 0,4-1 0,-4 0-102,1 0-1212,16 0-10165,-15 0 6588,-4-4 592,0-14 2899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4.63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479 9 3587,'2'-3'2104,"-2"3"-1943,0 0 0,0 0 0,-1 0 0,1 0 0,0 0 0,0 0 0,0 0 0,0 0 0,0 0 0,-1 0 0,1 0 0,0 0 0,0 0 0,0-1 0,0 1 0,0 0 1,-1 0-1,1 0 0,0 0 0,0 0 0,0 0 0,0 0 0,0 0 0,0 0 0,0-1 0,0 1 0,0 0 0,-1 0 0,1 0 0,0 0 0,0 0 0,0-1 0,0 1 0,0 0 0,0 0 0,0 0 0,0 0 0,0 0 1,0-1-1,0 1 0,0 0 0,0 0 0,0 0 0,0 0 0,0 0 0,0-1 0,0 1 0,0 0 0,1 0 0,-1 0 0,0 0 0,0 0 0,0 0 0,0-1 0,0 1 0,0 0 0,0 0 0,-23 11 3088,-35 25-2610,50-31 247,-109 65 1090,-129 58-1,228-116-1730,14-9-197,0 0 209,9 0-145,13 7 64,1 0 1,1-1 0,0-1 0,39 11-1,32 12 249,-30-5-57,9 3 721,92 52 0,-158-78-934,-20 8-18873,9-8 13098,-20 4 1531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8:35.68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405 17 4997,'5'-3'1884,"17"-10"9055,-25 13-9503,-9 2-819,-1 0 1,1 1-1,0 0 1,0 1 0,0 1-1,1 0 1,-22 13 0,-1-1-77,-25 10 136,-155 76 1326,211-101-1875,3 5 30,0-7-154,0 0 0,-1 1 0,1-1 0,0 0 1,0 1-1,0-1 0,0 0 0,0 1 0,-1-1 0,1 1 0,0-1 0,0 0 0,0 1 0,0-1 0,0 1 0,0-1 1,0 0-1,0 1 0,1-1 0,-1 0 0,0 1 0,0-1 0,0 1 0,0-1 0,0 0 0,1 1 0,-1-1 1,0 0-1,0 1 0,1-1 0,-1 0 0,0 0 0,0 1 0,1-1 0,-1 0 0,0 0 0,1 1 0,-1-1 1,0 0-1,1 0 0,366 151 621,-249-107-172,-114-43-261,5-1 734,-6 0-2850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8:17:37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1926 8707 214 0,'-19'-4'75'0,"-7"4"-2"15,-5 0-8-15,-6 4-8 0,-6 5-12 16,-1 4-14-16,-7 5 2 16,5 3-10-1,-2 4-5-15,6 2-5 16,4 2 0-16,11-2-3 0,5 3 4 16,16 1-2-16,6-5 4 15,9 2-2-15,15-6 2 16,9-4-15-16,13-4-34 15,4-2-45-15,11-6-42 16,5 2-10-16,3-8-11 16,3 0-9-16,-4-3 59 15</inkml:trace>
  <inkml:trace contextRef="#ctx0" brushRef="#br0" timeOffset="562.4">2956 9071 124 0,'0'0'65'0,"0"0"-13"16,0 0-6-16,23-16-7 16,-8 16-9-16,5-6-8 15,1 6-7-15,4-4-5 16,-3 4-14-16,4 0-26 16,-1-4-32-16,4 7-33 15,-11-8-14-15,6 5 6 16,-11-4 103-16</inkml:trace>
  <inkml:trace contextRef="#ctx0" brushRef="#br0" timeOffset="843.63">2993 8928 126 0,'0'0'118'0,"0"0"-39"16,0 0-7-16,15-10-10 16,3 10-8-16,3-3-12 15,5 3-10-15,2 0-38 16,5-3-52-16,-5-2-58 0,7 5-15 15,-10 0-7-15,4 0 2 16,-10 0 136-16</inkml:trace>
  <inkml:trace contextRef="#ctx0" brushRef="#br0" timeOffset="2031.05">4885 8662 198 0,'-23'0'71'15,"-11"4"4"-15,-8-4-5 16,-10 4-5-16,-6 0-10 15,-5 0-4-15,-4-1-8 16,4 1-7-16,0-1-11 16,6 2-9-16,8-1-23 0,8 0-27 15,9-1-31 1,7 3-28-16,10-6-31 16,15 0-20-16,0 0-4 15,0 0 58-15</inkml:trace>
  <inkml:trace contextRef="#ctx0" brushRef="#br0" timeOffset="2281.03">4444 8730 145 0,'0'0'73'16,"14"27"-6"-16,-8-10 5 15,0 3-6-15,-1 2-6 0,-3 0-12 16,4 2-10-16,-4-4-7 15,3 2-7 1,-5-2-13-16,7-3-27 16,-7-3-26-16,7-1-26 0,-7-13-33 15,15 17-24-15,-15-17-8 16,13 8-4-16,-13-8 124 16</inkml:trace>
  <inkml:trace contextRef="#ctx0" brushRef="#br0" timeOffset="2539.16">4627 8793 129 0,'0'0'101'0,"0"0"-17"16,0 0-3-16,0 0 0 15,0 11-11-15,5 3-4 0,-5 1-12 16,8 7-9-16,-3-1-3 15,3 6-8-15,1-2-10 16,3 1-40-16,6-4-48 16,4 2-64-16,3-9-20 15,8 2-5-15,-6-7-10 16,9 3 24-16</inkml:trace>
  <inkml:trace contextRef="#ctx0" brushRef="#br0" timeOffset="3210.98">5347 8562 172 0,'0'-19'87'0,"0"8"-16"16,0 11-11-16,0 0-10 15,0 0-10-15,14 11-11 16,-7 10-10-16,3 5-4 16,0 5 1-16,1 7-4 15,1 4 1-15,-1 1 3 16,1 4-6-16,-1-3 1 16,-1-3-2-16,0-1 0 15,3-5-4-15,-3-4 4 16,0-5-3-16,0-6-3 15,-2-5 2-15,-8-15-1 16,13 14 0-16,-13-14 0 0,0 0-1 16,0-15-1-16,-10 1-1 15,-1-1 1 1,-3-3-3-16,-4-1 2 16,-4 3 2-16,-2 0 0 0,-3 4 5 15,1 2 1-15,-1 6 3 16,0 4 3-16,3 0 3 15,1 8 0-15,7 5-2 16,4 2 3-16,4 3-2 16,8 2-2-16,9 1-1 15,5-2-2-15,8 0 1 16,0-1-2-16,7-3 1 0,1-4-10 16,1-5-39-16,2 0-57 15,-5-6-28 1,-2 0-13-16,-4-7-8 15,-6-5-13-15,1 0-1 0</inkml:trace>
  <inkml:trace contextRef="#ctx0" brushRef="#br0" timeOffset="6820.11">3282 10446 118 0,'0'0'56'16,"0"0"-2"-16,0 0-2 15,14-9-5-15,-2 9-7 16,-1 0-5-16,6 0-4 16,-2 0-5-16,3 0-7 15,-2-5-7-15,-3 5-14 16,1 0-23-16,-2 0-31 0,1 0-27 16,-13 0-28-16,13 0-7 15,-13 0 23-15,0 0 95 16</inkml:trace>
  <inkml:trace contextRef="#ctx0" brushRef="#br0" timeOffset="7070.15">3316 10597 117 0,'8'0'72'0,"-8"0"-6"0,22-7-1 16,-6 4-6-16,0 3-8 15,0-6-10-15,2 3-13 16,-5 3-31-16,1-6-52 16,-1 6-48-16,-13 0-14 15,12 4-7-15,-12-4 27 16,-6 17 97-16</inkml:trace>
  <inkml:trace contextRef="#ctx0" brushRef="#br0" timeOffset="14703.1">4355 10266 96 0,'0'0'45'0,"20"-12"-6"15,-7 7-2-15,3 0-6 16,3 5-3-16,0 0-4 15,1 0-3-15,-5 5-2 16,4 1-5-16,-10 4 4 16,3 1 0-16,-8 2 2 15,-4 2-3-15,-3-1 2 16,-6 0-2-16,-2 3-3 16,-2-5-3-16,-2 1-3 15,1-5-3-15,1 0-2 16,1-3-2-16,12-5 0 0,-11 5 0 15,11-5-1-15,0 0 1 16,0 0 1-16,17 0 0 16,-17 0-1-16,21 0 1 15,-8 5 1-15,2-5-1 16,2 8 0-16,-2-2 1 16,-1 3-3-16,0 0 5 15,-2 1-1-15,-5 2 4 16,0 0 4-16,-7 2 4 15,0 0 5-15,-3-1 2 16,-9 1 3-16,-3-2-2 16,-4-1 1-16,-2-1-3 15,-4-2-4-15,4-4-2 0,-4-4-5 16,4 0-2-16,4 0-5 16,0-8-30-1,17 8-37-15,-12-13-35 16,12 0-36-16,17 8-9 0,-3-8-6 15,8 8-7-15</inkml:trace>
  <inkml:trace contextRef="#ctx0" brushRef="#br0" timeOffset="15150.61">4999 10250 133 0,'0'0'133'0,"0"-17"-29"16,0 17-20-16,-22 0-6 0,7 7-9 16,-3 8-18-16,-1 1-14 15,1 8-15-15,1 0-7 0,3 7-7 16,3-2 1-1,4-1-2-15,7-1 1 16,0-2 1-16,10-6 0 16,2-1 1-16,6-10 1 0,5 0 1 15,2-8-1-15,5 0 0 16,-4-5-2-16,1-3 1 16,-3-1 0-16,-5 0-1 15,-6-3 0-15,-8 0 1 16,-5 1 2-16,-13 2-1 15,-6 1-1-15,-3 3-1 16,-10 5-15-16,4 0-75 16,-4 0-65-16,7 5-13 15,0-2-10-15,9 9-4 16,5-6-4-16</inkml:trace>
  <inkml:trace contextRef="#ctx0" brushRef="#br0" timeOffset="57891.6">5695 10131 196 0,'0'0'80'0,"-16"-6"3"16,16 6-5-16,0 0 2 15,0 0-7-15,15-7-3 16,1 7-12-16,9 0-6 16,4-6-12-16,8 6-8 15,5 0-6-15,4 0-7 16,2 0-6-16,-2 0-4 15,-1 5-4-15,-3-5-19 16,-4 0-49-16,-8 4-43 0,-6-4-42 16,-6 7-15-16,-18-7-5 15,7 11-6-15,-17-6 96 16</inkml:trace>
  <inkml:trace contextRef="#ctx0" brushRef="#br0" timeOffset="58219.68">5869 10222 127 0,'-8'-17'148'0,"8"17"-3"0,0 0-40 15,0 0-14-15,0 0-7 16,0 0-7-16,12 16-17 15,-8-4-13-15,4 8-17 16,0-4-6-16,2 9-7 16,-4-1-6-16,1 2-1 15,0-2-4-15,-3 1 1 16,0-2-3-16,1-2 1 16,-5-3-10-16,0-8-42 15,7 3-35-15,-7-13-26 16,0 0-24-16,18 4-20 15,-18-4-15-15,19-14-5 16,-12-3 39-16</inkml:trace>
  <inkml:trace contextRef="#ctx0" brushRef="#br0" timeOffset="58454.04">6081 10242 223 0,'0'0'107'16,"10"-16"-3"-16,-10 16 4 15,0 0-9-15,0 0-8 16,6 17-15-16,-6-5-15 16,8 8-17-16,-2-3-10 15,6 7-10-15,1-2-7 16,4 1-4-16,2-3-5 16,2-2-1-16,5-2-65 0,-2-5-69 15,1-3-38 1,2 0-9-16,-5-8-7 15,2 0-6-15</inkml:trace>
  <inkml:trace contextRef="#ctx0" brushRef="#br0" timeOffset="73023.85">919 2124 139 0,'0'0'58'0,"0"0"1"16,0 0-2-16,0 0-5 16,0 0-5-16,0 0-5 15,0 0 1-15,0 0 3 16,76-49-11-16,-22 41-1 0,2 3 3 16,9 0-5-16,-2 0 0 15,5-1-4 1,-6 2-2-16,3-3-10 15,-10 2 6-15,-6 5-8 0,-11-6-5 16,-4 6-27-16,-9-5-44 16,0 5-51-16,-10 6-34 15,-15-6-16-15,7 19-5 16,-7-19 11-16</inkml:trace>
  <inkml:trace contextRef="#ctx0" brushRef="#br0" timeOffset="73383.14">1123 2159 142 0,'0'0'103'16,"0"0"-25"-16,0 0-8 16,-47-17-10-16,47 17-14 15,0 0-9-15,0 0-10 0,6 54-2 16,-6-54-4 0,13 55-1-16,-13-55-6 15,13 66-8-15,-4-31-4 16,0-3-3-16,2-3-9 15,-1 0-25-15,4-10-37 16,-5 2-30-16,4-15-28 0,1 6-7 16,-1-18-3-16,6 6 116 15</inkml:trace>
  <inkml:trace contextRef="#ctx0" brushRef="#br0" timeOffset="73633.12">1312 2152 303 0,'-11'14'98'16,"7"2"-7"-16,-2 4-12 16,6 4-12-16,0 2-11 15,5 5-7-15,0-1-10 16,6-1-9-16,0-1-8 15,2-4-16-15,4 1-73 16,2-4-70-16,2-10-21 16,6 5-10-16,5-12-4 15,5 7 34-15</inkml:trace>
  <inkml:trace contextRef="#ctx0" brushRef="#br0" timeOffset="74133.12">2193 2357 283 0,'-8'-15'143'16,"8"15"-20"-16,9-15-16 16,4 11-17-16,-13 4-22 15,23-9-19-15,-8 3-19 16,6 6-11-16,-2 0-8 0,2 0-4 15,0 6-43 1,-3-6-61-16,2 5-53 16,-3 4-21-16,-17-9-5 15,24 17-7-15,-24-17 66 0</inkml:trace>
  <inkml:trace contextRef="#ctx0" brushRef="#br0" timeOffset="74429.95">2273 2539 192 0,'-5'-15'166'0,"5"15"-47"15,18-8-18-15,-5 3-15 16,6 5-6-16,1-8-18 16,2 8-17-16,-2 0-38 15,1 0-87-15,-1 0-69 16,2 5-18-16,-10-5-6 16,3 13-8-16,-15-13 73 15</inkml:trace>
  <inkml:trace contextRef="#ctx0" brushRef="#br0" timeOffset="75461.13">3274 2151 110 0,'23'-10'89'0,"-1"2"-11"0,4 5 0 16,-4 3-6-16,-4 6-6 16,-4 4-11-16,-3 6-12 15,-11 4-9-15,-6 0-10 16,-6 3-5-16,-2-2-5 16,-1-1-3-16,-2 0-7 15,2-4 1-15,6-3-1 16,9-13-1-16,-7 17 3 15,7-17 0-15,9 12 1 16,3-7 1-16,2 3-1 16,1-1 0-16,3 0-1 15,-2 1 0-15,3 1-2 16,0 1 1-16,-5 3 0 16,1 2 0-16,-3-1 0 15,-4 3 1-15,-2 0 1 0,1 3 1 16,-7-1 2-16,0 0 0 15,-13-1 0-15,4-1 2 16,-9-5-2-16,3 0 0 16,-6-3-2-16,-3-5 0 15,3-4-3-15,1 0 1 16,-1-3-1-16,6-3-1 16,2 0-44-16,1-6-50 15,12 12-54-15,0-14-26 16,0 14-3-16,19-13-11 15,-5 5 80-15</inkml:trace>
  <inkml:trace contextRef="#ctx0" brushRef="#br0" timeOffset="75742.36">3766 2556 366 0,'0'0'150'0,"0"0"-31"16,0 0-19-1,0 0-11-15,0 0-29 16,0 0-26-16,0 0-20 16,0 0-4-16,0 0-3 0,0 0-2 15,0 0 0-15,-11-15-13 16,11 15-63-16,0 0-62 15,0 0-36-15,14 0-14 16,-14 0-2-16,19 11-7 16</inkml:trace>
  <inkml:trace contextRef="#ctx0" brushRef="#br0" timeOffset="76070.45">3990 2295 134 0,'-5'-25'169'15,"-2"7"-33"-15,1 4-26 16,6 14-7-16,-3-13-16 15,3 13-18-15,3 13-22 16,3 4-17-16,1 9-12 16,1 7-6-16,3 5-5 15,1 6-1-15,2 4-3 16,0-2-20-16,2-1-45 16,-3-4-55-16,5-9-41 0,-4-3-4 15,-4-10-15 1,2-4 3-16</inkml:trace>
  <inkml:trace contextRef="#ctx0" brushRef="#br0" timeOffset="76445.42">4185 2219 130 0,'7'-23'152'0,"-7"7"-31"16,0 2-26-16,0 14-10 0,0 0-9 16,14 0-12-16,-14 0-17 15,0 26-10-15,0-6-9 16,3 3-2 0,-3 2-7-16,6 3-4 0,-6-2-6 15,6-1-2-15,1 0-1 16,5-7-2-16,3 0 1 15,4-7 1-15,2-6 0 16,6-1 0-16,0-8 1 16,5-2-2-16,-3-4-2 15,-1-2-2-15,-1 2-48 16,-6-4-50-16,-2 4-43 16,-3-2-31-16,-8-1-6 15,-8 13-7-15,0-15 40 16</inkml:trace>
  <inkml:trace contextRef="#ctx0" brushRef="#br0" timeOffset="76679.78">4464 2186 233 0,'0'0'154'0,"0"0"-28"15,0 16-13-15,0 2-13 16,5 3-22-16,3 8-20 15,0 5-22-15,5 7-10 0,-1 3-14 16,3 0-3 0,-2-3-6-16,6-2 2 15,-4-4-5-15,-2-9-76 16,1-4-81-16,0-4-21 16,-8-6-7-16,1 0 6 0,-7-12 1 15</inkml:trace>
  <inkml:trace contextRef="#ctx0" brushRef="#br0" timeOffset="125150.04">4836 2133 129 0,'0'0'54'0,"0"0"-3"0,0 0-9 16,0 0-7-16,6 15-8 16,1 0-3-16,2 2-3 15,1 4 0 1,0 5-1-16,4 2-1 0,-1 5-1 16,1-1-1-16,-1 0-1 15,-1-3-1-15,1-3-3 16,-2-6 1-16,-2-3-1 15,-2-3 1-15,-7-14 0 16,8 15-3-16,-8-15-8 16,0 0-28-16,0 0-48 15,0 0-48-15,0 0-11 16,0 0-14-16,0 0 65 16</inkml:trace>
  <inkml:trace contextRef="#ctx0" brushRef="#br0" timeOffset="126040.67">5505 1983 85 0,'0'0'48'0,"0"0"2"15,0 0 1-15,0 0 1 16,0 0-2-16,0 0-3 15,-16 13-4-15,16-13-7 0,-18 9-9 16,7-5-3-16,-1 1-4 16,-3 0-4-16,2-3-1 15,-3-2 0 1,5 6 1-16,-1-6 3 0,12 0-1 16,-18 6-1-16,18-6-2 15,-10 13-3-15,10 3-13 16,-6 1 10-16,6 5-14 15,-5 3 7-15,5 1-11 16,-6 4 9-16,6-4-10 16,0-5 9-16,-3-4 2 15,3-1-2-15,0-16 0 0,6 11 1 16,-6-11 2-16,12 0 1 16,-12 0 0-1,22-15 0-15,-8 9 1 16,2-1-1-16,-1 1 2 15,2 2-2-15,2 4-2 0,-1-7 1 16,-1 7 0-16,0 0 2 16,-1 10-2-16,-2-3 1 15,1 5 2-15,-4 2-1 16,-1 4 3-16,-3 6 0 16,-1 2 1-16,-2 2-1 15,0 1 1-15,-4 1 1 16,0-1 1-16,0-3-1 15,-8-3 0-15,-4-4-1 16,-3-3 1-16,-4-7-2 16,-2-3-6-16,1-2-42 15,0-8-54-15,3-1-47 0,17 5-18 16,-13-17-5-16,13 17-11 16,14-19 147-16</inkml:trace>
  <inkml:trace contextRef="#ctx0" brushRef="#br0" timeOffset="126556.2">6016 2165 195 0,'-18'8'76'0,"6"-5"2"16,-4 1-7-16,0-4-10 16,0 0-11-16,1 0-6 15,1-6-4-15,4-4-8 16,3-3-5-16,3-5-4 15,4-1 8-15,0-6-12 16,7 3 5-16,4-5-10 16,0 4 5-16,6-3-11 15,-1 5 8-15,4 2-11 0,-1 6-2 16,0 2 0 0,-1 8 1-16,-3 6-2 0,-3 9 3 15,0 5-2-15,-6 7 2 16,-2 8-1-16,-4 4-7 15,0 7 7-15,0 1-7 16,-10 2 6-16,3-1-8 16,-4 0 10-16,2-6-11 15,-1-4 8-15,-1-6-4 16,4-1-78-16,-5-7-71 16,-2-10-11-16,1 0-15 15,-8-11-3-15,2 5 73 16</inkml:trace>
  <inkml:trace contextRef="#ctx0" brushRef="#br0" timeOffset="127228.02">4946 2113 204 0,'-10'-12'80'0,"10"12"-3"0,-15-18-8 15,15 18-8-15,0 0-10 16,-12 0-9-16,12 0-12 16,0 23-5-16,0-8-10 15,6 6-2-15,-2 4-3 16,4 7-2-16,0 4-2 15,1 0 0-15,3 3-1 16,-2-1-1-16,1-2 0 16,1-3 0-16,-4-2-2 0,2-8 0 15,-2-4 1 1,-3-2 0-16,-5-17-1 16,8 14 3-16,-8-14 1 15,0 0-3-15,0 0-30 0,0 0-71 16,0-14-43-16,0 14-14 15,-10-16-7-15,10 16 5 16</inkml:trace>
  <inkml:trace contextRef="#ctx0" brushRef="#br0" timeOffset="158409.4">5186 11721 254 0,'-12'-20'103'0,"12"20"-12"15,0-19-9-15,0 19-10 16,10-17-13-16,1 8-11 16,3 3-13-16,4 2-10 15,3 4-7-15,-2 0-3 16,3 0 0-16,-5 9-1 16,0 1 1-16,-7 1 0 15,-1 3-3-15,-9 1 1 0,-6 2-2 16,-1-2-2-16,-8 3 1 15,-1-2-5 1,-2-2-1-16,4-1-1 16,0-3-1-16,2-2-2 0,12-8-1 15,-13 15-1-15,13-15-1 16,0 0-2 0,15 8 1-16,-3-8-1 15,1 5 1-15,0-5 0 0,3 4 1 16,-2-1 1-1,3 4 1-15,-4-1 2 16,0 1-1-16,-3 2 0 16,0 2 2-16,-1 2-1 0,-3 1 2 15,-1 2 0-15,-5 0 1 16,0-1 1-16,0 1 1 16,-11-1-1-16,1-1 0 15,-5-3-2-15,-3 1 3 16,-5-6-2-16,0-2 1 15,-1-4-2-15,3 0 0 16,0 0-19-16,2-3-31 16,7-3-28-16,12 6-30 15,-8-18-22-15,8 18-27 16,18-20-13-16,3 11-5 16,0-7 80-16</inkml:trace>
  <inkml:trace contextRef="#ctx0" brushRef="#br0" timeOffset="158800">5735 11712 182 0,'0'0'90'0,"0"0"-10"15,0 0-7-15,-15 10 0 0,-2 8-13 16,1 3-12-16,-3 5-11 15,4 2-9 1,-1 4-4-16,5 2-3 16,2-1 1-16,9-3-3 0,0 1 3 15,9-5-1-15,4-4 2 16,6-4-1-16,2-5 0 16,6-5-2-16,1-5-2 15,0-3-1-15,2-6-3 16,-4-2 0-16,-2-4-1 15,-8-2-1-15,-4-1-3 16,-7-2 0-16,-10 2 1 16,-7 1 0-16,-9 0-2 15,-8 4-6-15,-9 1-67 16,3 6-62-16,4 6-39 16,0-3-11-16,11 10-7 15,6-3-5-15</inkml:trace>
  <inkml:trace contextRef="#ctx0" brushRef="#br0" timeOffset="159346.81">6699 11665 109 0,'12'-7'78'0,"-12"7"2"15,0 0-2-15,0 0 4 16,0 0 2-16,-25 6 0 15,4-2-8 1,-10-4-7-16,-3 4-15 0,-9-4-9 16,-4 6-9-16,-2-2-8 15,-2-4-8-15,3 3-8 16,1-3-4-16,6 4-6 16,4-4-16-16,7 4-50 15,9-4-35-15,6 0-33 16,15 0-27-16,0 0-9 15,0 0-2-15,14 8 31 16</inkml:trace>
  <inkml:trace contextRef="#ctx0" brushRef="#br0" timeOffset="159596.81">6394 11742 144 0,'11'22'111'0,"-11"-7"-24"15,4 6-3-15,-4 0 1 16,0 3-6-16,0 3-11 16,-6-2-15-16,6 2-11 15,0-3-11-15,0-1-9 16,0-3-11-16,0-1-24 16,6-4-30-16,-6-15-25 15,14 16-20-15,-14-16-16 16,19 0-13-16,-4-8-18 15,-3-7-5-15,8 4 31 16,-11-12 109-16</inkml:trace>
  <inkml:trace contextRef="#ctx0" brushRef="#br0" timeOffset="159799.93">6570 11774 181 0,'0'-10'108'15,"0"10"-4"-15,-5-11-2 16,5 11-3-16,0 11-8 15,0 4-14-15,0 2-14 16,5 5-11-16,2 1-12 16,0 8-7-16,1 1-17 15,5-1-37-15,5 2-59 16,-2-1-54-16,-4-6-26 16,2 5-9-16,-8-10-6 15,0 4-7-15</inkml:trace>
  <inkml:trace contextRef="#ctx0" brushRef="#br0" timeOffset="160503.04">4532 11816 134 0,'0'0'108'0,"0"0"-17"0,0 0-7 15,0 0 0-15,-19 16-8 16,-3 0-12-16,-7 5-15 16,-8 1-13-16,0 2-11 15,-7 0-5-15,3-2-4 16,1-5-1-16,5-1 0 16,6-3 0-16,5-4 3 15,4-4-1-15,10 0 1 16,10-5-2-16,0 0-2 15,0 0-1-15,0 0-2 0,0 0-2 16,17 15-2-16,3-7-2 16,6 3 0-1,0 5-2-15,9 2 1 16,0 4-1-16,4 2 1 0,1 4 0 16,0 1-1-16,-5 0 0 15,-2-2 1-15,-3-1-1 16,-5-2 0-16,-6-5 0 15,-1-1-1-15,-9-6-3 16,-9-12-64-16,9 10-69 16,-9-10-30-16,0 0-11 15,12 0-5-15,-12 0-9 16</inkml:trace>
  <inkml:trace contextRef="#ctx0" brushRef="#br0" timeOffset="161221.76">7960 11762 129 0,'14'-4'96'16,"-14"4"-19"-16,0 0-2 15,0 0 0-15,-18 14-1 16,-4-4-8-16,-5 2-10 15,-6 2-12-15,-4 0-11 0,-2 4-4 16,-2-4-7-16,2 3-3 16,4-5-4-16,7 0-3 15,3-3-1-15,5 1 1 16,8-4 2-16,12-6-1 16,-8 14 1-16,8-14 2 15,17 16-3-15,-3-5 1 16,3-2-2-16,9 5 1 15,1-1-1-15,6 4-1 16,1-3-1-16,1 4 0 16,3 0-2-16,-3 1 1 15,3 1-2-15,-7-1-5 16,0-2-2-16,-4 1 0 0,-7-4 0 16,-4-2 0-16,-3-2 0 15,-13-10 0-15,14 15-20 16,-14-15-60-1,0 0-60-15,0 0-23 0,-23 7-8 16,10-7-11-16,-8 0 0 16</inkml:trace>
  <inkml:trace contextRef="#ctx0" brushRef="#br0" timeOffset="176224.28">926 11766 167 0,'0'0'71'0,"0"0"-4"0,0 0-7 15,0 0-11-15,0 0-9 16,41-50-10-16,-41 50-5 16,0 0-2-16,66 6-3 15,-44 3-11-15,3 4 0 16,-25-13 7-16,0 0-3 16,27 61-1-16,-27-61-3 15,0 0-3-15,-29 67-2 16,29-67 6-16,0 0-1 15,-64 47-10-15,64-47 1 0,0 0 0 16,0 0-1 0,0 0 1-16,-52 18 0 15,52-18 1-15,0 0 1 16,0 0-1-16,0 0 1 0,0 0 0 16,58-13 0-16,-58 13 1 15,0 0 0-15,54 6-9 16,-32 3 1-16,-9 2 0 15,1 3 0-15,-14-14 10 16,0 0 0-16,18 59 0 16,-18-59 1-16,0 0 9 15,-29 68-1-15,29-68 0 16,0 0-1-16,-61 52-9 16,61-52-1-16,-51 16 1 15,51-16-1-15,0 0-3 16,-67 0-33-16,67 0-61 15,0 0-35-15,0 0-10 0,0 0-3 16,0 0-7-16</inkml:trace>
  <inkml:trace contextRef="#ctx0" brushRef="#br0" timeOffset="177489.79">1501 11795 148 0,'0'0'66'0,"-18"0"-3"16,8 6-5-1,-3 1-7-15,0 0-8 16,-1 3-7-16,-6 4-7 0,0 3-7 15,-1 2-6-15,-1 2-3 16,-3 3-3-16,3 3-1 16,0 0-1-16,5 0-1 15,-1 0-1-15,8-2 0 16,4 0 0-16,6-3 1 16,0-3-1-16,10-2 1 15,7-4 1-15,-1-2 1 16,9-5 0-16,2-1 1 15,0-5 0-15,3 0 0 16,0-5-1-16,-6-2 1 16,0-5 0-16,-3 2-2 15,-3-2 0-15,-5-3 0 0,-4 2 2 16,-9 0 0-16,0 0 3 16,-11 2 0-16,-4 2 2 15,-7 2-1-15,-9 3-1 16,0 4-37-16,-3-4-67 15,9 8-48-15,1-8-12 16,11 9-9-16,13-5-4 16,0 0 79-16</inkml:trace>
  <inkml:trace contextRef="#ctx0" brushRef="#br0" timeOffset="179466.95">2116 11523 172 0,'0'0'88'16,"3"-14"3"-16,-3 14-4 0,-12 7-8 15,1 6-9-15,-1 7-12 16,-5 4-11-16,0 8-13 15,-4 6-10 1,4 4-9-16,-2 6-5 0,4 4-1 16,2 0-3-16,3 2 1 15,6-2-1-15,4-1-1 16,4-4 0-16,3-5 1 16,5-4-5-16,-2-7-42 15,7-10-77-15,4 3-26 16,-8-14-14-16,8 3-1 15,-21-13-11-15</inkml:trace>
  <inkml:trace contextRef="#ctx0" brushRef="#br0" timeOffset="182615.46">2531 11733 143 0,'0'0'71'0,"18"-21"-8"16,-6 12 0-16,6 2-10 16,-2 1 1-16,5 6-8 0,-2 0 4 15,-1 0-7-15,-4 11-4 16,-4 2-4-16,-4 1-5 16,-6 4-4-16,-7 0-6 15,-3 3-5-15,-6-1-6 16,-2-3 0-16,1-2-5 15,-2-1 1-15,5-4-3 16,0-2 1-16,14-8-4 16,-10 9 0-16,10-9-1 15,0 0-3-15,18 7 4 16,-6-7-3-16,1 6 2 16,5-1-2-16,-1 0 4 15,-3 1 2-15,3 3 0 0,-2 3 0 16,0 1 2-1,-5 0 0-15,-1 2 1 16,-3 3 1-16,-6-4 0 16,0 5 1-16,-5-5-2 0,-2 1 1 15,-6-2-3-15,-4-2 1 16,-1-1-2-16,-5-3 4 16,0-3-5-16,1-4 2 15,3 3-40-15,2-3-47 16,7-7-50-1,10 7-16-15,0-20-6 16,13 12-8-16,1-11 58 16</inkml:trace>
  <inkml:trace contextRef="#ctx0" brushRef="#br0" timeOffset="182912.33">2940 11632 154 0,'6'-16'104'15,"-6"16"-26"-15,20 0-11 16,-3 6-3-16,1 5-5 16,6 2-5-16,1 9-4 15,0 0-5-15,2 10-5 0,-7 2-5 16,0 6-3-16,-8 1-7 15,-4 3-3 1,-8 1-6-16,0-1-4 16,-9-4-5-16,-4-4-39 0,-3-6-78 15,3 0-38-15,-9-14-8 16,8 3-8-16,-7-8-3 16</inkml:trace>
  <inkml:trace contextRef="#ctx0" brushRef="#br0" timeOffset="185349.66">9059 11744 134 0,'24'-9'64'15,"-3"-1"1"-15,4 4 1 0,-1 3-2 16,-1 3-3-16,-5 6-5 16,-6 4-6-1,-7 3-7-15,-5 6-8 16,-5 1-5-16,-9 2-9 0,-2 0-5 16,-4 0-5-16,0-1-5 15,0-5-1-15,0-3-3 16,6-4 0-16,1-2-1 15,13-7 0-15,0 0-1 16,-8 14 0-16,8-14 0 16,15 7-1-16,-4-4 1 15,2 1-1-15,3 3 1 16,-2 0-1-16,3 0 3 16,-4 0-2-16,0 1 3 15,-13-8 1-15,16 21 2 16,-11-8 1-16,-5-2 3 15,0 1 0-15,-10 3 0 0,2-2 1 16,-5 2 1-16,-1-2-2 16,-6 0-2-16,1-3-2 15,1-1 2-15,0-1-2 16,-1-4-1-16,2-4-7 16,4 0-15-16,13 0-29 15,-12-6-28-15,12 6-27 16,9-19-28-16,3 3-17 15,13 3-7-15,-2-8 2 16,12 5 122-16</inkml:trace>
  <inkml:trace contextRef="#ctx0" brushRef="#br0" timeOffset="185724.7">9608 11732 223 0,'0'0'89'16,"0"0"2"-16,-7 19-3 16,-9 1-8-16,-1 4-14 15,-4 5-16-15,4 3-13 16,0 2-10-16,1 2-7 16,6-3-9-16,6-2-2 15,4-5-4-15,4-5 3 16,8-6 0-16,3-5-2 15,6-3 0-15,2-7-1 0,4 0-1 16,-1-9 0-16,1-2 2 16,-3-2-3-16,-4-1 4 15,-6 1 1 1,-11 0 3-16,-9 0 1 0,-11 1 1 16,-7 5-1-16,-7 7-24 15,-2-3-68-15,-4 3-61 16,7 3-15-16,2-3-9 15,13 7-7-15,3-7-4 16</inkml:trace>
  <inkml:trace contextRef="#ctx0" brushRef="#br0" timeOffset="186287.16">10355 11639 206 0,'0'0'86'0,"0"0"4"0,-17 23-4 16,5 2-5-16,-3 7-10 15,0 5-10-15,2 7-11 16,-1 3-9-16,4 3-13 15,0-3-10-15,7-1-5 16,3-5-4-16,3-3-4 16,7-5-35-16,1-7-45 15,7-7-46-15,5-1-26 16,-3-12-4-16,7 2-8 16,-3-8-2-16</inkml:trace>
  <inkml:trace contextRef="#ctx0" brushRef="#br0" timeOffset="186662.09">10627 11787 153 0,'0'-15'129'0,"0"15"-30"16,0 0-12-16,0 0-7 15,0 0-8-15,-12 15-14 16,6-1-13-16,-3 6-13 16,0 0-7-16,-2 4-10 15,-2 1-3-15,4-1-5 16,-3-1-2-16,5-4-2 16,2-1 2-16,5-5 0 15,0-3 2-15,0-10 0 16,20 13 0-16,-3-13 0 0,4 0 1 15,5 0-1-15,3-3-1 16,0-3-2-16,3 2-22 16,0-2-46-16,-4 2-43 15,-7-5-34-15,4 5-13 16,-25 4-4-16,21-10-4 16,-21 10 81-16</inkml:trace>
  <inkml:trace contextRef="#ctx0" brushRef="#br0" timeOffset="186912.05">10828 11883 192 0,'0'0'118'0,"0"0"-9"16,0 13-6-16,-6-1-9 15,6 5-12-15,0 1-17 16,0 4-14-16,0 0-19 15,0 3-12-15,0-3-11 16,0 1-3-16,0-4-3 16,0-4-24-16,0 1-54 15,6-4-54-15,-6-12-20 16,2 12-8-16,-2-12-2 16,0 0-7-16</inkml:trace>
  <inkml:trace contextRef="#ctx0" brushRef="#br0" timeOffset="187255.84">10993 11646 167 0,'0'-18'136'16,"0"18"-21"-16,11-16-25 16,-11 16-8-16,19 0-6 0,-6 3-13 15,7 11-14-15,-2 6-9 16,7 9-9 0,-4 7-7-16,-1 8-5 15,-6 7-6-15,-2 4-3 0,-12 3-4 16,-9-2 1-16,-8-1-5 15,-9-5-46-15,-2-6-97 16,-2 1-15-16,-9-12-12 16,6 1-2-16,-8-8-9 15</inkml:trace>
  <inkml:trace contextRef="#ctx0" brushRef="#br0" timeOffset="190466.96">5687 13291 189 0,'0'-16'97'16,"7"2"-5"-16,3 1-3 15,6 1-10-15,2 4-9 16,2 4-12-16,3 4-11 16,-3 6-11-16,0 5-8 15,-7 6-9-15,-5 5-4 0,-8 2-4 16,-7 3-3-16,-3 0-4 16,-5-2 0-1,-1-4-1-15,0-3-2 16,-1-4-1-16,4-4 0 0,13-10 0 15,-13 11 0-15,13-11 1 16,0 0-2-16,14 5 1 16,-2-5 0-16,-1 4 0 15,5-4 1-15,2 5-1 16,-2-5 0-16,2 6 1 16,-3 0 1-16,-1-2 0 15,-1 3 1-15,-13-7-1 0,17 18 1 16,-13-7 0-1,-4 2 0-15,0-2-1 16,-8 3 0-16,-2 0-1 16,-2 0 1-16,-5-1-1 15,0-1-4-15,-1-1 5 0,-4-4-4 16,4 0 4-16,-1-5-7 16,5-2-29-16,1-5-33 15,13 5-45-15,0-20-27 16,5 1-12-16,10 5-6 15,5-10-1-15</inkml:trace>
  <inkml:trace contextRef="#ctx0" brushRef="#br0" timeOffset="190826.31">6225 13194 138 0,'14'-9'93'15,"-14"9"-10"-15,-6 23-1 16,-2-3-4-16,-4 5-9 16,1 7-9-16,-1 2-11 15,3 4-9-15,0-4-11 16,4 2-6-16,5-4-5 16,5-4-1-16,6-5-2 15,5-6-1-15,4-5-3 16,2-4 1-16,3-8-2 15,2 0-1-15,-5-11-1 16,1-2-1-16,-7-5 1 16,-7-1-2-16,-9-3 0 0,-8 2-1 15,-7 2-2-15,-8 3-2 16,0 7-28-16,-3 2-53 16,4 6-53-1,8 3-19-15,14-3-6 0,0 0-6 16,0 0-1-16</inkml:trace>
  <inkml:trace contextRef="#ctx0" brushRef="#br0" timeOffset="191170.04">7121 13159 203 0,'0'-14'113'15,"0"14"-19"-15,-23-5 0 16,3 5-6-16,-8 0-12 16,-1 4-16-16,-8-1-16 15,2 2-13-15,-5 1-10 16,5 0-6-16,1-2-5 15,1 0-3-15,4 2-5 16,4-1-20-16,5 1-45 16,5-1-41-16,3-5-31 0,12 0-13 15,0 0-4-15,0 0-3 16,11 7 72 0</inkml:trace>
  <inkml:trace contextRef="#ctx0" brushRef="#br0" timeOffset="191404.4">6821 13214 108 0,'11'20'84'0,"-9"-6"-5"15,3 6 4-15,-5 2 3 16,6 2-8-16,-6 3-6 16,2 0-12-16,-2-2-9 15,0-3-14-15,6 2-13 0,-6-8-12 16,3-2-12-1,-3-14-23-15,10 14-21 16,-10-14-19-16,14 0-23 16,-14 0-15-16,15-17-15 0,-9 3-9 15,5 3-4-15,-7-10 42 16</inkml:trace>
  <inkml:trace contextRef="#ctx0" brushRef="#br0" timeOffset="191638.76">6961 13224 177 0,'0'-12'101'0,"0"12"0"0,5-16 1 16,-5 16-5-16,0 0-9 15,0 0-13-15,-10 12-13 16,8 2-15 0,2 5-17-16,-5 5-13 0,5 4-5 15,4 3-3-15,-2-1-3 16,6-1-2-16,3-2-4 15,4-1-55-15,-2-3-75 16,1-7-21-16,-2 0-12 16,-12-16-4-16,7 23-7 15</inkml:trace>
  <inkml:trace contextRef="#ctx0" brushRef="#br0" timeOffset="192357.51">4871 13334 285 0,'0'0'100'0,"0"0"-3"15,0 0-10-15,-13 17-11 16,-6-3-19-16,-7 7-15 0,-4 0-17 16,-1 0-11-16,-3 0-6 15,0-2 0-15,4-4-5 16,6-2 2 0,6-6-1-16,3 0 2 0,15-7 0 15,-14 5 2-15,14-5-1 16,0 0 1-16,0 0-1 15,16 0 0-15,-2 5 0 16,5-2-1-16,2 3 1 16,10 4-1-16,1 0 0 15,6 3-2-15,1 5 1 16,-3 4-3-16,2-1 3 16,-4 2-3-16,-5-1 2 15,-2-1-3-15,-8-2 2 16,-5 0-9-16,-3-5-59 15,-8-3-72-15,-3-11-23 16,0 0-6-16,0 0-7 0,0 0-4 16</inkml:trace>
  <inkml:trace contextRef="#ctx0" brushRef="#br0" timeOffset="193160.51">8498 13194 112 0,'13'0'118'0,"-13"0"-32"0,-17 14-6 15,-2-6-2-15,-5 4-8 16,-8 1-7-16,-1-1-14 15,-3 0-8-15,-3-2-8 16,4 1-8-16,-1-1-5 16,7-4-3-16,2 0-3 15,10 0-1-15,0-6 0 16,7 6 0-16,10-6-1 16,0 0-1-16,0 0 0 15,0 0 1-15,10 5-2 16,7 0 1-16,0 1-2 15,7 4-3-15,-2 1 0 16,5 2-1-16,3 3 0 0,0 1-1 16,-2 2 0-16,0 0 0 15,-1 1-2-15,-2-1 0 16,-4-3 0-16,0-2-1 16,-2-2 1-16,-6-4 0 15,-13-8-1-15,15 11-1 16,-15-11-12-16,0 0-50 15,0 0-67-15,0 0-26 16,-15-5-7-16,2 5-11 16,-11-7 1-16</inkml:trace>
  <inkml:trace contextRef="#ctx0" brushRef="#br0" timeOffset="198886.91">3174 13281 188 0,'-18'-6'68'16,"4"6"-4"-16,-1 0-12 0,-1 3-8 15,6 2-12-15,10-5-9 16,-12 18-4-1,17-7-3-15,4 2-3 16,8 2-6-16,1 0 3 0,6 2-5 16,3 1 1-16,-1-1-1 15,2 1-2-15,-1-2 0 16,-2 2 0-16,-8 0 4 16,0-2-2-16,-9 1 4 15,-2-1 3-15,-6-1 0 16,-6 0 4-16,-3-3-3 15,-9 0 5-15,-2-1-7 16,-2-2 5-16,-4-1-4 16,-1-5-4-16,3-3 2 15,2 0-1-15,6-8 0 16,4-1-5-16,5-5 6 16,7-2-7-16,0-8 3 0,8 0 1 15,5-3-6-15,7-4-2 16,0 0 1-16,2-2-1 15,3 0 0-15,1 3 0 16,-4 1 0-16,0 2-1 16,-4 4 6-16,-4-1 0 15,-6 5 5-15,-2 4 1 16,-6-1 5-16,0 3 2 16,-9 3 2-16,-3 3-1 15,-6 3-1-15,-3 4 2 16,-3 0-3-16,-2 9-3 15,1 0-3-15,-2 1-3 0,5 2-5 16,-1-1-60-16,7-1-77 16,8 3-24-16,8-13-9 15,-11 18-5 1,11-18-5-16</inkml:trace>
  <inkml:trace contextRef="#ctx0" brushRef="#br0" timeOffset="200683.66">2872 13293 153 0,'-14'-19'87'0,"-1"4"-4"15,-3 6-5 1,0 2-9-16,-1 7-12 0,1 5-10 15,1 5-11-15,1 4-10 16,3 5-7-16,5 6-6 16,1 2-4-16,2 2-2 15,5 1 1-15,6-1-3 16,0-2 1-16,7-4-1 16,1-4 0-16,2-5 2 15,2-5 2-15,4-5-1 16,1-4 4-16,-1-7 2 15,0-4 1-15,-2-7 2 16,-1-3-1-16,-5-6 2 16,-4-2-1-16,-10-2 2 15,0 3-3-15,-5 0-3 0,-8 5-35 16,-5 8-64-16,0 4-58 16,-5 5-14-16,6 9-9 15,-7 0-8-15,11 12 33 16</inkml:trace>
  <inkml:trace contextRef="#ctx0" brushRef="#br0" timeOffset="201152.44">2453 13175 223 0,'-13'-20'85'0,"13"20"-16"16,0 0-8-16,0 0-7 16,-3 23-6-16,6 0-10 0,3 4-5 15,2 7-1-15,-1 6 1 16,3-1-10-16,1 6 7 16,0-1-13-16,-4-4 2 15,1-5-12-15,0-1 6 16,1-7-10-16,-5-3 3 15,1-3 1-15,-5-9-6 16,6 1-20-16,-6-13-47 16,0 0-65-16,8 16-21 15,-8-16-3-15,0 0-6 16,0 0 43-16</inkml:trace>
  <inkml:trace contextRef="#ctx0" brushRef="#br0" timeOffset="203270.79">10367 13146 180 0,'11'-18'84'0,"-11"18"-3"16,0 0-4-16,0 0-4 16,0 0-9-16,0 0-9 15,-7 17-8-15,3-3-10 16,1 7-7-16,-4 0-7 15,7 5-4-15,-6-1-6 16,6 1 0-16,0-4-2 0,0-2 1 16,5-1 1-1,1-6-1-15,2-1 0 16,2-4 2-16,6-2-3 16,0 0 1-16,5-6-3 0,5 6-1 15,-1-6-2-15,3 0 0 16,-1 0-1-16,0 0 0 15,-1 0 1-15,-3-4-1 16,-3 4-2-16,0-5-38 16,1 5-53-16,-3 0-41 15,-5 0-27-15,-1 0-9 16,-12 0-4-16,0 0-7 16</inkml:trace>
  <inkml:trace contextRef="#ctx0" brushRef="#br0" timeOffset="203661.33">10622 13241 256 0,'-4'-10'117'0,"4"10"-18"15,0 0-5-15,0 0-9 16,-12 22-11-16,12-7-16 15,0 6-13-15,7 4-15 0,-1 4-3 16,-3 3-7 0,7 0-5-16,-4 0-6 15,3 0-2-15,-3-6-6 16,1-1 4-16,-1-6-2 16,0-2 0-16,-3-6-2 0,-3-11 2 15,5 13-4-15,-5-13-16 16,0 0-48-1,0 0-52-15,0 0-32 0,2-13-15 16,-2 13-2-16,0 0-9 16,-15-16 77-16</inkml:trace>
  <inkml:trace contextRef="#ctx0" brushRef="#br0" timeOffset="207317.36">9911 13093 144 0,'0'0'77'0,"-6"-18"-7"16,6 18 1-16,0 0-6 0,0 0-7 15,-13-6-10-15,13 6-8 16,-4 17-9-16,4-1-9 16,0 3-7-1,-3 3-6-15,3 4-3 0,0 3-2 16,0 1 1-16,0-1 1 16,5-3 2-16,-5-1 1 15,7-2 3-15,-2-3 3 16,4-5 3-16,-1-3 1 15,6 0 2-15,0-5-2 16,5-2-1-16,0-5-3 16,3 0-1-16,-1 0-3 15,3 0-3-15,-3 0-4 16,0-6-24-16,-2 6-34 16,-3-5-30-16,-4 5-26 15,2-4-26-15,-14 4-15 16,12 0-7-16,-12 0 9 0</inkml:trace>
  <inkml:trace contextRef="#ctx0" brushRef="#br0" timeOffset="207634.99">10124 13261 212 0,'0'0'100'16,"-4"-20"-4"-16,4 20-3 0,0 0-8 15,0 0-9-15,0 0-10 16,0 0-10 0,0 11-16-16,0 3-10 15,6 6-8-15,2 3-3 0,-1 5-5 16,2 1-2-16,2 2-7 16,-3-1 1-16,4-2 0 15,-4-2-1-15,3-4-3 16,-4-3-1-16,1-2-37 15,-8-7-43-15,0-10-57 16,7 11-22-16,-7-11-7 16,0 0-6-16,-21 0 0 0</inkml:trace>
  <inkml:trace contextRef="#ctx0" brushRef="#br0" timeOffset="208107.71">9670 13152 136 0,'-11'-15'112'16,"11"15"-24"-16,-10-13-10 15,10 13-6-15,0 0-6 16,0 0-4-16,0 22-10 15,8-4-8-15,3 8-7 16,-3 6-4-16,7 10 1 16,0-1-3-16,2 5-4 15,-1-1-8-15,-1-2-2 16,-3-4-8-16,-1-3-2 16,1-7-1-16,-4-6-2 15,-2-3-2-15,-2-9-10 0,3 2-40 16,-7-13-61-16,0 0-44 15,0 0-5-15,0 0-14 16,10 0-1-16,-10 0 58 16</inkml:trace>
  <inkml:trace contextRef="#ctx0" brushRef="#br0" timeOffset="212435.59">12252 9116 140 0,'-7'-29'56'16,"-1"4"-2"-16,3 8-5 15,-1 4-10-15,6 13-6 16,-4-10-5-16,4 10-7 16,0 0-4-16,0 27-7 15,0-7-4-15,4 12-3 16,0 7 1-16,-1 9 0 15,3 8 0-15,2 9-1 16,0 6 2-16,1 3-5 0,1 9 6 16,2 5-5-16,-2 5 6 15,4 7-6 1,-1 6 2-16,3 4 0 16,-3 6-1-16,-2 10 3 0,2 6-1 15,-3 3 4-15,1 5-3 16,-4 8 2-16,0 2 4 15,-1 6 3-15,0 5 0 16,-3 0 1-16,-3 3 0 16,3 2-1-16,-3-1 2 15,0 1-1-15,0 1 1 16,0-4-6-16,0-1 2 16,6-4-3-16,-1 1 3 0,1-2-3 15,2-2 0 1,3-2 1-16,1-1 0 15,0-8 1-15,0-2 2 16,-1-6-2-16,3-7-3 0,-4-10 3 16,1-7-2-16,-3-10 0 15,-2-10-5-15,-2-10-16 16,-4-15-42-16,0-11-52 16,0-9-38-16,-10-17-12 15,-1-8-9-15,-8-22-8 16</inkml:trace>
  <inkml:trace contextRef="#ctx0" brushRef="#br0" timeOffset="-213475.02">16239 10206 211 0,'12'-12'74'16,"-5"0"-6"-16,8 1-11 15,1 2-7-15,6 1-11 16,-1 4-6-16,5 4-10 0,-3 0-2 16,-1 9 1-16,-5 2-3 15,-4 3 2 1,-7 3-6-16,-6 3 2 15,-13 1-4-15,-1-3 4 0,-6 1-8 16,0-5 0-16,0-1-4 16,0-3 1-16,6-4-1 15,0-2 0-15,14-4-2 16,0 0-1-16,0 0 1 16,0 0 0-16,0 0-1 15,20 9-2-15,-7-9-1 16,2 7 0-16,3-3 0 15,-2 4 0-15,1 0-2 16,-1 4 1-16,-2 3 0 16,-2 2 2-16,-4 1 0 15,2 3 0-15,-6-1 1 16,-4 2 0-16,0-2 1 0,-3 1 1 16,-5-3 1-16,-3-2 0 15,-2-3 0-15,-7-1 0 16,-1-3 1-16,-3-4 2 15,2-2 0-15,-1-3-1 16,2-4-19-16,4-2-39 16,4-1-40-16,6-8-37 15,7 15-21-15,10-31-7 16,8 16-5-16,4-10 128 16</inkml:trace>
  <inkml:trace contextRef="#ctx0" brushRef="#br0" timeOffset="-213115.67">16865 10179 199 0,'-14'18'75'0,"-3"-2"-6"15,-1 8-8-15,-2 2-14 16,2 6-3-16,3 1-9 15,5 2-1-15,6 1-10 16,4-6-2-16,7-3-2 16,7-5-1-16,3-3 1 15,9-5-2-15,5-4 1 0,0-10-2 16,2 0 0-16,-2-4-3 16,-2-6-1-16,-5-2 0 15,-9-2-1 1,-10-4 0-16,-5 2-1 15,-13 1-1-15,-9 2-16 0,-5 3-36 16,-5 5-40-16,-2-2-50 16,6 7-20-16,-1 0-9 15,12 4-3-15,3-4 78 16</inkml:trace>
  <inkml:trace contextRef="#ctx0" brushRef="#br0" timeOffset="-212756.31">17727 10224 156 0,'-26'-11'77'16,"6"11"1"-16,-8 0-6 16,-5 5-9-16,-3-1-4 15,-4 0-6-15,-6 4-9 0,2-4-2 16,-3 3-14-16,3-3-5 16,5 1-6-16,2-5-3 15,5 6-16 1,6-6-24-16,6 0-31 0,6 0-45 15,14 0-26-15,0 0-16 16,0 0-2-16,0 0 25 16</inkml:trace>
  <inkml:trace contextRef="#ctx0" brushRef="#br0" timeOffset="-212506.28">17403 10318 193 0,'2'11'88'0,"6"5"0"15,-3 2-9-15,2 3-8 0,-1 1-9 16,1 0-9-16,-1 0-9 16,2-3-9-16,-2 0-10 15,1-3-6-15,-1-3-7 16,1-2-21-16,-7-11-23 15,10 9-31-15,-10-9-40 16,0 0-34-16,17-5-11 16,-17 5-6-16,14-14 31 15</inkml:trace>
  <inkml:trace contextRef="#ctx0" brushRef="#br0" timeOffset="-212256.29">17578 10315 179 0,'0'0'90'15,"0"0"-2"-15,0 0-2 16,0 14-14-16,2 1-11 16,4 3-10-16,1 4-5 15,5 2-7-15,-4 0-10 16,8 2-6-16,-2-3-19 15,2-3-37-15,-1-3-68 16,-2 2-36-16,-8-9-12 16,-2 6-7-16,-3-16-6 15</inkml:trace>
  <inkml:trace contextRef="#ctx0" brushRef="#br0" timeOffset="-211513.97">15621 10249 133 0,'0'13'56'0,"-11"1"-5"16,-12 3-9-16,-4-1-6 15,-6 4-4-15,-1 0-6 16,-4-3-3-16,1-1-5 16,1-2-5-16,5-1-2 15,5-3-2-15,6-1 1 16,5-3-1-16,15-6-1 16,-13 10 2-16,13-10 3 15,0 0 0-15,18 10 1 0,-3-5 2 16,6 4 1-16,6 1 4 15,5 2 1 1,6 2 1-16,2 4-1 16,6 3 1-16,-1 1 0 0,2 1-1 15,-3 1-4-15,-4-3-1 16,-3-1-4-16,-8-1 1 16,-7-7-2-16,-4 0 0 15,-7-7-4-15,-11-5-27 16,0 0-52-16,0 0-61 15,0 0-15-15,-18-11-12 16,-1-1-5-16,19 12 46 16</inkml:trace>
  <inkml:trace contextRef="#ctx0" brushRef="#br0" timeOffset="-210732.77">18713 10238 99 0,'0'0'62'15,"0"0"-5"-15,-23 15-6 16,-1-6-5-16,-3 5-7 15,-7 0-5-15,-5 1-2 16,3 1-6-16,-4-5-3 16,6 1-1-16,6-1-2 15,3-1-4-15,5-3-1 16,6 0-1-16,14-7 0 16,-8 13 1-16,8-13 0 15,8 14-3-15,6-4 2 16,5 0 1-16,3 4 0 15,9 3 1-15,2 0 0 16,3 2 1-16,5 0-2 0,0 3 1 16,-1-3-1-16,1 3 0 15,-3-3-3-15,-5 1-2 16,-5-3-2 0,-6-1 0-16,-3-4 1 0,-5-2-1 15,-14-10-1-15,13 12 0 16,-13-12-20-16,0 0-32 15,0 0-52-15,-13-5-47 16,-2-2-11-16,3 7-8 16,-10-13-4-16,4 13 116 15</inkml:trace>
  <inkml:trace contextRef="#ctx0" brushRef="#br0" timeOffset="-180176.97">12811 10199 165 0,'14'-20'77'0,"-14"20"-11"16,21-19-7-16,-8 12-9 15,3 0-5-15,-3 4-11 16,1 3-4-16,0 0-4 15,0 4-4-15,-1 6 0 16,-2 5-3-16,-5 2 3 16,-6 6-2-16,0-2 3 0,0 3-5 15,-11 0 2-15,-1-2-7 16,-2-6 0-16,-1-1-4 16,0-4-2-1,1-2 0-15,3-5 0 0,11-4 0 16,-16 0 2-16,16 0 0 15,0 0 1-15,0 0-3 16,0 0 2-16,17-8 0 16,-5 8-2-16,2 0-3 15,0 0-3-15,0 5 0 16,0-1 0-16,-2 5 1 16,0 1-1-16,-4 4 0 0,-5 0 1 15,-3 4 1 1,0 0 0-16,-9-1 2 0,0 2 0 15,-5-2-2 1,-3-3 1-16,-4 1 0 0,-6-7-1 16,1-3 2-16,1-5 1 15,0 0-1-15,0-9-29 16,2-2-66-16,9-5-58 16,8 2-14-16,6-5-6 15,9 7-4-15,-1-6 36 16</inkml:trace>
  <inkml:trace contextRef="#ctx0" brushRef="#br0" timeOffset="-179536.45">13374 10113 206 0,'0'0'93'0,"0"0"-6"15,-16 6-2-15,4 8-12 16,-4 7-11-16,-2 3-9 15,-1 7-16-15,-2 0-6 16,1 5-8-16,2 3 0 16,3-1-7-16,5-4-1 15,4-3 0-15,6-3-2 16,0-2 1-16,7-7-3 16,3-2 0-16,4-6-1 0,5-5 0 15,1-6-2-15,1 0-2 16,-1-6-2-16,0-5-1 15,-2 0 0-15,-5-4 0 16,-4 1 0-16,-3-3 0 16,-6 3 1-16,-7-1 1 15,-4 1 1-15,-4 5-1 16,-2-1 1-16,-6 5-7 16,2 5-84-16,-1 0-63 15,-2 3-19-15,4 5-4 16,2-3-9-16,7 7-2 15</inkml:trace>
  <inkml:trace contextRef="#ctx0" brushRef="#br0" timeOffset="-178224">14056 9824 193 0,'7'-12'86'0,"-7"12"-1"15,0 0-5-15,0 0-6 16,-13 3-9-16,5 14-7 16,-7 7-9-16,-2 7-6 15,-4 7-8-15,2 8-2 16,-3 5-4-16,1 7-6 0,2-2 0 16,3 2-8-16,3-2 0 15,5-2-8 1,8-5 2-16,0-2-5 15,6-3 2-15,4-4 1 0,4-2-9 16,-1-6-78-16,1-5-73 16,4 1-14-16,-9-9-8 15,4 3-4-15,-13-22-4 16</inkml:trace>
  <inkml:trace contextRef="#ctx0" brushRef="#br0" timeOffset="-176449.32">14144 10218 245 0,'14'-11'109'0,"-2"1"-6"16,4 1-14-16,7 4-8 15,-3 1-20-15,3 4-12 0,-3 8-8 16,0 2-12-16,-2 0-3 15,-5 8-10-15,-5-1 3 16,-6 3-8 0,-2-4 3-16,-6 5-4 15,-3-8-2-15,-2 1-2 16,0-2-3-16,11-12-1 16,-19 16-1-16,19-16 0 15,0 0 0-15,0 0 0 16,0 0 0-16,0 0-1 15,6 11 0-15,-6-11 0 16,20 9 0-16,-9-4 0 16,1 3 0-16,1 1 0 0,-2 2-1 15,-4 1 3-15,-4 3-1 16,-3 0 1-16,0-1 0 16,-3 1 1-1,-8-2-1-15,2 0-1 16,-9-4 0-16,-1 0-1 0,2-6 0 15,-3-3 1-15,-4 0 0 16,7-6 2-16,-2-1 0 16,5-4-4-16,14 11-56 15,-17-23-57-15,17 10-43 16,0 13-11-16,20-20-7 16,-1 17-5-16,1-4 84 15</inkml:trace>
  <inkml:trace contextRef="#ctx0" brushRef="#br0" timeOffset="-176058.72">14617 10508 181 0,'11'-11'116'0,"-11"11"-15"16,0 0-4-1,0 0-10-15,0 0-12 0,0 0-14 16,0 0-7-16,0 0-10 15,0 0-7-15,0 0-9 16,0 0-6-16,0 0-2 16,-13 0-3-16,13 0-4 15,-12 4-4-15,12-4-6 16,0 0-40-16,0 0-59 16,0 0-46-16,0 0-27 15,13-4-5-15,-13 4-5 16,25 0 11-16</inkml:trace>
  <inkml:trace contextRef="#ctx0" brushRef="#br0" timeOffset="-175714.99">14831 10188 267 0,'0'-14'126'0,"0"2"-6"0,0 12-10 15,0 0-9 1,-8-11-23-16,8 11-15 16,2 14-19-16,5-1-21 15,-7 3-5-15,7 6-12 0,0 2 3 16,0 4-8-16,-1-1 4 15,1 4-6-15,-3-6 4 16,-1 0 0-16,-3-2-1 16,6-4 1-16,-6-2-33 15,0-6-68-15,0-11-60 16,7 12-13-16,-7-12-7 16,0 0-3-16,0 0 16 15</inkml:trace>
  <inkml:trace contextRef="#ctx0" brushRef="#br0" timeOffset="-175215.02">14994 9978 265 0,'0'0'105'0,"0"0"0"15,14-7-5-15,-14 7-12 16,24 22-9-16,-14-6-13 16,9 9-9-16,-4 8-14 15,4 4-17-15,-5 5-6 16,-1 5-9-16,-6 2-2 15,-2 4-5-15,-5-1 2 16,-12 5-5-16,-3-4 2 16,-10-2-6-16,2 0-78 0,-7-6-68 15,0-8-20 1,3-3-6-16,-5-10-6 16,10-3-6-16</inkml:trace>
  <inkml:trace contextRef="#ctx0" brushRef="#br0" timeOffset="-165198.79">19673 10242 143 0,'15'-6'82'0,"1"-4"1"16,2 5-8-16,3-3-7 15,3 8-5-15,-1 0-6 16,-1 0-8-16,0 13-9 15,-4-5-3-15,-2 7-9 16,-7-2 0-16,-4 6-7 16,-5-1 2-16,-5 2-5 15,-7-2 0-15,-1-2-4 16,-5-1-4-16,1-4-2 16,1-1-3-16,3-3-1 15,13-7-2-15,-17 8-1 16,17-8-1-16,0 0 0 15,0 0 0-15,12 0-1 0,-1 0 0 16,2 3 0 0,1 1 1-16,-1 0-1 15,4 2 2-15,-3-1 1 16,-1 6-1-16,0 1 3 0,-3 1 2 16,-3 3 0-16,-7 0-1 15,0 2 3-15,0 0-1 16,-9 1 0-16,-2-3 0 15,-5 0-2-15,-1-3 0 16,-3-3 0-16,-1-2 0 16,-1-3 0-16,0-5-3 15,-1 0 0-15,7 0-55 16,1-6-62-16,15 6-39 16,-10-17-11-16,10 5-5 15,11 4-4-15,5-5 49 16</inkml:trace>
  <inkml:trace contextRef="#ctx0" brushRef="#br0" timeOffset="-164808.22">20348 10193 216 0,'0'0'153'0,"-15"8"-34"16,1 9-21-16,-5 2-10 16,-2 9-19-1,2 1-19-15,-1 6-15 16,3-1-10-16,5 3-12 0,3-3-3 16,9-4-1-16,0-1-3 15,10-8-1-15,4-3-2 16,6-5-1-16,4-7 1 15,2-1-2-15,1-5 0 16,0-5-1-16,-3-3 2 16,-4-3-1-16,-7-3 5 15,-6 0 1-15,-7 1 2 16,-16 0 0-16,-2 3-2 16,-11 1-69-16,-2 4-76 15,0 5-18-15,-5 0-12 16,9 0-6-16,0 0-6 0</inkml:trace>
  <inkml:trace contextRef="#ctx0" brushRef="#br0" timeOffset="-164323.79">20964 10049 249 0,'0'0'106'0,"0"0"-1"15,-20 23-4-15,4 4-10 16,-2 6-17-16,-3 7-8 0,4 10-14 15,-3 4-8-15,6 4-17 16,0 3-7-16,4 1-8 16,10-5-5-1,5-6 0-15,8-4-9 0,4-9-67 16,12-10-74-16,3-3-17 16,-2-16-6-16,3-1-11 15,-10-13-1-15</inkml:trace>
  <inkml:trace contextRef="#ctx0" brushRef="#br0" timeOffset="-163323.86">21250 10221 219 0,'13'-8'87'16,"0"2"2"-16,3 6-8 15,3-3-6-15,2 3-5 16,-1 5-8-16,-2-1-7 16,-2 8-10-16,-2-3-3 15,-2 6-12-15,-12-15-2 0,5 20-8 16,-5-20 1-1,-13 23-9-15,13-23 1 16,-21 14-5-16,21-14-5 16,-17 9-2-16,17-9-2 0,0 0-1 15,-4 11-1-15,4-11 1 16,15 6-2-16,-6-3 0 16,4 2 3-16,-1 1 1 15,1 2-2-15,-3-1 2 16,-10-7 1-16,20 17 0 15,-20-17 0-15,14 18 1 16,-8-7 0-16,-1 0 2 16,-5 0 1-16,6 2-1 15,-6-4 0-15,-5 3 0 16,-1-1 1-16,0 0-1 16,6-11-1-16,-17 16-1 15,3-9 0-15,-2-3 1 0,0-4-2 16,-3 0 1-16,0 0 1 15,-2-5-2-15,0-1 2 16,2-1-3 0,-2-3 1-16,6 0-5 0,2 4-44 15,1-6-43-15,12 12-48 16,-2-13-20-16,2 13-9 16,14-11-3-16,-14 11-3 15</inkml:trace>
  <inkml:trace contextRef="#ctx0" brushRef="#br0" timeOffset="-163027.06">21737 10434 355 0,'19'0'168'0,"-19"0"-24"16,0 0-53-16,0 0-14 16,0 0-22-16,0 0-30 15,0 0-13-15,0 0-47 0,0 0-73 16,14-6-40-1,-14 6-11-15,0 0-6 16,0 0-5-16,0 0 28 16</inkml:trace>
  <inkml:trace contextRef="#ctx0" brushRef="#br0" timeOffset="-162605.22">21890 10324 292 0,'9'-16'152'0,"-4"1"-13"16,4 1-63 0,4 3-10-16,6 0-16 15,-3 4-18-15,7 4-18 0,-1 3-3 16,-2 0-1-16,-1 8-3 15,-4-1 4-15,-2 6-4 16,-7-1 6-16,-3 6-3 16,-5-1 4-16,-5 1 2 15,-6 1-4-15,0 4-2 16,-6-1 0-16,4-1-2 16,-4 0-3-16,5-3 0 15,0 0-3-15,7-3 0 16,7-3-1-16,0-12 0 15,7 17-3-15,8-13-26 16,11-4-55-16,1 0-54 16,6 0-21-16,2 0-6 0,-1-6-7 15,3 6-1-15</inkml:trace>
  <inkml:trace contextRef="#ctx0" brushRef="#br0" timeOffset="-162136.5">22227 10076 279 0,'0'0'112'0,"0"0"-14"15,14-5-9-15,1 12-12 16,0 1-16-16,11 6-9 0,0 6-4 16,3 9-12-16,2 0-4 15,-2 11-11-15,-2 2 1 16,-1 5-7 0,-7 3 3-16,-5 2-6 0,-7 1-2 15,-5-1 1-15,-2-1-7 16,-9-5-74-16,-3-6-76 15,-1 2-16-15,-8-14-8 16,-1 1-11-16,-10-8 0 16</inkml:trace>
  <inkml:trace contextRef="#ctx0" brushRef="#br0" timeOffset="-160456.65">17454 11796 202 0,'11'-5'95'0,"3"-2"-2"0,4 2-9 16,3 5-10-16,-1-4-6 15,2 4-7-15,-2 6-6 16,0 0-7-16,-6 3-10 15,-2 4-7-15,-6 0-4 16,-6 6-3-16,-12-1-4 16,3 1-3-16,-9-1-7 15,2 0-3-15,-4-4-2 16,0-3-2-16,2-2-2 0,5-4 0 16,4-1-3-1,9-4-1-15,0 0 1 16,0 0-1-16,0 0 0 0,13 0 0 15,0 0 0-15,2 0 1 16,0 0 1-16,5 7 1 16,-4-1 1-16,2 5 0 15,-5 1 1-15,1 4 2 16,-8 1 0-16,0 1 2 16,-6 2-2-16,0-1 1 15,-8 0-1-15,-5-1 1 16,-4-2-4-16,-2-3 1 15,-4-4 1-15,-3-2-1 16,-2-7 0-16,0 0 0 16,0 0-6-16,2-13-55 15,7 1-64-15,6 2-38 0,6-6-7 16,7 2-6-16,6-2-4 16</inkml:trace>
  <inkml:trace contextRef="#ctx0" brushRef="#br0" timeOffset="-159862.87">18065 11753 188 0,'-10'0'110'0,"0"11"-9"16,-4 4-8-16,1 6-9 16,0 4-12-16,-2 6-12 15,2 3-10-15,0 1-12 16,6 2-8-16,1-5-9 15,6-1-4-15,5-4-5 16,3-3-2-16,7-9-4 16,4 0-1-16,6-9-1 15,1-6 0-15,-2 0-1 16,2 0-1-16,-2-10 1 16,-7-1 0-16,-4 0 2 15,-5-3 3-15,-8 1 2 16,-11-1 0-16,-7 0 0 0,-8 3-1 15,-1 5-62 1,-3 1-80-16,-1-1-25 16,10 6-11-16,2 0-6 15,19 0-7-15</inkml:trace>
  <inkml:trace contextRef="#ctx0" brushRef="#br0" timeOffset="-159159.79">18858 11700 165 0,'0'0'77'0,"16"-5"7"16,-16 5 2 0,0 0 0-16,0 0-5 15,-13 0-4-15,2 5-9 0,-8-5-9 16,0 8-11-16,-7-4-12 15,-2 2-10-15,-6-2-8 16,0 2-5-16,-3-2-4 16,-1-1-3-16,1 1-1 15,3-4-1-15,5 4 1 16,2-4-1-16,3 0-1 16,7 0-18-16,5 4-55 15,12-4-46-15,-13 0-38 16,13 0-9-16,0 0-8 15,16 11-2-15,-16-11 75 16</inkml:trace>
  <inkml:trace contextRef="#ctx0" brushRef="#br0" timeOffset="-158800.49">18591 11822 282 0,'0'-14'137'15,"0"14"-22"-15,0 0-16 16,2-14-13-16,-2 14-16 16,0 0-19-16,6 11-16 15,-6-11-13-15,6 23-5 0,-2-7-5 16,-1 4-2-16,3 5-3 15,-4 0-1-15,3 2-2 16,-1 3 0 0,-1-4 0-16,1 0 1 0,-1-2-2 15,3-3 0-15,0-6 0 16,0-4-31-16,-6-11-41 16,15 10-33-16,-15-10-29 15,21-7-25-15,-21 7-8 16,21-19-6-16,-15 3 15 15</inkml:trace>
  <inkml:trace contextRef="#ctx0" brushRef="#br0" timeOffset="-158519.28">18812 11803 218 0,'0'0'122'0,"0"-10"-9"16,0 10-6-16,0 0-10 15,0 0-15-15,0 22-15 16,0-5-17-16,0 4-12 16,0 4-14-16,7 5-6 15,-1 1-7-15,3 0-3 16,-1 0-2-16,3-2 0 16,0-5-2-16,0-3 0 0,3-5-15 15,-1-4-70 1,1-7-64-16,3 1-18 15,-17-6-4-15,15 0-9 16,-15 0-2-16</inkml:trace>
  <inkml:trace contextRef="#ctx0" brushRef="#br0" timeOffset="-157691.15">19710 11718 160 0,'13'0'79'16,"-13"0"1"-16,0 0 0 15,7 19-5-15,-18-8-5 16,-4 7-8-16,-6-1-5 16,-3 1-7-16,0-1-7 0,-2 2-8 15,-1-6-7-15,5-1-6 16,0-3-4-16,8-2-2 15,4-4-3-15,10-3-3 16,0 0-2-16,0 0 0 16,-7 12-2-16,7-12 0 15,20 13 1-15,-4-5-2 16,3 4-1-16,4 3 2 16,4 2-4-16,1 3 3 15,2 3-2-15,0-1 2 16,1 1-3-16,-1 1 3 15,-3-3-3-15,-3 0 2 16,-2-2-1-16,-3-3 1 0,-6-5 0 16,-2-3-2-1,-11-8-52-15,0 0-60 16,0 0-42-16,0 0-13 16,0 0-5-16,-16-10-8 0,-3 0 14 15</inkml:trace>
  <inkml:trace contextRef="#ctx0" brushRef="#br0" timeOffset="-156847.52">16740 11814 236 0,'0'0'86'0,"0"17"3"0,-14-3-5 16,-2 6-11-16,-5 6-7 16,-9 1-8-16,-2 3-7 15,-8 0-13-15,-6 1-8 16,1-3-8-16,1-1-5 16,1-5-4-16,7-5-1 15,5-4-2-15,7-2-1 16,7-5 0-16,7-3 0 15,10-3-2-15,0 0 0 16,0 0 0-16,13 0-1 16,4 0-2-16,3 0 0 15,4 0-1-15,6 5 0 16,3 3 0-16,5 2 1 0,3 2-1 16,-1 3 0-16,1 2 0 15,-1 5-5-15,-6-1 5 16,-1-2-5-16,-5 0 4 15,-7-1-3-15,-3-4 5 16,-7-2-10-16,-11-12-68 16,11 13-66-16,-11-13-24 15,0 0-4-15,-4-12-11 16,4 12-1-16</inkml:trace>
  <inkml:trace contextRef="#ctx0" brushRef="#br0" timeOffset="-156198.29">19760 11700 153 0,'20'-6'81'0,"-20"6"1"0,24-16 2 16,-7 6-6-16,0 0-4 16,6-1-8-16,-5 1-6 15,4 2-8-15,-8 0-2 16,0 8-7-16,-14 0-9 15,0 0-4-15,0 10-4 16,-17 4-1-16,-7 6-4 16,-9 5-2-16,-6 7-10 15,-6 2-3-15,-6 1-5 16,1-2-54-16,6-3-80 0,7-1-29 16,4-11-8-1,12-3-7-15,4-9-3 16</inkml:trace>
  <inkml:trace contextRef="#ctx0" brushRef="#br0" timeOffset="-130925.56">14050 11866 146 0,'0'-15'62'0,"-5"1"-3"16,5 14-5-16,-3-16-5 16,3 16-1-16,0 0-2 15,0 0-4-15,0 0-4 0,0 0-8 16,0 20-7-16,0-3-5 16,7 6-4-16,0 3-4 15,1 4 3-15,2 3 0 16,-1 1 0-16,-1-2 0 15,-1 0 2-15,-2-6-2 16,-2 0 3-16,-3-5-2 16,0-3-2-16,0-5-2 15,0-2-3-15,0-11-8 16,0 0-25-16,0 0-39 16,0 0-46-16,0 0-34 15,18 0-13-15,-18-11-3 0,0 11 50 16</inkml:trace>
  <inkml:trace contextRef="#ctx0" brushRef="#br0" timeOffset="-130284.97">14300 11884 133 0,'0'0'63'16,"-2"-20"1"-16,2 20-2 0,0 0-6 15,0 0-6-15,0 0-7 16,0 0-8-16,0 0-5 16,-7 23-8-16,9-4-3 15,3 1-2-15,-3 8 2 16,4 1 0-16,-1 2-1 15,-3-2 0-15,4 1 0 16,-6-3-3-16,6-2 1 16,-6-4-2-16,5-5-1 15,-5-2-1-15,7-3-2 16,-7-11-9-16,0 0-23 16,0 0-28-16,14 0-36 15,-14 0-29-15,13-12-28 0,-9-1-5 16,8 4-8-16,-7-5 109 15</inkml:trace>
  <inkml:trace contextRef="#ctx0" brushRef="#br0" timeOffset="-129613.09">14600 11914 177 0,'-10'-24'72'0,"10"24"0"15,-6-14-5-15,6 14-6 16,0 0-7-16,0 0-6 0,0 0-5 16,-9 17-6-16,9 2-6 15,0 0-5 1,0 7 0-16,0 0-4 16,0 5-2-16,0-4-4 0,5 2-2 15,-5-5-4-15,4-3-3 16,-4-3-16-16,5-4-26 15,2-2-31-15,-7-12-32 16,13 10-30-16,-1-4-21 16,-12-6-2-16,19 0-9 15,-19 0 153-15</inkml:trace>
  <inkml:trace contextRef="#ctx0" brushRef="#br0" timeOffset="-129191.3">14925 12131 53 0,'0'0'66'0,"0"0"-19"15,0 0 6-15,0 0 3 16,0 0-1-16,0 0-5 15,0 0-2-15,0 0-4 16,0 0-7-16,0 0-7 16,0-15-5-16,0 15-9 15,0 0-5-15,0 0-3 16,8-10-2-16,-8 10-2 16,12 0-1-16,-12 0 0 0,10 0 0 15,-10 0 1-15,0 0 3 16,0 0 3-16,12 8 4 15,-12-8 1-15,0 0 0 16,-12 0 1-16,12 0 1 16,-11 0-5-16,11 0-20 15,0 0-35-15,-12 0-39 16,12 0-31-16,0 0-25 16,14-7-4-16,4 7-9 15,-4 0 100-15</inkml:trace>
  <inkml:trace contextRef="#ctx0" brushRef="#br0" timeOffset="-128691.28">15411 11731 163 0,'0'0'65'0,"-19"-6"-4"15,4 12-4-15,-3 2-7 16,1 8-7-16,-1 3-8 15,-1 8-7-15,0 5-3 16,4 4-6-16,1 2-3 16,5-1-2-16,3 2-2 15,6-6-1-15,0-2 0 16,4-6 0-16,7-1 0 16,7-8-1-16,4-6 0 15,4-5-2-15,1-5 2 16,2 0 3-16,1-6 5 15,-6-3 1-15,-4-3 2 16,-9-1 0-16,-7-1 1 0,-10-1 2 16,-6 0-1-1,-13 0-5-15,-3 1-8 16,-4 4-34-16,2 0-67 16,4 3-50-16,13 7-15 0,13 0-6 15,0 0-9-15,0 0 57 16</inkml:trace>
  <inkml:trace contextRef="#ctx0" brushRef="#br0" timeOffset="-126749.95">14944 12144 20 0,'0'0'16'0,"0"0"1"15,11 3 1-15,-11-3 3 16,0 0 3-16,0 0-1 16,0 0 1-16,0 0-3 15,0 0-2-15,0 0-2 16,0 0 0-16,-10-11-3 16,10 11-4-16,0-11-1 15,0 11-3-15,0 0 0 16,9-15-3-16,-9 15 0 15,0 0-2-15,12-6-1 16,-12 6 1-16,0 0 1 16,0 0 1-16,12 8 3 15,-12-8 1-15,0 0 5 0,0 11 1 16,0-11 0-16,0 0 3 16,-12 10 0-16,12-10 0 15,0 0-2-15,-13 0 0 16,13 0-3-16,0 0-1 15,0 0-2-15,0 0-2 16,0 0-2-16,0 0-2 16,0 0-1-16,12 0-2 15,-12 0 1-15,0 0 2 16,9 0 2-16,-9 0 4 16,0 0-1-16,0 0 1 15,0 0 2-15,0 0 2 16,-14 0-10-16,14 0-23 0,-15-5-43 15,15 5-42-15,-12-10-7 16,12 10-11-16,0-15 36 16</inkml:trace>
  <inkml:trace contextRef="#ctx0" brushRef="#br0" timeOffset="-104684.45">20753 11724 178 0,'0'-10'93'16,"0"10"-1"-16,0-13-4 15,0 13-8-15,0 0-13 16,0 0-11-16,6 17-9 16,-6-2-12-16,9 5-10 15,-5 5-11-15,4 5-3 16,1 3-3-16,1 2-2 15,0 1-1-15,-3 0-1 0,1-4 0 16,-1 0 0 0,-2-4 0-16,-1-3 2 15,-4-4-2-15,6-3 0 16,-6-4-31-16,0-14-38 0,-6 12-36 16,6-12-30-16,0 0-16 15,0 0-9-15,0-16-1 16,0 16 106-16</inkml:trace>
  <inkml:trace contextRef="#ctx0" brushRef="#br0" timeOffset="-104246.98">21014 11793 179 0,'0'0'87'0,"0"-12"-2"15,0 12-4-15,0 0-7 16,0 0-6-16,0 0-8 15,0 12-10-15,0 1-10 16,0 0-12-16,6 5-6 16,-6 6-7-16,8 2-2 15,-6 2-6-15,6 3 0 16,-3-1-2-16,4 1 0 0,-4-2-1 16,1-1 1-16,0-6-1 15,1-4 0-15,-1-3-1 16,-6-15-10-16,12 14-40 15,-12-14-38-15,9-10-37 16,-9 10-27-16,14-24-3 16,-7 11-7-16,-2-8 34 15</inkml:trace>
  <inkml:trace contextRef="#ctx0" brushRef="#br0" timeOffset="-104012.63">21305 11798 219 0,'11'-11'139'16,"6"3"-35"-16,2-2-25 16,6 2-10-16,2-2-15 15,2 1-22-15,-1 1-35 16,3 0-44-16,-3 4-39 15,-9 1-41-15,-3 8-7 16,-16-5-9-16,5 15-3 16,-19-4 136-16</inkml:trace>
  <inkml:trace contextRef="#ctx0" brushRef="#br0" timeOffset="-103497.03">21332 11834 178 0,'0'0'121'0,"6"11"-39"15,-6-11-14-15,-5 26-9 16,5-10-10-16,-8 4-15 15,8-2-7-15,-4-2-10 0,4-1-7 16,0-3-4 0,0-12 0-16,11 15-1 15,-11-15 0-15,19 4 1 16,-6-4-2-16,2 0 1 0,0 0 0 16,3-4 0-16,2 4-2 15,-5 0 2-15,4 4-1 16,-5 0-2-16,4 2 1 15,-5 4 2-15,1-1 2 16,-4 3 2-16,2 3 3 16,-4 0 0-16,-1 2 2 15,-7 1 2-15,4 1 2 0,-4-3-4 16,-10 2 1 0,1-4-5-16,-5 1 0 15,-4-6-3-15,-2-2-1 16,-1-1-1-16,-2-6-2 0,0 0-10 15,2-6-42-15,8-2-43 16,13 8-45-16,-10-21-9 16,10 21-12-16,17-25 1 15,7 16 31-15</inkml:trace>
  <inkml:trace contextRef="#ctx0" brushRef="#br0" timeOffset="-103231.49">21825 12108 340 0,'0'0'159'15,"19"-6"-50"-15,-19 6-25 16,15 0-13-16,-15 0-16 15,13 4-24-15,-13-4-31 16,13-4-52-16,-13 4-57 16,0 0-30-16,0 0-13 15,0-18-4-15,0 18-6 16,0 0 83-16</inkml:trace>
  <inkml:trace contextRef="#ctx0" brushRef="#br0" timeOffset="-102825.2">22014 11935 123 0,'7'-24'116'0,"10"4"-15"16,-7 1-32-16,7 5-9 15,0-3-5-15,3 8-11 16,4-1-9-16,-2 6-7 15,0 4-3-15,-2 4-4 16,-1 5-3-16,-4 0 0 16,-2 7 1-16,-7 2-2 15,-6 5-1-15,0 0-1 0,-7 4-1 16,-5-3-3-16,-3 2 0 16,2 0-4-1,-3-2-2-15,2-3 0 16,1-3 0-16,6-2-1 0,3-4 2 15,8-1-1-15,-4-11 1 16,24 14-1-16,-2-9 2 16,7-2 0-16,0-3 0 15,6 5-9-15,0-5-48 16,0-6-68-16,0 6-27 16,-12-10-8-16,3 10-9 15,-26 0-4-15</inkml:trace>
  <inkml:trace contextRef="#ctx0" brushRef="#br0" timeOffset="-101598.36">23005 9101 146 0,'-18'-30'67'15,"2"4"0"-15,2 5-4 16,3 5-4-16,5 5-7 16,6 11-5-16,-12-9-10 15,12 9-7-15,-4 11-4 16,4 3-9-16,0 5-5 15,0 9-3-15,0 8-1 16,6 9-1-16,-6 8 0 16,6 4-1-16,-2 9 3 15,-1 4 5-15,1 6 2 16,2 4-1-16,-1 5-2 16,2 5 1-16,0 4-1 15,1 5-1-15,6 3 0 0,-4 6-4 16,3 5 0-16,2 6-1 15,-3 2 2 1,3 5 1-16,-3 2-2 16,1 6 5-16,-6 4-9 0,1 1 2 15,-3 3-2-15,-1 3 5 16,3 0-6-16,-3 2 4 16,2 1-1-16,1 0-4 0,1 0 4 15,8 4 1-15,-1-4-2 16,3 1-1-16,3-3 1 15,-1 2-3-15,4-3 1 16,-1-4-22-16,0 1-63 0,-5-4-61 16,-5-7-14-16,0 2-10 15,-13-10-10 1,-6 2 8-16</inkml:trace>
  <inkml:trace contextRef="#ctx0" brushRef="#br0" timeOffset="-99457.89">27557 10216 205 0,'19'-10'79'16,"0"0"-6"-16,3 2-10 15,1 3-8-15,1 5-6 16,2 4-9-16,-5 5-3 15,-5 4-10-15,-4 3-5 0,-7 2-3 16,-5 2 1 0,-10 1-6-16,-4-2-2 15,-1-3-2-15,-3-3-3 16,1-1-2-16,3-5 1 0,2-2-2 16,12-5-4-16,-14 0 1 15,14 0 1-15,0 0 0 16,19 3-1-16,-10-3 0 15,7 4-3-15,-1 1 2 16,1 1 0-16,-1 1 1 16,-1 4-1-16,-3 0 1 15,0 4 0-15,-4 1 0 16,-4 1-1-16,-3 3 2 16,0-1 0-16,0-1 1 15,-9 0 2-15,-3-1 0 16,-3-3 0-16,-4-4 0 15,-5-3 3-15,-3-7-1 0,-3 0-4 16,-1-10-37-16,2-3-58 16,9 0-42-16,-1-8-13 15,14 5-5-15,0-4-5 16,20 7 72-16</inkml:trace>
  <inkml:trace contextRef="#ctx0" brushRef="#br0" timeOffset="-98067.35">28129 10179 168 0,'0'0'71'0,"0"0"-5"15,-15 9-6-15,4 3-6 16,-4 4-11-16,-2 4-7 15,1 3-10-15,-4 5-2 16,0 4-7-16,2 2 0 16,3 0-2-16,1 0-2 15,7-4 2-15,3 1-1 16,4-5 3-16,4-6-1 16,9-3 1-16,2-6-1 15,7-6 1-15,1-5-1 0,4-5-1 16,0-5 1-16,0-2-3 15,-5-4 0-15,-3-1 1 16,-9-2 0-16,-6 1-1 16,-12 0 1-16,-11 4-4 15,-8 3-20-15,-2 2-41 16,-7 1-60-16,7 8-34 16,-5 0-8-16,13 0-7 15,1 0-7-15</inkml:trace>
  <inkml:trace contextRef="#ctx0" brushRef="#br0" timeOffset="-97520.52">28730 10176 126 0,'21'0'71'0,"-21"0"0"16,0 0 0-16,0 0-2 15,0 0-4-15,-21 0-2 16,1 0-7-16,-1 3-7 16,-8-3-12-16,-6 7-6 0,-3-7-8 15,-3 3-4 1,-4 1-6-16,5-4-3 16,1 4-2-16,3-4-1 15,2 3-4-15,7-3-27 0,5 0-39 16,8 6-45-16,1-6-28 15,13 0-7-15,0 0-7 16,4 10-5-16</inkml:trace>
  <inkml:trace contextRef="#ctx0" brushRef="#br0" timeOffset="-97239.28">28430 10262 107 0,'0'0'116'16,"0"0"-23"-16,0 0-18 0,7 12-6 15,-7-12-9-15,3 16-13 16,-3-3-7-16,8 0-6 16,-2 3-5-16,-1 2-7 15,1 0-2-15,-1 1-6 16,0-1-1-16,0-2-6 15,0-3-19-15,-3-2-25 16,-2-11-33-16,11 14-33 16,-11-14-28-16,0 0-6 15,10-8-5-15,-10 8 28 16</inkml:trace>
  <inkml:trace contextRef="#ctx0" brushRef="#br0" timeOffset="-96958.05">28589 10268 191 0,'0'0'98'16,"0"0"-11"-16,0 0-4 16,11 13-12-16,-11-1-11 15,2 3-10-15,3 3-6 16,1 6-6-16,1 0-6 15,2-1-5-15,3 2-6 16,0-3-2-16,2-4-14 0,1-4-30 16,4-3-59-16,1-3-47 15,-7-8-15-15,1 0-8 16,-14 0-6 0,0 0 34-16</inkml:trace>
  <inkml:trace contextRef="#ctx0" brushRef="#br0" timeOffset="-96184.23">27033 10265 168 0,'0'0'63'0,"-5"11"-2"16,-8 0-8-16,-6 5-8 16,-10-1-5-16,-2 6-4 0,-8-1-5 15,0 3-4-15,-2-2-5 16,0 0-3-1,4-5-4-15,4 0 0 16,6-4-3-16,9-2 1 0,4-3 0 16,14-7-1-16,-9 11 3 15,9-11-3-15,12 8 2 16,2-3-2-16,4 1 2 16,4 3-2-16,5 1 1 15,6 2-3-15,3 1-5 16,5 6 1-16,-1 0-1 15,1 3-1-15,-1 0 1 16,1 1-3-16,-5 0 1 16,-5-3 0-16,-3 1 3 15,-5-6-2-15,-6-2 3 16,-3-4-7-16,-14-9-17 16,13 11-37-16,-13-11-57 0,0 0-22 15,-11-4-13-15,11 4-3 16,-13-13-6-16</inkml:trace>
  <inkml:trace contextRef="#ctx0" brushRef="#br0" timeOffset="-95371.83">29580 10113 135 0,'0'0'78'0,"14"-6"-8"15,-14 6-3-15,0 0-9 16,-21 12-9-16,6 1-6 15,-8 2-8-15,-6 3-6 16,0 5-11-16,-6 1-2 0,-2 0-4 16,1-1-4-16,-2 0-3 15,7-5 0-15,1 0-2 16,9-7-1 0,1-1 3-16,8-3 0 0,12-7 1 15,-2 13 2-15,2-13 1 16,15 12 0-16,3-5 3 15,-3 2-1-15,9 3 0 16,-2 1-1-16,4 1-1 16,0 4 1-16,3 1 0 15,-1 3 1-15,3 2-2 16,-1 1-3-16,-1-1 1 0,1 0-2 16,-4 0 1-16,-3-4 0 15,-4-2-1 1,-1-5-2-16,-6-2 0 15,-12-11-14-15,16 8-21 0,-16-8-36 16,0 0-48-16,-4-16-22 16,4 16-9-16,-20-20-4 15,11 12 5-15</inkml:trace>
  <inkml:trace contextRef="#ctx0" brushRef="#br0" timeOffset="-93184.41">23620 10343 187 0,'13'-6'68'15,"6"6"-3"-15,1-5-8 16,0 5-7-16,0 10-10 15,-4-2-5-15,-1 3-8 16,-5 4-6-16,-4 1-3 16,-6 0-3-16,-7 1 0 15,-2-2-3-15,-4-4-1 0,-2 1-2 16,0-4-1-16,0-3-1 16,4 0-2-16,11-5-4 15,-16 0 1-15,16 0-1 16,0 0 0-16,11 0-2 15,2 0 2-15,-1 0-1 16,3 0 0-16,0 4 1 16,3 1 0-16,-4 1 0 15,0 1 1-15,-4 3 4 16,-1 2-3-16,-2 3 2 16,-4-1 3-16,-3 4 1 15,0 0 2-15,0-1 3 0,-5 1 3 16,-3-2 0-16,1-1 1 15,-3-4-1 1,-4-2-2-16,-4-5 0 16,2-4-1-16,-5 0-3 15,-1 0-2-15,-1-10-6 0,2 2-21 16,5-1-36-16,5-1-40 16,1-2-39-16,10 12-17 15,6-18-5-15,9 18-5 16,1-13 72-16</inkml:trace>
  <inkml:trace contextRef="#ctx0" brushRef="#br0" timeOffset="-92700.07">24269 10205 201 0,'0'0'92'16,"5"-13"-5"-16,-5 13-10 15,-12 5-15-15,4 5-8 0,-4 8-12 16,-1 1-8-16,-2 6-9 15,1 6-7 1,-2 3-4-16,5 0 2 16,-1 3-3-16,4-4-1 0,3 0 1 15,5-3-2-15,6-5 1 16,4-4 0-16,5-4 0 16,1-5-2-1,4-4 1-15,3-5-3 0,1-3 0 16,-1-5 0-16,-5-1-2 15,1-3 4-15,-7-1-2 16,-5-1 1-16,-7 0 1 16,-5 0 0-16,-5 1-1 15,-8 0 1-15,-4 2-15 16,-2 2-50-16,-2 1-65 16,1-2-31-16,8 7-10 15,-4 0-6-15,21 0-4 0</inkml:trace>
  <inkml:trace contextRef="#ctx0" brushRef="#br0" timeOffset="-91394.79">24840 9911 199 0,'0'0'75'0,"-12"7"0"15,-1 10-3-15,-2 10-6 0,-3 8-5 16,-2 11-5-16,-1 10-9 16,1 4-3-16,0 7-12 15,5 3-3-15,2 3-9 16,7 0 1-16,6-4-6 16,6-6-6-16,9-9-27 15,8-4-55-15,6-8-58 16,-1-16-14-16,6-2-9 15,-7-18-6-15,4 0 20 16</inkml:trace>
  <inkml:trace contextRef="#ctx0" brushRef="#br0" timeOffset="-90504.23">24990 10316 109 0,'18'-13'69'0,"-4"13"1"15,1-8-4-15,4 8-6 16,-3 0-2-16,2 9-9 16,-3-1-2-16,-1-1-7 15,-7 6-7-15,-7 1-5 16,-3 1-8-16,-10 0-1 15,0-2-7-15,-2-2 1 0,-1-2-4 16,6 0-1-16,-2-5-3 16,12-4-3-16,0 0-1 15,0 0-2 1,0 0 1-16,14 10-1 0,-3-5 0 16,2 1-1-16,1 0-1 15,-1 1 3-15,1 2 1 16,-14-9 1-16,17 22 1 15,-10-10 2-15,-2 0 0 16,-5 1 3-16,0 1 3 16,-5-1 2-16,-3 1 2 15,-2-1 1-15,-3-3-1 0,-5-2-3 16,-1-3 1 0,3-5-2-16,-3 0-2 15,0-2-12-15,5-4-25 16,5-5-28-16,3 1-33 15,6-3-36-15,0 13-18 0,8-22-8 16,9 17-6-16,-6-6 60 16</inkml:trace>
  <inkml:trace contextRef="#ctx0" brushRef="#br0" timeOffset="-90223">25335 10549 164 0,'0'0'133'0,"0"0"-31"0,0 0-4 16,13 4-8-16,-13-4-12 16,0 0-14-16,0 0-9 15,0 0-16-15,0 0-9 16,0 0-10-16,0 0-5 15,0 0-4-15,0-12-22 16,0 12-38-16,0 0-44 16,0-13-45-16,0 13-16 15,0 0-4-15,19-4-5 16,-19 4 30-16</inkml:trace>
  <inkml:trace contextRef="#ctx0" brushRef="#br0" timeOffset="-89957.39">25480 10319 252 0,'0'-14'127'0,"0"14"-23"16,0 0-11-16,0 0-14 15,0 0-17-15,10 20-14 16,-3-3-14-16,0 3-11 15,4 5-5-15,-2 1-6 16,-2 1-5-16,0 2-25 16,-7-3-35-16,6-3-50 15,0-1-36-15,-6-11-12 0,2 3-7 16,-2-14-3-16,6 11 85 16</inkml:trace>
  <inkml:trace contextRef="#ctx0" brushRef="#br0" timeOffset="-89613.68">25666 10254 192 0,'0'0'112'0,"0"0"-29"16,0 0-7-16,0 0-10 0,0 0-10 15,10 20-7-15,-10-20-4 16,0 25-5-16,3-12-6 16,-3 6-4-1,0-5-7-15,0 2-4 0,0-3-6 16,5-2-1-16,-5-11-2 16,8 19 1-16,-8-19 0 15,21 9-1-15,-8-9 0 16,7 0 0-16,0 0-5 15,0 0-11-15,1-5-31 16,-1 0-36-16,-3-3-48 16,1 3-25-16,-18 5-15 15,17-12-2-15,-17 12-3 0</inkml:trace>
  <inkml:trace contextRef="#ctx0" brushRef="#br0" timeOffset="-89348.06">25866 10289 244 0,'0'0'120'0,"0"0"-20"16,0 20-8-16,-5-5-11 16,5 3-17-16,0 3-15 15,0 3-9-15,0 4-10 0,0-1-10 16,7 0-6-16,-2-2-3 15,2-5-15 1,2 0-32-16,-3-5-36 16,-6-15-52-16,14 16-22 0,-14-16-9 15,0 0-5-15,0 0-4 16</inkml:trace>
  <inkml:trace contextRef="#ctx0" brushRef="#br0" timeOffset="-89004.34">25941 9972 127 0,'-6'-16'121'15,"6"16"-2"-15,10-13-39 16,1 13-11-16,6 8-5 16,6 5-12-16,3 10-11 15,6 4-5-15,0 12-6 16,0 7-1-16,1 9-5 16,-7 3-1-16,-5 5-6 15,-9 0 0-15,-5 0-2 16,-7-2-9-16,-12-5-38 15,-2-10-80-15,1-3-29 16,-8-13-12-16,7 1-8 16,-7-13-6-16</inkml:trace>
  <inkml:trace contextRef="#ctx0" brushRef="#br0" timeOffset="-87785.68">30157 10303 157 0,'19'-7'69'16,"0"0"-1"-16,8 7-1 16,0-3-5-16,0 3-5 15,1 6-5-15,-4 1-6 16,-2 2-5-16,-8 4-6 16,-7 1-5-16,-7 1-7 15,-11 3-2-15,-5-4-2 16,-4 0-5-16,-1-2-1 15,-1-2-3-15,4-3-4 16,4 0-2-16,14-7-3 0,0 0 0 16,0 0-1-16,0 0-1 15,23 11 0-15,-8-8-2 16,2-3 1-16,1 5 2 16,-2 0 1-16,1 0 0 15,-4 2-1-15,-1-1 2 16,-12-6-1-16,14 20 3 15,-14-10-1-15,0 1 2 16,0 2-1-16,-7-3 2 16,-3 2 1-16,-3-1 1 15,-1-3-1-15,-2-2-1 16,-1-1 0-16,0-1-10 16,0-4-27-16,2 0-32 0,3-9-42 15,12 9-32-15,-7-16-13 16,7 16-5-16,11-24-3 15,5 13 111-15</inkml:trace>
  <inkml:trace contextRef="#ctx0" brushRef="#br0" timeOffset="-87410.66">30717 10229 239 0,'-8'15'92'0,"-2"1"-4"16,-2 5-12-16,-3 4-11 15,1 3-14-15,3 4-5 16,-2-2-6-16,5 0-9 16,3-1-7-16,5-2-5 15,9-6 1-15,2-2-5 16,6-4-1-16,5-7 0 15,3-2-4-15,3-6 0 16,1 0-3-16,-2-6-2 16,-2-2 3-16,-4-5 2 15,-12-2 1-15,-9 2 0 16,-14-2-9-16,-13-1-40 16,-7 6-59-16,-7 1-25 15,-7 1-13-15,3 8-12 16,3 0-6-16,16 6-4 15</inkml:trace>
  <inkml:trace contextRef="#ctx0" brushRef="#br0" timeOffset="-87051.34">31163 9984 191 0,'0'0'76'0,"-9"17"6"16,-2 7-1-16,-3 7-10 15,-3 7-11-15,-1 12-1 16,-1 5-7-16,4 5-7 16,1 0-11-16,7 6-8 15,7-4-5-15,0 0-4 16,12-7-8-16,2-8-30 16,1-7-51-16,7-3-57 15,-6-18-18-15,5-2-8 16,-21-17-6-16,24 0 22 15</inkml:trace>
  <inkml:trace contextRef="#ctx0" brushRef="#br0" timeOffset="-86215.1">31438 10272 183 0,'12'-6'85'0,"-1"-6"-4"16,6 7-9-16,-1-2-7 16,3 7-7-16,0 0-8 15,-1 0-3-15,0 7-7 16,-8-1-8-16,2 7-6 15,-12-13-2-15,0 22-3 16,-11-9-3-16,2-3-2 16,-3 1-5-16,-1-3-3 15,0-1-3-15,13-7-1 16,-15 11-4-16,15-11-3 0,0 0 0 16,0 11-3-16,0-11 1 15,17 8-1-15,-17-8 0 16,24 12 1-16,-24-12 2 15,20 14 2-15,-8-5 0 16,-12-9 1-16,13 20 1 16,-13-20 0-16,7 21 1 15,-7-10 0-15,0 1 1 16,-5 1 0-16,1-3 2 16,1 0 1-16,3-10 1 15,-12 18 1-15,12-18 0 16,-21 7 0-16,11-7-1 15,-6 0 1-15,2-2-1 0,-2-4-1 16,-1 0-5-16,3-2-14 16,0 3-28-1,3-4-34-15,11 9-42 16,-7-15-28-16,7 4-10 0,0 11-6 16,10-13-3-16</inkml:trace>
  <inkml:trace contextRef="#ctx0" brushRef="#br0" timeOffset="-85965.15">31761 10458 236 0,'19'4'147'0,"-7"-4"-38"0,-12 0-10 16,17 3-16-1,-17-3-22-15,12 4-21 0,-12-4-16 16,0 0-23-16,0 0-44 16,0 0-53-16,-7-11-43 15,7 11-9-15,-19-4-9 16,9 7-6-16,-12-6 109 16</inkml:trace>
  <inkml:trace contextRef="#ctx0" brushRef="#br0" timeOffset="-85043.27">31905 10242 135 0,'0'0'66'0,"0"-11"-7"0,0 11 4 16,0 0-11-16,5 14 3 16,1 0-11-16,0 1 1 15,1 5-5-15,-2 2 3 16,3 5-9-16,-3-1-4 15,3 1-3-15,-4 1-4 16,1-3-4-16,1 0-1 16,-2-3-4-16,-1-4-2 15,4-4 6-15,-7-2-7 0,0-12 3 16,12 14-18 0,-12-14-13-16,0 0-38 15,0 0-22-15,6-11-50 16,-6 11-19-16,-6-15-14 0,6 15-1 15,-12-13 86-15</inkml:trace>
  <inkml:trace contextRef="#ctx0" brushRef="#br0" timeOffset="-79285.88">32213 10299 83 0,'20'-10'64'0,"1"7"-4"15,5-4-10-15,6 7-5 16,-3-5-8-16,-2 5-8 0,0-5-13 16,-6 5-25-16,-1 0-36 15,-20 0-38-15,14 6-17 16,-24-6-6-16,-1 7 65 15,-11-7 41-15</inkml:trace>
  <inkml:trace contextRef="#ctx0" brushRef="#br0" timeOffset="-78832.78">32247 10332 121 0,'0'0'67'16,"-6"12"-9"-16,3-1-9 15,-9 0-11-15,6 4-8 16,-3-3-5-16,3 0-7 16,-2-1-1-16,8-11-5 15,0 16 2-15,0-16-3 16,10 5 0-16,2-5 0 15,3 0-1-15,1 0 0 16,6-5-3-16,-2 5 0 16,0 0-5-16,1 0 0 15,0 0 0-15,-2 0-2 0,2 6 3 16,0 1 1-16,-7 2 4 16,-1 0 2-1,-1 2 3-15,-5 2 5 16,-2 1 2-16,-5 2 3 0,-5-1 0 15,-3 0 0-15,-4 1-2 16,-1-4-3-16,-2 0-2 16,-5-5-15-16,-6-2-26 15,6-5-40-15,-1 0-51 16,-4-8-20-16,9 4-7 16,-3-9-4-16,6 13 56 15</inkml:trace>
  <inkml:trace contextRef="#ctx0" brushRef="#br0" timeOffset="-78395.38">32605 10079 195 0,'0'0'70'0,"0"0"4"16,0 0-17-16,0 0-11 0,0 0-5 15,57 12-6-15,-57-12-3 16,36 48 6-16,-36-48-12 16,39 73-3-16,-39-73-1 15,29 87-3-15,-22-39-1 16,-7 4-4-16,0-1 3 16,0-1-1-16,-13-1-4 15,13-49-27-15,-35 89-44 16,35-89-58-16,-60 76-28 15,24-49-6-15,-9 8-7 16,-4-12 48-16</inkml:trace>
  <inkml:trace contextRef="#ctx0" brushRef="#br0" timeOffset="-76183.58">32740 10156 92 0,'0'0'43'0,"0"0"0"16,-15-50 0-16,15 50 3 16,0 0-4-16,0 0 0 15,-28-56-3-15,28 56-1 16,0 0-7-16,0 0-1 16,0 0-6-16,0 0-5 15,0 0-2-15,0 0-4 16,0 0-5-16,0 0-2 15,0 0-3-15,0 0-3 16,0 0 1-16,48 14-2 0,-48-14 0 16,0 0 0-16,48 51 3 15,-48-51-3 1,0 0 1-16,35 53-1 16,-35-53-19-16,0 0-24 0,0 0-45 15,12 52-23-15,-12-52-10 16,0 0 0-16,-63 17 54 15</inkml:trace>
  <inkml:trace contextRef="#ctx0" brushRef="#br0" timeOffset="-74808.72">28004 11841 100 0,'0'0'61'0,"17"-20"2"15,-4 10-4-15,2 0-4 16,3 4-4-16,3 2-4 16,1 4-4-16,0 0-4 15,1 9-6-15,-3 0-8 16,-5 4-1-16,-2 5-2 15,-7 0-5-15,-6 2-2 16,-5 2-2-16,-1-3 0 16,-9-1-2-16,2-4-1 15,-3-1-3-15,3-5-1 16,-1-2 1-16,14-6-1 16,-17 5-1-16,17-5-2 15,0 0-2-15,0 0 0 16,0 0-1-16,15-9 1 15,-3 9-3-15,0 0 0 0,2 0 0 16,4 0 1-16,-1 4 0 16,-2 1 1-16,2 3 0 15,-3 2-1-15,-3 3 2 16,-1 1 1-16,-5-1 0 16,-5 4 3-16,0-3 2 15,-5 1 2-15,-3-3 2 16,-5 1 0-16,-4-4 0 15,0-2 1-15,-5-2-2 16,0-2 1-16,-2-3-2 16,-1 0-3-16,4 0-9 15,3-5-18-15,4 1-29 16,14 4-29-16,-15-11-35 0,15 11-27 16,13-9-6-16,3 5-6 15,-1-5 25-15</inkml:trace>
  <inkml:trace contextRef="#ctx0" brushRef="#br0" timeOffset="-74402.51">28548 11771 214 0,'0'0'74'0,"0"0"-1"16,0 0-7-16,-6 12-6 16,-1 6-10-16,-7 7-6 15,1 7-6-15,-1 1-4 16,4 7-5-16,-3-1-6 16,3 0-2-16,3-5-5 15,7-1 0-15,4-6 1 16,5-4 0-16,5-6-3 15,5-3 1-15,4-7-1 16,2-3 0-16,1-4-3 16,0-6 0-16,-6-4-4 15,1-3 1-15,-9-1 1 16,-5-3 0-16,-7 0 1 0,-13 1 0 16,-5 1-3-16,-5 4-19 15,-7 3-31-15,0 6-37 16,-1 2-51-16,8 5-20 15,-2-2-7-15,12 8-7 16,13-11-2-16</inkml:trace>
  <inkml:trace contextRef="#ctx0" brushRef="#br0" timeOffset="-73980.66">29236 11815 169 0,'0'0'69'16,"0"0"-3"-16,-14 0-2 15,-5 4-2-15,2-1-3 0,-9 1-6 16,-6 2-5-16,-1 1-4 16,-3 0-7-1,-4 0-6-15,1-1-3 16,2 1-6-16,0-2-6 0,2-1-4 15,5 1-17-15,4-5-26 16,5 4-32-16,9-1-36 16,12-3-32-16,0 0-9 15,0 0-7-15,0 0 0 16</inkml:trace>
  <inkml:trace contextRef="#ctx0" brushRef="#br0" timeOffset="-73715.05">28931 11915 152 0,'0'0'87'0,"0"22"-12"16,0-11-4-16,0 7-6 16,2 3-8-16,4 0-12 15,-1 4-9-15,-3-5-8 16,5 2-8-16,-1-6-4 15,5 1-10-15,-3-5-17 16,-8-12-18-16,20 13-18 16,-11-13-17-16,-9 0-23 15,21 0-12-15,-21 0-12 16,18-18 2-16,-16 5 11 16</inkml:trace>
  <inkml:trace contextRef="#ctx0" brushRef="#br0" timeOffset="-73496.31">29094 11943 190 0,'0'-10'86'16,"0"10"3"-16,5-13-8 15,-5 13-1-15,0 0-6 16,0 0-11-16,0 21-9 16,0-4-13-16,3 3-9 15,3 3-9-15,4 4-1 16,1-3-6-16,7 2-10 15,-2-2-31-15,4-4-50 16,-2-3-32-16,-2-3-16 16,-16-14-8-16,19 18-10 15,-19-18-1-15</inkml:trace>
  <inkml:trace contextRef="#ctx0" brushRef="#br0" timeOffset="-72746.36">27415 11891 147 0,'13'0'67'16,"-13"0"-5"-16,0 12-4 16,-10-1-7-16,-7 8-10 15,-10-2-7-15,-4 4-6 16,-5-1-4-16,-3 3-6 16,3-4 0-16,2-5-5 15,6 1-2-15,4-6-2 0,8 0 1 16,16-9 0-16,-14 9 1 15,14-9 1 1,11 8-1-16,0-5 0 16,9 5 2-16,3-1-2 0,6 4 1 15,7 2 2-15,4 4 0 16,3 2 0-16,2 0-3 16,1 5 2-16,-1 1-2 15,-5-3 4-15,-3 2-2 16,-9-7-1-16,-5 0-15 15,-7-5-29-15,-16-12-40 16,11 12-53-16,-11-12-13 16,0 0-12-16,0 0-6 15,0 0 33-15</inkml:trace>
  <inkml:trace contextRef="#ctx0" brushRef="#br0" timeOffset="-72043.29">30206 11801 178 0,'0'0'68'0,"-11"5"-5"0,-2 4-6 16,-11 1-11-16,-3 2-5 15,-3 1-6-15,-6 1-1 16,-2 0-6-16,0-2-2 16,2-1 0-16,0 0-6 15,9-3-1-15,3 0-4 16,7-1 0-16,5-1-2 16,12-6 0-16,0 18 0 15,13-7 0-15,6 2 1 16,5 1-2-16,2 3 0 15,8 2 1-15,0 0-3 16,6 4 2-16,-6-1-2 16,2 3 0-16,-1 0-2 0,2-1 1 15,-7 1 1 1,-1-1-7-16,-4-4-11 16,-4-4-29-16,-2-1-40 15,-5-2-53-15,-14-13-18 0,9 16-8 16,-9-16-8-16,-19 6 38 15</inkml:trace>
  <inkml:trace contextRef="#ctx0" brushRef="#br0" timeOffset="-40199.39">24531 11850 219 0,'0'0'153'0,"2"-22"-31"0,-2 22-13 16,0-10-11-16,0 10-16 16,0 0-19-16,0 0-21 15,0 0-15-15,12 10-11 16,-6 1-4-16,1 1-3 16,1 5 0-16,-1 4-2 15,-1 2 0-15,3 2-2 16,-3 3 1-16,2 1-1 15,0 0-1-15,-1 1-2 16,2-2 2-16,-2-2-2 16,4-2 0-16,-3-5 1 15,0-3-1-15,0-4-3 16,-8-12-50-16,12 12-76 16,-12-12-35-16,0 0-5 15,0 0-10-15,-13-11-1 0</inkml:trace>
  <inkml:trace contextRef="#ctx0" brushRef="#br0" timeOffset="-39746.36">24259 11885 298 0,'0'0'154'16,"0"0"-42"-16,0 0-14 16,0 0-9-16,0 0-15 15,10 18-22-15,-3 1-18 16,6 6-10-16,0 2-6 16,2 5-4-16,3 1-5 15,2-2-2-15,-5-2-2 0,3-1 2 16,-4-3-4-16,-3-5-1 15,-2-1-42-15,-9-5-86 16,0-14-29-16,0 17-8 16,-12-17-8-16,12 0-6 15</inkml:trace>
  <inkml:trace contextRef="#ctx0" brushRef="#br0" timeOffset="-38918.21">24904 11872 270 0,'16'-13'119'0,"0"0"-14"15,5 2-11-15,5 4-11 16,0 1-12-16,2 6-14 0,-6 3-11 16,4 6-11-16,-9 1-10 15,-3 4-5 1,-14 2 0-16,0 1-1 16,-11-1-6-16,-2 1-2 0,-1-4-5 15,1 1-2-15,-1-3-2 16,14-11 0-16,-14 18-4 15,14-18-1-15,7 16 2 16,5-8-2-16,-2 0 0 16,7 0 1-16,2 0-2 15,-2 1 3-15,1 0 2 16,-2-1 1-16,-3 2-2 16,-1-1 3-16,-4 2 0 15,-2 2 1-15,-4-1 0 16,-2 0 1-16,0 0-2 15,-2-1 0-15,2-11 0 16,-14 20 1-16,1-13-1 0,-5-1-1 16,0-2-2-16,-5-4 0 15,3 0 0-15,-2 0 0 16,1 0 0-16,3-8-63 16,4 4-59-16,14 4-35 15,0-12-8-15,10 8-8 16,5-2-2-16,8 6 7 15</inkml:trace>
  <inkml:trace contextRef="#ctx0" brushRef="#br0" timeOffset="-38699.54">25408 12150 257 0,'19'0'163'16,"-9"-7"3"-16,-10 7-50 15,20 0-23-15,-20 0-15 16,13 0-25-16,-13 0-29 16,0 0-13-16,12-4-36 15,-12 4-59-15,12-5-55 16,-12 5-19-16,16 0-4 16,-2 0-7-16,-14 0-1 15</inkml:trace>
  <inkml:trace contextRef="#ctx0" brushRef="#br0" timeOffset="-38324.56">25794 11968 185 0,'-7'-14'149'15,"7"14"0"-15,-13-4-45 16,-1 8-19-16,4 7-8 16,-3 2-21-16,2 6-17 15,2 2-12-15,4 2-7 16,5 1-8-16,5 0 1 0,4-5-1 16,10-2-3-16,2-3-3 15,4-6-1-15,3-2-1 16,1-6-1-16,3-6 0 15,-4-2 0-15,-4-6 1 16,-7-4 1-16,-10-3 4 16,-7 0-2-16,-14 2 1 15,-7 1-23-15,-7 9-65 16,-5 4-61-16,-2 5-17 16,4 5-10-16,4 1-4 15,13 8-4-15</inkml:trace>
  <inkml:trace contextRef="#ctx0" brushRef="#br0" timeOffset="-37918.33">26150 11744 116 0,'0'0'126'0,"11"-22"-1"15,-11 22-40-15,0 0-9 16,0 0-6-16,8 18-10 0,-8-3-15 16,0 5-6-16,0 2-4 15,3 3 1 1,-3 3-7-16,6 0-4 15,-6-5-3-15,10 4-2 0,-1-7-4 16,5 0-4-16,3-5-2 16,6-1-1-16,3-3-5 15,3-4 1-15,7-2-2 16,2-2-1-16,-2-3-3 16,-4 0-39-16,-1 0-56 15,-6-3-50-15,-10-1-9 16,-1 4-8-16,-14 0-2 15,0 0-7-15</inkml:trace>
  <inkml:trace contextRef="#ctx0" brushRef="#br0" timeOffset="-37668.36">26419 11872 257 0,'0'0'149'0,"0"0"-21"16,7 26-31-16,1 0-12 15,4 1-12-15,2 11-15 16,1-2-14-16,3 4-12 0,-2-2-29 16,2-4-68-1,-5-2-75-15,0-1-15 16,-9-8-11-16,-4 6-6 15,-8-10-6-15</inkml:trace>
  <inkml:trace contextRef="#ctx0" brushRef="#br0" timeOffset="-10143.51">31039 11839 163 0,'-6'-24'158'15,"-6"4"-24"-15,3 3-24 16,2 6-9-16,7 11-16 15,0 0-19-15,0 0-20 16,0 11-18-16,12 8-17 16,0 6-5-16,-2 7-3 15,3 5 0-15,2 3-1 0,0 0 1 16,0-1-1-16,-3-3-1 16,-2-4 0-1,-2-6-4-15,2-5-59 16,-5-6-67-16,-5-15-27 0,4 16-11 15,-4-16-3-15,0 0-6 16</inkml:trace>
  <inkml:trace contextRef="#ctx0" brushRef="#br0" timeOffset="-9659.17">31268 11814 255 0,'0'-13'163'15,"-6"1"-33"-15,6 12-25 16,0-13-13-16,0 13-18 0,0 0-24 15,4 17-24-15,6 1-8 16,-4 6-11-16,7 5 2 16,-2 4-6-16,2 5 5 15,-3-2-6-15,6 0 5 16,-6-4-6-16,-2-7 1 16,-1-5-2-16,0-5-27 15,-7-15-61-15,11 19-60 16,-11-19-15-16,0 0-6 15,0 0-3-15,8-14-4 16</inkml:trace>
  <inkml:trace contextRef="#ctx0" brushRef="#br0" timeOffset="-8956.09">31566 11766 199 0,'8'-15'111'16,"9"7"-6"-16,-2-2-8 15,5 5-7-15,5 5-15 16,-4 0-11-16,3 6-10 15,-2 3-10-15,-6 4-13 16,-3 2-8-16,-6 3-6 16,-7-1-6-16,-2-1-1 15,-5-1-4-15,-4-1-1 0,11-14-3 16,-16 17-1-16,16-17-2 16,0 0 1-16,-10 15-2 15,10-15 2 1,15 10-2-16,-4-3 0 0,3 1 0 15,1 2-1-15,2 2 2 16,-3-1-1-16,5 4 2 16,-4-1 0-16,-2 3 1 15,0 0 1-15,-4 1-2 16,-3 1 2-16,0-1-1 16,-6 1 2-16,0-4 0 15,-12-1 0-15,-2-2-2 0,-2-4 2 16,-8-2 1-1,0-6 0-15,-7 0 0 16,2-6 1-16,-2-1-3 16,4-4-35-16,13-1-49 0,4 4-47 15,5-5-27-15,5 13-14 16,16-14-2-16,6 14-6 16</inkml:trace>
  <inkml:trace contextRef="#ctx0" brushRef="#br0" timeOffset="-8596.75">32123 12133 169 0,'0'0'152'0,"0"0"-30"16,0 0-9-16,0 0-8 16,0 0-14-16,-5-12-18 15,5 12-15-15,0 0-21 0,-13-11-17 16,13 11-8-1,0 0-4-15,-5-11-14 16,5 11-52-16,0 0-56 16,0 0-41-16,0 0-10 0,12-5-8 15,-12 5-4-15,0 0 65 16</inkml:trace>
  <inkml:trace contextRef="#ctx0" brushRef="#br0" timeOffset="-8206.15">32294 11784 184 0,'0'0'103'15,"0"0"-22"-15,0 0-5 16,0 0-7-16,12 9-14 16,-12 4-12-16,0 3-3 15,0 3-1-15,0 2-2 16,0 2-4-16,2-1-3 16,-2 1-2-16,6-2-4 15,0-2-3-15,2-2-7 16,6-4-1-16,5-3-5 15,1-1 0-15,7-6-4 16,1-3-2-16,2 0-7 16,-30 0-16-16,62 0-41 0,-62 0-47 15,0 0-36-15,60-16-11 16,-60 16-11-16,0 0-2 16,0-17 91-1</inkml:trace>
  <inkml:trace contextRef="#ctx0" brushRef="#br0" timeOffset="-7956.17">32530 11865 345 0,'0'0'133'15,"0"0"-20"-15,0 20-13 16,5-1-17-16,-5 3-26 15,0-22-7-15,15 63-14 16,-15-63-12 0,13 71-12-16,-13-71-68 0,22 61-80 15,-22-61-19-15,0 48-15 16,-7-23-16-16,-14-9-7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8:40:37.1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28777 16559 67 0,'0'0'38'0,"0"0"-2"0,0 0-5 16,0 0-3-16,0 0 0 15,0 17 2 1,0-17-3-16,8 12 0 0,-8-12-7 15,13 16-2-15,-13-16 1 16,19 13 1-16,-8-9-2 16,-1-4 2-16,4 4-1 15,2-4 2-15,-1 0 1 0,-1-4 0 16,0 0-2-16,-5-2 0 16,3-3-2-1,-4-3 0-15,-8 12-1 16,6-23-1-16,-6 8-2 0,-6-1 1 15,-2 3 1-15,0-4 0 16,-3 6-1-16,0 0 0 16,0 3-1-16,-1 1-2 15,12 7-2-15,-17-5-1 16,17 5-5-16,-17 5-1 16,17-5 2-16,-13 14-1 15,13-14-2-15,-13 19 1 16,6-6 1-16,-3 1-2 15,-2 0 1-15,-2 2-1 16,-1-1 0-16,-5-1-1 16,0 2 3-16,-4-6 0 15,0 0-1-15,-1-3 0 0,-1 0 0 16,3-2-1-16,-3-5 1 16,1 0 0-16,3-5 2 15,3-2 1-15,-1 1 3 16,7-7 1-16,0-1 2 15,5-3 1-15,3 1 0 16,5-3 0-16,0 4-2 16,6-2-4-16,0 2-1 15,1 1 1-15,4 2-3 16,-2 1 0-16,3 4 0 16,-1-2 0-16,0 1 3 15,-11 8-4-15,20-8-1 16,-20 8 1-16,12-4-2 0,-12 4 0 15,0 0-1-15,0 0-1 16,7 16-3-16,-7-16 5 16,0 16-1-1,-5-5-2-15,3 3 2 16,-3-1-1-16,-2 0 1 16,1 2-2-16,-4 1 2 15,-1-1-1-15,-3 1 2 16,1 0-2-16,-1 1 2 0,-2-4-2 15,3-1 1-15,-4-1 0 16,3-3-1-16,0 0 1 16,2-2-1-16,2-1 2 15,10-5-2-15,-19 0 2 16,19 0 0-16,-19-9 0 16,19 9 1-16,-13-20 1 15,6 7-2-15,2-3 0 16,1 1 2-16,-1 0-1 0,5 0 1 15,-3 2 0-15,3 2-1 16,0 11-1-16,0-17-1 16,0 17 0-16,0 0 0 15,0 0 1-15,0 0-1 16,0 0 0-16,0 0-1 16,0 0 1-16,0 0 1 15,-10 15 0-15,10-15-1 16,-3 17 0-16,-2-5 0 15,1-2-1-15,0 3 2 16,-1-1-1-16,-2 0-1 16,0 1 1-16,-2 0 0 0,-2-2-1 15,11-11 2-15,-21 16-3 16,9-8 3-16,-2-3-2 16,3 1 3-16,-2-6-1 15,-3 0-2-15,3 5-25 16,-7-5-43-16,6 0-43 15,-1-10-33-15,2 4-22 16,13 6-6-16,-20-21-10 16,20 9 84-16</inkml:trace>
  <inkml:trace contextRef="#ctx0" brushRef="#br0" timeOffset="359.32">28447 16267 113 0,'0'0'120'0,"24"-16"-40"16,-8 8-25-16,5 4-12 16,2-1-8-16,0 1-28 15,2 4-37-15,-5-4-41 16,2 8-32-16,-8-4-7 15,-1 7-8-15,-13-7 97 16</inkml:trace>
  <inkml:trace contextRef="#ctx0" brushRef="#br0" timeOffset="749.98">27921 16229 204 0,'0'0'144'0,"0"-17"-39"0,0 17-18 16,0 0-8-16,0 0-14 16,9 11-15-16,-1 3-16 15,0 10-13-15,0 2-16 16,-1 5-47-16,4 5-49 15,-3 0-47-15,-8-4-15 16,7 2-7-16,-12-11-3 16,5 2 116-16</inkml:trace>
  <inkml:trace contextRef="#ctx0" brushRef="#br0" timeOffset="1031.13">27758 16564 133 0,'0'0'139'0,"0"0"-43"15,0 23-16-15,-6-5-4 16,-5 6 0-16,-1 5-13 15,-6 1-15-15,-2 5-24 16,-2 1-71-16,-3 1-64 16,-5-12-31-16,6 3-15 15,0-11-6-15,11 0 48 16</inkml:trace>
  <inkml:trace contextRef="#ctx0" brushRef="#br0" timeOffset="15673.68">26526 16415 170 0,'0'-17'97'16,"4"5"-5"-16,-4-2-2 15,0 14-4-15,0-20-4 16,0 20-11-16,0-10-9 16,0 10-13-16,0 0-9 15,0 0-9-15,4 20-16 16,-4-6-2-16,7 6-10 15,-4 2 5-15,2 8-6 16,1-1 4-16,-3 2-8 16,1 4-23-16,-4-5-50 0,0-1-68 15,0 0-18-15,0-11-15 16,0 1-4-16,0-19 25 16</inkml:trace>
  <inkml:trace contextRef="#ctx0" brushRef="#br0" timeOffset="16548.59">26305 16308 124 0,'0'-19'101'16,"-8"1"-8"-16,4 3-4 15,4 15 0-15,-7-16-4 16,7 16-10-16,0 0-10 16,0 0-8-16,0 0-13 15,0 0-10-15,0 0-10 16,12 22-6-16,-6-5-3 16,1 5 0-16,1 3-1 0,0 1-9 15,-2 2 3 1,-1 3-5-16,-5-4 2 15,2 2-5-15,-2-5 3 16,-5-3-6-16,-1 0 3 16,-3-5 3-16,-3-3-2 0,-1-2 1 15,-1-4-1-15,-1-2-1 16,1-5 1-16,0 0-1 16,2-5-1-16,0-1 0 15,12 6 1-15,-16-13-1 16,16 13 2-16,0 0-1 15,-14-15 0-15,14 15 0 16,0 0 2-16,0 0-2 0,-12 12 0 16,12-12 0-1,-7 19-1-15,3-6 2 16,-2 2-1-16,0 1 0 16,-1-1-2-16,-3 3 2 0,1-4-1 15,-3 2 1-15,-2 1-1 16,0-4 1-16,-6 2-1 15,1-4 2-15,-4 3-1 16,-3-6 0-16,-1 3-3 16,-2-3-32-16,3 0-43 15,-4-4-40-15,8-4-42 16,2 0-10-16,6-7-7 16,14 7-3-16,-19-21 134 15</inkml:trace>
  <inkml:trace contextRef="#ctx0" brushRef="#br0" timeOffset="16783.04">25985 16448 211 0,'0'0'175'0,"15"-19"-5"15,-15 19-63-15,0 0-20 16,3-14-13-16,-3 14-71 0,0 0-85 16,-14 18-63-1,0-8-20-15,1 8-12 16,-7-4-9-16,5 9 114 16</inkml:trace>
  <inkml:trace contextRef="#ctx0" brushRef="#br0" timeOffset="18111.07">25537 16531 119 0,'0'0'65'15,"0"0"-2"-15,0 0-8 16,0 0-3-16,-8 14-6 16,-4-5-3-16,-2 2-6 15,-6 1 0-15,4 1-4 16,-5-2-3-16,-1 0-1 0,0-2 2 16,2-3-5-1,-1-2 0-15,8 0 0 16,-1-4-1-16,14 0 0 15,-19-10-1-15,19 10-2 0,-7-19-4 16,7 19-2-16,4-20 0 16,-1 9-5-16,-3 11-2 15,7-16-2-15,-7 16 1 16,0 0 1-16,0 0-1 16,0 0 0-16,-14 9-2 15,-1 4 0-15,-4 0 0 16,-3 1-2-16,-3 3-4 15,1-2-1-15,0-1 0 16,-2-4 3-16,5-1-2 16,1-3 2-16,4-4-2 15,-1-2 0-15,8-6 1 16,9 6 0-16,-14-21-2 0,14 3-1 16,0-3 3-16,6-4-3 15,2-3 1-15,0 4 0 16,4 0 1-16,-3 1-2 15,2 3 3-15,-2 4 6 16,-5 1-5-16,-4 4 8 16,0 11-6-16,0-14 6 15,0 14-8-15,-18-7 9 16,5 7-5-16,-3 0-6 16,-2 7 3-16,-3 0-6 15,-1 2 5-15,-2 3-7 16,3 1 9-16,-1 3-8 15,1-1 4-15,3 2 1 0,3-4-1 16,2 0 1-16,2-1 0 16,11-12 1-16,-8 17-1 15,8-17 0-15,14 8 0 16,0-8 1-16,6-5 1 16,1 1-1-16,3 0-1 15,-1-4-12-15,9 4-52 16,-7-2-46-16,-1 6-48 15,0 0-10-15,-5 0-14 16,-3 9-2-16,-5-3 46 16</inkml:trace>
  <inkml:trace contextRef="#ctx0" brushRef="#br0" timeOffset="18423.49">25246 16776 32 0,'19'8'101'0,"-19"-8"-36"15,26 3-26-15,-9-3-4 0,3 0-6 16,1 0-9-16,5 0-11 16,2-3-14-16,-1-2-27 15,0 5-32 1,-7-14-26-16,5 9-5 0,-10-5 51 16,2 10 44-16</inkml:trace>
  <inkml:trace contextRef="#ctx0" brushRef="#br0" timeOffset="18751.59">25308 16443 235 0,'0'-13'157'16,"0"13"-35"-16,0 0-44 16,0 0-16-16,12-8-4 15,-12 8-17-15,0 0-30 16,12 0-33-16,-12 0-40 0,0 0-38 15,0 0-39 1,0 0-11-16,0 15-6 16,0-15 21-16</inkml:trace>
  <inkml:trace contextRef="#ctx0" brushRef="#br0" timeOffset="19057.12">24845 16331 128 0,'-14'-16'115'15,"14"16"-41"1,14-11-10-16,3 3-3 16,6 5-11-16,2-4-16 15,6 2-38-15,3 1-62 16,2 4-41-16,-4-6-14 16,3 6-12-16,-9 0 38 15</inkml:trace>
  <inkml:trace contextRef="#ctx0" brushRef="#br0" timeOffset="21572.56">24262 16271 143 0,'7'-17'114'0,"-7"3"-29"15,0 14-8-15,6-14 0 16,-6 14-7-1,0 0-7-15,0 0-10 16,3 17-6-16,-3 2-12 0,0 6-1 16,0 0-5-16,4 6-8 15,-4 2-2-15,6 2-10 16,-6 2-26-16,2-5-47 16,3 0-51-16,-5-3-40 15,0-8-11-15,0 4-2 16,-6-8-10-16</inkml:trace>
  <inkml:trace contextRef="#ctx0" brushRef="#br0" timeOffset="22338.14">24100 16246 114 0,'-8'-17'108'0,"8"6"-29"0,0 11-7 16,-6-16-4-16,6 16-5 16,0 0-8-16,0 0-5 15,0 0-8-15,0 21-6 16,0-7-8-16,4 5-1 15,-4 5 1-15,6 4-6 16,-1 1-1-16,-2 1-6 16,-3-2 0-16,0-1-6 15,0-1 2-15,-4-3-5 16,-3-6 2-16,0-1-1 16,-5-5-1-16,12-11 0 0,-21 16 0 15,8-16 0 1,-1 4-1-16,3-8 1 15,-2-2 0-15,13 6-1 16,-18-19-1-16,9 8 0 0,4-1 0 16,0 1-1-16,5 0 1 15,0 11-2-15,-6-16-1 16,6 16-1-16,0 0 1 16,0 0-1-16,0 0 0 15,0 0 1-15,0 0-1 16,-4 17 0-16,1-6 0 15,-1 2 0-15,-1 2-1 16,-3 1 3-16,-2 1-1 16,-2-2 2-16,-1 3-2 15,-2-1 1-15,-6 0-3 16,1-1-8-16,2-2-36 16,-5-2-38-16,6-1-49 0,1-3-26 15,2-8-13-15,14 0-3 16,-16 0-9-16</inkml:trace>
  <inkml:trace contextRef="#ctx0" brushRef="#br0" timeOffset="22510.01">23892 16293 111 0,'6'-14'97'15,"-6"14"-43"-15,0 0-41 0,6 17-39 16,-6 6-42-16,-13 1-22 16,3 7-1-16,-11 1 91 15</inkml:trace>
  <inkml:trace contextRef="#ctx0" brushRef="#br0" timeOffset="23103.71">23594 16442 160 0,'0'0'71'0,"0"-16"-17"15,0 16-7-15,-14 0-8 16,14 0-11-16,-19 14-13 15,14-3-2-15,-1 0-11 0,1 7-1 16,5 0 0-16,-5 1-1 16,5-2-1-16,7 3 0 15,-7-6 2-15,4 5-2 16,-4-2 2-16,-4-3 0 16,-3-3 0-16,-4 0 1 15,-5 0 2-15,-1-6 4 16,-6 3 4-16,3-8 7 15,-4 4 4-15,1-4 7 16,2 0 6-16,1-8 2 16,3-3 0-16,0-3 1 15,7-3-4-15,0-7-4 16,3 1-7-16,4-10-3 0,6 3-11 16,6-1-32-1,5-1-25-15,10 6-43 16,4 6-41-16,2 2-17 15,6 10-6-15,-6 1-10 0,2 10 118 16</inkml:trace>
  <inkml:trace contextRef="#ctx0" brushRef="#br0" timeOffset="23463.12">23388 16787 116 0,'0'0'131'0,"0"0"-41"0,11 0-21 16,8 0-9-16,5 0-4 16,6 0-26-16,5 0-44 15,9-6-74 1,5 2-28-16,-7-5-14 0,7 3-8 15,-12-10 72-15</inkml:trace>
  <inkml:trace contextRef="#ctx0" brushRef="#br0" timeOffset="31606.27">22727 16577 55 0,'12'-6'49'0,"-12"6"-6"16,0 0-1-16,-13 8-3 16,13-8 3-16,-24 19-2 15,11-5-2-15,-4-1-3 16,-3 0-2-16,0 0-3 15,-4-4-1-15,3 1-2 0,3-5-2 16,0-1-2 0,1-4 0-16,7 0-3 15,10 0 1-15,-17-11-2 16,17 11-1-16,0-19-4 0,0 7 0 16,0 12-3-16,5-20-2 15,-5 20-1-15,6-15-2 16,-6 15 0-16,0 0 1 15,0 0 2-15,0 0 0 16,-11 13 3-16,11-13 1 16,-21 18 1-16,8-9-1 15,-4 1-1-15,-7-4-2 16,2 1 0-16,-4-4-2 16,-2 3-1-16,0-6-7 15,-2 3-12-15,7-3-31 16,3 0-37-16,2-3-52 15,18 3-20-15,-14-9-11 0,14 9-5 16,0 0 75-16</inkml:trace>
  <inkml:trace contextRef="#ctx0" brushRef="#br0" timeOffset="32121.85">22580 16786 81 0,'0'0'101'0,"12"11"-30"0,-12-11-12 16,19 0-2-16,-4 0-6 16,2 0-12-16,4 0-10 15,6 0-13-15,0 0-24 16,4 0-28-16,-3 0-31 15,-2-10-40-15,1 10-10 16,-11-16-7-16,0 13 79 16</inkml:trace>
  <inkml:trace contextRef="#ctx0" brushRef="#br0" timeOffset="32403.08">22496 16468 242 0,'-10'-12'158'0,"10"12"-8"0,0 0-73 15,0 0-20-15,0 0-39 16,0 0-72-16,0 13-66 16,0-13-29-1,0 22-7-15,-6-11-11 0,-1 9 111 16</inkml:trace>
  <inkml:trace contextRef="#ctx0" brushRef="#br0" timeOffset="33793.65">22190 16602 135 0,'0'0'65'15,"5"-16"0"-15,-5 16-5 16,2-13-2-16,-2 13-6 0,5-12-5 15,-5 12-9-15,0 0-5 16,0 0-9-16,0 0-6 16,0 0-3-16,0 0-1 15,0 0-5-15,0 0 0 16,0 0-1-16,-12 15-1 16,12-15 0-16,-14 22-1 15,4-11-1-15,-3 1-2 16,-1-2 2-16,-3 2 0 15,1-1-2-15,-2-3 0 16,3-2 1-16,1-3 0 16,2-3 0-16,12 0 0 0,-16 0 0 15,16 0 0-15,-6-17 0 16,2 4 1 0,4-2-1-16,-8-2 0 15,2-1-1-15,-2-1 1 16,0 1-1-16,-3 2-1 0,1 4 0 15,0 1 0-15,10 11-1 16,-10-13 0-16,10 13 1 16,0-11-1-16,0 11-1 15,10-7 1-15,-10 7-1 16,21-10-1-16,-8 10 1 16,0-3-1-16,-1 3 0 15,-12 0-3-15,15 9 2 0,-15-9 0 16,0 18 0-1,0-7 1-15,-9 3 0 16,-4 3 1-16,-5-1 1 16,-3 2 0-16,1-1 0 0,-6 1-1 15,5-1 0-15,-1 1 0 16,1-3 0-16,2-4-1 16,6 0-1-16,13-11 0 15,-15 17 0-15,15-17-1 16,0 11 2-16,0-11-5 15,13 9 5-15,-13-9-2 16,16 9 1-16,-16-9 2 16,18 10-1-16,-18-10 0 15,15 15 1-15,-15-15 1 16,9 10-2-16,-9-10 0 16,5 11 1-16,-5-11-1 15,-6 14 3-15,6-14-2 0,-14 14 0 16,2-7 0-16,1 1 2 15,-6-1-1-15,1 1 2 16,-2-2-1-16,-2 2 1 16,-1-2 1-16,-1-1 1 15,-4 0 0-15,0-5 0 16,-2 0 3-16,0 0 2 16,-3 0 2-16,3-7 1 15,1-3 1-15,5 0 1 16,1-6 1-16,3 0-2 15,5-3 0-15,7-3-3 16,6-3 0-16,4-1-5 16,9-3 0-16,7 0-22 0,9 6-29 15,4-2-44-15,6 6-52 16,5 2-14-16,0 4-13 16,1 9-5-16,-1 1 60 15</inkml:trace>
  <inkml:trace contextRef="#ctx0" brushRef="#br0" timeOffset="34176.71">22166 16800 146 0,'0'0'167'16,"-11"11"-2"-16,11-11-64 15,0 0-24-15,0 0-7 16,0 16-13-16,0-16-22 0,0 0-34 16,0 0-44-16,14-7-39 15,-14 7-41-15,11-20-28 16,-11 3-8-16,3 1-6 16,-3-7 69-16</inkml:trace>
  <inkml:trace contextRef="#ctx0" brushRef="#br0" timeOffset="34551.68">21876 16289 182 0,'-17'-6'157'0,"17"6"-47"15,0 0-19-15,-14-6-12 16,14 6-10-16,0 0-20 0,0 0-20 16,0 0-38-16,0 12-51 15,7-1-60-15,0 4-23 16,-7-1-13 0,7 5-5-16,-7 0 44 0</inkml:trace>
  <inkml:trace contextRef="#ctx0" brushRef="#br0" timeOffset="34942.36">21527 16939 234 0,'0'0'95'0,"0"0"-7"16,19 6-9-16,-3-6-8 16,4 0-14-1,7 0-14-15,6 0-50 16,1 0-62-16,1-8-56 0,8 2-16 16,-9-8-10-16,4 6-9 15,-7-8 146-15</inkml:trace>
  <inkml:trace contextRef="#ctx0" brushRef="#br0" timeOffset="35911.04">21088 16437 159 0,'0'0'137'0,"0"0"-51"16,0 0-12-16,0 0-13 0,-19 19-9 15,15 0-19-15,-1 4-14 16,1 1-24-16,4 2-46 16,0 0-49-1,-4-10-30-15,8 0-5 16,-4-16-12-16,4 15 94 0</inkml:trace>
  <inkml:trace contextRef="#ctx0" brushRef="#br0" timeOffset="36270.33">21083 16212 56 0,'0'0'124'0,"0"-11"-5"16,0 11-52-16,0 0-7 15,4 12-11-15,-4-12-8 16,9 20-13-16,0-6-6 15,-1-1-17-15,0 1-33 16,-3 5-44-16,-1 1-43 16,-11-2-10-16,1 7-7 15,-12-4 33-15</inkml:trace>
  <inkml:trace contextRef="#ctx0" brushRef="#br0" timeOffset="36754.68">20789 16545 132 0,'0'0'132'16,"-11"-10"-40"-16,11 10-23 15,0 0-11-15,0 13-9 16,0-13-15-16,2 16-12 0,3-5-5 15,-3 1-3-15,3 2-5 16,-5-1-2-16,3-1-1 16,-3 0-1-1,-3-1 1-15,-4 0 1 0,-4 0 1 16,-1-2 0-16,-4 1 1 16,-5-3-1-16,0 0 1 15,-6-2 2-15,1 1 1 16,-4-6 2-16,0 5 3 15,1-5 1-15,2 0 3 16,1-6 1-16,4 6 0 16,4-9 0-16,4 3-3 15,14 6-2-15,-12-20-4 0,12 8-2 16,5-3-3 0,2 0-2-16,6 1-1 15,1-5-1-15,1 2-9 16,6 4-53-16,-3-5-56 0,2 0-46 15,1 4-7-15,-1-4-11 16,3 3-1-16,-5-1 97 16</inkml:trace>
  <inkml:trace contextRef="#ctx0" brushRef="#br0" timeOffset="36895.33">20712 16321 304 0,'6'-15'168'16,"-6"15"-31"-16,7-17-46 0,-7 17-25 15,19 9-57-15,-12 5-78 16,-1 3-71 0,-4 5-22-16,-8 3-12 15,-2 8-7-15,-18 0 132 0</inkml:trace>
  <inkml:trace contextRef="#ctx0" brushRef="#br0" timeOffset="38363.94">19882 16499 160 0,'0'-14'116'16,"0"14"-10"-16,0 0-15 16,-10-11-6-16,10 11-15 15,0 0-11-15,0 0-15 16,-6 13-14-16,6-13-12 16,3 17-10-16,-3-17-1 15,9 21-4-15,-4-10-1 0,0 1 1 16,-5-12-1-16,7 19-1 15,-7-19-1-15,0 18 0 16,0-18 0-16,-3 16-1 16,3-16 2-16,-20 14-2 15,6-8-1-15,-6 0 1 16,-1-2 1-16,-2 3 0 16,-3-3 0-16,1 0 2 15,2-4-1-15,3 0 1 16,4 0 0-16,3-5 0 15,13 5 1-15,-15-15 0 16,15 15 0-16,0-20 1 16,0 20 0-16,10-19-1 0,-10 19-1 15,11-15 1-15,-11 15-1 16,0 0 1-16,12-8-1 16,-12 8 0-1,0 0 0-15,-6 11 0 0,6-11-2 16,-22 18 1-16,7-7-1 15,-3 2 0-15,-1-4-1 16,-1 1 2-16,0-2-2 16,3-1 1-16,2-4 1 15,5-3-1-15,10 0 2 16,-16-7 0-16,16 7 0 16,0-16 0-16,0 16-2 15,5-19 1-15,-5 19 0 0,11-18 1 16,-11 18 0-1,10-10 1-15,-10 10-1 16,0 0-1-16,0 0 3 16,0 0-1-16,-15 15-1 0,4-5 0 15,-3-1 0-15,-3-1-2 16,-2 1 1-16,-1-3 1 16,0 0 0-16,-1-2 1 15,3-4 0-15,-1 0 2 16,2-5-1-16,3-3 1 15,0 1 1-15,3-3-1 16,11 10-1-16,-19-16 1 16,19 16-2-16,-15-11-1 15,15 11 0-15,-12 4 0 16,12-4-2-16,-16 17 1 16,6-6-1-16,0 1 0 15,-1-1 1-15,1-1-1 0,-3-1 1 16,13-9-1-16,-19 8 1 15,19-8-1-15,-18-8 0 16,18 8 1-16,-17-16 0 16,5 6 1-16,4-2-2 15,-5 2 2-15,2 2-3 16,1 0 1-16,-2 5 2 16,12 3-2-16,-15 0-1 15,15 0 1-15,-9 11 0 16,9 2-1-16,0-1 1 15,0 3 1-15,0-3-1 16,0 5-1-16,0 0 0 0,-5 0-2 16,-3 1 3-16,-7 1-1 15,-7-1 0-15,-5 1 0 16,-8 1 2-16,-7 0-1 16,-5-2 0-16,-3 0-21 15,0-6-55-15,7-2-67 16,5-4-19-16,9-6-13 15,13 0-10-15,16 0 8 16</inkml:trace>
  <inkml:trace contextRef="#ctx0" brushRef="#br0" timeOffset="38946.58">20067 16215 184 0,'0'0'79'0,"0"0"3"16,7-11-4-16,-7 11-2 15,0 0-8-15,-18 9-8 16,3-4-12-16,1 4-8 16,-6 1-11-16,-3 1-14 15,-2 2-41-15,-2-1-56 16,0-1-49-16,4 0-18 16,-1-5-4-16,3 2-13 15,-2 0 114-15</inkml:trace>
  <inkml:trace contextRef="#ctx0" brushRef="#br0" timeOffset="39310.11">19453 16354 177 0,'0'-21'121'0,"0"5"-29"15,0 4-5-15,4-6-4 16,5 5-15-16,-5 0-11 15,8 2-10 1,-12 11-12-16,19-14-10 0,-8 9-9 16,1 5-19-16,2 6-39 15,-1-1-50-15,1 3-46 16,0 4-17-16,-5-1-5 16,-1 3-10-16,-8 0 122 15</inkml:trace>
  <inkml:trace contextRef="#ctx0" brushRef="#br0" timeOffset="39544.47">19097 16329 113 0,'-14'-21'146'16,"8"6"-6"-16,6 3-63 16,0 12-21-16,27-16-38 15,-4 11-70-15,7 5-60 16,0 0-19-16,6 9-17 16,-7 2 41-16</inkml:trace>
  <inkml:trace contextRef="#ctx0" brushRef="#br0" timeOffset="40325.67">18447 16525 147 0,'0'0'107'0,"0"0"-22"16,-13 8-15-16,1 2-7 15,0 6-15-15,-3 0-13 16,1 1-8-16,-5-1-8 16,4-3-3-16,-3-1-1 15,4-3-2-15,1-4 1 16,4-5-1-16,9 0 1 15,-14-11-1-15,6-1 1 16,3 0-4-16,-1-8 0 16,1 0-2-16,-1-6 1 15,2 4 2-15,-3-3-4 16,1 1 3-16,-1 3-8 0,-4 2 12 16,3 3-10-16,-4 6 12 15,-1 5-5-15,2 5 1 16,-6 0 1-1,3 8-7-15,-2 3 10 0,3 1-13 16,1 1 10-16,3 0-12 16,3 1 5-16,6 1-6 15,2-3 6-15,10 0 0 16,3-1-7-16,4-5-47 16,10 3-69-16,2-3-37 15,0-6-19-15,6 0-2 16,-2 0-11-16</inkml:trace>
  <inkml:trace contextRef="#ctx0" brushRef="#br0" timeOffset="40669.4">18232 16820 224 0,'0'0'121'0,"13"0"-34"16,2 0-11-16,7-4-10 16,-2 0-24-16,7 1-54 15,3-4-77-15,1 2-38 16,-5-6-18-16,1 2-7 16,-5-6 61-16</inkml:trace>
  <inkml:trace contextRef="#ctx0" brushRef="#br0" timeOffset="43325.52">17395 16580 134 0,'0'0'66'0,"-14"11"-3"16,14-11-8-16,-11 21-7 16,6-8-9-16,3 0-6 15,2 0-4-15,0-13-5 16,0 17-3-16,0-17-4 16,0 0-2-16,15 8-1 15,-15-8-2-15,18-8-1 0,-18 8-2 16,15-19 0-16,-3 8-4 15,-5-6 1-15,0 1-2 16,-1-3 0-16,-1 1 0 16,-5 4 1-16,0 1-3 15,0 2 2-15,0 11-1 16,-12-5 1-16,1 10-1 16,-3 5 0-16,-1 4 0 15,-4 3-1-15,-1-2 1 16,-1 3 0-16,0-2-1 15,2 0 1-15,-1-4 2 16,4-4 0-16,4-4 2 16,-1-4 2-16,13 0-1 0,-19-6 2 15,19 6 1-15,-8-18 0 16,8 18-2-16,-6-21-2 16,6 21-1-1,-5-17-2-15,5 17-1 0,0 0 0 16,0 0-1-16,0 0 1 15,0 0 0-15,-6 20 0 16,3-3 1-16,-1 0 1 16,-2 4 1-16,-1 0-2 15,-5 3 2-15,-5-1-1 16,-1-3 0-16,-5 2-23 16,-2-4-46-16,1 2-61 0,-2-4-27 15,-1-8-11-15,3-2-7 16,-1-6 56-16</inkml:trace>
  <inkml:trace contextRef="#ctx0" brushRef="#br0" timeOffset="44001.88">16868 16631 145 0,'0'0'77'0,"-21"11"-5"15,21-11 4-15,-20 6-7 16,20-6-7-16,-10 0-8 16,10 0-6-16,0-18-11 15,0 3-4-15,9 2-8 16,3-2-7-16,0 1-6 15,2-1-2-15,0 5-4 16,-1 0 0-16,1 7-1 0,-14 3 1 16,20 6 0-1,-20-6 2-15,0 26 1 16,-6-7-1-16,-2 4 1 16,-5 5-1-16,-6 3 1 0,-2-1-4 15,-1 2-1-15,-4-1-33 16,-4-5-44-16,5-2-57 15,0-4-27-15,1-11-9 0,6-2-8 16,-2-7 76-16</inkml:trace>
  <inkml:trace contextRef="#ctx0" brushRef="#br0" timeOffset="44474.15">16597 16514 193 0,'-14'0'78'15,"-2"10"-5"-15,-3 0-3 0,4 5-9 16,-5 1-6 0,7 3-7-16,-1 1-6 15,8 0-5-15,0-2-5 16,6-1-4-16,0-3-7 0,12-3-1 16,-12-11-4-16,24 12 0 15,-9-12-1-15,1 0-2 16,1-6-2-16,-1-3 0 15,-2-1-1-15,-2-3-3 16,-4-1 1-16,-3 1 0 16,-5 0-2-16,-5 0 0 15,-2 1-8-15,-6 3-36 16,13 9-52-16,-20-13-49 16,20 13-28-16,-15-16-5 15,9 6-9-15,6 10 85 16</inkml:trace>
  <inkml:trace contextRef="#ctx0" brushRef="#br0" timeOffset="51684.39">16654 16312 232 0,'0'0'81'16,"0"0"1"-16,-23 0-3 0,5 5-15 15,-1 2-4-15,-5-2-24 16,0 3-12-16,-6 1-7 16,3 1 0-16,2-1-18 15,0 0-54-15,5-3-57 16,7 4-32-16,-1-10-8 16,14 0-10-16,0 0 96 15</inkml:trace>
  <inkml:trace contextRef="#ctx0" brushRef="#br0" timeOffset="53215.55">15799 16496 169 0,'0'0'70'15,"0"0"5"-15,0 0-7 16,0 0-2-16,-10 0-10 16,-1 0-5-16,-2 5-8 15,-4-5-8-15,3 5-13 16,-3-5-6-16,1 6-2 15,1-6-3-15,3 0-2 16,2 3-2-16,10-3-2 16,-18 0-1-16,18 0 0 0,-12 4-2 15,12-4 0-15,0 0-7 16,0 0-22-16,0 0-31 16,0 11-28-1,0-11-33-15,10 8-22 0,-10-8-12 16,18 5 13-16,-18-5 140 15</inkml:trace>
  <inkml:trace contextRef="#ctx0" brushRef="#br0" timeOffset="53606.14">15815 16617 169 0,'0'0'76'0,"0"0"0"15,0 0-4-15,-20 13-13 16,7-10-8-16,1 2-7 15,-3-1-6-15,-2 3-5 16,-3-2-8-16,4 1-5 16,-2-2-5-16,3 2-3 15,1-2-2-15,5 1-2 16,9-5-2-16,-18 0 0 16,18 0-3-16,0 0-13 15,0 0-31-15,0 0-33 0,0 0-41 16,18 0-28-16,-18 0-11 15,16-6-4-15,-16 6 130 16</inkml:trace>
  <inkml:trace contextRef="#ctx0" brushRef="#br0" timeOffset="56239.56">15634 16406 95 0,'0'0'50'0,"0"0"3"0,0 0 3 16,0 0 3-16,0 0 3 16,0 0-2-16,0 0-2 15,6-10-7-15,-6 10 2 16,10-15-8-16,-10 15-3 15,14-18-15-15,-7 7-6 16,1-1-9-16,-8 12-5 16,14-13 3-16,-14 13-3 15,11 0-3-15,-11 0-2 0,11 0 1 16,-11 0 0 0,13 13-2-16,-13-13 6 15,13 12-6-15,-13-12 0 16,16 13 0-16,-16-13 1 0,15 6 0 15,-15-6 0-15,18 3 0 16,-7-8 1-16,-2 5 2 16,4-10 0-16,-1 1-1 15,2-1-6-15,-4-1 7 16,3 0-6-16,-3-1 6 16,-10 12-7-16,13-19 4 15,-13 19-28-15,7-10-45 16,-7 10-55-16,0 0-26 15,0 0-14-15,-5-11-4 16,5 11 58-16</inkml:trace>
  <inkml:trace contextRef="#ctx0" brushRef="#br0" timeOffset="58333.21">13423 16259 170 0,'0'0'83'15,"6"-17"-8"-15,-6 17-7 16,0 0-2-16,0 0-11 16,0 0-6-16,0 0-12 0,0 24-4 15,0-6-7 1,6 6 5-16,-6 3-5 15,7 4-8-15,0-1 3 16,0 3-8-16,-1-3 2 0,1 1-9 16,0-3 4-16,0-4-17 15,-1-1-16-15,-6-7-33 16,7 1-39-16,-7-17-34 16,13 14-21-16,-13-14-4 15,14 0-8-15,-1-4 136 16</inkml:trace>
  <inkml:trace contextRef="#ctx0" brushRef="#br0" timeOffset="58661.3">13712 16329 79 0,'0'-18'134'0,"5"3"-22"16,-5 15-17-16,0-17-2 16,0 17-11-16,0 0-9 15,0 0-12-15,0 0-13 16,0 0-13-16,-5 10-13 16,5 7-2-16,0 4-6 15,5 3-11-15,-5 4 5 16,5 2-6-16,-1 4 3 15,-4-1-6-15,6-3 4 16,-3-1-25-16,1-2-34 0,-4-5-35 16,7-2-42-16,-1-6-20 15,-6-14-13-15,12 17 0 16,-12-17 65-16</inkml:trace>
  <inkml:trace contextRef="#ctx0" brushRef="#br0" timeOffset="59123.13">13961 16304 95 0,'0'-21'143'0,"7"4"-13"15,-7 6-32-15,0 11-4 16,2-12-10-16,-2 12-14 16,0 0-15-16,0 0-16 15,0 0-14-15,-10 19-12 16,5-4-3-16,3 4-6 16,-3 4 6-16,0 3-4 15,3 0-6-15,-4-2 5 16,6 0-7-16,-3-3 7 15,3 0-7-15,0-7 7 0,2-3-12 32,-2-11 9-32,13 16 1 15,-13-16-1-15,22 6 4 16,-9-6-1-16,7 0 0 16,0-4 0-16,1 1-1 0,2-3 0 15,-1 1-5-15,0 1-36 16,-3-1-35-16,1 5-42 15,-6-5-30-15,-2 1-21 16,-2 4 0-16,-10 0-11 16,14-7 134-16</inkml:trace>
  <inkml:trace contextRef="#ctx0" brushRef="#br0" timeOffset="59466.85">14149 16368 139 0,'-7'-20'137'16,"7"20"-39"-16,0 0-8 15,-11-9-7-15,11 9-6 16,-7 15-14-16,7-1-11 16,0-1-9-16,0 10-21 15,-5-3 6-15,5 5-16 16,0-1 6-16,5 1-16 15,-5-2 9-15,6-3-16 0,-6 0 6 16,5-1 1-16,-5-6 1 16,3-1 0-1,-3-12 0-15,6 18 0 16,-6-18 0-16,0 0-8 0,0 0-25 16,12 4-34-16,-12-4-47 15,9-6-36-15,-9 6-18 16,6-13-2-16,-6 13-11 15,0 0 157-15</inkml:trace>
  <inkml:trace contextRef="#ctx0" brushRef="#br0" timeOffset="63904">12699 16518 130 0,'0'0'56'0,"-6"-12"-5"16,6 12-7-16,0 0-3 15,0 0-9-15,0 0-8 16,0 13-7-16,0-13-4 16,6 11-4-16,-6-11 0 15,8 18-2-15,-8-18-2 16,10 17-2-16,-10-17-1 16,10 16 0-16,-10-16-2 15,10 15 1-15,-10-15-1 16,0 0 2-16,7 13-1 15,-7-13 0-15,0 0 2 16,-6 11-1-16,6-11 0 0,-15 10 1 16,15-10 1-16,-18 7-3 15,6-7 3-15,2 6 1 16,10-6 4-16,-20 0 2 16,20 0 3-16,-17-6 3 15,17 6 2-15,-18-12 2 16,18 12 4-16,-13-16 0 15,6 5-2-15,7 11-1 16,-7-17-2-16,7 17-3 16,0 0-3-16,-6-13-3 15,6 13-3-15,0 0-1 16,0 0-2-16,0 0 0 16,0 0-1-16,-11 12 1 0,11-12-2 15,-12 18 1-15,12-18 0 16,-16 20 0-16,16-20-1 15,-21 18 0-15,21-18 0 16,-20 10-2-16,20-10 3 16,-14 0 2-16,14 0 0 15,-10-8 0-15,10 8 1 16,-5-17 1-16,5 17-1 16,0-17 0-16,0 17 0 15,0-12-1-15,0 12 1 16,0 0-2-16,0 0 0 15,-15 0-1-15,15 0-1 16,-20 7 1-16,9-1-3 0,-5 1 1 16,0 1-2-16,0-1 1 15,0-3-1-15,2-4 1 16,1 4 2 0,3-4-2-16,10 0 3 0,-14-12-1 15,14 12 2-15,0-19-1 16,0 19 0-16,0-13-1 15,0 13 0-15,0-12 0 16,0 12 0-16,0 0-2 16,-9 0-1-16,9 0 0 15,-23 13 0-15,8-6-1 16,-4 0 1-16,-2 1-1 0,1 1 1 16,1-5 2-16,1 0-2 15,4-4 1 1,4 0 1-16,10 0-1 15,-15-10 0-15,15 10 0 16,0-15 1-16,0 15-2 0,0-12 0 16,0 12 0-16,0 0 1 15,0 0-1-15,0 0-1 16,-13-3 1-16,13 3-1 16,-24 7 1-16,5-3 0 15,-2-1-1-15,-6 3 1 16,-2-2 1-16,-4 2-1 15,-6-2-1-15,-3 0-25 0,-4-4-40 16,-2 0-51-16,5 0-30 16,-1-8-18-1,15-1-3-15,5-4-10 16,24 13 124-16</inkml:trace>
  <inkml:trace contextRef="#ctx0" brushRef="#br0" timeOffset="64256.37">12339 16392 256 0,'13'-11'163'0,"-13"11"-29"15,0 0-49-15,0 0-17 16,0 0-15-16,0 0-34 0,0 0-59 15,0 0-70-15,0 0-32 16,0 17-13-16,0-17-6 16,0 0-9-1</inkml:trace>
  <inkml:trace contextRef="#ctx0" brushRef="#br0" timeOffset="64709.48">11883 16393 223 0,'0'0'140'0,"0"0"-48"0,0 0-17 15,0 0-12-15,0 0-14 16,0 0-14 0,0 0-14-16,0 0-8 15,0 0-11-15,11 13-29 0,-11-13-30 16,15 9-33-16,-15-9-32 16,19 0-16-16,-19 0-2 15,24 0 1-15,-13-9 139 16</inkml:trace>
  <inkml:trace contextRef="#ctx0" brushRef="#br0" timeOffset="64865.71">12043 16337 187 0,'0'0'110'16,"7"-14"-26"-16,-7 14-14 16,0 0-10-16,0 0-15 15,0 0-35-15,0 0-53 16,0 20-59-16,0-20-16 0,-6 24-11 15,6-24-12-15,-6 20 108 16</inkml:trace>
  <inkml:trace contextRef="#ctx0" brushRef="#br0" timeOffset="67224.92">11685 16502 133 0,'0'0'57'15,"0"0"-9"-15,0-11-2 16,0 11-8-16,0 0-8 15,0 0-8-15,0 0-7 16,0 0-4-16,8 13-3 0,-8-13-1 16,3 13-1-16,-3-13 0 15,0 17 0-15,0-17-1 16,0 17 0 0,0-17 0-16,-10 17-1 15,10-17 1-15,-16 16-1 0,5-9 0 16,-2 0-2-16,0 0 2 15,-1-1-3-15,3-3 1 16,0-3 0-16,-2 4-1 16,1-4 2-16,2 0-1 15,10 0 4-15,-20-13 1 16,8 7 4-16,0 1 2 16,3-1 3-16,-3 3 1 15,-1-2 4-15,-1 5 1 16,1-4 0-16,0 4-3 15,-1 5 0-15,1 2-2 16,0-1-4-16,13-6-1 0,-16 20-3 16,11-9-3-16,-1 0 0 15,6-11 1-15,10 18-2 16,-10-18 1-16,16 14 1 16,-2-9-2-16,3-5 2 15,0 0-1-15,0-5-1 16,0-1-1-16,0-2 1 15,-1-3-3-15,-3-1 1 16,-1-2 0-16,-3-4-1 16,-3 0-2-16,-1 4 3 15,-5-1-1-15,0 0 0 16,0 15 1-16,-13-18 0 16,1 18-1-16,-2 0 1 0,-1 0 1 15,-4 10-1-15,-2-1 0 16,0 4-1-16,-3 1 1 15,2 2-2-15,-3-3 1 16,4 2-2-16,2-3 1 16,4-2-2-16,0 1 3 15,3-2-1-15,12-9 1 16,-16 4 1-16,16-4 1 16,0 0 1-16,-13-15 0 15,8 4 1-15,5 11-1 16,-9-24 1-16,3 13 1 15,0 1-2-15,6 10 0 16,-18-19 0-16,18 19-1 0,-16-9 1 16,3 9-1-16,13 0-2 15,-19 6 0-15,19-6 0 16,-21 13-3-16,9-2 1 16,3 2 0-16,1 3-1 15,1 0 2-15,1 2-3 16,0 0 1-16,0-2 0 15,0 2 2-15,-1-2-1 16,-1-2-1-16,-5 3 0 16,-1-3 1-16,-7 3 1 15,-4-2 0-15,-5 2 1 16,-3-1-1-16,-5-4 1 16,-2 1-3-16,3-2-35 0,-3-4-54 15,8-3-53-15,6-4-14 16,11-4-11-16,15 4-4 15,0-15 37 1</inkml:trace>
  <inkml:trace contextRef="#ctx0" brushRef="#br0" timeOffset="67740.5">11643 16780 183 0,'0'0'97'0,"0"0"-26"15,0 0-8-15,0 0-13 16,15 0-12-16,-3 0-13 16,4 0-15-16,5 3-26 15,6-3-45-15,6 0-46 16,-5-15-17-16,7 9-4 15,-10-7 27-15,8 5 101 0</inkml:trace>
  <inkml:trace contextRef="#ctx0" brushRef="#br0" timeOffset="68193.61">11098 16367 111 0,'0'0'116'16,"0"-12"-43"-16,13 8-19 16,3 4-12-16,8-5-11 15,-1 5-25-15,5 0-41 16,3 0-52-16,3 4-17 0,-6-4-7 16,5 6 15-16,-11-10 96 15</inkml:trace>
  <inkml:trace contextRef="#ctx0" brushRef="#br0" timeOffset="68474.89">10676 16554 353 0,'-17'-9'169'0,"6"-1"-32"0,11 10-59 16,0 0-23-16,0 0-24 16,0 0-59-16,18 0-69 15,-18 0-53-15,22 7-9 16,-9-7-14-16,5 12-3 15,-9-12 136-15</inkml:trace>
  <inkml:trace contextRef="#ctx0" brushRef="#br0" timeOffset="72649.7">6508 2365 196 0,'0'0'85'0,"0"0"-9"16,12-7-8-16,-12 7-12 15,0 0-9-15,10 7-11 16,-10-7-8-16,13 8-6 15,-13-8-9-15,17 5-15 16,-17-5-21-16,21 0-29 16,-11 0-41-16,2-7-31 15,3 7-22-15,-15 0-4 16,25-4 113-16</inkml:trace>
  <inkml:trace contextRef="#ctx0" brushRef="#br0" timeOffset="72884.06">6773 2333 152 0,'0'0'76'0,"0"0"-5"15,13 0-9-15,-13 0-9 16,14 0-14-16,-14 0-9 0,13 0-13 15,-13 0-22-15,21-6-26 16,-21 6-34 0,20-11-32-16,-6 11-28 15,-5-9-6-15,9 9 85 16</inkml:trace>
  <inkml:trace contextRef="#ctx0" brushRef="#br0" timeOffset="73102.83">7179 2282 165 0,'17'6'77'0,"-17"-6"-3"16,16 4-12-16,-3-4-15 16,-13 0-18-16,20 0-30 15,-7 0-50 1,-1 0-58-16,-12 0-18 0,20 0-6 15,-20 0 100-15,0 0 33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08:43:53.80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4619 4295 163 0,'0'-16'86'15,"0"3"-6"-15,5 0-6 16,2 1-8-16,3 2-10 16,6 2-10-16,3 3-14 0,-2 5-4 15,4 5-11 1,-1 6-2-16,-2 4-5 16,-4 6-3-16,-7 5-1 15,-7 4-1-15,0 1 0 0,-11-2-3 16,-4-1 2-16,-2-3-1 15,-2-4 1-15,-3-5 2 16,4-7-2-16,0-3 2 16,6-2 3-16,12-4-1 15,-14 0 0-15,14 0-3 16,0 0 1-16,19-13-2 16,-6 9 1-16,4 4-3 15,1 0-3-15,4 0 1 16,1 8 1-16,-1 3-2 15,-2 1-1-15,0 3 1 16,-6 2 0-16,0 3 1 0,-3 1 2 16,-5 0 2-16,-6 0-2 15,0 0 6-15,-11 0 2 16,-2-3-1-16,-3-3 3 16,-9-1-3-16,-2-4 1 15,-1-3-1-15,-5-3 0 16,0-4-24-16,0-5-62 15,5-5-61-15,8 2-18 16,4-7-7 0,16 15-12-16,0-29 48 0</inkml:trace>
  <inkml:trace contextRef="#ctx0" brushRef="#br0" timeOffset="910.35">4054 4328 105 0,'0'-25'112'0,"6"6"-39"15,1-1-15-15,10 4-15 16,-2 3-5-16,4 6-7 0,2 2-6 16,0 5-8-1,1 9-6-15,3 3-2 16,-4 5-4-16,-1 6 0 16,-6 2-2-16,0 2 2 0,-8 4-2 15,-1 0 1-15,-5 3 1 16,-11-2 0-16,-2-1 4 15,-2 0-3-15,-5-4 2 16,-1-2-2-16,-5-2 2 16,0-5-2-16,3-2-1 15,-2-4-1-15,5-2 0 16,0-1 1-16,6-3 0 16,0-2 3-16,14-4-2 15,-13 4 5-15,13-4 1 16,0 0 3-16,0 0-1 15,0 0 1-15,12 13 1 16,2-9-2-16,6 2 0 0,8-3-34 16,7-3-51-16,11 0-56 15,12 0-14-15,-3-7-7 16,12 4-10-16,-11-11 75 16</inkml:trace>
  <inkml:trace contextRef="#ctx0" brushRef="#br0" timeOffset="1783.5">5299 3884 170 0,'-27'7'52'16,"-5"-3"-2"-16,-8 4-5 16,-8-1-12-16,-13 0-5 15,-6 2-3-15,-8-3-2 16,-9 1 1-16,-4-4-5 16,-2 1 2-16,-1-4 4 15,0 0 1-15,9-5 1 16,3 1 2-16,8-5-1 15,7 0 1-15,8 0 1 16,8-3-3-16,4 1-4 16,9-2 1-16,1 2-4 15,7 2 0-15,4 3-3 16,0-1-4-16,8 7-3 0,-1 0 0 16,0 4-1-16,5 7-3 15,-1 2 0 1,0 8 1-16,-2 3-3 15,2 5 3-15,1 6-1 0,-1 3-2 16,0 2 1-16,3 2-1 16,-1 2 1-16,3 0-2 15,4-1 1-15,-1 3-2 16,4-1-1-16,0-1 1 16,0-1-1-16,0 0 0 15,0-2-2-15,0-2 2 16,0-2-2-16,0-4 1 15,0-6-3-15,0-6 4 0,0-2-2 16,0-6 2-16,0-13-1 16,0 16 2-1,0-16 0-15,0 0 1 16,0 0 1-16,0 0-1 0,-14-11 1 16,7-1-2-16,-6-5 4 15,0-3-4-15,-2-5 3 16,-6-1-4-16,-5-2 4 15,4-2-2-15,-4 1 2 16,0 4-2-16,0 2 0 16,3 5-66-16,3 7-67 15,6 7-19-15,0-2-12 16,14 6-13-16,-17 9-9 16</inkml:trace>
  <inkml:trace contextRef="#ctx0" brushRef="#br0" timeOffset="4825.16">2437 4029 84 0,'17'-6'53'0,"-17"6"0"15,0 0-1-15,0 0 3 0,-14 0-4 16,-3 0-3-16,-5 4-5 16,-7-4-8-16,-8 0-7 15,-9 5-5-15,-5-5-4 16,-6 4-3-16,-8-4 0 16,-2 6 4-16,-10-6-2 15,4 0 1-15,-9 4-5 16,4-4 4-16,-3 0-2 15,4-4 2-15,1 0-2 16,5-2-7-16,3 1-1 16,12-5 11-16,0 2 2 15,56 8-1-15,-84-18 0 16,84 18 0-16,-54-20 1 0,54 20 0 16,0 0 0-16,0 0-12 15,0 0 2-15,0 0-4 16,0 0 1-1,0 0-2-15,0 0-2 0,0 0 1 16,0 0-3-16,0 0 2 16,0 0-3-16,0 0-1 15,0 0 1-15,-13 45-12 16,30-15 4-16,-1 8-4 16,6 6 3-16,-3 4-2 15,6 7 4-15,-3 0-1 16,6 4-2-16,-1-1 12 15,-2 0-3-15,-3-2 3 0,2-1-2 16,-6-5 0 0,0-3-2-16,-5-3 3 15,-5-6-1-15,-2-3-4 16,-1-6 3-16,-5-3-2 0,0-6 2 16,-5-3-2-16,1-4 2 15,4-13-3-15,-14 14 4 16,14-14 0-16,-22 0 2 15,7 0-1-15,-4-4 1 16,-1-5 3-16,-8-1-4 16,28 10 11-16,-67-34-4 15,67 34 4-15,-74-41-5 16,74 41-7-16,-65-40-86 16,65 40-48-16,0 0-9 15,-24-38-29-15,41 26-2 16,12 6-10-16</inkml:trace>
  <inkml:trace contextRef="#ctx0" brushRef="#br0" timeOffset="5620.83">7493 3985 136 0,'-32'-9'55'16,"3"9"8"-16,-10 0 0 0,-7 0-2 15,-9 0-4-15,-7 0 2 16,-5 0-3-16,-6 0-6 16,6 0-8-16,-1-6-9 15,6 6-6-15,2-4-15 16,6 4-30-16,6-3-41 15,2 3-37-15,6 0-34 16,8 7-19-16,0-7-3 0,8 8 42 16</inkml:trace>
  <inkml:trace contextRef="#ctx0" brushRef="#br0" timeOffset="6105.2">6540 3966 89 0,'0'0'119'16,"0"0"-3"-16,0 0-70 15,16 16-29-15,-9-5-3 16,0 8 0-16,1 3 6 16,-2 4-1-16,0 6-1 0,0 4 0 15,0 6-4 1,2 2-3-16,-2 5-6 15,1-1 2-15,1 2-6 16,1 0 0-16,3 0-1 0,-3-1 2 16,2-3 1-16,-4-1-2 15,2-5 5-15,-2-3-6 16,2-5 3-16,-7-4-3 16,-2-6 6-16,6-2-5 15,-6-5 12-15,0-15 2 16,0 16 6-16,0-16 3 15,-15 0 8-15,3 0 1 16,-1-7 4-16,-7-4 2 16,-1-1-9-16,-6-5 0 15,0 0-10-15,-7-4 1 16,4 1-11-16,-4-2 3 16,3 4-8-16,1 0-2 0,0 2-37 15,4 6-49-15,2 2-58 16,0 3-21-1,5 5-12-15,-1-6-4 16,8 6 53-16</inkml:trace>
  <inkml:trace contextRef="#ctx0" brushRef="#br0" timeOffset="43700.99">1811 4334 216 0,'0'0'85'16,"-8"-14"-3"-16,8 14-4 0,-6 11-6 16,6 6-11-16,9 6-6 15,-2 9-14-15,2 7 4 16,2 5-11-16,0 5 2 15,-2 0-13-15,2-1 3 16,-4-1-12-16,-1-3 1 16,-3-8-5-16,1-9-7 15,-1-2-15-15,-3-8-42 16,6-6-40-16,-6-11-46 16,14 3-18-16,2-6-16 15,-4-11 4-15,8 3 76 16</inkml:trace>
  <inkml:trace contextRef="#ctx0" brushRef="#br0" timeOffset="44043.08">2281 4307 194 0,'0'0'130'0,"0"0"-29"15,-23 14-8-15,11 18-12 16,1 7-14-16,0 5-18 16,4 9-12-16,2 0-13 15,5 3-5-15,5-3-6 0,8-6 4 16,8-11-5-16,6-7 5 16,0-10 2-16,4-6-1 15,-1-13 0 1,3-4 0-16,-4-12-6 0,1-2 1 15,-8-5-2-15,-8-2-1 16,-14 1-1-16,-7 3-1 16,-14 4-2-16,-14 6-78 15,-4 4-81 1,0 7-24-16,1 0-3 0,22 0-14 16,16 0 0-16</inkml:trace>
  <inkml:trace contextRef="#ctx0" brushRef="#br0" timeOffset="45673.83">6949 4478 213 0,'0'-17'75'0,"5"3"-6"16,1-1-11-16,4 1-14 16,7 6-6-16,-1 2-11 15,4 6-9-15,1 3-5 0,-2 4-3 16,1 7-1-16,-1 3-2 15,-9 5 1 1,0 1-1-16,-7 3-1 16,-3-1 1-16,-7 1 1 0,-1 2 0 15,-6-3-2-15,-4 0 1 16,-1 0-1-16,2-2 2 16,-3 0-3-16,6-3 8 15,-1-3-8-15,5 0 8 16,7-2-4-16,3-2 6 15,0-13 0-15,13 16-4 16,4-13-4-16,2-3-17 16,9-3-25-16,5-4-40 15,1-7-35-15,8 2-36 16,-4-6-5-16,2 2-7 16,-11-5 98-16</inkml:trace>
  <inkml:trace contextRef="#ctx0" brushRef="#br0" timeOffset="45885.78">7400 4448 221 0,'12'-10'106'0,"4"1"-27"16,9 1-9-16,3-2-20 15,5 6-31-15,1-2-45 16,-1 6-50-16,-10 0-42 16,1 10-11-16,-24-10-6 0,10 28 74 15</inkml:trace>
  <inkml:trace contextRef="#ctx0" brushRef="#br0" timeOffset="46262.37">7442 4497 153 0,'-10'6'96'16,"3"4"-27"-16,1 1 0 0,6 3-12 15,0 1-12-15,0-2-11 16,9 0-8-16,5-2-9 15,3-1-3-15,4-1-2 16,1-1-3-16,-2 1 1 16,5 0 1-16,-4-1-1 15,-5 2-1-15,1 1 3 16,-7 4 5-16,-4 1 3 16,0 2 6-16,-13 1-5 15,-1 1 4-15,-11-2 1 16,-6 1-2-16,-4-1-21 15,-11-5-63-15,0-5-72 16,0-1-22-16,-7-7-3 0,6 0-13 16,-7-6 28-1</inkml:trace>
  <inkml:trace contextRef="#ctx0" brushRef="#br0" timeOffset="47602.63">1958 5306 227 0,'-11'-20'100'15,"11"20"-3"-15,0 0-5 16,-13-5-17-16,13 5-15 16,-8 22-16-16,8-1-12 0,-8 6-8 15,2 6-2 1,2 5-10-16,0 4 2 15,-1 5-6-15,-1 2 2 16,1 0-5-16,5-2 3 0,-3 0-5 16,3-3 2-16,0-1-2 15,3-4 1-15,-3-1-3 16,7-4 3-16,-3-4-4 16,-4 0 2-16,5-6-1 15,-5-2-5-15,0-6 5 16,3 1-4-16,-3-7 4 15,0-10-5-15,4 16 7 16,-4-16-8-16,0 0 5 16,0 0-11-16,4 10-11 15,-4-10-8-15,0 0-3 16,0 0-3-16,0 0-1 16,0 0 8-16,0 0-4 0,0 0 16 15,0 0 5-15,0 0 16 16,-8-15 5-1,8 15 15-15,-14-13-1 0,14 13 3 16,-15-19 13-16,5 7-4 16,-2-2 8-16,-1 1-6 15,-4-3 0-15,2 1-12 16,-4-3 2-16,1 2-10 16,-3 2-5-16,3 0-4 15,0 3-1-15,4 2-2 16,3 2-1-16,11 7 0 15,-18-10-1-15,18 10-1 0,0 0 0 16,0 0 0-16,0 0 0 16,9 18 0-16,0-6-2 15,2 4 1 1,3 5 0-16,4 2 0 0,-1 1-1 16,-1 2 2-16,0-1-1 15,-3-2 0-15,3 2-1 16,-5-1 1-16,-1-6 0 15,-3-1 1-15,-2-2 1 16,-5-3-2-16,0-12 1 16,7 16-3-16,-7-16 6 15,0 0-2-15,0 0 0 16,0 0 0-16,14-11-7 0,-9-1 7 16,6-4-7-16,1-1 3 15,3-2-3-15,1-2 0 16,3-1 1-1,2 1 0-15,1 2 7 0,-2 0-8 16,2 5 9-16,-2 2-2 16,-1 3 1-16,-4 0-2 15,0 5 0-15,-5 0 0 16,-10 4 0-16,12 0 2 16,-12 0-3-16,0 0 2 15,0 0-8-15,0 0-78 16,0 0-71-16,-12-8-21 15,12 8-6-15,-15 0-9 0,2 3-2 16</inkml:trace>
  <inkml:trace contextRef="#ctx0" brushRef="#br0" timeOffset="48928.12">1779 6672 119 0,'0'0'59'0,"0"0"2"16,0 0-4-16,0 0-4 16,-13-3-6-16,13 3-5 15,-7 21-5-15,3-4-6 16,-7 8-6-16,2 6-4 15,-5 3-3-15,-4 3-3 16,0 1-4-16,-2-4-3 16,1 1-1-16,1-7 0 15,1-6 2-15,6-6 3 16,6-4 3-16,5-12 4 16,6 13 6-16,4-13 3 15,8 0 2-15,4 0 2 16,3-8 2-16,9 3-3 0,-1-3-9 15,3 2-5-15,2-2-4 16,-2 2-3-16,-1-1-2 16,-2 1-12-16,-2 6-44 15,-6-6-44-15,-3 6-39 16,-5 0-28-16,-5-5-9 16,-12 5-5-16,0 0 25 15</inkml:trace>
  <inkml:trace contextRef="#ctx0" brushRef="#br0" timeOffset="49125.37">1995 6881 371 0,'-3'18'116'16,"3"8"-6"-16,0 5-14 15,0 5-18-15,0 4-19 16,4 2-60-16,1-3-88 15,5-5-61-15,9-1-13 16,-3-12-9-16,13-1-6 16,-2-16 101-16</inkml:trace>
  <inkml:trace contextRef="#ctx0" brushRef="#br0" timeOffset="50204.56">7218 5448 275 0,'-13'-12'90'0,"13"12"-2"16,-21-10-4-16,21 10-16 15,-8 12-10-15,8 4-7 16,0 8-19-16,0 8 0 16,2 11-14-16,-2 6 5 15,0 6-13-15,5 6 7 16,-5 2-12-16,0 0-1 16,0-3 2-16,0 0-3 15,5-4 1-15,-5-4-4 16,4-2 5-16,1-6-2 15,-5-1-1-15,3-3 0 16,-3-3 3-16,0-4-3 16,0-4 2-16,0-5-2 0,-3-2-1 15,3-6-1 1,-5-3 3-16,5-13-1 16,-8 13-1-16,8-13 0 15,0 0 0-15,-13 0 3 0,13 0-2 16,-20-14 1-16,7 3-1 15,-3-3 0-15,-2-1 2 16,-2-3 0-16,0-4 2 16,4 1 1-16,-3-1 1 15,5 1-1-15,0-1 0 16,2 4 2-16,4 2-2 16,0 3 2-16,8 13-3 15,-6-17-2-15,6 17 0 16,0 0 1-16,13-4 0 0,-13 4-3 15,17 15 2 1,-4-3-3-16,1 5 1 16,3 3 0-16,-3 3-1 0,1 2 0 15,-2 1-1-15,-1 0 0 16,2 0 1-16,-5-3-3 16,2-1 1-16,-2-1-1 15,2-4 3-15,-3-1-3 16,0-4 3-16,-1-1-1 15,-7-11 0-15,20 9 1 16,-20-9 0-16,20-11 1 16,-6 1 1-16,-1-9-3 0,0-6 0 15,7-6 0 1,1-3 0-16,-1-3 0 16,4 1-60-16,4 5-92 15,1 5-19-15,-2 5-11 0,1 15-6 16,-11 6-6-16</inkml:trace>
  <inkml:trace contextRef="#ctx0" brushRef="#br0" timeOffset="50976.85">7381 6850 201 0,'0'0'98'0,"0"0"-1"15,0 0-2-15,0 0-7 16,-14 9-9-16,-2-9-7 16,-4 0-16-16,-5 0-14 0,-1 0-12 15,-2 2-9-15,1 3-1 16,-1 1-6-16,2 4-1 15,4 0-5-15,4 7 0 16,2 2-3-16,5 1 0 16,4 1 1-16,4 2-2 15,3-2 0-15,4 0 0 16,6-5-1-16,-1-5 0 16,3 0-1-16,3-6 0 15,4-5-2-15,0 0 2 16,2 0-3-16,1-5 1 15,3 1 1-15,-2 4-1 16,3-5 2-16,0 5-1 0,-4 0 1 16,-1 6-2-1,2 0 2-15,-6 4-1 16,0-1 0-16,-3 2 0 16,-5 1 0-16,2 2 0 0,-4 0 0 15,-3 2 0-15,-4 2 1 16,0 0 0-16,0 2-3 15,-9 1 3-15,-3 1-2 16,-3-2 1-16,-1 0-1 16,-10-1 2-16,-2-3-4 15,-4-2 4-15,-2-3 0 16,-1-4-1-16,-1-4 0 16,6-3 1-16,2-9-2 0,8-3-23 15,10-1-57 1,10-6-68-16,0-2-21 15,18 2-10-15,-3-5-3 16,6 6-7-16</inkml:trace>
  <inkml:trace contextRef="#ctx0" brushRef="#br1" timeOffset="57902.8">4720 2858 136 0,'14'-6'68'0,"-14"6"-2"15,0 0 4-15,11 0 4 16,-11 0 3-16,0 0-10 15,0 0-7-15,-12 7-9 16,12-7-7-16,-19 6-10 16,6-6-7-16,-1 0-10 0,-1 0-7 15,-6 0-1-15,-4 0 0 16,2-3-3-16,-2-2 0 16,-2-1 1-16,1-1-1 15,-1 1 2-15,6 0-3 16,3-1-1-16,3 2 0 15,6 0 0-15,9 5 0 16,-13 0-1-16,13 0 1 16,-8 12-1-16,8 5-1 15,-5 3 3-15,5 5-4 16,-6 6 2-16,1 3-3 16,3 1 0-16,2-1-2 0,-6-5 2 15,6-3-2-15,0-6 0 16,0-5 2-16,0-15 0 15,0 0 2 1,20 4 1-16,-7-13 1 0,0-1-1 16,6-3 2-16,1-1 0 15,3 0-3-15,4 1 1 16,-1 3-4-16,1 3 1 16,1 1 0-16,-2 6 0 15,1 0-1-15,-1 5 2 16,-4 2-1-16,-1 4 2 15,-2 2-1-15,-2 1 2 16,-1 4-1-16,-2 1-1 0,-4 0 0 16,-2 2 0-16,-3 0 1 15,-5 0 0-15,0 2-1 16,-9-1 1-16,-2 0-2 16,-5-2 4-16,-6-1-3 15,-5 2 1-15,-6-2 1 16,-4-3 7-16,-3-2-7 15,1-7 7-15,-5 0-5 16,4-7-2-16,10 6-75 16,3-10-68-16,10-7-24 15,17 11-21-15,0-25 2 16,12 19-15-16</inkml:trace>
  <inkml:trace contextRef="#ctx0" brushRef="#br0" timeOffset="97107.25">12532 4391 160 0,'7'-17'81'0,"-7"17"-1"0,0 0-10 16,0 0-9-16,13 7-10 15,-7 7-7-15,-1 8-7 16,0 5-8-1,1 7-4-15,-1 2-4 16,4 4-3-16,-5 4-7 0,-1-3-1 16,-1-3-4-16,-2-2 4 15,6-8-3-15,-6-2 2 16,0-8-2-16,3-4 1 16,-3-14-2-16,0 16-22 15,0-16-32-15,0 0-36 16,16-9-33-16,-3 4-28 15,-2-8-9-15,6 7-8 16,-6-6 137-16</inkml:trace>
  <inkml:trace contextRef="#ctx0" brushRef="#br0" timeOffset="97859.84">13085 4463 123 0,'-10'-15'58'16,"-1"3"2"-16,-2 0-1 16,-4 1 0-16,0 3-1 15,-3 1-6-15,-1 7-5 16,-2 0-8-16,2 7-5 15,-2 4-10-15,6 4-5 16,-2 4-10-16,3 3 0 16,4 3-6-16,2-1-1 15,6 2-1-15,4-4 0 16,0-1-1-16,11-2 2 0,2-8-2 16,5-2 1-16,5-9-2 15,-1 0 1-15,3-5 1 16,2-8-2-16,-3-2 3 15,-3-3-5-15,-3-3 5 16,-3 2-2-16,-5 1 2 16,-1 1 1-16,-5 4-2 15,-4 13 2-15,7-16 0 16,-7 16 2-16,0 0-4 16,0 0 1-16,0 14 0 15,4-1 1-15,-4 3-1 16,0 5-1-16,0 2 0 15,0 5 1-15,0 0 0 0,-8 3 2 16,2 3 4-16,-2 0-2 16,-2-3 0-16,-3 1-4 15,0-4 4 1,-1-3-4-16,1-3 4 0,0-3-4 16,1-8-1-16,12-11-7 15,-15 12-22-15,15-12-31 16,0 0-48-16,0 0-28 15,16-23-11-15,8 15-4 16,-4-6 45-16</inkml:trace>
  <inkml:trace contextRef="#ctx0" brushRef="#br0" timeOffset="98388.9">13394 4436 207 0,'0'0'59'16,"11"-7"-3"-16,6 4-15 15,3 3-15-15,6-5-9 16,2 1-9-16,2 4-1 0,1-4 0 15,-1 4-3-15,-5 0-2 16,-3 0 1-16,-5 0-1 16,-5 0 0-1,-12 0 2-15,13 0-1 16,-13 0 4-16,0 0-2 0,3 13 5 16,-3-13 1-16,0 22 0 15,0-6 3-15,-2 6-1 16,-3 5-2-16,-1 1-1 15,-2 3-1-15,-1 0-1 16,-2 1-1-16,3 0-1 16,-5-1-3-16,6 0 6 15,-2-4-3-15,1-2 1 0,2-2-1 16,2-1-4 0,-2-2 1-16,3-3 0 15,-1-5 3-15,4-12-8 16,-7 17 5-16,7-17-8 0,0 0-6 15,0 0-19-15,0 0-20 16,0 0-31-16,17 0-28 16,-17 0-14-16,16-8-9 15,-5 2 57-15</inkml:trace>
  <inkml:trace contextRef="#ctx0" brushRef="#br0" timeOffset="98577.69">13479 4717 189 0,'0'0'63'15,"0"0"-3"-15,22-7-10 0,1 7-14 16,8-4-21-16,4 1-26 16,6-2-38-16,6 5-44 15,-7-6-13-15,8 6-7 16,-14-10 72-16</inkml:trace>
  <inkml:trace contextRef="#ctx0" brushRef="#br0" timeOffset="99427.84">14208 4007 174 0,'-32'0'75'0,"-13"0"-6"0,-12 3-7 16,-16 1-11-16,-13 2-6 15,-15 2-5-15,-8 2 0 16,-13 0-5-16,-5 2-8 15,-1 1-1-15,0-1-7 16,3-1 2-16,7 0-6 16,7-5-1-16,10 0-6 15,13-6 2-15,9 4-2 16,9-4 2-16,9-3-1 16,11 0-3-16,5-2-1 15,7 5 2-15,11-6-1 16,8 6-1-16,3 0 2 0,16 0-2 15,-17 0-2 1,17 0 0-16,-9 19-1 16,9-6 0-16,-2 6-2 15,2 2 2-15,0 4-4 0,0 6 1 16,4 1 2-16,1 5 0 16,1 1 1-16,2 2-4 15,2 0 2-15,1 0 0 16,-3 2 1-16,2-6-2 15,-1-2 1-15,-4-3-2 16,4-1 2-16,-5-5-1 16,-4-5 2-16,5-2-2 0,-5-5 2 15,0-1 0-15,0-12 1 16,0 13 1 0,0-13-1-16,0 0 2 15,-16 0 0-15,16 0 1 0,-20-13 0 16,6 2-1-16,-1-1 1 15,-1-1 0-15,1 0 0 16,3-1 0-16,1 2-2 16,4 1-4-16,1-1-36 15,6 12-34-15,0 0-56 16,0 0-26-16,0 0-12 16,0 0-6-16,8 15 35 15</inkml:trace>
  <inkml:trace contextRef="#ctx0" brushRef="#br0" timeOffset="101209.29">11006 4241 132 0,'-41'3'68'16,"-8"1"-2"-16,-10 0 0 16,-9 1-2-16,-7-1-2 0,-12 0-3 15,-2 1-6-15,-6-5-5 16,0 5-7-16,-1-5-7 15,10 0-5-15,3 0-8 16,13 0-4-16,8-4-5 16,8 4-1-16,8-5-3 15,10 5-3-15,5-5 0 16,9 5-5-16,3-4-11 16,5 4-15-16,14 0-12 15,-16-4-6-15,16 4-3 16,0 0-4-16,0 0 0 15,0 0 4-15,0 0 13 16,0 0 15-16,0 0 16 0,-14 0 11 16,14 0 7-16,0 0 4 15,-10-5 0-15,10 5 1 16,0 0-2-16,0 0-1 16,0 11-5-16,0 1-5 15,4 6-2-15,-1 7 0 16,4 7-1-16,0 8 0 15,6 6-2-15,0 3 0 16,7 4-1-16,-1-1 1 16,3 5 2-16,0-2-3 15,1-2 3-15,-1-5-4 16,-5-1 4-16,-3-4-3 16,-3-3 5-16,-5-3-2 0,-1-9-2 15,-5-5 3-15,0-4 4 16,0-2 5-1,0-17 2-15,-13 14 3 16,0-14 0-16,1-6 2 0,-4-5 2 16,-6-4-2-16,-7-5-5 15,-6-3-2-15,-2-4-3 16,0 3 1-16,-1-1-31 16,2 3-58-16,9 1-63 15,13 7-11-15,11-4-11 16,25 9-3-16,9-10 63 15</inkml:trace>
  <inkml:trace contextRef="#ctx0" brushRef="#br0" timeOffset="102394.54">16436 4030 128 0,'-53'6'50'0,"-12"-1"-1"15,-6 2 3-15,-9-2-7 0,-5 1-2 16,-1-6-9-16,1 3-1 16,4-3-3-16,7-3-3 15,4-2-5-15,7-1-7 16,10 0-1-16,8-2-6 16,6 1 3-16,8-1-4 15,4 2-3-15,5 0 0 16,8 2 2-16,1-1 3 15,13 5-2-15,-10-5 1 16,10 5 1-16,0 0 0 16,0 0-1-16,0 0 0 15,0 20-2-15,0-5-2 16,0 5-2-16,3 5 1 0,-3 5-6 16,5 5 5-16,0 5-2 15,1 5 0-15,2 7 0 16,1 1 0-1,4 3 3-15,1 2-2 0,1 0 0 16,0 2-1-16,3-3 1 16,-5-1 0-16,5-6-5 15,-5-6 4-15,-2-2-5 16,-1-9 4-16,-2-5 1 16,-3-6 1-16,-2-5 0 15,-3-6 5-15,0-11 0 16,0 0 1-16,-8 8 4 15,8-8 1-15,-18-14 0 0,3 3 1 16,2-4 3-16,-7-1-6 16,1-4 8-16,-3-3-8 15,-1 3 5 1,-8-3-5-16,4 4 3 0,-2-1-4 16,-2 3-2-16,4 3 4 15,3 4-5-15,1 2 0 16,7 3-1-16,4 1-5 15,12 4-11-15,0 0-21 16,0 0-34-16,0 0-52 16,13 0-33-16,-2 0-8 15,6 6-9-15,-17-6 17 16</inkml:trace>
  <inkml:trace contextRef="#ctx0" brushRef="#br0" timeOffset="105858.13">10305 4707 125 0,'0'0'68'0,"0"0"-6"15,0 0-8-15,0 0-5 16,10 13-7-16,-2 5 0 15,4 4 0-15,1 4-4 16,0 7 3-16,3 1-5 0,-2-1-2 16,1 2-6-16,-3-4-1 15,1-5-10 1,-6-6-2-16,0-1-1 0,-3-5-4 16,-4-14-4-16,3 14-11 15,-3-14-28-15,0 0-34 16,0 0-35-16,0 0-33 15,0 0-15-15,0 0-6 16,13-10 54-16</inkml:trace>
  <inkml:trace contextRef="#ctx0" brushRef="#br0" timeOffset="106368.46">10707 4868 196 0,'-13'7'70'0,"-2"-3"-7"16,-4 2-7-16,0-6-11 15,3 0-5-15,-3 0-3 16,6-10-7-16,1 0 0 15,4-3-14-15,4-4 5 0,4-3-13 16,0 0 3 0,5-2-5-16,7 2-4 15,-2 2-3-15,6 2-1 16,-1 1 5-16,4 6-6 0,0 3 6 16,1 2-1-16,-4 4 1 15,3 8 2-15,-3 2 3 16,-3 3 0-16,-6 6 5 15,0 6-1-15,-7 4 3 16,0 7-3-16,-2 0 2 16,-4 5-6-16,0-1 1 15,-1 2-4-15,1-8-2 16,-2 0-2-16,6-8 1 0,2-4-1 16,-5-6 0-16,5-4 0 15,0-12-9 1,0 0-29-16,-2 12-34 15,2-12-38-15,0 0-31 0,3-12-7 16,-3 12-7-16,13-15 66 16</inkml:trace>
  <inkml:trace contextRef="#ctx0" brushRef="#br0" timeOffset="106718.7">11090 4730 211 0,'-17'11'77'0,"3"5"-12"0,-2 6-15 16,-2 8-9-16,-2 2-13 15,5 5-7-15,-4 2-3 16,7 1-4-16,4-5-5 15,8-1-1-15,7-7 2 16,6-6-4-16,7-6 3 16,1-1 1-16,5-10 4 15,1-4 0-15,-1-3 3 16,-4-7 4-16,-8-6 0 16,-3-1-1-16,-11 0-3 15,-13-3-34-15,-5 6-73 16,-3 8-38-16,-13 0-14 15,5 17-10-15,-9 6-9 0</inkml:trace>
  <inkml:trace contextRef="#ctx0" brushRef="#br0" timeOffset="107539.13">10667 5585 272 0,'0'0'86'16,"-19"-12"-15"-16,19 12-12 16,0 0-15-16,-3 13-13 15,6 4-10-15,3 5-9 16,1 6-1-16,-1 4-2 0,2 4 2 15,-1 4-4 1,-1 2 1-16,4-1-1 16,-5 0 1-16,5-3-2 15,-3-2 0-15,1 0-3 0,2-3 1 16,-1-2-2-16,-1-4 4 16,-2 0-4-16,1-4 2 15,-5-2-2-15,3-5 4 16,-5-1-4-16,0-3 7 15,0-12-5-15,0 15 2 16,0-15-2-16,0 0 2 16,0 0-1-16,0 0 0 15,-13 0-3-15,1-4-3 16,2-2 3-16,-4-1-1 0,0-2-2 16,-4-2 1-1,5-1 1-15,0 2-3 16,4-3 4-16,2 1 0 0,1 1 0 15,6 11-2-15,-5-16 4 16,5 16-3-16,0 0 1 16,0 0-1-16,0 0 2 15,17 9 1-15,-7 1-1 16,8 5 2-16,-1 0-2 16,5 1-1-16,1 0-1 15,3-3 2-15,0-2-2 16,-3-7 2-16,1-4-4 0,-2 0 2 15,-2-9 1 1,-5-6 2-16,-2-5 3 16,-2-3-15-16,-4-1-41 15,-1 1-72-15,-6 2-19 0,4 10-14 16,-4 11 1-16,-9 3-12 16</inkml:trace>
  <inkml:trace contextRef="#ctx0" brushRef="#br0" timeOffset="108095.16">10829 6686 163 0,'0'0'69'0,"-13"-4"-12"15,13 4-11-15,-7 16-13 16,7 0-16-16,-6 4-6 16,6 5-5-16,-6 1 0 15,2 0 0-15,0 1-2 0,1-2 3 16,-1-6 0-16,4-2 8 16,-6-5-4-16,6-12 6 15,5 14 1-15,-5-14-1 16,15 6 2-16,-2-6-2 15,6-3 1-15,0 3 1 16,4-6 1-16,4 6-1 16,0-7-2-16,1 3-3 15,0 0 0-15,-3 4 0 16,1-4-2-16,-5 4-6 16,-2-5-15-16,-4 5-26 15,-2-6-31-15,-13 6-34 0,12-4-32 16,-12 4-5-16,0 0-9 15,0 0 72-15</inkml:trace>
  <inkml:trace contextRef="#ctx0" brushRef="#br0" timeOffset="108361.16">11038 6806 224 0,'-13'11'76'16,"4"1"2"-16,4 3-14 16,-3 6-4-16,3 3-17 0,5 4-10 15,-5 3-11-15,5-1-1 16,0-1-6-16,5 0-3 16,-5-4-3-16,7-2-7 15,-7-4-22-15,0-5-27 16,0-14-46-16,-3 17-31 15,-8-17-9-15,11 0-6 16,-33 0 36-16</inkml:trace>
  <inkml:trace contextRef="#ctx0" brushRef="#br0" timeOffset="108725.58">10556 6841 191 0,'-4'19'76'0,"4"9"-9"15,-7 2 1-15,7 5-17 16,0 4-5-16,0-3-12 16,0-1-7-16,6-1-5 0,-4-4-6 15,3-6-4 1,-2-4-3-16,2-5-7 16,-5-15-18-16,7 17-28 15,-7-17-34-15,0 0-41 0,14-4-9 16,-14-7-9-16,0 11 38 15,0-17 99-15</inkml:trace>
  <inkml:trace contextRef="#ctx0" brushRef="#br0" timeOffset="112557.73">15646 4484 124 0,'6'-13'60'16,"-3"-1"-2"-16,6-1-6 15,-2 0-6-15,3 2-7 16,2 0-4-16,-1 4-9 16,2 1-7-16,0 2-6 15,0 2-5-15,5 4-2 16,-3 0-2-16,1 0 0 0,-1 7-2 15,-2-2 3-15,0 4-2 16,-13-9 3-16,18 16 0 16,-12-3-3-16,-3-1 4 15,-3 3-3-15,0 0 3 16,-3 1-2 0,-3 0 2-16,1-1-3 0,-4 2 1 15,0 1-1-15,-2-2 2 16,-1-1-1-16,-1-1-2 15,1 2 1-15,0-2-2 16,0-2 0-16,1 0 0 16,11-12 1-16,-15 20-4 15,15-20 2-15,-10 15 2 0,10-15-4 16,0 13 4-16,0-13-1 16,3 12 1-1,-3-12 0-15,13 10 3 16,-1-7-3-16,1-3 1 0,0 5 0 15,2-5 1-15,1 0 0 16,3 0-1-16,-1 0-3 16,2-5-8-16,0 2-19 15,-2-3-28-15,4-1-31 16,1 7-34-16,-7-12-11 16,7 6-5-16,-10-3 57 15</inkml:trace>
  <inkml:trace contextRef="#ctx0" brushRef="#br0" timeOffset="113032.36">16062 4450 166 0,'11'-12'59'0,"0"0"-8"16,7 3-12-16,3 3-9 16,1 2-6-16,2 4-5 0,0 0-6 15,0 7-2-15,-4 2-4 16,0 2 3 0,-7 3-3-16,-1-1 2 15,-6 5 1-15,-6 0 2 0,0-2 0 16,0 5 0-16,-10-4 2 15,-2 4-1-15,-1-2 0 16,-3 3 1-16,-3-1-1 16,2-2 1-16,-1 1 0 15,2-1 0-15,1-2-1 16,5-3-1-16,1-1-1 16,5-1 3-16,4-1-5 15,0-11 1-15,13 16-4 16,1-11 3-16,3-5-3 15,6 4 1-15,2-4-1 16,4-4-17-16,2 0-25 16,-1-3-29-16,1-3-29 0,-1 0-39 15,-4-4-4-15,-1 5-10 16,-6-8 67-16</inkml:trace>
  <inkml:trace contextRef="#ctx0" brushRef="#br0" timeOffset="113716.95">16619 4417 104 0,'0'0'68'0,"0"0"-5"15,-14 0-4-15,14 0-5 16,-14 0-7-16,3 0-1 16,-2 0-6-16,-1-4-4 15,1 4-6-15,-3-4 0 16,1 4-7-16,0 0-1 15,0-4-3-15,2 4-4 16,0 0-2-16,2 5 1 16,11-5-5-16,-19 11-3 0,19-11 1 15,-14 19-3-15,8-6-1 16,1 1 0-16,1 0 0 16,4-3-3-16,0 4 2 15,0-15 0-15,4 16-1 16,-4-16-1-16,18 7 3 15,-5-7-3-15,4 0 1 16,1 0 1-16,2 0-2 16,3 0 1-16,3 0 1 15,-2 0 0-15,0 0-1 16,2 5 1-16,-5-1 0 16,1 0-2-16,-3 1 0 0,0 4 3 15,-5 1-4-15,-1 3 2 16,-3 2 1-1,-2 1 1-15,-1 2-1 16,-4-1 3-16,-3 3 1 16,0-4 1-16,-7 1 1 0,-3-2-1 15,-6-3 2-15,-5-2-2 16,-6-1 3-16,-4-6-8 16,0-3-24-16,-2 4-61 15,3-4-53-15,0-4-13 16,3 9-11-16,-1-5-1 15,10 14 62-15</inkml:trace>
  <inkml:trace contextRef="#ctx0" brushRef="#br0" timeOffset="114460.88">15687 5295 161 0,'0'0'57'15,"0"0"-8"-15,0 0-10 16,0 0-5-16,0 0-8 0,0 11-1 16,0 5-5-1,6 2 6-15,-3 8-6 16,2 4-2-16,-1 4 0 16,2 2-2-16,0 3 0 0,-2 2-4 15,3-1 2-15,-3 2-9 16,0 0 4-16,0-2 2 15,-1 1-1-15,-3 0 1 16,6-1-1-16,-6 1 1 16,7-3 0-16,-7 4 2 15,5-4-2-15,-5 0 0 16,2 0-4-16,-2-1-1 16,0-2-1-16,5-1 1 15,-5-2-4-15,2-1 0 16,-2-2-1-16,6-3-2 15,-2-2 2-15,-1-4 1 16,3 0-1-16,-3-3 0 0,1-5 1 16,-1-1-1-16,-3-11 2 15,6 16 0-15,-6-16-2 16,0 0-13-16,5 13-35 16,-5-13-38-16,0 0-42 15,0 0-12-15,0 0-9 16,9 12-1-16,-9-12 149 15</inkml:trace>
  <inkml:trace contextRef="#ctx0" brushRef="#br0" timeOffset="115003.85">15634 6303 165 0,'0'0'66'16,"0"-12"-13"-16,0 12-14 16,8 3-8-16,5 5-13 15,1 0-6-15,-1 4-4 16,6 4-2-16,-3 0-3 15,3 2 0-15,-1 1 3 0,-3-1-5 16,-1-2 1-16,2-1 0 16,0-2 1-16,-3-5-1 15,-2-1 1-15,-11-7 2 16,20 9 0 0,-20-9 5-16,13 0 1 0,-13 0 2 15,10-16 1-15,-6 6 3 16,0-2 0-16,1-4 1 15,2-1-3-15,0-4 0 16,0 2-1-16,0 0-2 16,0 3-1-16,-1 0 0 15,-1 4-2-15,-5 12 0 16,7-14 0-16,-7 14 2 0,0 0-1 16,0 0 0-1,0 0-2-15,0 0 0 16,0 0-12-16,0 0-31 15,0 0-42-15,0 0-54 0,-12 0-8 16,-2-3-7-16,5 14-6 16,-14-6 151-16</inkml:trace>
  <inkml:trace contextRef="#ctx0" brushRef="#br0" timeOffset="115517.96">15939 6891 81 0,'-23'3'55'15,"0"6"-13"-15,-7-3-14 16,2 0-26-16,0 1-26 16,-1-7-32-16,10 9-17 15,-2-9 18-15,21 0 55 16</inkml:trace>
  <inkml:trace contextRef="#ctx0" brushRef="#br0" timeOffset="115959.8">15714 6917 117 0,'-5'25'60'16,"0"-7"-6"-16,-1 6-8 16,1 2-7-16,-1 0-7 15,0 1-8-15,2-2-4 16,4-3-5-16,0-4-5 15,0-6-3-15,0-12 0 0,13 14 1 16,-2-14 0-16,1 0 0 16,5 0-2-16,2-5-2 15,6-3 0 1,-2 3 0-16,6 0-2 0,1 1-1 16,-3 1 2-16,-1 3-1 15,-4 0 0-15,-2 0 2 16,-6 8 3-16,0 0 3 15,-6 5 0-15,-3 2 6 16,-5 3-1-16,0 2 4 16,-8-1-1-16,-2 3 1 15,-1-3-1-15,-4 0-3 0,0-5-1 16,-1-4-5-16,-4-2-18 16,1-3-32-16,0-5-44 15,2 6-38 1,-5-12-13-16,5 6-7 0,-6-5 23 15</inkml:trace>
  <inkml:trace contextRef="#ctx0" brushRef="#br0" timeOffset="116375.9">15538 6972 187 0,'0'0'91'0,"0"0"-5"16,0 0-13-16,0 0-14 15,-12 0-14-15,12 13-12 16,0 5-11-16,-4 3-7 15,4 4-5-15,0 4-2 16,0 4 0-16,0 5 2 16,0-3-3-16,0-2 4 15,0-1-4-15,4-3 3 0,-4-6-3 16,5-2 2 0,-5-7-1-16,8-1-1 15,-8-13 0-15,0 0 0 16,0 0-5-16,9 5-32 0,-9-5-54 15,10-11-50-15,-10 0-12 16,0 11-9-16,-10-15-5 16,10 15 140-16</inkml:trace>
  <inkml:trace contextRef="#ctx0" brushRef="#br1" timeOffset="127408.8">12821 2769 169 0,'-6'-11'82'16,"6"11"-6"-16,0 0-12 16,-4 18-15-16,4 1-13 0,0 5-7 15,0 9-4 1,0 6-4-16,0 8-4 16,0 0-2-16,4 5-3 15,-4-5-2-15,9 1 1 0,-9-10-3 16,9-5-1-16,-9-9 0 15,8-3-1-15,-8-10-13 16,0-11-27-16,0 0-33 16,14 0-33-16,-9-11-34 15,5 1-11-15,-4-9-6 16,10 3 145-16</inkml:trace>
  <inkml:trace contextRef="#ctx0" brushRef="#br1" timeOffset="127788.85">13067 2713 310 0,'-6'-18'89'16,"6"18"2"-16,0 0-19 15,-7 18-17-15,7 2-11 16,-6 3-14-16,6 7-2 15,-4-1-9-15,-2 8-3 16,6-4-8-16,-4-3 1 16,4-1-3-16,-4-6 2 15,4-2-1-15,0-2 0 16,7-7 2-16,-7-12 2 16,14 14 0-16,-1-9 0 15,2-5 0-15,6-4-2 0,0-1 0 16,3-1 0-16,1-2-3 15,0 0-2-15,-1-1-2 16,0-4-28 0,-1 6-45-16,-8-2-36 0,3 0-32 15,-5 3-23-15,-13 6-8 16,16-13-4-16,-16 13 132 16</inkml:trace>
  <inkml:trace contextRef="#ctx0" brushRef="#br1" timeOffset="127996.59">13299 2849 318 0,'0'0'104'15,"-12"17"-3"-15,8 0-11 16,-3 2-20-16,4 7-15 16,-3 0-10-16,6 4-11 15,-4-1-8-15,4 0-13 16,0-1-61-16,0-2-65 15,0-1-41-15,0 5-14 16,-10-2-9-16,-3 12-6 16</inkml:trace>
  <inkml:trace contextRef="#ctx0" brushRef="#br1" timeOffset="129555.56">13067 5226 146 0,'-16'9'52'15,"-4"9"-2"-15,-8 1-4 16,-3 7-11-16,-12 6 4 0,-5 4-6 16,-5 4-4-16,-7 2-3 15,-3 3-7-15,-3 1 1 16,1 1-5-16,0-1 0 16,3-2-9-16,2 0 4 15,4-3-1-15,1 1-1 16,4-1 2-16,-2-1-3 15,5-5 0-15,-1 0-1 16,-1 0-1-16,2-2 0 16,-1-2 2-16,3-2-2 15,1-2 2-15,3-2 0 16,5-2 3-16,0-4-4 16,7-1 5-16,0-6-4 0,8 2 3 15,2-6-4-15,7 0 1 16,1-3 0-16,12-5 1 15,-11 3 6 1,11-3 1-16,0 0 1 0,0-12-2 16,3 2 3-16,3-6-1 15,5-2-3-15,-2-3-6 16,4-2 0-16,1-1-7 16,-1 1 4-16,2 1-4 15,-2 3 2-15,0 4-1 16,-6 4 2-16,-7 11 0 15,12-13-1-15,-12 13-2 0,0 0-1 16,0 15 1-16,-11 0 0 16,2 4 1-1,-5 1 1-15,-3 4 2 16,0 2-3-16,-3 1 5 0,-1-2-4 16,1-2 3-16,-1-2-3 15,4-4 0-15,2-3-2 16,3-5 3-16,12-9-1 15,-16 12 0-15,16-12 2 16,0 0 1-16,0 0-1 16,0 0 2-16,0 0-3 15,0 0 0-15,0 0 1 16,0 0 0-16,0 0 1 0,0 0-3 16,0 0 1-16,16 2-1 15,-3 3 1 1,2-1 0-16,5 3 0 15,3 0-1-15,1 0-4 0,3-2 3 16,0 2 1-16,0-7 0 16,-1 0-1-16,-6-6-10 15,3-5-60-15,-4-5-51 16,-6-7-29-16,2-1-19 16,-6-11-2-16,0 1-12 15</inkml:trace>
  <inkml:trace contextRef="#ctx0" brushRef="#br0" timeOffset="169943.63">20414 4302 275 0,'0'-11'95'0,"0"11"-2"16,0-13-14-16,0 13-10 16,0 0-14-16,0 10-13 15,0 5-9-15,3 3-10 16,1 9-7-16,-1 3-5 16,1 6 1-16,3 3-5 15,-3 2 1-15,-1-1-1 16,-3-5-4-16,6-1-1 15,-6-5 2-15,0-8-1 16,4-2 1-16,-4-7-1 16,0-12-1-16,3 13-1 15,-3-13 1-15,0 0-16 0,0 0-28 16,13-6-32-16,-13 6-34 16,20-21-37-16,-2 11-10 15,1-8-6-15,5 4 11 16</inkml:trace>
  <inkml:trace contextRef="#ctx0" brushRef="#br0" timeOffset="170244.86">20791 4351 158 0,'0'0'112'0,"8"-16"-25"16,5 10-2-16,2-2-6 15,9 4-15-15,1-4-14 16,6 2-10-16,2-1-8 16,0 7-7-16,-4-5-10 15,-2 5-27-15,-1 0-37 16,-11 0-37-16,-15 0-46 15,13 13-11-15,-13-13-8 16,-13 21-3-16,-2-12 134 16</inkml:trace>
  <inkml:trace contextRef="#ctx0" brushRef="#br0" timeOffset="170768.86">20772 4379 191 0,'0'0'82'0,"0"0"-13"16,-7 13-4-16,7 2-10 16,-6-1-16-16,6 4-9 15,-4 2-6-15,4-2-6 16,0-3-4-16,0 0-2 0,9-5-2 15,-9-10-1 1,22 13 0-16,-3-13-2 16,0 4 0-16,3-4 0 15,5 0-2-15,-1 4-1 0,1-4-1 16,0 3-1-16,-1 1-1 16,-3 2 2-16,0 3-1 15,-2 0 2-15,-5 2-1 16,-2 2 2-16,-2 1-2 15,-4 2 4-15,-1-1-1 16,-2 1 2-16,-5 3 1 16,0-2 4-16,0 0 0 0,-5 1 4 15,-4-3 0 1,-2-2-1-16,-7-3-1 16,-4 0 1-16,0-7-3 15,-5-3-4-15,-1 0 0 0,-3-4-3 16,4-3-1-16,2-1-6 15,4-2-36-15,6-5-40 16,9 2-32-16,6 1-39 16,11-3-6-16,5 5-11 15,3-2-2-15</inkml:trace>
  <inkml:trace contextRef="#ctx0" brushRef="#br0" timeOffset="171185.96">21344 4684 147 0,'12'0'71'15,"-12"0"2"-15,11 0-2 16,-11 0 0-16,12 0-7 16,-12 0-6-16,0 0-7 15,12 0-3-15,-12 0-9 16,0 0-4-16,0 0-5 16,-17 11-2-16,17-11-7 15,-12 3-6-15,12-3-6 0,0 0-3 16,-14 5 0-16,14-5 0 15,0 0 0 1,0 0-1-16,0 0 1 0,12-11 0 16,-12 11 1-16,0 0-6 15,13-8-38-15,-13 8-43 16,0 0-38-16,13-8-34 16,-13 8-8-16,14 0-8 15,-14 0 3-15</inkml:trace>
  <inkml:trace contextRef="#ctx0" brushRef="#br0" timeOffset="171705.04">21829 4286 253 0,'9'-15'90'16,"-9"15"-6"-16,0 0-2 15,0 0-15-15,0 0-9 16,-14 23-15-16,5-7-11 16,-1 6-5-16,1 3-9 15,-3 7 2-15,-1 3-9 0,1 2-1 16,2 0-4-1,-1-1-1-15,4-1-1 16,-1-1 2-16,6-5 1 16,2-4-5-16,0 0 1 0,8-8 4 15,-2 0-2-15,2-5 3 16,0-2-4-16,6-5-1 16,-2 0-2-16,2-5 3 15,0-5-1-15,4 0-2 16,-3-3 0-16,0-2-1 15,1-1 6-15,-6-2-1 16,1-1 3-16,-5 2 0 16,-6 1 3-16,0 11-2 15,-20-21 2-15,3 12-4 16,-4 2-21-16,-5-4-53 16,6 3-62-16,-1-3-29 15,1-2-8-15,10 1-6 0,0-4-4 16</inkml:trace>
  <inkml:trace contextRef="#ctx0" brushRef="#br0" timeOffset="172569.83">22134 3959 123 0,'2'-16'67'0,"-16"10"5"16,-7 1-3-16,-12 5 5 15,-8-4-6-15,-6 4-7 16,-13 0-9-16,-4 6-6 16,-14-2-11-16,-4 3-7 15,-11-2-6-15,-3 1-7 16,-5-1-5-16,-6-2-2 16,-1-3-2-16,-1 0 0 0,2 0 0 15,4-3-1-15,2-1 0 16,7 0 0-16,7-3-1 15,5 2-1-15,5 1 0 16,12-1 1-16,5 1-2 16,10-1-1-16,6 1 2 15,8-1-3-15,7 5 3 16,6-4 1-16,7 4 0 16,5-4 0-16,11 4 0 15,-19 0 1-15,19 0 1 16,-10 10 2-16,10-10-1 15,-9 21 1-15,4-5-2 16,1 4 1-16,1 7 3 0,3 5-4 16,-3 2 0-16,3 3-3 15,0 3 2-15,0 3-4 16,0 3 2 0,0 1-2-16,0 2-2 0,0-3 2 15,0 3-2 1,3-1 3-16,-3-3-2 0,7-2 1 15,0-6 0-15,2-1 3 16,-2-5-3-16,0-1 4 16,2-4-3-16,-1-3 2 15,-1-4-4-15,-3-1 3 16,-4-4 1-16,6-1-2 16,-6-13 3-16,0 11-2 0,0-11 3 15,0 0-1 1,-16-7 1-16,5-6 0 15,-3-8-1-15,-2-6-1 16,-2-5 0-16,-2-3-2 0,-3-1 1 16,3 1-4-16,3 4-58 15,1 4-66-15,5 8-34 16,7 7-10-16,4 12-5 16,0 0-8-16</inkml:trace>
  <inkml:trace contextRef="#ctx0" brushRef="#br0" timeOffset="173799.92">19036 4084 176 0,'0'0'79'0,"-21"0"0"0,-4 0-4 16,-8 5-1-16,-9-1-11 15,-12 4-13-15,-7-3-10 16,-7 2-13-16,-7-3-5 16,-3 2-7-16,3-6-2 15,-2 0-2-15,0 0-5 16,8-6 1-16,1-2-3 15,5-5 5-15,5 1-3 16,5-2 3-16,5 1-1 16,8 2 0-16,6-3 1 15,7 5 0-15,5 0 1 16,9 4-1-16,13 5 1 0,-15-9 0 16,15 9 0-16,0 0-2 15,0 0 0 1,8 12-1-16,-1 1-3 15,2 5 0-15,3 5-2 0,1 3-4 16,1 5 3-16,0 3-2 16,0 0 3-16,3 3-4 15,-2-1 5-15,-1 1-4 16,0 1 0-16,4 1 4 16,-4-3-4-16,1 3 2 15,-1-3-3-15,0-1 3 16,-2-2-4-16,-1-2 4 15,-1-5-2-15,-3-1 0 16,0-4 0-16,-1-1 2 16,2-5 0-16,-4-1-1 15,-2-3 0-15,-2-11 3 16,5 18 0-16,-5-18 4 0,0 13-5 16,0-13 5-16,0 0-3 15,-19 9 3-15,19-9 0 16,-20-8-3-16,4-1 3 15,-1-2-4-15,-5-5 3 16,0-3-4-16,-2-5 1 16,5 1-16-16,9 2-42 15,3-2-36-15,14 2-42 16,9 3-29-16,11 4-7 0,11 3-4 16,3 4 25-1</inkml:trace>
  <inkml:trace contextRef="#ctx0" brushRef="#br0" timeOffset="174244.13">18671 4527 84 0,'-6'9'117'0,"-8"-9"-32"16,-5 5 0-16,-1-5 3 15,1-3-1-15,2-1-9 0,-1-8-11 16,4 1-11-16,2-6-13 16,9 1-9-16,-2-3-8 15,5-1-5-15,6-2-5 16,2 3-6-16,3 0-2 15,3 1-1-15,1 5-1 16,4 4-2-16,-1 4 3 16,3 5-3-16,1 4 1 15,0 9-1-15,-2 6 1 16,0 7 1-16,-3 5-1 16,-3 5 1-16,-6 4-3 15,-8 2 2-15,0 1-2 16,-13-4-4-16,-1 1-77 0,-4-4-77 15,2-10-12-15,8-1-10 16,2-9-3-16,14 2-11 16</inkml:trace>
  <inkml:trace contextRef="#ctx0" brushRef="#br0" timeOffset="175767.38">24359 3920 52 0,'0'0'50'16,"-10"10"0"-16,-16 0-2 16,-11 1 3-16,-14 2 0 15,-10 2-2-15,-12 2-1 16,-6 0-1-16,-6-5-6 16,-2-1 1-16,0-5-5 15,5-2 1-15,2-4-5 16,12 0 2-16,10-12-6 15,9 1-1-15,7 0-1 16,12-1-2-16,7-2-1 16,6 2-2-16,7 1-3 0,10 11-5 15,-7-17-1-15,7 17-3 16,0 0-2-16,0 0-2 16,0 0-2-1,14 13-1-15,-10 7 0 0,1 7 0 16,-1 5 3-16,0 6-4 15,-4 9 3-15,0 8-3 16,0 3 4-16,0 2-4 16,7 3 2-16,-4-2-2 15,3 0-3 1,4-4 2-16,4-3-3 0,3-4 6 16,3-6-8-16,1-5 8 15,-2-8-6-15,-2-6 6 0,-3-5-5 16,-1-6 5-16,-3-6-3 15,-10-8 0-15,11 6 2 16,-11-6-1-16,0 0 1 16,0 0 0-16,-13-15 1 15,2 5-1-15,-9-1 0 16,-4-1-3-16,-3 0 2 16,-4 0-4-16,-4 0 4 15,-1-1-6-15,1-2 6 16,3 7-4-16,6-3 5 15,5 4-8-15,8 1-51 16,3-2-65-16,10 8-38 16,0 0-13-16,13-17-5 0,1 17-8 15</inkml:trace>
  <inkml:trace contextRef="#ctx0" brushRef="#br0" timeOffset="176830">23682 4381 227 0,'5'-14'83'16,"-5"14"-1"-16,0 0-4 15,0 0-8-15,7 11-8 16,-7 0-6-16,6 11-8 15,-6 1-7-15,6 10-4 16,-6 0-7-16,3 6-4 0,-6-4-7 16,3 2-3-16,0-6-5 15,0-3-4-15,0-2-20 16,0-8-28-16,7-2-45 16,-7-16-36-16,20 12-34 15,-7-12-10-15,-13 0-5 16,24-6 33-16</inkml:trace>
  <inkml:trace contextRef="#ctx0" brushRef="#br0" timeOffset="177275.87">24240 4223 201 0,'0'0'90'0,"0"-12"-6"15,0 12 4-15,-19 6-9 16,6 6-10-16,-5 8-16 16,-1 4-12-16,0 6-7 15,-4 6-6-15,4 3-8 16,1 4-6-16,3 0 1 15,4 0-6-15,5-5 1 16,6-3-5-16,0-2 2 16,13-8-4-16,-1-3 3 0,6-9-2 15,4-1-1 1,1-8 0-16,3-4 1 16,1-5 3-16,-1-6 0 0,-5-2 1 15,-1-2 1-15,-10-3 2 16,-3 0 0-16,-7-1 1 15,-13 2-2-15,-4 3 0 16,-9 5-5-16,-2 9-65 16,-6 0-83-16,0 0-22 15,4 10-10-15,0-1-6 16,8 10-7-16</inkml:trace>
  <inkml:trace contextRef="#ctx0" brushRef="#br0" timeOffset="178686.87">24035 5342 156 0,'-3'-18'87'0,"-5"1"-6"15,8 2 0-15,-5 4-7 16,5 11-11-16,0-12-10 16,0 12-10-16,0 0-7 15,12 17-7-15,-8 1-4 16,-4 5-5-16,7 7 5 15,-7 6-3-15,4 7-6 16,1 3-3-16,-3 7-3 16,4 0-1-16,0 3-1 15,3 2-1-15,0-3-5 16,1-1-1-16,1-1 1 0,-1-3-2 16,2-5 4-16,-1-4-1 15,-1-6-1-15,-3-3 1 16,1-2 0-16,-2-5 0 15,0-5 1-15,-3-3 2 16,1-4-2-16,-4-13-2 16,3 19 3-16,-3-19-2 15,0 0-1-15,0 0 1 16,0 0-1-16,0 0-2 16,0 0 2-16,0 0 0 15,0 0-1-15,0 0-1 16,-10-13 1-16,10 13 1 15,-13-15-1-15,4 4-1 0,-2-2-1 16,-1-1 0-16,-1 0 0 16,0 0 1-1,0 2-1-15,-1-1 0 16,1 1 0-16,1 2 2 0,0 2-1 16,-1 1 1-16,13 7-1 15,-13-12 0-15,13 12-1 16,0 0-1-1,0 0 0-15,0 0 1 0,0 0 1 16,0 0-1-16,0 0 1 16,0 0 1-16,18 18 1 15,-9-5 3-15,3 3-7 16,-1 6 7-16,0 0 0 16,2 2-1-16,1-1 1 15,1 0-3-15,0-3 0 16,-2-2-3-16,0-4 6 15,-2-5-7-15,-11-9-1 0,19 10 2 16,-19-10-3-16,14-3 3 16,-14 3-2-16,13-16 2 15,-6 3-2-15,5-1 2 16,-3-7 0-16,7 2-4 16,-2-1 3-16,0 1 1 15,1 2 0-15,-5 2 0 16,2 5 2-16,-12 10-2 15,11-12 0-15,-11 12 4 16,0 0-3-16,0 0 1 16,0 0 3-16,0 0-4 15,-12 12 1-15,6 0 3 0,-2 3 0 16,1 1-1-16,-4 1 1 16,1 1-1-16,-1 1-2 15,1-1 3-15,-1-1-1 16,-2-6-2-16,-1-3 1 15,0-2 0-15,-5-2-1 16,2-4 0-16,-4-4 2 16,0-5 0-16,2-5 1 15,2-3-30-15,4-3-67 16,7-1-56-16,6 4-19 16,9-2-3-16,4 11-9 15,-13 8 3-15</inkml:trace>
  <inkml:trace contextRef="#ctx0" brushRef="#br0" timeOffset="179276.06">24022 6703 225 0,'-13'7'79'16,"8"8"-4"-16,-4 1-10 16,6 4-10-16,-3 5-12 15,0 4-9-15,6 3-4 16,-2 2-7-16,2 2-3 0,2-4-3 15,4 0 2-15,-6-4-2 16,7-3 4-16,-1-4-1 16,6-4 1-16,-5-5 1 15,6-8-3-15,2-4-1 16,4 4-1-16,2-4 0 16,5-6-7-16,-1 1-1 15,2-1-4-15,2 0 0 16,-5 2 0-16,0-1 1 15,-3-1 1-15,-3-1-5 16,-3-2-32-16,-2 2-46 16,-13 7-43-16,14-18-36 15,-14 18-8-15,0-14-8 16,0 14-2-16</inkml:trace>
  <inkml:trace contextRef="#ctx0" brushRef="#br0" timeOffset="179561.7">24229 6948 185 0,'-14'0'148'16,"14"0"-42"-16,-14 13-8 16,8 2-6-16,4 4-15 15,-5 3-13-15,7 8-16 0,0 0-16 16,0 4-9-16,8 2-6 15,-1 1-6 1,0-4-4-16,0-1 0 16,1-7-2-16,0-3-1 15,-1-5-19-15,-7-17-51 0,10 16-60 16,-10-16-32-16,0 0-6 16,0 0-9-16,-7-13-5 15</inkml:trace>
  <inkml:trace contextRef="#ctx0" brushRef="#br0" timeOffset="180355.8">18593 5224 220 0,'0'0'72'0,"0"0"-2"16,0 0-10-16,0 23-7 16,6-4-8-16,-1 7-2 15,-5 8-3-15,6 7 0 16,-6 5-5-16,2 5-4 16,-2 2-2-16,6 5-5 15,-6 1-3-15,2-1-3 16,4 1-4-16,0-1-2 15,1-4-5-15,0 0 3 16,4-5-4-16,-2-6 0 16,-3 1 3-16,2-8 0 0,-2-5 0 15,0-4-1 1,-6-5 2-16,6-5-3 16,-6-5-13-16,0-12-37 15,5 15-38-15,-5-15-33 0,0 0-40 16,-5 10-9-1,5-10-9-15,-18 15 0 0</inkml:trace>
  <inkml:trace contextRef="#ctx0" brushRef="#br0" timeOffset="180673.52">18450 6179 295 0,'-7'-13'116'16,"7"13"-8"-16,0 0-8 16,0 0-16-16,0 0-19 0,0 26-19 15,13-7-17-15,6 6-14 16,1-2 0-16,1 2-7 16,2-5-1-16,3-5-1 15,-2-3 0-15,-3-7-1 16,-1-5 1-16,-4-10-1 15,2-6 2-15,-2-10-2 16,-5-6-2-16,1-4 0 16,-3-1 1-16,-3 1-34 15,1 7-65-15,-1 4-58 16,-6 8-14-16,0 17-8 16,0 0-2-16,3 24 36 15</inkml:trace>
  <inkml:trace contextRef="#ctx0" brushRef="#br0" timeOffset="181396.28">18636 6888 118 0,'17'-10'143'0,"0"-2"-42"15,4 5-8-15,2 2 1 16,2 5-8-16,3 0-14 16,-2 7-11-16,0 7-14 0,-6 3-12 15,-4 6-10-15,-10 1-4 16,0 2-7-16,-12 1-2 15,-1-3-5 1,-5-2-5-16,1-5-2 0,0-4 0 16,-1-4 0-16,12-9-1 15,-9 11-1-15,9-11 0 16,0 0 2-16,14 9-2 16,-4-6 1-16,4 2-3 15,1 3 3-15,5 0 0 16,0 2 2-16,2 0-1 15,-2 3 2-15,-1 2-1 16,-2 0 2-16,-4 1 0 0,1 1 0 16,-6-2-2-16,-3 4 1 15,-5-3 2 1,0 2-2-16,-5-2-1 16,-5 0 2-16,-5 0 0 0,-4 0-1 15,-6-4-1-15,-3-1 1 16,-5-4-2-16,0-4 0 15,-2-3-1-15,1-12-38 16,8-1-50-16,4-4-60 16,8-9-15-16,9 0-11 15,5-6-3-15,15 1 22 16</inkml:trace>
  <inkml:trace contextRef="#ctx0" brushRef="#br0" timeOffset="182062.83">18724 6342 104 0,'14'-16'47'16,"2"-3"0"-16,4 1-1 16,2-2 0-16,1 3-1 15,-2-3-2-15,-3 3 3 16,-1 1 1-16,-6 3 6 16,-11 13 1-16,12-11 1 15,-12 11-2-15,0 0-4 16,-18 17-1-16,-1-5-7 15,0 7-4-15,-8 0-11 16,3 2-7-16,-7-2-6 16,5 1-3-16,4-4-3 15,2-3-4-15,8-2-50 16,12-11-62-16,0 0-50 0,0 0-5 16,18 5-11-16,3-5-3 15,-3-5 71-15</inkml:trace>
  <inkml:trace contextRef="#ctx0" brushRef="#br1" timeOffset="187011.87">21383 2754 156 0,'-6'-14'78'16,"6"14"-3"-16,0 0-8 16,-15 6-9-16,6 12-10 15,-1 6-16-15,-1 11-3 16,-4 2-9-16,2 5-1 0,-5 1-5 16,4 0-7-16,0-5-3 15,2-4 3 1,4-7-1-16,1-6 1 15,1-8 1-15,6 1 4 0,0-14-1 16,5 15 3-16,-5-15 0 16,21 7 2-16,-6-7-3 15,9 0-1-15,2 0-1 16,4 0-4-16,2 0 0 16,1 0-2-16,0-5 1 15,-3 5-5-15,-3-4 4 16,-2 4-3-16,-4-4-16 15,-6 0-30-15,4 4-33 16,-5-5-38-16,-1 1-26 16,1 4-10-16,-14 0-6 15,21-17 85-15</inkml:trace>
  <inkml:trace contextRef="#ctx0" brushRef="#br1" timeOffset="187224.06">21653 2951 262 0,'-16'0'101'0,"9"9"-5"16,0 9-10-16,1 9-15 15,3 3-17-15,3 6-14 16,0 4-12-16,0 1-4 16,6-2-12-16,3-3-13 15,10 0-63-15,2-4-74 16,-3-7-12-16,4 9-10 0,-10-2-7 15,3 17 73 1</inkml:trace>
  <inkml:trace contextRef="#ctx0" brushRef="#br1" timeOffset="188752.45">21474 5380 116 0,'0'-31'62'0,"6"-1"-6"15,6 5-6-15,2 3-11 16,8 5-7-16,5 2-8 16,7 9-7-16,6 8-2 15,5 0-2-15,-1 13-3 16,9 5-2-16,0 7 1 16,1 7-3-16,1 7 4 15,5 4 0-15,-1 3-1 16,2 5 0-16,0 4 0 15,-5 5 1-15,-1 2-2 16,-4 1 1-16,-4 3-1 16,-7 2-3-16,-4 0 3 15,-5 2 0-15,-4-1 0 0,0-3-3 16,-2-2 1-16,0-4 0 16,-1-5-3-16,-1 1 0 15,3-2-1-15,-2-4-3 16,-1-1 3-16,-3-1-2 15,1-4 1-15,-2-1-1 16,1-1 4-16,0-7 0 16,0 1 2-16,0-8 0 15,1 0 0-15,-1-6 2 16,1 0-2-16,-1-8 3 16,-1 0-5-16,-4-3 1 15,-2-3-3-15,-13-8 1 16,16 10-1-16,-16-10-2 0,0 0 3 15,0 0-2-15,0 0 3 16,0 0 1-16,0 0 0 16,10-20 0-16,-10 3 2 15,0-8-1-15,0 0 0 16,0-2-1-16,0-2 1 16,3 3 0-16,-3 2 0 15,0 2-1-15,5 7-3 16,-5 4 4-16,0 11-4 15,0-10 1-15,0 10-1 16,0 0-1-16,9 18 0 16,-1-1-2-16,1 0 4 0,3 6-4 15,1 2 1-15,3 3-1 16,1 0-1 0,2-3 1-16,1 1 1 15,0-6 2-15,0-2-2 16,-2-3 0-16,0-3 1 0,-5-5 0 15,1-1 1-15,-14-6-1 16,16 4 0-16,-16-4 0 16,0 0 3-16,0 0-2 15,0 0 1-15,0 0 0 16,0 0 1-16,0 0 1 16,-12-8-1-16,-1 8-2 15,-1 0 1-15,-7 0 3 0,-5 8 0 16,-7 0-1-1,1 2 0-15,-5 2 1 16,-2 4 0-16,3-1 1 16,-2-1 0-16,6 1-4 0,9-1 3 15,3-3-2-15,6-2 0 16,14-9-2-16,-17 8 2 16,17-8 0-16,0 0-2 15,0 0 0-15,11-4-26 16,2 0-47-16,0-2-58 15,1-5-23-15,3 5-9 16,-4-9-9-16,1 6 15 16</inkml:trace>
  <inkml:trace contextRef="#ctx0" brushRef="#br0" timeOffset="-183472.94">26894 4617 141 0,'-21'-19'70'15,"9"11"-9"-15,2 2-6 16,10 6-9-16,0 0-9 16,0 0-8-16,4 16-9 15,13-3-6-15,6 6-2 16,4 2-1-16,6 3-1 15,1 2-3-15,0-1 3 0,1 1-6 16,-2 1 2 0,-6-1-1-16,-7-1-1 0,-4 0 3 15,-8 0-1 1,-8-2 3-16,-4 0-2 0,-11-3 6 16,-6-4-4-16,-4-2 0 15,-6-6-2-15,-1-2-1 16,1-6 1-16,-2-6-2 15,5-2 0-15,4-5 2 16,5-1 1-16,8-5-5 16,4-4 8-16,7 0-6 15,9-4 3-15,5-1-3 0,4 0 4 16,5 0-10 0,1 1 4-16,0 1 2 0,-1 3-4 15,-2 2 3 1,-6 0-2-16,-3 3 4 0,-6-1-3 15,-6 0 7-15,0 0-1 16,-12 1 4-16,-2 2 0 16,-7-2 1-16,-3 5 0 15,-6 3 1-15,-4 3-1 16,-4 4-2-16,0 3-3 16,0 3-1-16,4 1 0 15,0 3-2-15,7-1-2 16,3 3-3-16,5-1 1 0,8-2-1 15,11-6-11 1,-6 23-32-16,14-10-38 16,9-1-46-16,8 3-22 15,5-7-7-15,11 7-7 0,-1-9 21 16</inkml:trace>
  <inkml:trace contextRef="#ctx0" brushRef="#br0" timeOffset="-183149.35">27319 4461 102 0,'10'-4'109'16,"-10"4"-38"-16,14 4-2 15,-7 7-4-15,0 7-7 16,2 8-5-16,-2 6-9 0,1 6-6 15,-1 8-9-15,3 4 1 16,-3 0-6-16,1-1-5 16,-3-2-2-16,4-3-3 15,-5-7-2-15,5-4-1 16,-7-9 2-16,4-6-6 16,-1-5 2-16,-5-13-21 15,0 0-51-15,14 0-57 16,-14-18-20-16,0 2-9 15,0-11-7-15,-5 5 2 16</inkml:trace>
  <inkml:trace contextRef="#ctx0" brushRef="#br0" timeOffset="-182351">27805 4228 142 0,'-34'0'52'16,"-12"3"1"-16,-13-3-4 16,-11 8-6-16,-10-2-7 15,-8 3 1-15,-6-3-3 16,-8 0-5-16,-3-1-5 15,-2-5-2-15,5 0-3 16,4-4 1-16,2 1-2 16,10-6 2-16,9 2-4 0,10 0 6 15,11-2 0-15,11 0 0 16,8 3 0 0,8 0-1-16,8 2-3 15,8-1-3-15,13 5-1 16,-14-4-4-16,14 4-2 0,-5 12-3 15,5 1-1-15,0 8-3 16,0 8 0-16,0 7 0 16,3 9-1-16,-3 8-3 15,0 3 3-15,6 7-1 16,-2 1 3-16,0 5 1 16,2-3-1-16,1 2 1 15,2-2 1-15,3-4 1 16,-2-5-3-16,4-4 1 15,-4-7-1-15,0-9-4 16,0-7 4-16,-4-7-3 16,-2-8 1-16,-4-15 1 0,0 0 0 15,0 0 3-15,-14-12-3 16,-2-10 4-16,-8-2-3 16,-8-6 2-16,-6-3 4 15,-7 0-6-15,-4 0 5 16,-4 3-7-16,3 6 8 15,4 4-9-15,7 6-23 16,12 10-64-16,13 4-52 16,14 0-14-16,25 10-9 15,9-10-3-15,26 10 38 16</inkml:trace>
  <inkml:trace contextRef="#ctx0" brushRef="#br0" timeOffset="-181698.2">30992 4329 165 0,'0'0'58'15,"0"0"-8"-15,0 0-2 16,7 28-8-16,-2-4-7 16,2 6-3-16,1 7-2 15,4 3 0-15,-1 4-4 16,0 1-2-16,2-3-5 15,0-2-2-15,1-1-8 16,-4-5-24-16,0-6-34 16,3-2-48-16,-7-10-16 15,5-3-7-15,-11-13-4 16,18 4 91-16</inkml:trace>
  <inkml:trace contextRef="#ctx0" brushRef="#br0" timeOffset="-181348.75">31355 4507 50 0,'0'0'103'16,"-10"14"-32"-16,-6 5-19 0,9 5-1 15,-3 4-13-15,6 3 1 16,4-1-8-1,0 1-7-15,13-2-9 16,0-1-2-16,9-6 5 16,1-5-8-16,6-5 9 0,-4-5-6 15,2-7 4-15,-3-11 0 16,1-4 0-16,-3-11 0 16,-6-4 5-16,-6-5 3 15,-6-2-4-15,-4-2 3 16,-11 3-5-16,-7 6-6 15,-5 6-16-15,-8 9-27 16,2 9-35-16,1 6-45 16,7 12-24-16,2 1-10 15,13 8-6-15,1-3 47 16</inkml:trace>
  <inkml:trace contextRef="#ctx0" brushRef="#br0" timeOffset="-181001.32">31827 4556 166 0,'-18'0'89'16,"4"8"-14"-16,0 6-7 0,6 6-12 15,-4 4-7 1,10 1-11-16,2 4-9 15,9 1-17-15,8-2 1 16,2-3 2-16,5-4-2 0,3-5 8 16,7-3 0-16,0-9-3 15,4-4 3-15,-8-14-2 16,1-3 0 0,-9-9-2-16,-1-5 4 0,-13-4-6 15,-8-2 2-15,-15 0-15 16,-12 3-29-16,-6 6-40 15,-8 10-57-15,-7 3-19 16,4 8-14-16,0 3-6 16,10 10 30-16</inkml:trace>
  <inkml:trace contextRef="#ctx0" brushRef="#br0" timeOffset="-180082.57">32524 4082 101 0,'-9'-7'44'16,"-19"1"-1"-16,-9 6-4 16,-17-5-2-16,-2 8-3 15,-17 1-3-15,-5 3 3 16,-15 0-2-16,-2 0 0 16,-5-1-3-16,1 0 2 0,-3-1-7 15,6-5-4-15,-4 0-1 16,5-8-9-16,5 2 1 15,6-4-5 1,9 1 0-16,3 0-7 0,8-1 7 16,4-1 0-16,13 4 5 15,3-2 1-15,7 4 1 16,6-3 0-16,5 4 1 16,5 0 0-16,5 1-3 15,5 3-2-15,11 0-1 16,-17 0 1-16,17 0-2 15,-12 19-3-15,8-2 2 0,0 4 3 16,-2 5-3-16,1 6 2 16,0 6-1-1,2 2 0-15,-1 6-2 16,1 4 2-16,3 1-1 0,0 6-6 16,0 0 4-16,0 3-1 15,0-2 0-15,7 2 2 16,-1-3-1-16,4-4 1 15,0-2-2-15,0-4 4 16,2-7-5-16,0-3 5 16,1-6-5-16,-2-7 0 15,-2-7 0-15,-2-3 2 16,-7-14-1-16,0 0 1 16,0 0 0-16,0 0-1 15,-9-20 2-15,-8-2 0 16,-1-3 5-16,-8-6-9 15,-4-2 6-15,-4 0-9 0,1-1 7 16,1 7-5-16,3 2-23 16,7 8-51-16,6 9-60 15,16 8-15-15,0 0-13 16,-7 17-3-16,15 5-6 16</inkml:trace>
  <inkml:trace contextRef="#ctx0" brushRef="#br0" timeOffset="-178044.66">28649 4760 151 0,'0'0'50'0,"0"0"0"0,6 19-8 16,8-7-10-16,3 6-7 15,0 1-4 1,7 5-2-16,0 2-9 0,0 1-2 16,-1 3-5-16,3-1 2 15,-6-1-2-15,-2 2 1 16,-4-4 0-16,-6 0 1 16,-8-2 3-16,0-4-1 15,-11-3 0-15,-5-4-2 16,-5-4 3-16,-5-3-3 15,-1-6 1-15,-1-6-1 16,1-3-1-16,1-5 1 16,5-6-1-16,3-5 1 15,9-3-1-15,3-5 2 16,6-3 0-16,6-1-3 16,6-3 3-16,2 0-5 0,3 1 5 15,2 5-5-15,2 1 5 16,-2 4-4-16,-1 3 3 15,-4 3 3-15,-5 5-1 16,-4 4 4-16,-5 2-1 16,0 1 3-16,0 11-1 15,-21-13 1-15,4 9-1 16,-4 4 3-16,0 0 0 16,-5 4-1-16,-2 2 1 15,0 3-1-15,-3 1 0 16,4 1 1-16,0 0 1 15,7 1-4-15,-1-2 1 16,7-1-1-16,14-9-2 0,-13 13-1 16,13-13 0-16,0 0-2 15,19 11-2-15,-4-11-15 16,4 0-29-16,7 0-31 16,1 0-45-16,1-5-24 15,6 5-12-15,-6-6-3 16,6 6 4-16</inkml:trace>
  <inkml:trace contextRef="#ctx0" brushRef="#br0" timeOffset="-177396.98">29156 4685 158 0,'0'0'61'0,"0"0"-1"16,-15 0-5-16,2 0-3 16,-1-3-9-16,0 3-3 15,-1-6-5-15,2 6-1 16,0-7-7-16,0 7 1 15,1-5-6-15,12 5-3 0,-17 0-2 16,17 0-2-16,-16 14-4 16,12-1-3-16,-3 9 1 15,1 3-8-15,0 4 6 16,-1 3-2-16,2-2 1 16,-2 1-6-16,5-5 4 15,2-5-2-15,-4-5 3 16,4-16 0-16,10 13 0 15,-10-13-2-15,22 0 3 16,-6-2 0-16,3-4 1 16,2 3-3-16,0-1-1 15,3 4-1-15,1-4 1 16,-3 4-2-16,0 6 0 0,-2-1 1 16,-2 3-2-1,-3 4 1-15,0 3 0 16,-4 0 1-16,-4 5-1 15,0 2 4-15,-7 2-1 0,0 2 0 16,0 1 1-16,-12-1 1 16,-1-1 0-16,-4-2 0 15,-2-4 0-15,-2 1-1 16,-3-8-1-16,2-3-1 16,1-2-16-16,2-7-32 15,7 0-44-15,12 0-43 16,-10-15-15-16,10 15-6 15,7-20-4-15,2 15 62 0</inkml:trace>
  <inkml:trace contextRef="#ctx0" brushRef="#br0" timeOffset="-177100.64">29409 5129 294 0,'11'-9'107'0,"-11"9"-9"0,0 0-12 15,17-6-16 1,-17 6-12-16,15 0-20 15,-15 0-22-15,20 0-16 0,-8 0-31 16,0 0-39-16,-12 0-47 16,14-5-22-16,-14 5-7 15,0 0-3-15,15-12 34 16</inkml:trace>
  <inkml:trace contextRef="#ctx0" brushRef="#br0" timeOffset="-176781.62">29610 4793 162 0,'0'0'95'16,"0"0"-2"-16,0 0-10 15,0 0-9-15,0 0-6 16,10 20-16-16,-4-5-8 15,1 9-14-15,-1 2 1 16,2 5-20-16,0 2 3 16,-2 3-6-16,0-3 1 15,-1 0-2-15,-5-3 0 16,7-3-1-16,-7-5-2 16,0-5-14-16,3-4-44 15,-3-13-58-15,0 0-28 16,0 0-9-16,0 0-7 0,-14-18-2 15</inkml:trace>
  <inkml:trace contextRef="#ctx0" brushRef="#br0" timeOffset="-175881.85">29808 4284 129 0,'-7'-16'55'0,"-10"13"-2"16,-13 3-7-16,-9 0-7 16,-10 0-7-16,-10 6-5 15,-8 1-4-15,-7 1-2 16,-7 1-7-16,-7-1 0 0,0-4-2 15,-3 0-3 1,0-4 0-16,2 0-3 0,1 0-1 16,5-4-1-1,6-1 2-15,6-3 1 0,6 2-1 16,5 0 7-16,11 0 0 16,3 0 3-16,6 2 0 15,7-1 3-15,9 1 0 16,4 1 1-16,8 3-2 15,12 0-4-15,-15 0-1 16,15 0-2-16,0 0 0 16,-5 10-3-16,5-10-1 15,0 24-1-15,0-7 1 16,3 4-3-16,-3 4 2 16,5 2-1-16,-1 6 1 15,-1 4-2-15,3 3 2 16,3 2-1-16,1 5-1 0,-1 3 0 15,4 3 0-15,1-1 2 16,-1 1-3-16,1-2 2 16,-1 1-3-16,0-4 1 15,1 0-2-15,-1-6 3 16,1-2-3-16,-3-5-2 16,-2-2 2-16,-2-6-1 15,0-3 0-15,-3-2 1 16,-4-6 2-16,2-3-1 15,-2-13 2-15,0 15 0 16,0-15 1-16,0 0 2 16,-13-10 1-16,3-3-1 15,-3-4 2-15,-5-6 0 0,-3-1-2 16,-7-1 1-16,-3 0-3 16,2 3 2-16,-1 1-19 15,7 10-50-15,9 5-66 16,14 6-24-16,0 0-10 15,14 5-7-15,12 9-4 16</inkml:trace>
  <inkml:trace contextRef="#ctx0" brushRef="#br0" timeOffset="-173950.7">27057 5681 114 0,'-5'-16'65'15,"5"5"-2"-15,0 11-1 0,0-18-3 16,0 18-8-1,0 0-8-15,0-10-7 0,0 10-7 16,0 0-5 0,14 18-5-16,-9-5-5 0,4 3 0 15,1 5-1-15,-3 6 1 16,0 5-1-16,2 1-3 16,-2 4 0-16,-2 1-5 15,1 2 3-15,-3 1-5 16,1-1 3-16,-1 1-5 15,0-1 6-15,2-1-3 16,-2-2-1-16,-3-1 1 16,7-2 0-16,-2-2-1 15,-1-1-1-15,-1-3 0 16,4 0-1-16,0-6 1 16,-1-1 2-16,0-1-2 15,-1-2 0-15,1-3 0 0,1-1 0 16,-7-14 1-16,7 18-1 15,-7-18 0-15,4 11 0 16,-4-11 1-16,0 0 0 16,0 0-2-16,0 0 1 15,0 0-2-15,0 0 2 16,0 0-2-16,0 0 1 16,0 0-2-16,0 0 1 15,-8 11 0-15,8-11 1 16,0 0 1-16,-13 6-3 15,13-6 2-15,0 0-2 16,0 0 2-16,0 0 0 0,-11 0-2 16,11 0 1-16,0 0-1 15,0 0 1-15,0 0-1 16,-10-10 1-16,10 10-1 16,0 0 1-16,-14-14-1 15,14 14 2-15,-13-13-1 16,13 13 2-16,-22-19 1 15,9 8-1-15,-1-1 3 16,1-2-2-16,-3-3 3 16,1 3-1-16,-3-4 2 15,2 5 0-15,1-1-1 16,2 2 1-16,0 1 0 16,13 11-1-16,-17-14-2 0,17 14 1 15,0 0-2-15,0 0-2 16,0 0 2-16,0 0-2 15,0 0 0 1,0 0 0-16,0 0 1 0,8 14 0 16,1-2-1-16,4 1 0 15,0 4-1-15,2 1 1 16,2-2 0-16,0 2 0 16,2 2-2-16,2-2 0 15,-1 0 3-15,-3 0-2 16,0-3 0-16,-1 1 1 15,-4 0-2-15,0-4 1 16,-12-12 0-16,14 20 0 0,-14-20 1 16,7 14 1-16,-7-14-1 15,0 0-2-15,0 0 1 16,0 0 2 0,0 0-2-16,0 0 1 0,0 0 0 15,0 0 1-15,13-22 1 16,-7 5 0-16,1-5 3 15,1-2-2-15,4-5 1 16,2 0-1-16,0 1-1 16,0 2-1-16,2 4 2 15,-2 3-2-15,-1 4-1 16,-3 6 0-16,-10 9 1 16,14-10 0-16,-14 10 1 0,0 0 0 15,0 0 0-15,0 0 1 16,0 0 0-1,0 0-1-15,0 0 1 16,0 0 0-16,0 0-3 0,0 0-20 16,-10 0-39-16,10 0-52 15,-12-8-36-15,12 8-11 16,-12-6-12-16,12 6-2 16,-14-11 87-16</inkml:trace>
  <inkml:trace contextRef="#ctx0" brushRef="#br0" timeOffset="-166550.65">27401 7419 58 0,'0'0'37'15,"9"-12"-3"-15,-9 12-1 0,0 0 1 16,11-8-2-1,-11 8 1-15,0 0-2 16,0 0 3-16,0 0-6 16,0 0 2-16,0 0-4 15,0 0-1-15,-11 5-4 0,11-5 0 16,-15 13-4-16,15-13-1 16,-24 16-4-16,10-6 0 15,-3 1-4-15,-1 0 4 16,-1-2-4-16,-2-2 1 15,0-2 0-15,-2 0-3 16,4-2 0-16,-1-3 0 16,3-3 0-16,2-2-3 15,2-3 5-15,13 8-1 16,-16-24 0-16,16 9 3 16,0-2 3-16,8-2-4 15,0-1 2-15,5 3-1 0,1-5-1 16,3 6-4-16,0-1 2 15,2 5-4-15,-1 1-1 16,2 3-1-16,-2 3 1 16,-1 5-2-16,-1 0 4 15,0 10-1-15,-5 2 0 16,-1 5 2-16,-4 5 0 16,-6 5 3-16,0 6 7 15,-9 4-5-15,-2 2 4 16,-3 2-4-16,-4-1 3 15,0-1-7-15,1-3 5 16,-3-4-5-16,3-4-4 16,-2-5 3-16,3 0-1 0,0-2 0 15,-4-4 1-15,3-1-16 16,1-1-42-16,2-7-62 16,1-8-31-1,13 0-8-15,0 0-8 0,0 0-3 16</inkml:trace>
  <inkml:trace contextRef="#ctx0" brushRef="#br0" timeOffset="-165218.87">31498 5645 92 0,'0'-16'60'15,"0"2"-2"-15,0 14-6 16,-4-18-6-16,4 18-8 16,0 0-6-16,0 0-7 15,11 9-5-15,-5 8-7 16,0 4-4-16,0 7-2 15,1 6 1-15,0 7-1 16,-1 2-1-16,0 6 0 16,0 1 0-16,-2 2 0 15,1 0 4-15,-1 2 0 16,0 1 0-16,-4 0-1 16,4-1 1-16,-4 1-3 0,0 1 3 15,2-3-3-15,-2-3-1 16,0 0-4-16,-4-4 4 15,4-4-3-15,0-5 0 16,-6-5-2-16,6-3 2 16,-3-5 0-16,3-3-2 15,-6-5-1-15,6-2 1 16,0-14 1-16,0 16 3 16,0-16 0-16,0 0 3 15,0 11-1-15,0-11 3 16,13-4 3-16,-13 4-2 15,21-11 0-15,-8 3-1 16,3-6 2-16,2-3-3 0,2-1-2 16,1-1 2-16,-2-3-4 15,1 1 1-15,-6 1-1 16,0 4 1 0,-2 2 3-16,-12 14 1 0,13-16 3 15,-13 16-2-15,0 0 3 16,0 0 0-16,-12 11 0 15,6 0-2-15,-2 4-5 16,-5 2 0-16,2 6-4 16,0 0 1-16,-3 4-4 15,1-1 3-15,-1 1-1 16,2-1 1-16,0-2-1 16,4-1-5-16,1-3 5 0,1-1-3 15,0-4 4-15,4-1-3 16,-4-4 0-16,6-10 0 15,-11 16 0 1,11-16 3-16,-17 7 1 0,4-7-1 16,-3 0 0-16,-1-4 1 15,-1-3 0-15,-2-2 3 16,2-3-3-16,-3-5 2 16,-3 1-2-16,4-2 3 15,-1-3-4-15,4 4 2 16,0 0-1-16,3 1-2 15,1 2 2-15,3 3-5 16,10 11-32-16,-10-13-49 0,10 13-54 16,0 0-20-16,0 0-7 15,0 13-9 1,0-13-1-16</inkml:trace>
  <inkml:trace contextRef="#ctx0" brushRef="#br0" timeOffset="-164049.41">31503 7353 138 0,'0'0'66'16,"0"-12"0"-16,0 12-4 15,0 0-3-15,0 0-8 16,2-11-6-16,-2 11-6 15,0 0-6-15,0 0-7 0,0 0-3 16,0 0-4-16,11 14-3 16,-11-14-1-16,12 23-1 15,-8-7-2 1,5 4 1-16,-3 3 3 0,5 4-6 16,-5 1 4-16,4 1-3 15,-5 0 3-15,4 0-1 16,-2 0 0-16,-3-1-4 15,1-6-2-15,-5-1 2 16,2-7-3-16,-2 1 1 16,0-15-2-16,0 18-2 15,0-18-7-15,0 0-22 16,0 0-29-16,0 0-37 0,14-8-40 16,-3 5-12-16,-9-8-8 15,12 4-3-15,-8-4 81 16</inkml:trace>
  <inkml:trace contextRef="#ctx0" brushRef="#br0" timeOffset="-163648.82">31937 7442 156 0,'0'0'67'16,"0"0"3"-16,-3 11-1 15,-9 2-6-15,-3 4-14 0,-3 4-9 16,5 3-11-16,0 3 0 16,4 0-3-1,2 2-9-15,7-4 0 16,2-3-7-16,10-1 9 0,3-3-7 16,5-4 6-16,7-4 0 15,-3-3 0-15,6-7 3 16,1 0-4-1,3 0 3-15,-5-12-10 0,-2 1 4 16,-2-3-5-16,-2-3-1 16,-5-5 6-16,-5-2 2 15,-10-1-5-15,-7-2 6 0,-14 0-4 16,-8 0-2 0,-8 2-7-16,-8 2-22 15,-3 5-69-15,2 6-64 16,2 0-12-16,9 12-16 15,2-4 0-15,14 12 44 0</inkml:trace>
  <inkml:trace contextRef="#ctx0" brushRef="#br1" timeOffset="-155712.75">29047 5948 110 0,'-28'6'39'15,"-4"7"-2"-15,-2 8-9 16,-6 8-9-16,-5 13-3 16,-5 6-7-16,-4 8 3 15,0 7-4-15,-1 3 0 16,-1 6-1-16,-3-1 3 16,0 0-1-16,4-7-2 15,1-3 0-15,5-6-1 16,3-7-3-16,5-7 4 15,8-7-7-15,1-9 3 16,11-7 0-16,3-4 6 16,8-7 5-16,10-7 8 15,-12 0 4-15,12 0 1 0,0-23 5 16,0 4 2-16,6-3 0 16,1-5-2-16,-1-2-6 15,2-1-4 1,-1 4-5-16,-1 2-1 0,1 7-2 15,-1 4-3-15,-6 13 0 16,6-11-4-16,-6 11-2 16,-13 21 0-16,3 1-3 15,-4 6-1-15,-2 3 0 16,-4 2-1-16,-1 4-1 16,-3 0 2-16,2-6 0 15,4-5-1-15,2-7 3 16,3-4-1-16,3-5 0 0,10-10 1 15,-11 11 4-15,11-11 3 16,0 0 1-16,0 0 3 16,0 0 1-1,13-9 0-15,0 6 2 0,4-2-2 16,6 3 0-16,4 2-4 16,4-5-1-16,6 5-3 15,-3 0 0-15,2 0-2 16,-4 0-1-16,-3 7 0 15,-5-7-3-15,-4 5 1 16,-7-5-1-16,-13 0-20 16,15 3-65-16,-15-3-48 15,0-12-30-15,0 1-6 16,-9-14-5-16,9-1 13 16</inkml:trace>
  <inkml:trace contextRef="#ctx0" brushRef="#br1" timeOffset="-154676.87">30027 2851 141 0,'0'0'75'0,"-4"11"-3"16,4-11-3-16,-26 15 3 16,4-4-8-16,-4-3-7 0,0 3-11 15,-6-3-9-15,2-2-7 16,-1-6-2-16,4 0-1 16,4-4 1-16,4-3 0 15,5-7-1-15,7-1-4 16,3-8-1-16,8-6-4 15,4-2 0-15,6 0-16 16,6-4 1-16,6 2-7 16,2 3 4-16,4 0-5 15,-1 7 5-15,1 6-4 16,1 7 3-16,-3 0 4 16,-3 7-2-16,-2 3 1 15,-4 6-1-15,-2 4 1 0,-4 6 5 16,-3 3 4-16,-4 7-5 15,-5 6 5 1,-3 3-4-16,-5 2 3 16,-2 2-4-16,-4 7 4 0,-5-3-10 15,0 4 2-15,-3-2-2 16,-1-1 3-16,-3 2-3 16,3 0 4-16,-7-6-4 15,3-1 1-15,0-4-3 16,0-3 2-16,2-7-1 15,3-5 1-15,2-3-2 16,3-4 2-16,14-13 1 16,-13 12 0-16,13-12 2 0,0 0-1 15,0 0-1 1,7-16-22-16,4 6-51 0,-2-1-58 16,3-2-31-1,0 6-16-15,-12 7-6 0,0 0-8 16</inkml:trace>
  <inkml:trace contextRef="#ctx0" brushRef="#br2" timeOffset="-110315.8">3450 8968 141 0,'0'0'63'0,"0"0"1"16,0 0 2-16,0 0-6 15,0 0-2-15,0 0-6 16,0 0-7-16,0 0-6 16,0 0-4-16,0 0-7 15,0 0-5-15,-10 11-3 16,10-11-5-16,6 20-1 16,-1-8-3-16,2 3 1 0,-1 1-6 15,1-1 3 1,-1 2-2-16,-3 2-1 15,3-1 1-15,-2 2-1 16,-4-2-3-16,3-1 1 0,-3 1 1 16,6-2-2-16,-6-1 0 15,2-1 1-15,-2-2-1 16,0-12 1-16,6 19 0 16,-6-19 1-16,0 10 1 15,0-10-1-15,0 0-1 16,0 0 3-16,0 0-2 15,0 0 0-15,0 0 0 16,0 0 1-16,0 0 1 16,0 0 2-16,0 0-2 15,0 0-24-15,18-6-62 16,-18 6-59-16,8-15-17 16,-8 15-9-16,12-15-4 0,-12 15-2 15</inkml:trace>
  <inkml:trace contextRef="#ctx0" brushRef="#br2" timeOffset="-100462.74">5380 8997 184 0,'0'0'73'0,"-19"-9"-5"15,4 9-9-15,-2 0-7 16,-3 0-11-16,0 5-10 15,0 2-4 1,3 0-6-16,0 1-6 0,5 1-4 16,12-9-4-16,-12 20-1 15,12-9-4-15,11 2 2 16,3-2-3-16,6 2 2 16,3 0 2-16,3 0-1 15,2 1 1-15,2-2-2 16,1-1 2-16,-3 1-2 15,-1 0 2-15,-1-1-4 16,-3 2-1-16,-3-1 4 16,-3 2-1-16,-4 0 1 15,-3 0 2-15,-4 1 3 16,-6 0 0-16,0-1 1 16,-11 2 0-16,0-2 1 0,-4 1 2 15,-3-4-4-15,-2 1-2 16,0-3-2-16,-1-4 0 15,0-5 1-15,3 4 0 16,0-8-2-16,4 0 0 16,1-5 1-16,5-2 1 15,2-5-1-15,6-1-1 16,0-3 1-16,0-3-2 16,9 0 0-16,0 0-3 15,5-3 4-15,3 2-3 16,1-1 2-16,-1 1-1 15,1 4 0-15,1-2 0 16,-5 5 3-16,0 0 1 0,-4 0 3 16,-1 4 3-16,-5 2 0 15,-4 11 2-15,0-20 1 16,0 20 1-16,-10-16 0 16,10 16-4-16,-24-10-1 15,8 4-2-15,-4 3-1 16,1 3-3-16,-1-4 0 15,-2 4-2-15,3 0 1 16,3 0 0-16,2 3-26 16,2-3-57-16,12 0-67 15,0 0-18-15,0 11-10 16,0-11-3-16,14 15-8 16</inkml:trace>
  <inkml:trace contextRef="#ctx0" brushRef="#br2" timeOffset="-84588.07">7427 9037 103 0,'0'-19'49'15,"0"19"-6"-15,8-22-6 16,3 11-6-16,-2 1-4 15,5 0-7 1,-1 1-5-16,6 3-7 0,-5 2-2 16,4 4-2-16,-2 4 0 15,-1 2 3-15,2 1-5 16,-2 5 0-16,-2-2 0 16,-2 2 3-16,-2 4 1 15,-3-3 0-15,-6 4-1 16,0 0 0-16,-5 1 1 15,-5 0 1-15,-3 0 1 0,-5 0-3 16,3-3-1-16,-4 2-1 16,4-5 1-1,-3 0 1-15,5-4-1 16,-1 0 1-16,14-8 1 16,-14 13 2-16,14-13 3 0,-6 11 1 15,6-11 2-15,8 10 1 16,-8-10 1-16,25 12-1 15,-7-8 2-15,5-4-2 16,4 6-5-16,5-6-21 16,3 0-32-16,3-9-42 15,6 9-30-15,-7-14-6 16,5 8-8-16,-9-10 56 0</inkml:trace>
  <inkml:trace contextRef="#ctx0" brushRef="#br2" timeOffset="-83883.75">7945 8949 195 0,'0'0'62'16,"0"0"-5"-16,0 0-9 15,23-12-11-15,-5 12-9 16,5-5-9-16,3 5-7 16,5-3-4-16,-1 3-3 15,1-3-2-15,-4 3 1 16,-7 0-2-16,-3 0 1 16,-5 0-3-16,-12 0 4 15,18 0 3-15,-18 0 2 16,0 0 3-16,0 0-3 15,0 0 5-15,0 0-2 0,-12 11 2 16,12-11-3-16,-13 13-1 16,13-13-3-16,-12 24-2 15,4-10 2-15,2 2-3 16,0 4 3-16,1 0-1 16,-3 1 0-16,0 2 2 15,1 1 0-15,0 1 2 16,1-2 0-16,-1 1 1 15,0-4-2-15,1 1 0 16,4-2 1-16,-3-1-3 16,5-4 2-16,0-2-2 15,0-12 3-15,0 19-3 16,0-19 0-16,0 0 1 0,6 13-3 16,-6-13-11-16,0 0-20 15,0 0-24-15,14 0-29 16,-14 0-28-16,0 0-26 15,14-13-10-15,-14 13-3 16,8-11 74-16</inkml:trace>
  <inkml:trace contextRef="#ctx0" brushRef="#br2" timeOffset="-83607.46">7993 9171 184 0,'0'0'91'0,"0"0"-12"15,14-8-3-15,1 8-10 16,10-3-10-16,1 3-7 16,1 0-10-16,2 0-8 15,-1-4-6-15,-1 4-6 16,-1 0-6-16,-6 0-6 15,-2-5-23-15,-8 5-36 16,3-2-50-16,-13 2-31 16,12-5-8-16,-12 5-6 15,0 0 3-15</inkml:trace>
  <inkml:trace contextRef="#ctx0" brushRef="#br2" timeOffset="-79402.78">10800 8843 164 0,'0'0'60'15,"-13"-15"-5"-15,13 15-8 16,-14-6-10-16,14 6-7 16,-23 9-6-16,11 1-7 15,-4 6-6-15,2 3-1 16,-2 6-7-16,-1 5 2 15,0 4-1-15,0 1-1 16,2-1-3-16,3 0 2 16,-1-1 1-16,8-2-2 15,2-3 2-15,3-4 1 0,6-4 0 16,1-2 2-16,6-5 0 16,1-2 2-16,5-3-1 15,3-8 4-15,-2 0 1 16,5 0 2-16,-3-10 1 15,-2 1 0-15,-1-2 2 16,-4-6 0-16,-2 4 2 16,-11-2 0-16,-2-1 0 15,-3 2-1-15,-8 3-1 16,-9-1-1-16,-1 5-2 16,-5 7-27-16,3 0-44 15,-1 0-62-15,9 9-19 0,2-5-9 16,13-4-6-16,7 15 43 15</inkml:trace>
  <inkml:trace contextRef="#ctx0" brushRef="#br2" timeOffset="-78837.72">11029 8863 163 0,'0'-14'62'16,"0"14"-11"-16,0 0-7 16,0 0-9-16,0 0-10 15,0 0-6-15,0 14-7 16,0-2 1-16,0 2-6 16,-4 2 7-16,4 3-5 15,0-1 3-15,-5 0-3 16,5-2 1-16,0 2 2 15,0-2-3-15,0-2 5 16,0 0-3-16,0-2 2 16,6-1 1-16,-6-11 1 0,12 18 3 15,-12-18 0-15,19 14-1 16,-10-11-1-16,5-3-2 16,4 4-2-16,1-4-1 15,2 0-1-15,1-4-4 16,4 4 0-16,-4-5 1 15,5 1-2-15,-7-1-2 16,1-1-17-16,-2 4-25 16,-2-3-23-16,-6 1-32 15,1 4-31-15,-12 0-15 16,0 0-1-16,0 0 40 16</inkml:trace>
  <inkml:trace contextRef="#ctx0" brushRef="#br2" timeOffset="-78372.45">11232 8936 170 0,'-7'-11'68'0,"7"11"-2"16,0 0-11-16,0 0-9 15,0 0-10-15,0 0-8 16,0 18-8-16,0-5-5 16,8 3-4-16,-5 5-2 15,3 2 1-15,0 3-4 16,0 0 2-16,-1-1-2 15,-2 0 0-15,2-2 0 16,0 0 0-16,-5-2 0 16,4 0-2-16,1-3-1 15,-5-4 1-15,7-1 1 16,-7 0 0-16,0-13 0 16,7 17 1-16,-7-17 0 0,0 0 4 15,5 12-2-15,-5-12-6 16,0 0-30-16,0 0-43 15,0 0-43 1,15-13-14-16,-15 13-7 0,6-13-6 16,-6 2 122-16</inkml:trace>
  <inkml:trace contextRef="#ctx0" brushRef="#br2" timeOffset="-75433.63">13614 8946 181 0,'0'0'68'0,"-9"-11"-6"16,9 11-10-16,0 0-7 16,0 0-9-16,0 0-7 15,0 0-6-15,5 14-6 16,-3-3-2-16,3 4-1 16,0 3-1-16,0 4-1 15,4 2-2-15,-2 2 1 16,0 1-2-16,-1-3-1 15,1-2 0-15,-2 1-2 16,-1-5 1-16,1-2 0 16,-5-4-1-16,0-12 2 0,7 17-5 15,-7-17-24-15,0 0-34 16,0 0-41-16,13 5-28 16,-13-5-11-16,11-10-3 15,-11 10 57-15</inkml:trace>
  <inkml:trace contextRef="#ctx0" brushRef="#br2" timeOffset="-74964.58">13785 8993 145 0,'0'-17'87'0,"0"17"-17"15,7-20-9-15,-7 20-5 16,19-17-16-16,-3 10-10 16,-2 3-11-16,8 4-5 15,-1 0-4-15,2 0-2 16,-3 7-1-16,0 1-2 16,-5 0 2-16,-1 4-1 15,-3 0 0-15,-7 1 1 16,-4 0 3-16,0 2 0 15,-4 1 0-15,-5 1-2 16,-1 2 0-16,-4-2-2 16,-2 4 2-16,0-2-4 0,2 0 1 15,0-2-3-15,4 0 1 16,1-1 2-16,5-2-1 16,4 0 3-1,0-4 0-15,0-10 2 0,19 19-1 16,-6-13 1-16,5-6 0 15,4 0-11-15,3 0-21 16,0-7-33-16,3-3-34 16,0-5-33-16,4 4-14 15,-7-7-6-15,5 4 7 16</inkml:trace>
  <inkml:trace contextRef="#ctx0" brushRef="#br2" timeOffset="-74252.55">14455 8925 136 0,'13'-6'51'0,"-13"6"0"0,0 0-5 16,0 0-2-16,0 0-6 15,-15 7-1-15,3-7-6 16,-2 3-3-16,1-3-6 16,-7 3-2-16,3-3-5 15,-3 5-2-15,2-5 1 16,-2 0-3-16,7 0-3 15,-1 4-1-15,2-4-1 16,12 0-2-16,-15 12 0 16,15-12-1-16,-8 16-2 15,8-4 0-15,-5-1 1 16,5 1-1-16,0-1 2 16,0 0 0-16,0-11 1 15,9 16-1-15,-9-16 2 16,18 9 0-16,-5-9-2 15,6 4 2-15,-3-4-2 16,7 0 1-16,-5 0-3 0,5 0 0 16,-3 0-1-16,-4 3 0 15,3-3 0-15,-4 5-1 16,-4 0 1-16,-2-1-1 16,-9-4 1-16,20 10 1 15,-20-10 1-15,12 15-1 16,-12-15 0-16,6 17 2 15,-6-17 0-15,0 20 2 16,-4-8 1-16,-5-1 2 16,-2 1 1-16,-4-1 2 15,-4 0 1-15,-1-1 0 16,-1 1-2-16,-2-2-1 16,3-5-1-16,0 1-1 0,3-1 0 15,3-4-2-15,14 0-25 16,-13-4-45-16,13 4-49 15,5-13-19-15,4 9-8 16,1-8-6-16,4 10 15 16</inkml:trace>
  <inkml:trace contextRef="#ctx0" brushRef="#br2" timeOffset="-70971.71">16429 8957 141 0,'0'-13'63'15,"0"13"-3"-15,11-16-7 16,-11 16-9-16,19-19-8 15,-5 10-6-15,-1 2-6 16,5 1-4-16,0-2-8 16,0 8-2-16,3-3-3 15,-4 3 0-15,2 5 0 16,-2-1-2-16,-2 0 0 0,-2 3 0 16,0 2 1-16,-13-9-1 15,17 20 1-15,-13-9 1 16,-4 2-2-16,0 0 1 15,0 0 1-15,-5 0-1 16,-3 2 0-16,0 0 0 16,-6-1-1-16,1 1-1 15,-2 0 1-15,-3-1-1 16,1 1 0-16,0-2-2 16,-1 1 1-16,2-4-2 15,2 0 0-15,1 1-1 16,2-2 0-16,11-9 2 15,-13 14-2-15,13-14 1 0,-5 12 1 16,5-12-1-16,0 11 3 16,0-11 1-16,0 0-1 15,19 12 1-15,-8-7 2 16,2-5-1-16,4 3-2 16,0-3 2-16,3 0 0 15,3 0-1-15,0-3 0 16,-2-1 1-16,3 0 0 15,-1 0 1-15,-3 0-7 16,0-2-33-16,0 6-52 16,-6-11-40-16,4 11-9 15,-8-5-8-15,7 5-6 16,-17 0 115-16</inkml:trace>
  <inkml:trace contextRef="#ctx0" brushRef="#br2" timeOffset="-70547.19">16918 8926 196 0,'0'-14'75'0,"0"14"-6"0,0 0-11 16,0 0-11-16,0 0-11 15,0 0-7-15,8 20-5 16,-2-3-4-16,1 2-4 15,0 5-1-15,3 0-3 16,-2 4 0-16,-1-3-2 16,0 0 0-16,1-1-1 15,-2-4-2-15,0-2-2 16,-2 0-26-16,0-5-27 0,-4-13-43 16,7 20-30-1,-7-20-10-15,10 14-6 16,-10-14 36-16</inkml:trace>
  <inkml:trace contextRef="#ctx0" brushRef="#br2" timeOffset="-69933.83">17263 8839 187 0,'0'-14'74'15,"0"14"-4"-15,0-16-8 16,0 16-12-16,0 0-9 16,0 0-11-16,-13 7-7 15,8 5-3-15,-1 6-8 16,-1 1-1-16,-1 4-6 16,-1 4 4-16,3 2-5 15,0-2 4-15,6 3-2 16,0-3 0-16,0-1-1 0,6-4 1 15,1 2 4-15,5-3-2 16,2-5-1-16,4-2 2 16,1-2-2-16,3-1 1 15,-2-6 0 1,1 1-1-16,0-6-4 0,-3 0 2 16,-2 0-1-16,0-6-1 15,-4 1 1-15,-12 5 1 16,19-23 2-16,-19 12 1 15,0-3 0-15,-4 0 1 16,-5 2 0-16,-7 0 0 16,-2 3-2-16,-8 2 1 15,-1 0-1-15,0 3-7 0,2-1-48 16,5 2-73-16,8 3-19 16,12 0-10-16,0 0-4 15,0-19-5 1</inkml:trace>
  <inkml:trace contextRef="#ctx0" brushRef="#br2" timeOffset="-53337.26">18976 8993 246 0,'25'-11'91'16,"0"3"-3"-16,4-1-6 16,1 6-13-16,1 3-8 15,-2 0-12-15,-4 0-7 16,-3 10-8-16,-6 0-7 15,-5 2-4-15,-11 1-3 16,-5 2-3-16,-6-2-4 0,-5-1 0 16,-4-1-4-16,3-1-3 15,-2-3-2-15,4-1 1 16,1-3 0-16,14-3-1 16,0 0 0-16,0 0 0 15,7 13 1-15,7-6 1 16,4 1-2-16,3 2 1 15,1 0-3-15,-1 1 0 16,-1-1 0-16,-1 3 1 16,-5-1-2-16,-5 1 1 15,-3 2 2-15,-6-2-1 16,0 3 1-16,-6 0 1 16,-8-2-1-16,0-1-1 0,-6-3 1 15,-2-4 0-15,-1 0-1 16,-1-6 0-16,-1 0 2 15,6 0-3 1,4-9-4-16,15 9-43 0,-9-17-56 16,9 17-48-16,22-21-18 15,3 11-7-15,2-4-3 16,8 3 0-16</inkml:trace>
  <inkml:trace contextRef="#ctx0" brushRef="#br2" timeOffset="-52989.76">19454 9024 262 0,'7'-11'165'0,"-7"11"-46"15,0-16-11-15,0 16-8 16,0 0-16-16,0 0-24 16,0 0-27-16,-6 14-15 15,6-3-7-15,0 4-5 16,0 1-2-16,4 0 0 15,-4 3-2-15,3-1-1 16,-3 0 1-16,6-4-2 16,-6-2 2-16,6-1 2 15,-6-11-2-15,15 15 1 16,-2-9 1-16,3-6-1 16,4 0 2-16,4 0-1 15,1-4 1-15,1 4-2 16,0-7 1-16,-4 0-4 15,-1 3-27-15,-5-5-50 16,-3 5-53-16,-2 0-31 0,-11 4-12 16,11-11-4-16,-11 11-2 15</inkml:trace>
  <inkml:trace contextRef="#ctx0" brushRef="#br2" timeOffset="-52753.72">19697 9053 203 0,'-8'-11'167'0,"8"11"-6"16,0 0-44-16,0 0-14 16,0 12-12-16,-3-1-22 15,6 8-29-15,0 2-22 16,3 3-6-16,0 4-5 16,1 2 0-16,1-4-1 0,0-1 0 15,2-1-3-15,-3-7-59 16,6 1-68-16,-2-3-38 15,1-8-8-15,2 0-8 16,-14-7-3-16,22 0 42 16</inkml:trace>
  <inkml:trace contextRef="#ctx0" brushRef="#br2" timeOffset="-52199.79">20037 9038 147 0,'14'-14'163'15,"2"-3"1"-15,4 6-53 16,7 6-16-16,-2 1-2 15,5 4-16-15,-7 0-23 16,0 12-20-16,-5-1-11 16,-6 5-8-16,-12 2-3 15,0 0-2-15,-9 2-3 16,-1-3-3-16,-3 0-1 0,3-2-1 16,2-5 0-16,8-10 0 15,-6 14-1-15,6-14 0 16,10 11-1-16,2-8 1 15,0 2-1-15,3 1 0 16,0 2-1-16,-2-1 2 16,0 2 1-16,-13-9-2 15,17 20 0-15,-13-7 0 16,-4-1 0-16,0 1 0 16,-10 1 0-16,-1 1 0 15,-5 0 0-15,-4-2 0 16,-4 0 0-16,-2-2 0 15,-1-3 0-15,-1-2 0 0,2-1 0 16,4-5 0-16,4-5 0 16,5-1 0-16,13 6-54 15,0-15-90 1,4 4-20-16,10 1-13 0,-4-1-5 16,7 7-6-16</inkml:trace>
  <inkml:trace contextRef="#ctx0" brushRef="#br2" timeOffset="-48135.1">22390 8881 150 0,'0'0'61'0,"0"0"5"16,0 0-2-16,0 0-4 15,0 0-3-15,-13 0-5 0,1 0-3 16,-1 0-8-16,-2 4-9 16,-2-4-7-1,0 0 1-15,-3 0 0 16,1 0-5-16,-2 0-3 0,6 0 0 15,-3 0 1-15,5 7-7 16,-1-2 4-16,5 3-5 16,9-8-3-16,-19 23-2 15,12-8 2-15,1 2-5 16,3-1 0-16,-1-1 5 16,4-3-2-16,0-2-1 15,0-10 4-15,12 11-2 0,-3-11 0 16,5 0-1-16,4-9 1 15,3 2-1 1,0 2-1-16,4-2-3 16,1 3 2-16,2 0-2 0,-1 4 2 15,0 0-3-15,-3 0 2 16,1 6 0-16,-5 0 1 16,1 2 1-16,-4 2-3 15,-7 3 4-15,1 0-2 16,-2 1 2-16,-4 2 0 15,-5 2-1-15,0-3 1 16,0 2-1-16,-7-1 0 16,-3-1-1-16,-1-2-1 0,-7-1 0 15,2-1 1 1,-8-2-2-16,2-2 0 16,-2-7 0-16,3 4-7 15,0-4-41-15,12-8-39 0,9 8-35 16,-6-23-33-16,18 10-14 15,2-7-7-15,9 2-1 16,1-6 89-16</inkml:trace>
  <inkml:trace contextRef="#ctx0" brushRef="#br2" timeOffset="-47889.34">22634 8916 160 0,'7'-11'143'16,"-7"11"-21"-16,16-6-12 0,-16 6 0 15,9 13-17 1,-9-1-13-16,6 6-23 16,-6 2-14-16,3 3-12 0,2 5-13 15,-1 0-5-15,1-1-7 16,-5 0-1-16,8-3-1 16,-5 0 0-16,3-5-21 15,-2-7-50-15,8-1-50 16,1-3-42-16,0-8-9 15,2 0-7-15,-1 0-3 16,4-5 60-16</inkml:trace>
  <inkml:trace contextRef="#ctx0" brushRef="#br2" timeOffset="-47364.61">22916 9006 202 0,'0'-14'173'0,"0"-4"-3"16,0 1-51-16,0 6-20 16,7-3-12-16,-7 14-23 15,20-17-23-15,-5 11-22 16,5 1-10-16,1 5-4 16,4 0 0-16,-4 5 0 15,0 1 0-15,-1 3-1 16,-5 3 0-16,-6 1-1 15,-4 1-1-15,-5 4 1 16,-11-2-1-16,-2 5 0 16,-4-2-5-16,0 1 3 0,-2-1 0 15,1 2 3 1,2-2-3-16,4-3 0 0,2-2 0 16,6 0 0-1,4-3 0-15,0-11 0 0,18 14 0 16,-4-11 0-16,6 2 0 15,3-5 0-15,1 0 0 16,3 0 0-16,0 3 0 16,-2-3 0-16,-4 0 0 15,-2 0 0-15,-3 0 0 16,-3 0 0-16,-13 0 0 16,18 0 0-16,-18 0 0 15,10 0 0-15,-10 0 0 16,10-6 0-16,-10 6 0 0,0 0 0 15,17-12-95 1,-17 12-61-16,0 0-15 16,0 0-6-16,0-11-5 0,0 11-6 15</inkml:trace>
  <inkml:trace contextRef="#ctx0" brushRef="#br2" timeOffset="-44248.34">25204 8889 176 0,'0'0'78'0,"0"0"-5"0,0 0 3 16,15-6-8-16,6 6-8 15,5-4-12-15,7 4-7 16,3-5-4-16,2 1-10 15,-1-1-1-15,0 0-11 16,-7-1 4-16,-4 1-4 16,-7 2 8-16,-7-4-3 15,-12 7 4-15,10-7 3 16,-10 7 0-16,0 0 2 16,0 0-7-16,0 0-1 0,0 0-3 15,-13 11 0-15,11 1-7 16,-3 3 1-16,5 3-7 15,-6 6 2 1,2 3-7-16,0 2 0 0,-2 0 0 16,4 5 0-16,-3-2 0 15,3-1 0-15,2-1 0 16,-5-4 0-16,5-4 0 16,0-3 0-16,0-6 0 15,0-13 0-15,0 17 0 16,0-17-48-16,0 0-75 15,0 0-38-15,0 0-6 16,-20-6-7-16,10 3-4 0,-10-8 6 16</inkml:trace>
  <inkml:trace contextRef="#ctx0" brushRef="#br2" timeOffset="-44087.52">25293 9143 222 0,'0'0'147'16,"9"-18"-1"-16,8 9-53 15,6 0-23-15,7-1-14 16,6 1-36-16,4 0-45 16,2 4-44-16,-1-3-40 15,6 8-22-15,-8-6-8 16,0 6-5-16,-11 0 7 16</inkml:trace>
  <inkml:trace contextRef="#ctx0" brushRef="#br2" timeOffset="-43755.06">25750 8988 232 0,'0'-14'148'0,"-5"-3"-24"16,10 3-21-16,4 2-11 15,5-1-11-15,5 5-18 16,1 1-18-16,3 7-18 16,2-4-9-16,-2 4-3 15,-4 8-2-15,-6 3 0 16,-2 0 0-16,-8 5 2 15,-3 4-2-15,-8 0-5 0,-5 5-8 16,-2-1 0 0,-4 2 0-16,-2-1 0 15,1-2 0-15,1-2 0 16,10-1 0-16,-1-3 0 16,10-3 0-16,0-14 0 0,22 16 0 15,1-16 0-15,9 5-40 16,2-5-61-16,2-7-41 15,4 0-19-15,-5-5-6 16,2 3-6-16,-8-6-1 16</inkml:trace>
  <inkml:trace contextRef="#ctx0" brushRef="#br2" timeOffset="-43288.77">26372 9038 104 0,'0'0'130'0,"0"0"11"16,-21-6-42-16,2 6-1 15,-7-6-2-15,4 4-14 16,-3-7-11-16,3 0-14 16,2-4-15-16,6 1-17 15,5-1-8-15,9-2-8 16,0-1-3-16,11-2 0 15,2 3-8-15,6-1 2 16,1 2-4-16,0 2 3 16,1 4 0-16,-1 1 5 15,-3 7-2-15,0 4 2 16,-3 4 6-16,0 5-4 16,-3 4 5-16,0 6-2 0,-6 1-7 15,4 5-2-15,-9 2 0 16,0 2 0-16,0 1 0 15,-10 0 0-15,0 0 0 16,1-2 0-16,-3-4 0 16,3-4 0-16,-1-4 0 15,5-5 0-15,5-15 0 16,-11 17 0-16,11-17-15 16,0 0-111-16,0 0-32 15,0-18-11-15,-2 4-6 16,2 3-7-16,-3-5-2 15</inkml:trace>
  <inkml:trace contextRef="#ctx0" brushRef="#br2" timeOffset="-41053.52">27900 8806 161 0,'0'-13'94'16,"0"13"2"-16,0-17 5 15,0 17-4-15,0 0-4 16,0-10-13-16,0 10-8 16,0 0-13-16,7 19-14 15,-7-4-10-15,7 9-13 16,0 1-1-16,2 7-7 15,0 2-3-15,-1 1-4 16,4-1 1-16,-3 0-4 16,-2-6-1-16,4-2-3 0,-3-5 0 15,-1-7-23-15,5 0-41 16,-12-14-47-16,15 8-42 16,-3-8-12-16,-12 0-5 15,21-8-5-15,-21 8 13 16</inkml:trace>
  <inkml:trace contextRef="#ctx0" brushRef="#br2" timeOffset="-40712.74">28244 8954 241 0,'0'0'149'0,"0"0"-39"16,-20 14-7-16,11-4-10 15,-2 3-16-15,7 2-16 16,1 1-8-16,8 1-14 16,4-2-13-16,11-1-7 15,4-1-6-15,5-6-4 16,4 1-3-16,2-8 1 16,-2 0-3-16,-5-8-2 15,-3-2 3-15,-9-3 1 16,-6-6-6-16,-10 2 0 15,-10-2 0-15,-6 2 0 16,-5 3 0-16,-6 3-5 16,3 6-87-16,-1 5-44 0,9 0-31 15,16 0-4-15,-11 9-10 16,11-9 4-16</inkml:trace>
  <inkml:trace contextRef="#ctx0" brushRef="#br2" timeOffset="-40378.02">28703 8942 215 0,'0'0'134'0,"-13"-6"-30"16,-2 9-15-16,-4 7-4 0,6-1-14 15,0 2-5-15,10 5-9 16,3-2-12-16,12 2-9 15,4-2-11 1,12 1-4-16,5-4-3 16,2-1-3-16,4-6-6 0,-4-4 0 15,-2 0-1-15,-5-8-1 16,-8-3 2-16,-9-2-9 16,-11-3 0-16,-11 0 0 15,-10 2 0-15,-2 1 0 16,-8 7-28-16,1 2-78 15,3 4-46-15,7 3-9 16,6 1-13-16,14-4-2 16,3 14-4-16</inkml:trace>
  <inkml:trace contextRef="#ctx0" brushRef="#br2" timeOffset="-40053.56">29236 8915 223 0,'5'-12'147'0,"-5"12"-20"15,-13-4-30-15,-6 9 1 16,4 4-17-16,-4 2-13 16,6 3-20-16,6 2-6 0,7 2-14 15,7-2-6-15,14 1-4 16,4-4-4-1,7-3-4-15,4-6-10 16,-1-4 0-16,-1-3 0 0,-2-5 0 16,-7-8 0-16,-11-2 0 15,-8-6 0-15,-6 2 0 16,-10 2-44-16,-3 3-105 16,-8 0-13-16,0 5-13 15,-6 2-14-15,11 10-5 16</inkml:trace>
  <inkml:trace contextRef="#ctx0" brushRef="#br0" timeOffset="-20392.7">1588 13203 183 0,'-7'-16'92'0,"7"16"1"16,-19-21-2-16,3 16-3 15,0 2-9-15,-6 3-13 16,5 3-12-16,-7 2-12 16,0 6-8-16,1-2-9 15,8 7-5-15,2-2-4 16,13 4-2-16,3-1-2 0,14 1-1 15,9-1-2 1,8 0-1-16,2 1 0 16,9 0-1-16,2 0-2 0,-6 2 1 15,0-1-4-15,-7 0 0 16,-6 2 0-16,-10 0 1 16,-10-1-3-16,-8 0 0 15,-7-1 0-15,-12 1 0 16,-8-4 0-16,-5-3 1 15,-9-5-1-15,5-2-1 16,-5-6 2-16,4 0 1 16,2-6 3-16,9-2 0 15,4-5 1-15,14 0 1 0,8-6 0 16,0-1 1-16,12-3 2 16,9-2-10-16,7-4 0 15,5-3 0 1,2 1 0-16,3-1 0 0,0 1 0 15,4 0 0-15,-5 1 0 16,-7 3 0-16,-4 3 0 16,-9 3 0-16,-7 3 0 15,-10 2 0-15,-11 2 0 16,-11 6 0-16,-15 3 0 16,-7 2 0-16,-10 3 0 15,-3 0 0-15,-1 3-93 0,7-3-66 16,5 5-18-16,17-5-4 15,12 0-7 1,17 0 2-16</inkml:trace>
  <inkml:trace contextRef="#ctx0" brushRef="#br0" timeOffset="-19637.17">2427 12725 116 0,'0'0'112'0,"7"-13"-34"0,-7 13-6 16,-27-4 5-16,5 4 1 15,-14 0-5-15,-7 0-14 16,-4 0-11-16,-11 3-8 16,-2 4 0-16,-12-4-7 15,-2 1-7-15,-9-4-7 16,1 5-3-16,-5-5-2 16,2 0-2-16,-7-3-1 15,7-2-7-15,-1-1 8 16,12 1-2-16,3 1 3 15,12-1-3-15,5 0 1 16,54 5-1-16,-78-4 3 16,78 4-2-16,0 0-6 0,-65 4-5 15,65-4 0-15,0 0 0 16,0 0 0-16,-50 46 0 16,50-46 0-1,0 0 0-15,-43 75 0 0,43-75 0 16,-24 68 0-16,24-68 0 15,-17 78 0-15,17-78 0 16,-6 86 0-16,6-86 0 16,7 95 0-16,-7-95 0 15,18 94 0-15,-18-94 0 16,17 91 0-16,-17-91 0 16,22 85 0-16,-22-85 0 15,15 78 0-15,-15-78 0 0,9 72 0 16,-9-72 0-16,11 61 0 15,-11-61 0-15,0 0 0 16,4 67 0-16,-4-67 0 16,0 0 0-16,0 0 0 15,0 0 0-15,0 0 0 16,-51 41 0-16,51-41 0 16,0 0 0-16,-61-37 0 15,61 37 0-15,-48-42 0 16,48 42 0-16,-46-58-135 15,46 58-37-15,-26-64-7 16,26 64-7-16,-3-62-6 16</inkml:trace>
  <inkml:trace contextRef="#ctx0" brushRef="#br0" timeOffset="-18898.39">483 12741 237 0,'0'0'76'0,"0"0"-1"16,0 0-9-16,0 0-8 15,0 0-9-15,0 0-6 16,0 0-4-16,53-25 0 15,-53 25-4-15,0 0 0 16,0 0-4-16,12 60-3 16,-12-60-5-16,0 0-5 15,0 0-4-15,-19 55-4 16,19-55-3-16,0 0-3 16,0 0-2-16,0 0 1 0,0 0 0 15,0 0 2-15,0 0 2 16,22 48 0-1,-22-48 4-15,0 0-2 16,0 0 4-16,0 0-2 0,20 58 3 16,-20-58-3-16,0 0-1 15,0 0-1-15,0 0 0 16,-35 48-4-16,35-48 2 16,0 0-14-16,0 0-58 15,-47 8-58-15,47-8-42 16,0 0-5-16,0 0-11 15,0 0 2-15,0 0 46 16</inkml:trace>
  <inkml:trace contextRef="#ctx0" brushRef="#br0" timeOffset="-17024.25">7449 12783 74 0,'-22'4'46'15,"-1"2"-1"-15,-14-2 3 16,-2 1-1-16,-10-5 4 16,-5 7 1-16,-8-4 2 15,-7-3-5-15,-2 6 1 16,-4-6-5-16,-5 0-1 0,-3 0-1 16,-2-4-5-16,-2 0-5 15,5 0-4 1,0-2-6-16,8 2-4 0,4-2-3 15,12 3-4-15,5-1-3 16,12 4-2-16,10-6-2 16,7 6-1-16,5-4 0 15,8 4-1-15,11 0 1 16,-13 11 0-16,13-11 1 16,-5 24 1-16,5-9 2 15,3 6-1-15,2 6-1 16,1 2-2-16,1 3 1 15,0 2-2-15,6 0 0 0,-3 5-2 16,4-3-1-16,-1 3 1 16,4-3 1-1,-2 0 2-15,5 3-2 0,-2 0 2 16,0-1-2-16,-1-1 2 16,2-4-3-16,-5 2 2 15,1-3-2-15,-5-3 3 16,0-4-1-16,-4-2 2 15,-6-2-1-15,0 0 1 16,0-1 2-16,-7-3-2 16,-6 0 1-16,0-3-1 15,-6-1 2-15,-2 0-3 0,-3-6 3 16,-3-2-3-16,-4-5-21 16,-2-6-37-1,2-5-40-15,1-3-36 16,3-9-29-16,10-4-10 15,7-4-5-15,10 0-5 0</inkml:trace>
  <inkml:trace contextRef="#ctx0" brushRef="#br0" timeOffset="-16425.93">6563 13300 188 0,'-5'-17'134'16,"5"3"-31"-16,5 2-31 15,1 1-14-15,-6 11-4 16,22-16-9-16,-5 11-9 0,1 5-12 15,7 0-8-15,-3 0-6 16,4 10-1-16,-1-4 2 16,-3 4-2-16,-5 1 4 15,-2 2 4-15,-7-1 2 16,-5 4 5-16,-6 1 0 16,-4 2 4-16,-6 0-3 15,-7 6 0-15,-2-4-5 16,0 3-3-16,-1-2-5 15,2-1-1-15,3-3-5 16,4-2 0-16,9-2-2 16,5-14-1-16,11 15-3 15,7-15-7-15,5 5-34 0,6-14-36 16,9 2-38-16,3-5-40 16,3-8-9-16,-1 0-10 15,1-8 1-15,0 3 56 16</inkml:trace>
  <inkml:trace contextRef="#ctx0" brushRef="#br0" timeOffset="-16043.75">7097 13145 244 0,'-14'-20'153'16,"14"20"3"-16,0 0-54 15,0 0-38-15,0 0-10 16,21-11-5-16,-1 11-9 0,0-6-17 15,7 6-10-15,2-6-5 16,3 6-1-16,-5-7-2 16,0 7-1-16,-7-6 1 15,-1 6 2-15,-7 0 2 16,-12 0 2-16,10 4 0 16,-10-4 1-16,-3 13 0 15,-3-1 0-15,-4 3-1 16,3 2-2-16,-2 4-7 15,0 3-2-15,-1 5 0 16,3 1 0-16,0 3 0 16,4 1 0-16,-1-1 0 15,4 0 0-15,0-4 0 0,0-2 0 16,6-4-12-16,-6-6-99 16,8-7-42-1,-8-10-17-15,0 0-5 16,0 0-5-16,0 0-1 0</inkml:trace>
  <inkml:trace contextRef="#ctx0" brushRef="#br0" timeOffset="-15907.71">7135 13357 252 0,'16'-10'89'0,"5"-6"-24"15,12-3-112-15,7 10-53 0,-5-7-11 16,9 10-6-16,-17-11 86 15</inkml:trace>
  <inkml:trace contextRef="#ctx0" brushRef="#br0" timeOffset="-15290.29">5631 12568 105 0,'8'-10'108'0,"-1"-3"-21"15,7 3 2-15,-1 0 2 16,5 3-2-16,-1 3-11 16,2-2-10-16,2 6-9 0,-8 0-7 15,2 10-7-15,-15-10-9 16,16 23-5-16,-16-6-9 16,0 3-1-16,0 0-5 15,0 2-6-15,0-1-6 16,3-2-2-16,4 1-2 15,6-3-3-15,-2 0 1 16,3-3 3-16,1 1 0 16,-5 0 4-16,-2-1 0 15,-8 1-2-15,-11 1-3 16,-6-3-11-16,-9 4-66 16,-10-7-65-16,-7-3-20 15,-3-2-12-15,-9-5-2 0,1 0-9 16</inkml:trace>
  <inkml:trace contextRef="#ctx0" brushRef="#br0" timeOffset="-14155.92">2781 11735 179 0,'-17'-9'75'16,"17"9"-6"-16,-14-11-2 15,14 11-4-15,13 0-12 16,8 0-12-16,11 7-12 0,10 6-8 16,5 3-2-16,11 7-5 15,6 4-1 1,3 9-3-16,7 5 1 16,-6 7-2-16,1 4 0 0,-3 3 1 15,0 3 0-15,-10 4 3 16,-1 0 2-16,-4 1-2 15,-8 2 1 1,-4 0-1-16,-7-1 1 0,-9-2-4 16,1-3 2-16,-8-4-3 15,-1-7 1-15,-2-8 0 16,-1-7 3-16,-4-12 1 16,3-4 5-16,-11-17 5 15,14 13 2-15,-14-13 1 0,0 0-1 16,12-20-2-1,-5 9-3-15,-3-6-4 16,8 1-6-16,-2-6-5 0,2 2-1 16,0-3-1-16,3 4-3 15,-2 1 2-15,1 1-2 16,-3 2 3-16,-4 4 0 16,-7 11 1-16,13-15-2 15,-13 15 1-15,0 0 0 16,0 0 0-16,12-10 1 15,-12 10 0-15,0 0-1 16,0 0 2-16,10 8-2 16,-10-8-2-16,7 14 0 15,-7-14 0-15,6 25 0 16,-6-11 0-16,0 4 0 16,0 1 0-16,0 3 0 0,-2-3 0 15,-4 2 0-15,0-3 0 16,0-2 0-16,-2-3 0 15,-4 0 0-15,-1-7 0 16,-2 0 0-16,-6-6 0 16,-4-6 0-16,1-2 0 15,-7-3 0-15,3-2 0 16,-5-2 0-16,3 3 0 16,-2-1 0-16,6 13-99 15,5 0-64-15,0 4-11 16,3 11-12-16,4 3-3 15,6 12-8-15</inkml:trace>
  <inkml:trace contextRef="#ctx0" brushRef="#br0" timeOffset="-13241.65">4855 13094 73 0,'0'0'44'0,"-14"0"-2"15,-1 0 0-15,-9 0 3 16,-1 3-3-16,-5-3-8 15,-5 4-2-15,-5-4 1 16,-6 4-2-16,-2-4-2 16,-5 0-3-16,-8 0 0 15,-2 0 0-15,-8-5 0 16,-4 0 8-16,1-1 3 16,-3 0 3-16,3 1 0 15,0-2 2-15,8 1-2 16,6-1 1-16,12 2-4 15,2-2-6-15,12 7-10 0,6-6-4 16,9 6-3-16,2-5-1 16,6 5-2-16,11 0-2 15,-13 6 0-15,13-6 0 16,0 17-1-16,0-3-1 16,7 1 1-16,0 6-4 15,-1 4-4-15,2 0 0 16,5 3 0-16,-2 4 0 15,-1 1 0-15,4-1 0 16,-1 4 0-16,1-1 0 16,-2 1 0-16,-1-1 0 15,-2-1 0-15,-2-4 0 16,-3-3 0-16,-4-2 0 0,-6-2 0 16,-5-5 0-16,-6-5 0 15,-8-5 0-15,-7-3 0 16,-3-5 0-16,-6-6 0 15,1-5-39-15,0-7-101 16,6-9-25-16,12-7-14 16,4-7-6-16,11-2-8 15</inkml:trace>
  <inkml:trace contextRef="#ctx0" brushRef="#br0" timeOffset="-12504.39">3230 12860 114 0,'0'0'60'0,"14"-16"3"16,-14 16 5-16,20-15-2 15,-8 9 3-15,2 2 1 16,-1 0-5-16,1 4-2 15,-1 0-6-15,3 4 0 0,-4 2-5 16,1 5-1-16,-6 2-7 16,0 4-8-16,-7 1-2 15,-7 3-10-15,-1-4-3 16,-3 0-12-16,3-4-9 16,-3-1 0-16,11-12 0 15,-12 11 0-15,12-11 0 16,0 0 0-16,0 0 0 15,10 15 0-15,-10-15 0 16,19 16 0-16,-11-6 0 16,3 4 0-16,-6-1 0 15,-1 0 0-15,-4-1 0 0,-2 2 0 16,-10-2 0-16,0-3 0 16,-7 2 0-16,-4-4 0 15,-1 1 0 1,-5-4-2-16,12 2-112 0,0-1-41 15,4-2-18-15,13-3-8 16,0 17-6-16,14 1-9 16</inkml:trace>
  <inkml:trace contextRef="#ctx0" brushRef="#br0" timeOffset="-11993.7">4018 13414 149 0,'0'-11'113'16,"0"-2"-44"-16,0 13-22 16,21-21 1-16,-6 11-4 15,3 2-6-15,4 1-10 0,3 4-7 16,1 3-6 0,-4 0 0-16,-1 5 0 15,-1 2 2-15,-7 4 2 16,-6 0 9-16,-7 1 2 0,0 5 6 15,-7-2 3-15,-5 5 3 16,-4-2-3-16,-2 2 0 16,-2-1-6-1,4 1-6-15,-3-2-6 0,5 0-3 16,2-4-6-16,9-1-4 16,3-2-3-16,0-11-1 15,10 16-3-15,8-11-6 16,3 0-45-16,4-5-45 0,8-4-50 15,2 0-13 1,1-4-14-16,4-1-4 16,-5-4 1-16</inkml:trace>
  <inkml:trace contextRef="#ctx0" brushRef="#br0" timeOffset="-11639.78">4486 13389 196 0,'0'0'106'16,"5"-24"-24"-16,7 16-47 16,3-2-4-16,4 4-7 15,3 6 1-15,-1-2-4 16,4 2-1-16,-4 4-4 16,-1 4 1-16,-7 0 4 15,-1 4 4-15,-9 1 6 16,-3 3 6-16,-6-1 4 0,-2 6 5 15,-5-3 1-15,-1 3 1 16,-6-3-9 0,5 3-4-16,-3-5-11 0,7 3-5 15,3-6-9-15,8 0-2 16,0-13-4-16,17 15-4 16,3-11-3-16,4-4-30 15,8 0-58-15,5 0-55 16,-5-5-19-16,5 5-6 15,-12 0-9-15,-2 0-2 16</inkml:trace>
  <inkml:trace contextRef="#ctx0" brushRef="#br0" timeOffset="-9732.1">7000 13991 199 0,'-5'-14'91'0,"5"14"-18"15,-12-8-6-15,12 8 0 0,-8 22-4 16,8 1-1-16,-8 4-2 15,3 9 1-15,-2 6-6 16,5 9-8-16,-3-1-7 16,5 4-8-16,-7 0-7 15,7 2-6-15,0-1-5 16,0 4-5-16,0 1-1 16,6 0 2-16,-6 5-6 15,0-1 2-15,0 5-4 16,0 1-3-16,0 0 1 15,-6-4-1-15,0-1 1 16,-1-5-2-16,1-5 2 16,-3-3-2-16,2-7 3 0,-3-7 3 15,2-7-3-15,1-3 2 16,3-6-2-16,4-3 2 16,-4-4-1-16,4-4-2 15,0-11 0-15,0 20 0 16,0-20 0-16,7 11-2 15,-7-11 0-15,0 0 1 16,0 0-3-16,13 10 2 16,-13-10 0-16,0 0 0 15,0 0 1-15,0 0 0 16,0 0 0-16,0 0 1 16,0 0 2-16,0 0-1 0,0 0 0 15,0 0 0-15,0 0 1 16,0 0-1-16,0 0 0 15,0 0-2 1,0 0 1-16,-12-17 0 16,5 6-1-16,-1-4 1 0,-3-2 0 15,1-1-2-15,-1 2 1 16,2 0 1-16,-3 2-1 16,6 2 1-16,6 12 1 15,-13-16-1-15,13 16 0 16,0 0 1-16,-8-11 0 15,8 11-1-15,0 0 1 16,0 0-2-16,0 0 1 0,0 0-1 16,9 13 2-1,-9-13-1-15,16 25 2 16,-7-8 0-16,4 2-2 16,1 3 2-16,1 2-3 0,3-2 3 15,-3 0-2-15,2-1 2 16,-1-3-3-16,-3-3 1 15,0-1 0-15,-13-14 1 16,15 16 0-16,-15-16-1 16,11 11 2-16,-11-11-2 15,0 0 0-15,0 0 0 16,0 0 0-16,0 0 0 16,0 0 0-16,0 0-2 15,0 0 0-15,0 0 0 16,0 0 0-16,10-9 1 15,-10 9 0-15,12-18 0 16,-4 4 0-16,-1-5 0 0,5-1 1 16,1-1-1-16,-1-1 2 15,1 0 0-15,-2 1 0 16,1 3 2-16,-4 2 2 16,4 6-2-16,-12 10-3 15,12-17 0-15,-12 17 0 16,0 0 0-16,0 0 0 15,10-11 0-15,-10 11 0 16,0 0 0-16,0 0 0 16,0 0 0-16,0 0 0 15,0 0 0-15,0 0 0 16,0 0 0-16,0 0 0 16,0 0 0-16,0 0 0 0,0 0 0 15,0 0 0-15,0 0 0 16,0 0 0-16,0 0 0 15,0 0-49-15,0 0-63 16,0 0-45-16,-15-7-14 16,15 7-6-16,-20-11-8 15,6 3 13-15</inkml:trace>
  <inkml:trace contextRef="#ctx0" brushRef="#br0" timeOffset="-8359.69">1656 13959 108 0,'0'0'100'16,"-16"-16"-36"-16,16 16-13 15,-11 22-3-15,11 4-6 16,0 8-7-16,0 12-7 0,9 7-3 16,-3 10 0-16,2 6 3 15,-2 3 1-15,1 5 3 16,-3 2 2-1,3 2 3-15,-7 0 4 0,5 0 2 16,-5 3-5-16,0 1-5 16,0-5-3-16,0-4-7 15,0-6-3-15,4-4-6 16,-4-6-3-16,0-4-5 16,4-9-1-16,-4-7 1 15,3-5-2-15,-3-4 0 16,4-9 0-16,-4-5 0 15,3-5-1-15,-3-12 1 0,4 12 0 16,-4-12 1 0,0 0-1-16,0 0-2 15,0 0 0-15,0 0 1 16,-14-9 0-16,14 9 0 0,-25-22-1 16,8 6-1-16,-3-5 3 15,-5-4-1-15,0-2 2 16,1 0-2-16,-1-3-3 15,2 3 0-15,-1 1 0 16,3 4 0-16,4 6 0 16,7 1 0-16,10 15 0 15,-15-14 0-15,15 14 0 16,0 0 0-16,0 0 0 16,0 0 0-16,11 12 0 15,0 2 0-15,5 5 0 16,4 6 0-16,3 7 0 15,-1 4 0-15,4 5 0 0,-5 1 0 16,4 1 0-16,-5-1 0 16,0-5 0-16,-4-3 0 15,-1-5 0-15,-7-9 0 16,3-6 0-16,-11-14 0 16,12 16 0-16,-12-16 0 15,0 0 0-15,0 0 0 16,12-17 0-16,-7 7 0 15,0-6 0-15,1-1 0 16,1-2 0-16,6-2 0 16,-1-3 0-16,1 5 0 15,3-4 0-15,-1 7 0 16,2 2 0-16,-3-1 0 0,2 5 0 16,-5 1 0-16,-11 9 0 15,19-12 0-15,-19 12 0 16,0 0 0-16,12-10 0 15,-12 10-14-15,7-17-72 16,-7 3-57-16,7-5-24 16,2-4-11-16,-2-8-7 15,3-4-4-15</inkml:trace>
  <inkml:trace contextRef="#ctx0" brushRef="#br0" timeOffset="-6999.75">334 12614 141 0,'0'0'62'0,"0"0"-5"16,0 0-5-16,0 0-7 16,0 0-11-16,0 0-8 15,0 0-6-15,0 0-2 16,0 0-2-16,62-28 0 15,-62 28-1-15,0 0 3 16,54 25 0-16,-54-25-4 16,0 0 0-16,34 51 2 15,-34-51 1-15,5 48 0 16,-5-48-1-16,-7 50-1 16,7-50-4-16,0 0 4 15,-32 62 2-15,32-62 1 16,0 0-2-16,0 0 1 0,-49 39 0 15,49-39 1-15,0 0 0 16,0 0 1-16,0 0-6 16,0 0-1-16,0 0-2 15,0 0 0-15,0 0-3 16,0 0 0-16,0 0-1 16,0 0 1-16,0 0 0 15,0 0 1-15,0 0-1 16,58 22-5-16,-58-22 2 15,0 0-1-15,0 0 4 16,16 50-2-16,-16-50 4 16,0 0-1-16,0 0 2 0,-9 62 4 15,9-62 0-15,0 0 6 16,0 0-3-16,-51 45-14 16,51-45-3-16,0 0 0 15,-55 13 0 1,55-13 0-16,0 0 0 0,-56 0-89 15,56 0-75-15,0 0-8 16,0 0-10-16,0 0-2 16,0 0-6-16</inkml:trace>
  <inkml:trace contextRef="#ctx0" brushRef="#br0" timeOffset="-975.08">6936 16037 141 0,'-5'-16'102'15,"5"16"-30"-15,0-15-12 16,0 15-13-16,18-10-9 16,-5 6-11-16,5 4-7 15,-1 0-5-15,7 5 1 16,-2 2-1-16,-3 4 2 15,-3 3 1-15,0 4 0 0,-8-1 1 16,-5 3-3-16,-3-2 0 16,-8 0-1-16,1-5-3 15,-2 2-2-15,-2-5-2 16,-2-5-2-16,13-5-3 16,-15 8 1-16,15-8-2 15,0 0 1-15,0 0-1 16,0 0-1-16,13 5 0 15,-1-5 0-15,2 5 1 16,1 1 0-16,0 0-2 16,-1 0 1-16,-1 3 2 15,-1 0 0-15,-12-9 2 16,8 20 2-16,-8-8 1 0,-6-1 0 16,-3 2 2-16,-6-2 0 15,-5 0-2 1,-4-2 3-16,-1 0-2 15,0-9 0-15,1 8-5 0,1-8-40 16,3-9-65-16,7 3-46 16,-1-7-9-16,14 13-13 15,-18-27-4-15</inkml:trace>
  <inkml:trace contextRef="#ctx0" brushRef="#br0" timeOffset="288.02">1608 16204 179 0,'-14'-20'83'15,"14"20"-13"-15,0-24-5 16,3 11-14-16,8-1-11 16,3 2-12-16,1 2-8 15,4 3-7-15,1 2-1 0,2 5 0 16,-1 0-2-16,-1 5 0 16,0 4 0-1,0 2-2-15,-7 5 1 16,1 2-6-16,-3 3 6 0,-5-1 0 15,-6 4 0-15,0 4-2 16,-7-2 2-16,-5 2 3 16,-3 0-4-16,-6-2 5 15,-1 0-7-15,-2 0 0 16,-2-6 0-16,-1-3 2 16,5-3-2-16,3-5-2 15,2-3 3-15,6 1 0 16,11-7 3-16,-12 0 1 0,12 0 0 15,10 0 0-15,3 0 0 16,4 0 1 0,4-4-2-16,4 4-1 15,3 0-1-15,5 0-8 0,0 6 6 16,2 1-8-16,-5 1 0 16,-1-1-2-16,-3-1 2 15,-2 1-2-15,-4-2 0 16,-5 2 7-16,-3-3-6 15,-12-4 6-15,15 0-1 16,-15 0-5-16,0 0-29 16,0 0-50-16,14 0-48 15,-14 0-24-15,0 0-5 0,0 0-11 16,13-4 65 0</inkml:trace>
  <inkml:trace contextRef="#ctx0" brushRef="#br1" timeOffset="11847.73">4282 11024 123 0,'7'-18'61'15,"-7"18"-2"-15,14-22-3 16,-1 14-7-16,1-3-9 0,-1 3-3 16,7 1-7-1,-4 7-3-15,2-4-6 0,0 8-3 16,-2 4-6-1,-2 2 0-15,-1 4 1 0,-2 1 0 16,-8 6-1-16,-3 1-1 16,-2-1 1-16,-6 0-2 15,-6-2 0-15,-1 1-1 16,-3-6-2-16,0-2-2 16,3-3 1-16,2-4-2 15,0-5 0-15,13 0 0 16,-9 0 0-16,9 0 0 0,0 0 2 15,10 0-1 1,3 0 1-16,0 0-2 16,2 0 1-16,3 0-2 15,1 6 0-15,-2-2-2 0,2 3 0 16,-4 2 0-16,1 1-1 16,-5 2 2-16,1 4-1 15,-6 2 2-15,-3 3 1 16,-3 2 1-16,-3-1 3 15,-4 1 1-15,-6 2 4 16,-1-4 0-16,-6 0 3 16,-1-5-2-16,-4-1 1 15,-3-6-1-15,0-1-1 16,0-5 1-16,1-3-4 16,1 0-2-16,5-7-23 15,3 3-59-15,6-4-58 16,3-5-19-16,9 13-13 0,8-22-7 15,5 19 8-15</inkml:trace>
  <inkml:trace contextRef="#ctx0" brushRef="#br0" timeOffset="151628.62">9618 12730 220 0,'0'-22'101'15,"0"-3"-8"-15,3 2-12 16,9 2-13-16,3-2-16 0,6 8-12 16,1 1-10-16,3 10-8 15,2 4-3-15,0 7-4 16,-1 7 0 0,-4 9-1-16,-8 4-1 0,-1 5 1 15,-7 3-3-15,-6 1 2 16,-10-2-3-16,-6 3-1 15,-5-1 3-15,-3-3-1 16,-5-1 1-16,1 0-1 16,-4-4 2-16,7-5-3 15,1-2 3-15,4-1 1 16,7-8-1-16,6-2-1 16,7-10 0-16,7 12-1 15,10-12 0-15,8 4-1 16,7-4-3-16,9 0-47 15,10 0-56-15,2-5-39 16,4-1-33-16,5 3-5 0,-4-5-6 16,-3 3 0-16</inkml:trace>
  <inkml:trace contextRef="#ctx0" brushRef="#br0" timeOffset="152094.77">10067 12734 231 0,'-14'-15'153'0,"0"-2"-19"16,9 5-45-1,5 12-10-15,18-22-11 16,4 12-9-16,4-2-13 16,8 2-17-16,5 1-15 0,4 0-7 15,0 3-1-15,-5 2-3 16,1 4 2-16,-11-4-1 15,-8 4 2-15,-1 0-1 16,-19 0 2-16,0 0 0 16,7 18 0-16,-7-18 1 15,-14 24 0-15,2-6-1 16,-1 1-1-16,-1 6 1 16,1 0-1-16,-1 4 1 15,1 2 0-15,0 4-2 16,3-1-2-16,0 1-3 15,4-3 0-15,4 0 0 0,2-3 0 16,0-1 0-16,0-5 0 16,0-3 0-16,6-6 0 15,-2-2 0-15,-4-12 0 16,10 16 0 0,-10-16 0-16,0 0-67 0,19 6-50 15,-19-6-34-15,11-9-21 16,-11 9-4-16,11-18-5 15,-5 7 22-15</inkml:trace>
  <inkml:trace contextRef="#ctx0" brushRef="#br0" timeOffset="152301.42">10129 12884 203 0,'-15'-3'160'0,"2"-3"11"16,13 6-56-16,0 0-26 15,20-9-13-15,9 9-6 16,3-4-11-16,7 4-11 16,3-4-49-16,4-1-65 15,2 5-63-15,0 0-34 16,-8-6-6-16,-1 6-9 16,-10-4-1-16</inkml:trace>
  <inkml:trace contextRef="#ctx0" brushRef="#br0" timeOffset="153127.9">11126 12347 45 0,'27'-6'87'0,"-27"6"-25"15,0-10 8-15,-21 6 4 16,-14 4 6-16,-16 0 0 16,-17 0-4-16,-12 7-12 15,-15-1-7-15,-9 4-8 16,-12-2-8-16,-3 2-6 15,-7-4-7-15,4-1-1 16,0-5-5-16,7 0-2 16,4-10-2-16,12 2-4 15,5-5-2-15,7 2-4 16,6-3-1-16,6 0-1 0,9 4-1 16,8 0-2-16,8 4-1 15,5 0 0-15,8 6 0 16,8 0 1-16,7 6-2 15,7 6 3-15,5 5-1 16,6 6 1-16,4 8 0 16,0 8 1-16,8 3-2 15,0 5-3-15,2 4 0 16,1 1 0-16,3 3 0 16,2-3 0-16,0 0 0 15,2-5 0-15,-1-1 0 16,3-1 0-16,-4-5 0 15,3-1 0-15,0-4 0 0,-5-3 0 16,-1-3 0-16,-3-3 0 16,-3-5 0-16,-3-5 0 15,-4-3 0-15,0-13 0 16,-24 13 0-16,8-13 0 16,-9-6 0-16,-6-3 0 15,-8-7 0-15,-3-5 0 16,-3-5 0-16,-1-7-8 15,7 1-133-15,9-4-29 16,9-2-8-16,11 0-8 16,10-3-4-16</inkml:trace>
  <inkml:trace contextRef="#ctx0" brushRef="#br0" timeOffset="153828.41">8671 12402 130 0,'0'0'99'0,"9"-21"-12"16,0 9-4-16,5 2-4 15,-1 4-2-15,7 0-9 0,-4 6-4 16,5 0-7-16,-6 5-7 16,-1 4-8-16,-7 2-6 15,-3 6-4-15,-7-1-5 16,-1 1-2-16,-5 1-6 15,0-2-4-15,-2-3-4 16,4-1-3-16,1-2-4 16,6-10-2-16,0 15-1 15,0-15 0-15,22 15-1 16,-8-8 0-16,1 4-1 16,1 0 3-16,-3 1 1 15,-1 1-1-15,-5 1-2 16,-4-1 0-16,-3-1 0 0,-6 1 0 15,-2-1 0 1,-5-1 0-16,-4-3 0 0,-2-1 0 16,-1-3 0-1,-2-4 0-15,0 0 0 0,4 0 0 16,5 0 0-16,0-4-109 16,13 4-49-16,0 0-14 15,0 0-7-15,25-5-7 16,-3 5-3-16</inkml:trace>
  <inkml:trace contextRef="#ctx0" brushRef="#br0" timeOffset="154883.31">15034 12524 170 0,'0'0'95'0,"-6"-15"1"16,6 15 0-16,-26 13 1 15,5 5-7-15,-1 7-11 16,-10 7-15-16,4 6-10 16,-4 2-12-16,8 3-8 15,-1-3-12-15,12-2-5 0,7-7-9 16,11-5 0-16,8-6-3 15,8-6-1 1,4-7 0-16,3-4 0 16,0-6-1-16,0-5 2 0,-7-6 2 15,-1-5 1-15,-14 0 3 16,-6-1-11-16,-15 0 0 16,-9 2 0-16,-4 4 0 15,-5 5 0-15,3 5-10 16,-1 4-73-16,11 0-35 15,20 0-41-15,0 0-11 16,18 4-9-16,9-8-1 16,12 1 56-16</inkml:trace>
  <inkml:trace contextRef="#ctx0" brushRef="#br0" timeOffset="155204.46">15310 12508 233 0,'0'0'160'0,"8"-15"-32"16,-8 15-27-16,0 0-9 16,0 0-3-16,-8 15-16 15,1-4-22-15,7 6-18 16,-6 1-15-16,6 6-4 16,-7 0-7-16,7 2 1 15,0-3-2-15,0-2-1 0,7-2 0 16,-1-1-5-16,2-6 0 15,5-2 0 1,1-4 0-16,4-6 0 16,3 4 0-16,1-4 0 0,7-5 0 15,-2-3-8-15,2 8-51 16,-6-10-29-16,-3 6-27 16,-2-3-24-16,-7-3-26 15,-11 10-8-15,11-11-1 16,-11 11 72-16</inkml:trace>
  <inkml:trace contextRef="#ctx0" brushRef="#br0" timeOffset="155394.39">15548 12615 164 0,'0'0'146'16,"0"0"-8"-16,0 0-16 16,-2 15-7-16,-3-2-14 0,5 12-13 15,-3 0-19-15,3 9-17 16,-6-2-24-16,6 2-28 15,-5 4-24-15,2-5-77 16,3-3-59-16,0-3-12 16,0-8-9-16,-4-1-2 15,-4-4-8-15</inkml:trace>
  <inkml:trace contextRef="#ctx0" brushRef="#br0" timeOffset="156144.46">16120 12150 112 0,'0'0'64'0,"-25"-4"0"16,-8 7 1-16,-19 5 2 15,-15 1-1-15,-13 4 1 16,-11 4-11-16,-4 1-8 16,-10-1-5-16,-1 1-6 15,1-5 0-15,8 1-4 16,7-6 0-16,9-1-8 16,8-7 3-16,8 4-4 15,10-4-2-15,8-4-2 16,10 4-4-16,5-2-3 15,4 2-2-15,3 0-3 16,5 5-1-16,3 3-2 0,0 2 1 16,3 5 0-16,1 3 1 15,-1 5-1 1,1 4 0-16,5 6 1 0,-1 3-1 16,0 3 2-16,6 5-8 15,3 2 0-15,-5 2 0 16,5 0 0-16,0-3 0 15,0 2 0-15,5-2 0 16,-3-3 0-16,3-2 0 16,0-4 0-16,-2-4 0 15,3-3 0-15,-6-5 0 16,2-1 0-16,-2-7 0 16,-3-4 0-16,3-12 0 15,-21 11 0-15,2-11 0 16,-2-7 0-16,-9-5 0 15,0-4 0-15,-8-5 0 16,3-6-44-16,7-2-102 0,2-3-23 16,10-4-7-16,7 2-10 15,9-6-5-15</inkml:trace>
  <inkml:trace contextRef="#ctx0" brushRef="#br0" timeOffset="156888.62">14076 12247 77 0,'6'-11'98'0,"-1"-3"-16"15,10 4-1-15,-1 1 7 16,6-1 2-16,2 4-1 15,-3 2-13-15,6 4-4 16,-5 6-11-16,-3 4-5 16,-5 3-10-16,-6 6-11 15,-11 0-6-15,-1 6-7 16,-10-4-1-16,-3 1-21 0,-1-1 0 16,0-4 0-16,1-4 0 15,4-1 0-15,15-12 0 16,-13 16 0-16,13-16 0 15,20 17 0-15,-4-7 0 16,2 2 0-16,2 2 0 16,0 0 0-16,-3 1 0 15,-2 0 0-15,-8-1 0 16,-7 2 0-16,0-3 0 16,-12 0 0-16,-7-2 0 15,-3 0 0-15,-6-3 0 16,-4-1 0-16,-4 0 0 15,-3-7 0-15,5 9-43 0,-5-5-109 16,9-4-19-16,4 7-9 16,1-7-5-1,4 8-6-15</inkml:trace>
  <inkml:trace contextRef="#ctx0" brushRef="#br0" timeOffset="157816.45">12192 12864 113 0,'0'0'108'0,"12"8"-24"16,-6 6-44-16,3 5-13 16,-2 3-3-16,5 3-3 15,-1-1 0-15,0-3-6 16,3-2-3-16,-5-6 2 16,1-2 4-16,-10-11 5 15,16 0 3-15,-16 0 6 16,7-24-1-16,-7-2 8 15,0-6 5-15,-4-11 3 16,4-7 1-16,-7-7-1 16,7-1-7-16,-5-2-5 15,5 3-2-15,7 4-6 16,2 5-6-16,2 2-3 0,8 10-8 16,1 2-5-16,3 8-5 15,3 2 0-15,6 6 0 16,1 5 0-16,4 5 0 15,1 4 0-15,0 4 0 16,1 9 0-16,-4 2 0 16,1 4 0-16,-2-1 0 15,-4 12-14-15,-10-2-103 16,-3 6-45-16,-6 3-10 16,-5 0-8-16,-6 2-3 15,-9-1-5-15</inkml:trace>
  <inkml:trace contextRef="#ctx0" brushRef="#br0" timeOffset="158414.16">12522 12780 126 0,'0'0'82'0,"16"-21"4"15,-5 12-1-15,3 0 2 16,-1 2 1-16,3 7-3 15,-3-4-8-15,5 4-5 16,-18 0-10-16,23 17-9 16,-23-17-10-16,7 25-10 15,-14-10-8-15,0 2-6 16,-3-2-19-16,0 0 0 16,0-2 0-16,3-2 0 15,7-11 0-15,-5 15 0 16,5-15 0-16,12 11 0 0,-1-6 0 15,1 0 0 1,0 1 0-16,-2 2 0 0,-10-8 0 16,18 20 0-1,-12-8 0-15,-3 1 0 0,-3-1 0 16,0 1 0-16,0-1 0 16,-5 0 0-16,5-12 0 15,-17 14 0-15,5-8 0 16,-3-1 0-16,-1-5 0 15,-3 3 0-15,-2-3 0 16,3 0 0-16,1 0 0 16,1-8-95-16,16 8-47 15,0 0-23-15,-3-11-10 16,15 8-5-16,2-2-6 16</inkml:trace>
  <inkml:trace contextRef="#ctx0" brushRef="#br0" timeOffset="158783.93">12835 12789 155 0,'0'0'156'0,"6"-14"11"15,-6 14-46-15,0 0-10 0,0 0-12 16,0 0-14-16,0 0-22 15,0 0-21 1,-8 15-18-16,8-3-24 16,0 0 0-16,0 2 0 0,0 2 0 15,0-1 0-15,0-2 0 16,5-1 0-16,-5-12 0 16,13 18 0-16,-13-18 0 15,21 9 0-15,-8-9 0 16,1 0 0-16,-1 0 0 15,2 0 0-15,0 0 0 16,-15 0-67-16,22-8-40 16,-22 8-37-16,16-6-17 15,-16 6-11-15,13-11 0 16,-13 11-4-16</inkml:trace>
  <inkml:trace contextRef="#ctx0" brushRef="#br0" timeOffset="158988.27">13010 12820 255 0,'0'-11'162'0,"0"11"-8"16,0 0-38-16,-9 12-8 15,9-12-15-15,0 26-15 16,0-12-28-16,0 8-43 16,3-2-7-16,2 2 0 15,-3-2 0-15,-2-3-55 16,9-1-95-16,-5-3-19 15,-4-13-11-15,-4 18-3 16,4-18-7-16</inkml:trace>
  <inkml:trace contextRef="#ctx0" brushRef="#br0" timeOffset="159667.98">11928 12323 127 0,'8'-11'97'0,"-3"-1"-7"0,-5 12 6 15,17-19 4-15,-5 9 3 16,1 3-7-16,-1 1-10 16,3 6-13-1,-4 0-11-15,-1 10-15 0,-10-10-12 16,9 23-24-16,-12-6-11 15,-3 4 0-15,-3-3 0 16,-1 1 0-16,1 0 0 16,3-1 0-16,6-2 0 15,5 0 0-15,5-1 0 16,6-1 0-16,2 3 0 16,3-3 0-1,-4 0 0-15,-3 1 0 0,-8-3 0 16,-6 2 0-16,-10-3 0 15,-6-3 0-15,-6-2 0 16,-5-1 0-16,-3 1 0 16,-1-6-106-16,2 7-58 0,4-3-10 15,2 1-9-15,8 7-5 16,1 2-3-16</inkml:trace>
  <inkml:trace contextRef="#ctx0" brushRef="#br0" timeOffset="161485.38">10301 13666 185 0,'-5'-32'143'0,"5"8"-39"16,-5 9-20-16,5 15-12 15,0 0-2-15,0 0-10 16,5 34-11-16,-5-1-5 0,7 13-15 16,-2 8-1-16,0 11-9 15,3 3-3-15,0 3-6 16,-1-4-2-16,1-3 2 15,-1-2-5-15,3-7-2 16,-4-9 1-16,-2-9-4 16,1-6 3-16,-3-6-4 15,-2-7 3-15,0-7-4 16,0-11 3-16,-13 0-1 16,3-11 1-16,-3-5 0 15,-5-2 1-15,3-3 4 16,-4 2-2-16,2 1 4 15,0 4-1-15,4 2 3 0,2 6-4 16,11 6 4 0,0 0-4-16,-7 17-5 15,7-17 3-15,18 19-4 16,-4-11 4-16,5 1-4 0,-4-3 5 16,5-3-6-16,0-3-31 15,-1 0-63-15,5 0-63 16,1 5-9-16,0-5-15 15,9 0-3-15,0 0-11 16</inkml:trace>
  <inkml:trace contextRef="#ctx0" brushRef="#br0" timeOffset="162368.57">15230 13634 297 0,'-7'-18'142'0,"5"4"-19"15,2 14-9-15,0-15-18 16,0 15-8-16,0 0-25 0,0 15-18 15,3 4-23-15,6 7-17 16,-4 7-1-16,5 9-6 16,-2 5 4-16,1 6-5 15,1 3 4-15,-3 0-3 16,0-4 2-16,1-2 1 16,-2-6-2-16,1-5 2 15,-1-6-1-15,-1-7 1 16,-1-7-1-16,1-2 1 15,-5-17-1-15,0 13 1 16,0-13 3-16,0 0-3 16,-19-11 0-16,6-2 1 15,-1-1-1-15,-2-3-2 0,-2-3 3 16,1-1-2-16,1 0-1 16,2 2 2-16,1 2 1 15,6 4-2-15,7 13 2 16,-14-12 0-1,14 12-1-15,-13 11 0 0,13 2-1 16,0 5 0-16,0 2-1 16,6 3 1-16,4 2-3 15,2-1 2-15,6-5-3 16,1-3 1-16,2-2 0 16,0-6 0-16,-2-4 0 15,1-4-1-15,-1-4-24 16,-2-8-63-16,4 0-57 0,4-2-21 15,-3-1-5-15,5 4-11 16,-5 1-1-16</inkml:trace>
  <inkml:trace contextRef="#ctx0" brushRef="#br0" timeOffset="163852.77">15313 14733 201 0,'-3'-11'110'0,"3"11"-1"16,-5-15-4-16,5 15-11 15,0 0-10-15,0 0-15 16,0 0-13-16,-10 0-17 16,10 8-14-16,0 4-8 15,3 2-4-15,-3 4-4 16,0 3 0-16,0 1-4 16,0-1-1-16,-2-1-2 15,2-2 2-15,-6 0-2 16,6-6 0-16,-4-1-1 15,4-11-1-15,0 16-1 16,0-16 3-16,0 0-2 16,-3 14 1-16,3-14-1 0,0 0 0 15,0 0-1-15,0 0 2 16,0 0 0 0,0 0-2-16,0 0 1 15,0 0 0-15,0 0 0 0,0 0-1 16,0 0 2-16,0 0-2 15,0 0 2-15,0 0-2 16,0 0 1-16,0 0 1 16,0 0-1-16,0 0 1 15,0 0-1-15,0 0 0 16,0 0 0-16,0 0 0 16,0 0 0-16,0 0-2 15,5 11 0-15,-5-11 0 16,0 0-1-16,17 7 3 15,-6-7-2-15,4 4 1 16,4-4 1-16,3 0-1 16,7-4-1-16,2 1 2 0,1-1 0 15,-1-2-1-15,0-1 1 16,-3 3-1-16,-2-1 0 16,-6 0-11-16,-5 5-43 15,-15 0-49-15,13 7-47 16,-13-7-12-16,0 14-12 15,-7-2 2-15,7-12 61 16</inkml:trace>
  <inkml:trace contextRef="#ctx0" brushRef="#br0" timeOffset="164184.89">15514 14876 219 0,'0'-13'162'0,"0"13"-26"15,-12-16-18-15,12 16-9 0,0 0-20 16,0 0-19-16,-15 10-28 15,15 6-22 1,-2 10-16-16,2 7-3 16,-5 4 1-16,5 5-17 0,6 8-85 15,-1-3-65-15,-1 0-13 16,0 0-10-16,-4-8-1 16,-6 5 52-16</inkml:trace>
  <inkml:trace contextRef="#ctx0" brushRef="#br0" timeOffset="165323.83">10392 14956 193 0,'0'-19'165'0,"6"3"-37"16,2 4-14-16,3 0-16 15,4 5-10-15,2 0-13 16,6 7-16-16,-3 4-21 16,1 6-13-16,-1 4-8 15,-2 9-5-15,-10 3-1 16,-8 4-11-16,-5 2 0 16,-5-2 0-16,-8-2 0 0,-1-2 0 15,3-7 0-15,-3-6 0 16,6-4 0-1,13-9 0-15,-15 7 0 16,15-7 0-16,0 0 0 0,16 0 0 16,-4 0 0-16,1 4 0 15,2 2 0-15,3 2 0 16,-4 5 0-16,-1 0 0 16,-2 4 0-16,-1 2 0 15,-4 2 0-15,-4 3 0 16,-2 2 0-16,-8 2 0 15,-6 0 0-15,-6 2 0 0,-7-3 0 16,-5 1 0 0,-2-6 0-16,-1-3 0 15,-4-4 0-15,2-9 0 16,5-6-34-16,1-4-92 0,8-10-37 16,3-3-12-16,5-8-8 15,9 0-8-15,6-8 40 16</inkml:trace>
  <inkml:trace contextRef="#ctx0" brushRef="#br1" timeOffset="169432.96">12846 11018 179 0,'8'-15'76'0,"7"6"-1"0,2-1-10 16,9 4-5-16,4 6-6 15,2 0-7 1,3 9-6-16,-7 4-4 0,-1 6-6 16,-10 6-3-16,-8 3-1 15,-14 0-5-15,-9 4-2 16,-7-5-5-16,-9-2-4 16,-3-5-4-16,2-3 0 15,2-7-3-15,4-4-2 16,5-2-1-16,10-4-1 15,10 0 0-15,0 0 1 16,16 0-1-16,2 3 0 0,8 4-1 16,5 6 0-1,3 3 1-15,2 4 3 16,-1 2 0-16,-2 7 2 16,-8 0-1-16,-6 3 3 0,-13-1 3 15,-11 1 1-15,-10-1 0 16,-7-1-2-16,-10-4 1 15,-7-2-4-15,-2-9 2 16,3-2-3-16,1-8-1 16,1-5-4-16,10-5-36 15,4-8-75-15,12-4-40 16,10 2-13-16,0-3-7 16,14 10-5-16,-5-6 81 15</inkml:trace>
  <inkml:trace contextRef="#ctx0" brushRef="#br0" timeOffset="206828.1">20686 13124 132 0,'-15'10'53'15,"-2"1"0"-15,-6-3-1 0,-4 1-1 16,2-3-8-16,-1-6-4 16,5 0 3-16,1-4 1 15,5-2-3-15,6-8 1 16,4 0-4-16,5-5-4 15,12-1-2-15,3-3-5 16,5 2-8-16,2 1-5 16,3 1-4-16,0 4-3 15,0 0-1-15,-1 6-2 16,-4 6-2-16,-1 3-1 16,-4 6 0-16,-3 4 0 15,-5 8 2-15,-3 3-1 16,-4 5 2-16,0 4 0 15,-9 1 3-15,2 2 0 16,-4 0 1-16,-2 1 0 16,-1-5 0-16,-1-1-3 15,0-3 3-15,1-4-4 0,0-5-5 16,2-2-33-16,12-14-38 16,-13 13-38-16,13-13-35 15,0 0-8-15,19-3-10 16,-5-7 22-16</inkml:trace>
  <inkml:trace contextRef="#ctx0" brushRef="#br0" timeOffset="207465.55">21027 13064 33 0,'0'0'89'0,"9"-8"-27"16,-9 8-16-16,18 8-8 15,-9-3-1-15,8 5-7 16,-1 2-6-16,5 5-8 15,-1 0-3-15,4 4-2 16,-7 2 1-16,-2 2 1 16,-5-3 1-16,-4 3 2 15,-6-2 2-15,-7-4 0 0,-4-4 0 16,-5-1 1-16,-4-6-3 16,-4-3 0-16,1-5-3 15,-1-5-2-15,2-3-3 16,2-6 0-16,3-1-2 15,7-4-1-15,4-4 0 16,6-3 0-16,13 1-1 16,0-4 0-16,8 0-1 15,1 0 0-15,7 1-1 16,-2 0 1-16,0 0-1 16,-4 3 2-16,-2-1 5 15,-2 3 2-15,-6 3 8 16,-6 0 5-16,-5 4 3 0,-4 0 3 15,2 16 2-15,-24-16-3 16,7 16-3-16,-6 0-6 16,-1 0-5-1,-3 4-5-15,0 1-5 0,1 5-4 16,2-2-8-16,5 5-40 16,1 0-39-16,11 2-44 15,7 1-23-15,7-2-10 16,11 4-2-16,-3-6 13 15</inkml:trace>
  <inkml:trace contextRef="#ctx0" brushRef="#br0" timeOffset="207912.47">21594 13039 145 0,'-12'6'70'16,"-1"-1"-9"-16,-3-5 1 15,-5 3 2-15,-4-3-13 16,5 0-4-16,-1-3-4 16,1-3-6-16,7-3-6 15,1-4-3-15,9-1-8 0,3-5-5 16,13-2 3-16,2-3-7 15,6-1-2-15,4 2-4 16,2-2 1 0,0 3-4-16,-1 6 4 0,1 4 1 15,-5 6-3-15,-2 6 4 16,-6 7 2-16,-6 8 2 16,-1 10-1-16,-7 3 2 15,0 9-1-15,-9 4-2 16,-2 3 1-16,-3 2-3 15,-5-2-3-15,1-5-1 16,-2-3-8-16,0-2-37 16,-1-6-44-16,-1-6-51 15,6 0-15-15,-4-12-5 16,7 0-6-16,-2-10 51 16</inkml:trace>
  <inkml:trace contextRef="#ctx0" brushRef="#br0" timeOffset="208668.86">21920 12328 81 0,'0'0'58'15,"-21"0"-14"-15,-18 15 5 16,-16-2 2-16,-12 5-3 16,-14 1-7-16,-9 2-7 15,-6-1-3-15,-5 1-6 16,-5-4-7-16,6 2-3 15,-1-4-3-15,6-2-3 16,3-4-2-16,8 0 1 16,7-5-2-16,8 1 2 15,14-5 3-15,7 0 1 16,14 0 3-16,8 0 4 16,12 0 1-16,14 0 0 15,-14-5 0-15,14 5-2 0,0 0 0 16,0 0-4-16,-4 12-4 15,4-12-2-15,-4 25 0 16,-1-5-2-16,5 7 2 16,-6 2-1-16,6 6-1 15,-5-1-1-15,5 4 3 16,-3 4-5-16,3 1-1 16,0-3 0-16,-6 1-1 15,6-2 1-15,-4 3-1 16,4-3 0-16,-4 0 0 15,4-3 2-15,0 0 2 16,0-4-3-16,0-1 2 16,0-4-2-16,0-1 2 0,0-3-3 15,0-4 2-15,-5-2-3 16,5-4 0-16,0-13 1 16,-8 18 2-1,8-18 1-15,-10 0-1 0,10 0 4 16,-17-12-2-16,3 1 1 15,-2-3 0-15,-5-4 1 16,-2-1-4-16,2-2-2 16,-2-2-36-16,5 1-51 15,6 0-48-15,1-3-16 16,11 3-4-16,7-4-10 16,7 6 26-16</inkml:trace>
  <inkml:trace contextRef="#ctx0" brushRef="#br0" timeOffset="209334.59">20065 12487 177 0,'13'-10'59'0,"7"1"1"0,-1 2-7 16,1 2-6-1,-2 5-4-15,-1 0-2 16,-4 8-2-16,-13-8-3 0,14 23-3 16,-17-8-4-16,-4 4 0 15,-6 0-4-15,1 2-4 16,-2-2-6-16,2-2-6 16,5 0-2-16,0-3-3 15,7 1-2-15,10 1 0 16,1-3 0-16,3 4 0 15,1-3-2-15,0 2 3 16,-2-1 1-16,-3 3 2 16,-6-2 1-16,-4-1 1 15,-8-4 0-15,-5 1 1 16,-8-4-1-16,-8-1-18 16,1 1-49-16,-5 2-64 0,-3-3-14 15,7 7-10-15,-7 2-12 16,9 11 6-16</inkml:trace>
  <inkml:trace contextRef="#ctx0" brushRef="#br0" timeOffset="210509.49">23334 12791 71 0,'0'0'106'0,"0"-10"-21"16,0 10-18-16,0 12 0 15,0 3-4-15,0 4-4 16,0 7-9-16,-6 8-6 0,2 0-7 16,4 5-7-1,-9-2-8-15,5 2-8 16,-3-3-14-16,0-3-26 15,3-5-34-15,4-5-33 0,0-7-32 16,7-1-9 0,-7-15-7-16,15 8 5 0</inkml:trace>
  <inkml:trace contextRef="#ctx0" brushRef="#br0" timeOffset="210841.5">23527 12962 156 0,'0'0'114'0,"0"0"-41"15,0 0-11-15,-14 17-10 16,5 1-5-16,4 1-13 0,5 4-11 16,0-3-7-16,5 1-2 15,8-4-1-15,3-2-2 16,4-3 1-16,0-6-2 15,1-6-2-15,0-3-2 16,-2-8 0-16,-1-7-1 16,-6-3 1-16,-4-4-1 15,-8-3 1-15,0 0 0 16,-8 3-1-16,-1 3-19 16,-4 9-33-16,2 4-38 15,-2 4-30-15,13 5-10 16,0 0-9-16,0 15 0 0,0-15 98 15</inkml:trace>
  <inkml:trace contextRef="#ctx0" brushRef="#br0" timeOffset="211167.45">23847 12903 178 0,'0'0'116'16,"0"0"-42"-16,-17 15-13 15,11 0-7-15,-2 1-11 16,4 4-10-16,4 0-8 16,0 0-5-16,11-1-2 15,0-2-1-15,5-4-2 0,5-5-3 16,0-2-1-16,2-6-3 16,-1-4-1-1,-1-6-2-15,-1-7 0 16,-3-5-2-16,-7-3 2 0,-2-3 3 15,-8 2-1-15,-4 2 2 16,-4 5-13-16,-5 5-24 16,-3 6-36-16,2 8-31 15,-4 8-33-15,10 6-5 16,1-2-10-16,13 5 4 16</inkml:trace>
  <inkml:trace contextRef="#ctx0" brushRef="#br0" timeOffset="211485.33">24223 12873 168 0,'0'0'127'16,"0"0"-32"-16,0 0-26 16,0 0-6-16,-16 13-12 15,9 1-13-15,1 2-15 16,6 7-9-16,0-4-4 15,6 2-1-15,5-3 0 16,7 0-2-16,2-6-1 16,3-4 2-16,3-4-2 15,-2-4-1-15,-3-9 1 16,-1-5-3-16,-6-7 2 16,-8-3 2-16,-11-3-5 15,-5-1-22-15,-9 2-47 16,-6 7-51-16,-9 0-13 0,3 13-8 15,-11 1-6-15,11 16 34 16</inkml:trace>
  <inkml:trace contextRef="#ctx0" brushRef="#br0" timeOffset="212472.93">24755 12382 143 0,'-22'0'55'16,"-11"7"1"-16,-13-2-1 15,-14 4-4-15,-11 2 0 16,-16 0 3-16,-13 1 1 16,-8-1 1-16,-6 2-5 0,-3-2-5 15,-3-1-7-15,6-5-6 16,5 1-7-16,9-3-7 16,11-3-7-1,9 4-4-15,15-4-5 16,9 0-1-16,12 0-1 0,11-5-6 15,8 1-1-15,9 4-1 16,3-6-3-16,13 6 1 16,-15-8-2-16,15 8 3 15,0 0 1-15,-14-12 3 16,14 12 2-16,0 0 2 16,0 0 0-16,0 0 1 15,0 0 2-15,0 0-1 0,0 0 1 16,-9 26 1-1,2-3-1-15,-2 6-1 16,-2 8 3-16,-2 5-3 16,-1 5 2-16,-1 3-2 0,3 0 4 15,2 2-6-15,5 0 2 16,5-4 2-16,0-3-2 16,6-3 2-16,0-3-1 15,3-3 0-15,-1-5-3 16,1-6 6-16,-1-6-3 15,-3-3-2-15,0-4 3 16,-5-12 1-16,6 14 2 16,-6-14 2-1,0 0 0-15,0 0 1 0,-14-14 0 16,14 14 0-16,-21-22-1 16,6 8-3-16,0-2-9 15,-3 0-52-15,-2 0-66 0,2-6-29 16,4 0-5-16,-2-12-3 15,6 3-9-15</inkml:trace>
  <inkml:trace contextRef="#ctx0" brushRef="#br0" timeOffset="213050.87">22691 12293 168 0,'25'-16'69'0,"-12"7"-6"0,7 6-2 16,-6 3-6-16,3 0-4 15,-5 0-7-15,-12 0-3 16,11 18-5-16,-11-7-6 16,-7 4-4-16,-2 2-2 15,-2 2-7-15,-2-2-4 16,6 2-2-16,4-3-5 16,3-1 1-16,3 1-3 15,7-1 0-15,0-2-1 16,1-1 0-16,-3 2 2 15,-2-2-1-15,-6-2 2 16,-5 1 0-16,-6 1-2 16,-5-4-21-16,-4-2-30 0,-5 4-43 15,-4-7-36-15,2 5-11 16,-8-4-5 0,7 8-8-16,-8-1 98 15</inkml:trace>
  <inkml:trace contextRef="#ctx0" brushRef="#br0" timeOffset="214221.8">17890 13002 56 0,'0'0'94'0,"14"-15"-39"15,10 11-14-15,-1-3-14 16,10 2 0-16,1-1-12 15,6 1-2-15,0-2-8 16,0 3 1-16,-5 0-6 0,-8 0 6 16,-5 4 6-16,-5 0 6 15,-17 0 5-15,15-2 1 16,-15 2 2-16,0 0 1 16,-8 14 3-16,8-14-3 15,-14 23-1-15,4-9-4 16,2 5 0-16,0 2-1 15,2 7 3-15,-3-3 0 16,-1 3 1-16,3-3-1 16,4 4-2-16,-4 0-4 15,3-5-3-15,-3-1-4 16,7 0-3-16,-2-4-2 0,2-2-11 16,0-1-34-16,0-16-35 15,8 20-38-15,-8-20-29 16,7 11-8-1,-7-11-5-15,0 0 28 16</inkml:trace>
  <inkml:trace contextRef="#ctx0" brushRef="#br0" timeOffset="214389.4">18029 13254 168 0,'-10'-19'114'16,"10"19"-35"-16,24-17-45 15,-2 11-23-15,4-2-27 0,8 1-39 16,6 7-36-16,-4-10-15 16,9 10-3-16,-9-3 80 15</inkml:trace>
  <inkml:trace contextRef="#ctx0" brushRef="#br0" timeOffset="-214747.67">18434 13075 109 0,'8'-16'107'16,"-1"0"-42"-16,8 3-25 15,3 4-4-15,3 0-5 16,0 3-8-16,4 6-4 0,-3 0-4 16,-1 8 0-16,-3 2 1 15,-8 5 1 1,-5 2 2-16,-5 5 1 15,-6 1 2-15,-8 4 1 0,-1 0 2 16,-6-2 2-16,0-2-1 16,1-2 1-16,2-4-2 15,4-3-1-15,2-1-1 16,12-13-3-16,0 13-4 16,12-9-5-16,7-4-7 15,9 0-21-15,4 0-30 16,5 0-34-16,6 0-33 15,-4-8-26-15,1 8-8 0,-5-13-6 16,-3 8 50 0</inkml:trace>
  <inkml:trace contextRef="#ctx0" brushRef="#br0" timeOffset="-214351.26">18983 13127 35 0,'0'-15'103'0,"0"15"-15"16,-20 0-31-16,5 4-6 16,-4-4-1-16,1 0-5 15,0 0-12-15,0-8-4 16,4 0-5-16,14 8-5 16,-14-22-4-16,14 9-3 15,3-4-6-15,7 1 1 16,5-2-4-16,2-1-1 15,4 2-2-15,-1 1 1 0,1 1 4 16,-1 8-4 0,-2 0 3-16,-2 7-1 0,-2 7 4 15,-4 5-1 1,-1 4 6-16,-3 7 2 0,-2 4 0 16,-4 3 7-16,0 5-1 15,-6-2 0-15,-2 4-1 16,-1 1-2-16,-5-1-2 15,0-3-6-15,-3-5-19 16,7-1-47-16,-3-6-51 16,0-5-27-16,4-3-10 15,-1-9-6-15,10-5-6 16</inkml:trace>
  <inkml:trace contextRef="#ctx0" brushRef="#br0" timeOffset="-213585.19">19176 12543 139 0,'-16'0'48'0,"-14"8"2"15,-12 2-4-15,-14 3-9 16,-13 3-8-16,-12 5-6 16,-8 1-2-16,-10 1-4 15,1-1-4-15,-7-4-3 0,7-3-3 16,-2 1-1-16,5-10 1 16,7-2 2-16,7-4 0 15,7 0 0-15,8-6 2 16,7 0 3-16,11-1 3 15,11-2 0-15,6 2-1 16,12 1 1-16,3 0-2 16,16 6-1-16,-19-7-3 15,19 7-2-15,-9 0-1 16,9 0 1-16,-11 24 1 16,5-3-1-16,1 4 0 15,-3 8 0-15,5 7-1 16,-4 5-3-16,3 2-1 0,0 3-1 15,4 1 0-15,0 2 0 16,0-3 0 0,4 2-1-16,-4-4 0 15,7 0 4-15,-2-4-3 0,1-5 1 16,-6-6-2-16,4-5 1 16,-4-6-2-16,0-6 5 15,0-16 3-15,0 14-2 16,0-14 2-16,-21-8 0 15,6-6 0-15,-1-5-1 16,-6-7-13-16,-1-5-33 16,2-4-43-16,2-2-38 15,1-5-23-15,11 4-9 16,1 0-3-16,10 6 60 16</inkml:trace>
  <inkml:trace contextRef="#ctx0" brushRef="#br0" timeOffset="-212981.23">17249 12574 122 0,'15'-8'62'0,"2"0"-2"15,3 3-5-15,0-1-6 16,1 6-5-16,-1 0-5 16,-6 0-5-16,-1 12-1 15,-11 1-5-15,-4 6-2 16,-10 2-1-16,-2 2-2 0,-5-1-5 15,3-1-1-15,-2 0-7 16,5 0-2-16,8-2-1 16,5-2-4-16,11-2-1 15,3 3 2-15,4-1-1 16,-3 0 3-16,-1 0 1 16,-7 2 2-16,-7-3-2 15,-3-2-1-15,-9-3 3 16,-8-2-5-16,-6-6-10 15,-2-3-30-15,2 0-62 16,6-3-34-16,-1-7-4 16,21 10-9-16,-13-16-4 0</inkml:trace>
  <inkml:trace contextRef="#ctx0" brushRef="#br0" timeOffset="-211549.33">18536 13837 175 0,'0'0'68'0,"-6"-15"-4"0,6 15-6 15,0 0-8-15,0 0-11 16,0 11-7-16,0 3-9 15,7 5-6-15,-2 8-2 16,2 7 0-16,-4 8-3 16,4 3-1-16,-2 0-2 15,-3 5 3-15,-2 2-5 16,0 2-3-16,-4-5 1 16,-1-2-4-16,5-5 3 15,-8 0-3-15,8-4 4 0,0-3-6 16,0-5 3-16,0-4 3 15,0-4-2-15,0-2 0 16,0-3 0 0,0-4 0-16,0-13-1 0,2 18-1 15,-2-18 1-15,0 0-2 16,0 0 2-16,0 10 0 16,0-10-1-16,0 0-1 15,0 0 2-15,0 0 1 16,0 0 2-16,0 0-1 15,0 0 0-15,0 0-1 16,0 0 1-16,-12-8 1 0,12 8-3 16,-11-15 1-16,0 4-2 15,2-2 1-15,-3-3 1 16,-1 1 1-16,0 1 2 16,-1-3 0-16,1 3 2 15,5 2 0-15,-4 0 1 16,12 12 1-16,-14-13-2 15,14 13-1-15,0 0 1 16,-13-13-3-16,13 13-2 16,0 0 0-16,0 0 0 15,0 0-1-15,8 11 0 16,-8-11 0-16,16 23-2 16,-7-7 2-16,4 4 0 0,-1 0 0 15,2 4 0-15,-1-3 1 16,1 1-3-16,-4-1 3 15,2-3-1-15,-5-1-1 16,4-7-1-16,-11-10 1 16,9 16 0-16,-9-16 1 15,0 0 1-15,0 0-1 16,0 0 1-16,13-16 1 16,-11 2-1-16,4-3 1 15,0-5 0-15,5-1-1 16,0-3 1-16,5 2-1 15,1 0 1-15,-1 2-2 16,1 3 1-16,0 2-1 0,-3 6 1 16,-4 1-2-1,-10 10 1-15,13-9-1 16,-13 9-3-16,0 0-43 16,-13 13-68-16,13-13-17 0,-14 17-15 15,14-17-8-15,6 11-8 16</inkml:trace>
  <inkml:trace contextRef="#ctx0" brushRef="#br0" timeOffset="-210517.35">23759 13666 117 0,'-11'-14'83'0,"11"14"-11"16,-20-18-5-16,20 18-7 15,-10-6-2-15,10 6-8 16,-7 15-9-16,7-3-9 0,0 9-6 16,0 5-7-16,0 7-4 15,4 6 0-15,3 5-4 16,-3 4 0 0,5 5 3-16,-4 2-3 0,4 2 0 15,-2 1-3-15,6 0-3 16,-3-3 1-16,0-4-1 15,3-4 0-15,-3-4-2 16,2-6 1-16,-3-2 0 16,0-7-1-16,-4-5 1 15,2-2 0-15,-7-2-1 16,4-4-1-16,-4-4 2 0,0-11-2 16,-8 13 2-16,8-13 0 15,-13 0 0 1,2-5 0-16,-2-3 0 0,0-5-2 15,-4-3-1 1,0-2 0-16,-1-2-1 0,-2-2 2 16,1 4-2-16,-1-1 3 15,5 3-1-15,-1 2 3 16,5 4 0-16,11 10 0 16,-16-14 0-16,16 14 1 15,0 0 0-15,17 10-2 16,-1 0 1-16,5 4-2 15,3 3 1-15,4 2-1 0,4 0 1 16,-2 1-1 0,1-4 1-16,-3 0 1 15,-2-6-1-15,-6-5 1 16,1-5 1-16,-5-4-1 0,-2-7 0 16,-4-5-1-16,-1-3-34 15,2 1-64-15,1 2-45 16,-2 3-15-16,2 8-9 15,-12 5-8-15,16 16 20 16</inkml:trace>
  <inkml:trace contextRef="#ctx0" brushRef="#br0" timeOffset="-210111.89">23901 15083 187 0,'0'0'124'0,"9"-14"-41"16,-9 14-9 0,-5 11-8-16,1 4-5 15,4 6-6-15,-9 6-10 16,9 7-7-16,-7 4-7 0,3 6-8 16,-1 1-9-16,0-1 0 15,-2-1-8-15,1-3-5 16,-1-5-27-16,0-5-31 15,7-8-39-15,-2-3-39 16,2-19-10-16,8 18-9 16,-8-18-1-16,27-3 101 15</inkml:trace>
  <inkml:trace contextRef="#ctx0" brushRef="#br0" timeOffset="-209792.18">24162 15268 124 0,'0'-14'125'0,"0"14"1"16,0 0-52-16,-15 18-25 15,9 3-9-15,-2 4-5 16,2 4-3-16,6 1-9 16,6 1 0-16,4-6-3 15,9-3-3-15,6-7-1 16,7-6 0-16,4-9 0 15,1-6-1-15,-1-8 0 16,-1-8-1-16,-7-6 2 16,-2-1 1-16,-12-4 5 15,-1 0-3-15,-13 0-2 16,-15 4-4-16,-4 7-30 0,-9 6-58 16,-4 6-62-16,1 10-17 15,-6-3-12-15,11 13-8 16,-7-3 13-16</inkml:trace>
  <inkml:trace contextRef="#ctx0" brushRef="#br0" timeOffset="-205687.83">18920 15493 164 0,'-13'0'61'0,"-5"6"-4"16,2-3-2-16,-7-3-10 16,1 6-1-16,4-6-4 15,0-6-2-15,1-2-4 16,3-2-3-16,6-4-4 15,2-2-4-15,6-7-3 16,5 1-7-16,2-3-2 16,7 3-3-16,0 1-2 15,4 0-3-15,-2 5 1 16,5 3-2-16,-4 3 1 16,-1 6-1-16,4 4 2 15,-2 0-2-15,-1 6 0 0,1 4 0 16,-1 2 0-1,-2 7 1-15,-5 3 1 0,1 5 2 16,-11 4-1-16,-4 4 2 16,-5 2 2-16,-9 5-1 15,1 0 1-15,-6-3-6 16,0-2 5-16,-2-4-6 16,3-4 4-16,3-3-6 15,-1-4 2-15,7-6-3 16,-1-4 4-16,14-12-1 15,-14 16-1-15,14-16-2 16,0 0 0-16,0 0-3 16,0 0-8-16,0 0-19 15,0 0-31-15,0 0-33 16,0 0-44-16,0 0-9 0,0 0-10 16,16-5 29-16,-16 5 129 15</inkml:trace>
  <inkml:trace contextRef="#ctx0" brushRef="#br1" timeOffset="-196032.72">21046 13937 122 0,'-6'-26'132'0,"9"4"-2"15,3-2-71-15,8 0-33 16,7 5-7-16,8 2-2 0,7 3 1 15,3 6 1-15,3 8 0 16,6 7 1-16,-1 9-1 16,6 10-1-16,1 7 2 15,1 10-1-15,0 4 0 16,4 3-2-16,2 5 4 16,0 0-4-16,7 0 0 15,-1-4 0-15,2-1 0 16,1-6-2-16,-2-1 0 15,0-6 0-15,-4 1-4 16,-4-7 1-16,0-4 1 16,-9-3-3-16,-3-3 0 15,-7-5-1-15,-5-4 1 0,-5-8-1 16,-6-4-1-16,-5 0 1 16,-8-7-3-16,0-7 2 15,-6-1-2-15,-6-5 1 16,0-1 0-16,-4 1 0 15,-2 0 0-15,-2 3 0 16,3 4 2-16,5 13-2 16,-9-18 0-16,9 18-1 15,0 0-4-15,0 0 3 16,0 12-1-16,0-12-4 16,20 19 0-16,-6-6 0 15,3 1 0-15,4-1 0 16,2-1 0-16,1 0 0 0,-2-2 0 15,-2-2 0-15,-6 1 0 16,0 1 0-16,-14 1 0 16,-5 2 0-1,-13 3 0-15,-11 2 0 0,-5 3 0 16,-3 0 0-16,-2-2 0 16,3 1-70-16,4-8-94 15,12-12-15-15,7-5-10 16,8-12-7-16,10-8-4 15</inkml:trace>
  <inkml:trace contextRef="#ctx0" brushRef="#br1" timeOffset="-195111.48">21245 11055 177 0,'0'-11'93'16,"0"11"0"-16,0-12 1 15,0 12 0-15,0 0-6 16,0 0-10-16,-3 27-13 15,3-5-14-15,0 8-12 16,0 5-7-16,0 9-5 16,0 3-7-16,0 3-3 15,-4-4-7-15,4-1 3 16,0-3-7-16,0-6 1 16,0-9-1-16,4-7 2 15,-1-5-3-15,1-4-5 0,-4-11 0 16,0 0-4-16,9 13-67 15,-9-13-51-15,0 0-27 16,14 0-23-16,-14 0-3 16,11-3-4-16,-11 3 28 15</inkml:trace>
  <inkml:trace contextRef="#ctx0" brushRef="#br1" timeOffset="-194652.3">21528 11182 143 0,'-9'-10'107'0,"-11"5"-21"15,-1 9-8-15,-3 7-6 16,2 5-6-16,0 8-6 16,-2 4-7-16,5 5-10 15,4 4-7-15,9 2-6 16,6-1-4-16,7-2 0 16,10-2-2-16,4-5-2 15,2-5 1-15,10-5-5 0,0-5 1 16,3-5-7-16,2-9 4 15,0 0-2-15,-7-12-1 16,2-1 1 0,-6-6-2-16,-2-2-2 0,-10-6-10 15,-1 1 0-15,-14-3 0 16,-2 0 0-16,-15 0 0 16,0 5 0-16,-7 5-21 15,-5 5-137-15,-2 1-16 16,3 13-11-16,0 0-6 15,7 10-5-15</inkml:trace>
  <inkml:trace contextRef="#ctx0" brushRef="#br0" timeOffset="-146505.09">26150 13134 190 0,'5'-16'104'16,"9"1"-12"-16,2-2-3 15,6 2-6-15,5 0-11 16,0 2-9-16,3 5-9 16,-3 1-10-16,-1 7-8 15,-3 0-8-15,-1 4-7 0,-5 3-5 16,-2 6 0-16,-5 1-4 15,-3 4 0-15,-7 1 0 16,0 5-2 0,-7 0-4-16,-3 2 1 0,-5-2-4 15,0 0 0-15,-4 1 0 16,0-3-1-16,-1-1-1 16,0 0 0-16,4-5 0 15,-2-2-1-15,5 1 3 16,-1-4 0-16,14-11 0 15,-13 19 2-15,13-19 0 16,0 11 2-16,0-11 0 16,15 7 2-16,1-7-9 0,1 4 0 15,4-4 0 1,4 0 0-16,1 0 0 16,2 0 0-16,1 0 0 15,-1-3 0-15,2 3-44 0,-5 0-76 16,-2-6-38-16,2 6-13 15,-5-11-4-15,-2 6-6 16,-5-6 7-16</inkml:trace>
  <inkml:trace contextRef="#ctx0" brushRef="#br0" timeOffset="-146274.22">26659 13112 195 0,'0'-16'160'15,"0"16"0"-15,0-11-39 16,0 11-14-16,0 0-12 16,3 12-19-16,4 3-25 0,0 1-21 15,2 6-11-15,1 2-10 16,-1 4-9-16,3 3-11 16,-2-3-54-16,3-2-48 15,-2-1-37-15,1-7-13 16,3-4-8-16,1-6-2 15,1-5-4-15</inkml:trace>
  <inkml:trace contextRef="#ctx0" brushRef="#br0" timeOffset="-145897.56">27074 13005 271 0,'0'0'152'15,"3"-16"-36"-15,-3 16-7 16,0 0-11-16,-13 19-14 16,-1-5-22-16,5 9-20 15,-5 3-17-15,3 5-8 16,-2 2-8-16,6 3-1 16,0 1-3-16,7-4 0 15,4 0-1-15,6-4-1 16,6-5-1-16,4-5 1 15,5-5 0-15,5-4 0 16,0-10-1-16,0 0-2 0,-2-10 0 16,-5-3 0-16,-5-1 0 15,-7-4 0-15,-11 0 0 16,-13 1 0 0,-7 1 0-16,-10 2-22 15,-1 4-113-15,-3 3-28 0,-2 2-9 16,6 5-7-16,0-6-5 15</inkml:trace>
  <inkml:trace contextRef="#ctx0" brushRef="#br0" timeOffset="-145084.76">27855 12604 114 0,'-19'-8'57'0,"-8"8"-8"0,-7 5-1 16,-16 2-2-16,-6 4-7 16,-10 0-5-16,-7 3-6 15,-6 0-3-15,-5 0-6 16,-4 3-1-16,-3-3-6 15,-2-2-1-15,1 1-4 16,0-2 0-16,2-3-1 16,4 2-1-16,1-5 1 15,7 2-3-15,5-4-2 16,5-3 4-16,3 4 0 16,5-4 3-16,4-4 3 0,8 4 6 15,3-7 3-15,9 3 6 16,4 0 4-1,6 0 2-15,6 0 0 16,5 4 0-16,3-3-2 0,12 3-2 16,-18 4-6-16,18-4-2 15,-16 12-5-15,8 1 0 16,0 1-4-16,1 4 1 16,-2 4-2-16,1 7-3 15,2 0 3-15,4 3-5 16,2 4 1-16,-5 2-3 15,5 2 3-15,0 2-4 16,0-1 0-16,5 1 2 0,0 2-3 16,-2 0 1-1,5 0-1-15,-2-1 2 16,1-5-3-16,1-1 2 16,-3-4-1-16,0-2 0 0,-5-6 3 15,0-6 2-15,-6-1 1 16,0-5 2-16,-4-7-3 15,-3-1 2-15,-4-5 1 16,1-8-7-16,-3-3-2 16,-5-8-47-16,7-8-92 15,4-5-26-15,0-7-6 16,6 0-9-16,1-8-5 16</inkml:trace>
  <inkml:trace contextRef="#ctx0" brushRef="#br0" timeOffset="-144346.69">25511 12670 187 0,'14'-24'97'0,"-1"13"-6"16,6 0-2-16,-1 2-2 16,3 3-8-16,-1 1-9 15,0 5-7-15,-4 8-11 16,-3 4-10-16,-6 0-7 15,-7 5-5-15,-6 1-8 0,-2 4-4 16,-6-3-5-16,-5 2-4 16,3-7-4-1,-2 0 0-15,2-4-3 16,4-1-1-16,12-9 1 0,0 0-1 16,-8 14 1-16,8-14-2 15,15 13 0-15,-3-5 0 16,1 3 3-16,3 2-1 15,-2-2 0-15,-1 3 0 16,1 0 0-16,-3 1-1 16,-2 0 2-16,-3-1-2 15,-6 0 1-15,0 0-1 16,0 0 1-16,-12 0-2 0,3-2 0 16,-5 1 0-1,-4-5 0-15,-3 0 0 16,0-1 0-16,-4-7 0 15,2 0 0-15,-2 0 0 0,6 0-31 16,2-10-81-16,17 10-47 16,-12-17-9-16,12 5-10 15,14 4-3-15,5-5-8 16</inkml:trace>
  <inkml:trace contextRef="#ctx0" brushRef="#br0" timeOffset="-143166.85">31365 12883 122 0,'11'-13'129'0,"7"5"-34"15,-2-1-6-15,10 6-4 16,-5 3-6-16,4 0-13 16,-4 0-7-16,-4 7-9 15,-1 2-8-15,-11 2-7 0,-1 1-8 16,-11 1-5-16,-1-3-4 16,-8 1-3-16,5 2-4 15,-6-5-1 1,4 0-5-16,1-4-1 0,12-4-1 15,-12 10-1-15,12-10 0 16,7 12-2-16,-7-12 0 16,21 13 0-16,-7-4-1 15,0 0 1-15,5 3 1 16,-5 0 0-16,3 0 0 16,-6 1 1-16,0 1 1 15,-3-1-1-15,-2 0 3 16,-6 1-1-16,0-2 1 15,0-12 1-15,-19 17 0 16,2-11-1-16,-2-2 0 16,-6-4 1-16,-2 0-4 15,-4-4-2-15,1 0 0 0,4 0-13 16,6-3-58 0,11-1-55-16,9 8-32 0,-9-12-13 15,9 12-3-15,23-15-6 16,-1 8 50-16</inkml:trace>
  <inkml:trace contextRef="#ctx0" brushRef="#br0" timeOffset="-142696.04">31696 12847 204 0,'0'0'148'16,"0"0"-26"-16,0 0-20 0,14 19-7 15,-14-2-18-15,11 3-19 16,-5 0-11-16,7 6-13 16,-1-3-12-16,8-1-10 15,-2-2-4-15,4-4-4 16,-1-6-2-16,-1-5-2 16,0-5 0-16,-4-5 0 15,-2-6 0-15,-2-4 1 16,-5-4 0-16,-2-1 2 15,-2 0-2-15,-3 1 5 16,0 2-2-16,0 4 1 16,0 13-1-16,0-13 1 15,0 13 7-15,0 0-6 0,6 15-1 16,-2-1-3-16,-1 4 9 16,8 6-8-16,-6 1 6 15,4 5-6-15,-5 3-2 16,1-3 5-16,0-3-6 15,3-1 0-15,-4-3 0 16,-1-4 0-16,2-5 0 16,-5-14-32-16,8 17-67 15,-8-17-41-15,13 0-27 16,-13 0-6-16,6-22-3 16,-6 22-1-16</inkml:trace>
  <inkml:trace contextRef="#ctx0" brushRef="#br0" timeOffset="-142300.15">32211 12878 183 0,'16'-18'125'16,"3"5"-16"-16,0 3-1 15,-4 1-2-15,6 4-13 16,-2 2-19-16,-1 3-13 15,-5 0-14-15,1 9-10 16,-14-9-11-16,8 23-3 16,-8-9-7-16,-8 3-3 0,-2-1-11 15,-4 0-2-15,1 0 0 16,4-2 0-16,1-1 0 16,8-2 0-16,0-11 0 15,10 22 0-15,-10-22 0 16,25 23 0-16,-9-11 0 15,0 1 0-15,-5 1 0 16,-5-1 0-16,-6 0 0 16,-2 2 0-16,-10-1 0 15,-2-4 0-15,-5 4-54 16,-4-6-77-16,-2-3-33 16,-2 1-8-16,-2-6-5 15,-2 0-3-15,-2-10 35 0</inkml:trace>
  <inkml:trace contextRef="#ctx0" brushRef="#br0" timeOffset="-141639.22">32952 12389 165 0,'0'0'67'0,"-64"-25"5"0,9 25-8 16,-18 0-8-1,-15 8-4-15,-27-1-2 0,-6 3-11 16,-17-2-6-16,-1 1-6 15,-12-1-6-15,12-4 2 16,3 0-2-16,15-4-3 16,14 0-8-16,12 0 4 15,14 0-2-15,18 0-2 16,12 0-3-16,9 0-1 16,9 0 1-16,6 6 1 15,7 2 5-15,2 2 3 16,3 5 0-16,1 3 1 15,1 4 3-15,-1 5 0 16,6 4 1-16,-2 3-2 16,3 6 0-16,3-1-5 0,4 4 2 15,-5 2-4-15,5 2-3 16,6-1-2-16,-2 1 0 16,3-2-2-16,0 0-4 15,2-2 2-15,0-2-2 16,3-3 1-16,-2-3 1 15,1-4-3-15,-2-6 0 16,1-1 0-16,-3-8 0 16,0-2 0-16,-7-14 0 15,4 15 0-15,-4-15 0 16,-15 0 0-16,4-6 0 16,-8-5 0-16,0-3 0 15,-6-5 0-15,-1-5-30 0,5-3-116 16,5-1-21-16,2-4-10 15,6 4-7-15,-4-2-4 16</inkml:trace>
  <inkml:trace contextRef="#ctx0" brushRef="#br0" timeOffset="-141035.26">30543 12514 160 0,'10'-10'92'0,"4"0"10"0,-1 0 3 16,5 3 3-16,-2-2-9 15,5 9-5-15,-6-6-14 16,-1 9-12-16,-14-3-13 16,14 17-17-16,-14-5-16 15,-6 3-22-15,-4 3 0 16,-2 1 0-16,-1 0 0 16,2 1 0-16,-1-2 0 15,6-1 0-15,6 0 0 16,6 0 0-16,4 0 0 15,3 1 0-15,0-3 0 16,1 2 0-16,-3-2 0 16,-3-1 0-16,-8-2 0 0,-5-1 0 15,-8-1 0 1,-5-2 0-16,-3 1 0 16,-7-5-53-16,0 0-101 0,1 0-17 15,-3-4-6-15,2 8-8 16,-4-8-1-16</inkml:trace>
  <inkml:trace contextRef="#ctx0" brushRef="#br0" timeOffset="-140294.62">28602 13039 194 0,'10'-13'156'0,"-3"-5"-8"15,8 3-37-15,0 0-15 16,5 3-6-16,1 2-17 15,2 4-16-15,1 6-14 16,-4 0-14-16,0 10-10 0,-3 1-12 16,-3 7-7-16,-5 1 0 15,-4 5 0-15,-5 0 0 16,-10 2 0 0,1 0 0-16,-4 0 0 0,-1-1 0 15,-1-1 0-15,1-4 0 16,1-1 0-16,3-2 0 15,7-3 0-15,3-3 0 16,0-11 0-16,23 14 0 16,2-14 0-16,4 0 0 15,9-6 0-15,8-1-99 16,-3-3-52-16,-1-1-18 0,-2 2-6 16,-6-4-5-16,-3 5-2 15</inkml:trace>
  <inkml:trace contextRef="#ctx0" brushRef="#br0" timeOffset="-139784.92">29290 12956 172 0,'0'0'97'15,"19"-10"6"-15,-19 10 1 0,0 0 3 16,0 0-5-16,0 0-11 16,0 0-13-16,-20-6-13 15,20 6-17 1,-26-3-17-16,13 3-8 0,-4 0-21 16,0 3-2-16,0 1 0 15,1 5 0-15,2-2 0 16,1 4 0-16,5 1 0 15,2 2 0-15,6-3 0 16,0 0 0-16,12 0 0 16,0-1 0-16,1-2 0 15,3 2 0-15,-2-2 0 16,5-2 0-16,-3 2 0 0,2-1 0 16,-3 2 0-16,-2 0 0 15,0 2 0 1,1 0 0-16,-2 1 0 15,-3 2 0-15,1 1 0 0,-4 0 0 16,-6-1 0-16,0 1 0 16,-10-3 0-16,-3 0 0 15,-1-2 0-15,-6-2 0 16,0-4 0-16,-2-4 0 16,6 6-15-16,0-6-128 15,16 0-22-15,0 0-10 16,0-14-6-1,13 14-5-15</inkml:trace>
  <inkml:trace contextRef="#ctx0" brushRef="#br0" timeOffset="-139425.19">29586 13074 291 0,'8'-18'170'15,"0"-2"-1"-15,-3 5-49 16,8 5-28-16,-2 1-11 16,6 9-24-16,0 0-23 15,5 4-25-15,-1 6-9 16,1 7 0-16,-3 3 0 0,0 5 0 16,-7 3 0-1,-3 2 0-15,-9-2 0 16,0-2 0-16,-13-2 0 15,-2-5 0-15,-6-8 0 0,-6-4 0 16,-4-7 0-16,-1-11 0 16,0-4 0-16,1-7 0 15,6-3 0-15,3-6 0 16,13 3-24-16,5-4-134 16,9 0-18-16,7 1-12 15,2-2-2-15,7 4-8 16</inkml:trace>
  <inkml:trace contextRef="#ctx0" brushRef="#br0" timeOffset="-136450.04">30000 12670 150 0,'10'-11'62'0,"-10"11"-4"16,-14 0-1-16,-7 0-3 15,-6 6-7-15,-7 1-7 16,-8 2-9-16,-10 3-3 16,-8 2-6-16,-6 0-3 15,-7-1-4-15,-2 0 0 16,0-1-4-16,-7-3-3 16,-4-4-1-16,4-1 0 0,-1-4 2 15,3-5 2-15,2-1-3 16,4-1 3-16,9-5 3 15,8 2 4 1,4 0 0-16,13-3 1 0,4 2 0 16,11 2 0-16,3 2 0 15,6 1-5-15,3 6-1 16,13 0-4-16,-20 3-1 16,20-3-2-16,-14 24-3 15,8-7 1-15,0 5-1 16,0 4 2-16,6 4-1 15,-4 6 2-15,4 1-2 16,0 3 1-16,5 2-1 0,4 2 1 16,-1-1-1-1,0 2-1-15,0 0-1 16,0-2 0-16,-2 1 0 16,0-2 1-16,-6-3-1 0,0-3-1 15,-7-4 0-15,-6-6 1 16,0-3 0-16,-4-10 2 15,-6-7-2-15,0-6 1 16,-4-11 1-16,-4-8 0 16,3-7-12-16,1-10-73 15,8-7-61-15,7 3-17 16,4-10-9-16,14 8-4 16,-1-5-9-16</inkml:trace>
  <inkml:trace contextRef="#ctx0" brushRef="#br0" timeOffset="-135817.21">28144 12528 153 0,'12'-13'94'15,"7"6"-24"-15,-4-3-3 16,5 6-6-16,-3 0-7 15,0 4-10-15,-2 0-4 16,-3 7-5-16,-12-7-4 0,13 18-4 16,-13-3-1-16,-6 0-1 15,-1 1-3-15,-5 0-3 16,2-2-3-16,1 3-3 16,5 0-4-16,4-1-2 15,7 1-1-15,1-3-2 16,6 3 1-16,-1-4 1 15,0 1 0-15,-7-2 0 16,-6-1 1-16,-14-3-7 16,-4-2-33-16,-3 2-60 15,1 3-42-15,-4 0-11 16,6 6-11-16,-5 2-8 0,12 12 41 16</inkml:trace>
  <inkml:trace contextRef="#ctx0" brushRef="#br0" timeOffset="-134248.09">26791 14176 213 0,'0'-37'138'16,"-8"2"-46"-16,2 9-18 15,6 7-9-15,-4 4-13 16,4 15-11-16,0 0-9 16,0 0-9-16,8 20-8 15,0 7-3-15,3 6-5 16,0 12-2-16,2 4 1 0,1 9 0 15,2 0-3-15,-3 4 0 16,1 0-1-16,-1-4-1 16,-1-2 2-16,-2-6 2 15,-1-2-4-15,2-4 2 16,-5-8 0-16,1-3 0 16,-1-8 0-16,-2-6 0 15,-1-5-1-15,-3-14 1 16,0 16 1-16,0-16-1 15,0 0 1-15,-17 0-3 16,1-5 2-16,0-1-3 16,-3-1 1-16,-3-2 0 15,-2-1 0-15,3-2 0 0,1 0 0 16,4-1 0 0,2 1 2-16,4 1 0 15,10 11 0-15,-11-17-1 16,11 17 0-16,0 0-1 0,0 0 0 15,11 11 0-15,6 3 0 16,2 1 0-16,3 2 0 16,5 3 0-16,0-1-1 15,0-1 4-15,-5-4-3 16,-1-5 4-16,-8-3-1 16,0-6 1-16,-13 0-1 15,10-14 2-15,-10 0 0 16,4-8-17-16,4-3-56 0,8-3-65 15,8-8-19 1,15 3-11-16,3-9-9 16,18 7-6-16</inkml:trace>
  <inkml:trace contextRef="#ctx0" brushRef="#br0" timeOffset="-133332.18">32002 13864 128 0,'5'-36'85'0,"-5"6"-2"16,0 6-3-16,-4 3-12 15,4 7-4-15,0 14-6 16,0 0-18-16,0 0 0 15,14 25-16-15,-6 1-3 16,0 12-11-16,3 9 6 16,0 8-10-16,-4 4 4 15,-1 4-4-15,-6-3 0 16,5 1-2-16,-5-2 0 16,5-8-2-16,-5-7 0 15,5-7 1-15,-1-8-4 16,1-6 5-16,1-6-1 15,-6-17 1-15,21 8 1 0,-8-12-2 16,1-4 0-16,2-3 0 16,1-5-1-16,0 1 0 15,-1-1-2-15,-3 1 1 16,0 0-1-16,-4 2 1 16,2 1 3-16,-11 12-2 15,9-14 2-15,-9 14-5 16,0 0 4-16,0 0-2 15,0 0 0-15,0 0 0 16,7 21-2-16,-13-7 3 16,4 2-2-16,-3 3 3 0,-2 2-4 15,0-2 4-15,0 1 1 16,-6-3-2-16,1 0 3 16,-3 1-1-1,-1-4 4-15,-5-3-1 0,-3-1 3 16,-2-5-3-16,0-5-7 15,-1 0 8-15,0-5-7 16,-2-5-1-16,1-1-20 16,2 0-66-16,5 1-56 15,-3-3-17-15,5 5-2 16,-8-5-16-16,8 13 55 16</inkml:trace>
  <inkml:trace contextRef="#ctx0" brushRef="#br0" timeOffset="-127618.27">27068 15479 183 0,'-4'-18'75'0,"4"18"-9"16,-20 0-9-16,6 5-7 15,-7 10-6-15,-5 6-10 16,-2 8-4-16,-2 11-6 16,0 5-6-16,2 7 0 15,7 3-2-15,5 1 3 16,10-4-3-16,6 0 4 15,13-8-2-15,5-7 5 16,11-9 1-16,2-11-1 16,3-8 0-16,-1-9-3 15,1-8-3-15,-7-9-2 16,-3-2-5-16,-10-7 2 0,-5 1-3 16,-16 0 2-16,-6 1-4 15,-14 2 1-15,-7 5-4 16,-6 4-47-16,0 3-67 15,5 4-44-15,16 6-12 16,7-10-12-16,24 10-3 16</inkml:trace>
  <inkml:trace contextRef="#ctx0" brushRef="#br0" timeOffset="-126788.11">31974 15383 110 0,'0'0'117'0,"-5"-17"-42"0,5 17-13 16,17-7-2-16,4 7-20 16,9 0-4-16,6 0-15 15,9 0 1-15,1 0-14 16,3-4 4-16,-1 4-8 16,-3-6-5-16,-10 1 5 15,-8-1 3-15,-13-2 4 16,-1 1 3-16,-13 7 5 15,7-12 1-15,-7 12-1 16,-7-12 4-16,7 12-2 16,0 0-6-16,-14 10-1 15,8 4-3-15,0 3-4 16,3 5-2-16,-3 7 1 0,0 3-1 16,0 5-1-1,-1 2 2-15,5 3 1 0,-3 3-5 16,-1-2 5-1,-1 0-3-15,3-3 2 0,-2-1-4 16,0-4 2-16,0-3-3 16,0-7 2-16,0-6-1 15,4-4-1-15,2-5-1 16,0-10-21-16,0 12-34 16,0-12-43-16,0 0-35 15,13 0-15-15,-13 0-5 16,0 0-4-16,-11-15 106 0</inkml:trace>
  <inkml:trace contextRef="#ctx0" brushRef="#br0" timeOffset="-126599.49">32092 15754 152 0,'5'-23'130'0,"10"14"-3"16,5-1-59-16,7 3-19 15,5 0-12-15,4 0-11 16,4 1-40-16,5 1-66 16,-4 5-43-16,-7-8-10 15,2 8-11-15,-17-10 49 16</inkml:trace>
  <inkml:trace contextRef="#ctx0" brushRef="#br1" timeOffset="-111560.34">30222 10999 189 0,'10'-12'99'0,"-10"-3"-3"15,0 5 3-15,0-2-10 16,0 12-6-16,-14-16-13 16,1 11-10-16,-3 10-15 15,-9 3-11-15,-1 10-8 16,-9 6-11-16,-1 11 0 15,-1 8-5-15,-1 7-2 16,6 2-2-16,3 3 0 16,8 0 2-16,8-4 0 15,9-5-1-15,10-5 5 16,5-6-3-16,9-6 4 16,5-8-3-16,4-3-4 15,3-8-6-15,2-7 0 0,-3-3 0 16,-1-7 0-16,-3-4 0 15,-6-2 0-15,-7-6 0 16,-9-2 0-16,-10-3 0 16,-10 3 0-16,-9 2 0 15,-4 4 0-15,-7 9-34 16,-5 6-124-16,-4 12-13 16,5 11-10-16,-1 9-10 15,9 18-3-15</inkml:trace>
  <inkml:trace contextRef="#ctx0" brushRef="#br1" timeOffset="-110354.05">29368 13803 138 0,'-11'-26'135'0,"9"10"-6"16,-5 4-51-16,7 12-17 16,0 0-10-16,-13 15-11 0,8 7-11 15,5 6-10-15,-3 9-3 16,-1 8-4-16,-2 6 1 15,-3 5-3-15,-5 0 0 16,-10 1-1-16,-2-2-2 16,-9-4 5-16,-6-2-3 15,-12-4 3-15,-2-3-2 16,-12-3 1-16,3-1 0 16,-7-2 3-16,3-4 3 0,-5 0-3 15,5-2 1-15,1-1-2 16,6-1 0-1,0-1-1-15,5 1 0 16,2-4-3-16,2-2-4 0,9 1-1 16,4-5 0-16,6-2 0 15,6-3 2-15,7-4-1 16,7-2 0-16,13-7 2 16,-13 6 0-16,13-6 3 15,0 0 1-15,0 0-1 16,0 0-6-16,6-11-4 15,-6 11 0-15,7-24 0 16,-1 4 0-16,1-4 0 16,-2-2 0-16,2-4 0 15,0-1 0-15,0 0 0 16,1 3 0-16,-1 2 0 16,-1 3 0-16,1 7 0 0,1 2 0 15,-8 14 0-15,6-13 0 16,-6 13 0-16,0 14 0 15,-10 1 0-15,0 7 0 16,-3 6 0-16,-2 2 0 16,-4 3 0-16,-1-2 0 15,-1 0 0-15,1-4 0 16,4-6 0-16,-2-3 0 16,5-6 0-16,13-12 0 15,-14 13 0-15,14-13 0 16,0 0 0-16,0 0 0 15,0 0 0-15,16 0 0 16,2 0 0-16,2 0 0 0,9 0 0 16,3 4 0-16,7 3 0 15,-2 3 0-15,-1 2 0 16,-3 1 0-16,-4 0 0 16,-3 0 0-16,-10-2 0 15,-2-3 0-15,-14-8 0 16,16 12 0-16,-16-12 0 15,0 0 0-15,16 0-13 16,-16 0-147-16,16-20-15 16,-2 12-14-16,1-2-4 15,6 2-10-15</inkml:trace>
  <inkml:trace contextRef="#ctx0" brushRef="#br1" timeOffset="-98671.18">4383 14152 176 0,'-6'-30'83'0,"6"4"-18"16,7-1-5-16,6 4-12 15,1 2-6-15,8 6-11 16,3 6-7-16,8 9-8 15,5 3-4-15,3 11-2 16,6 8-1-16,3 6-1 16,6 6 0-16,6 5-4 15,5 7-3-15,2-1 3 16,0 3 0-16,1 1 0 0,1 5-2 16,-4 0 0-16,0 7-1 15,-5 2 2-15,-1-2 2 16,0 3-1-16,-1-1 1 15,-3-1 1-15,1-2-2 16,-3-7 3-16,-1-5-4 16,-5-9 3-16,-5-4-3 15,-1-6 2-15,-8-3-4 16,-2-8 2-16,-6-3 1 16,-4-6 1-16,-3-1 5 15,-7-8 4-15,-1 0 2 16,-12 0 3-16,13-19 0 15,-8-1 2-15,-5-2 0 0,0-5-3 16,3-2 0-16,-3-1-9 16,0 0 3-16,0 3-7 15,0 4 3-15,0 5-5 16,0 5 4-16,0 13-4 16,0 0 0-16,0 0 1 15,0 0 1-15,11 19 1 16,-7-2-1-16,5 4 1 15,2 2-4-15,3 1 4 16,3 0-6-16,2-4 5 16,2 0-6-16,1-4 4 15,-1-3-4-15,-3-5 1 16,2 0 2-16,-8-3-2 0,-3 0 2 16,-9-5 0-16,5 11 1 15,-5-11 0-15,-26 16 1 16,3-1 1-1,-7-1 0-15,-4 2-1 0,-4 4 1 16,-5-1-1-16,5 0 2 16,4-1-2-16,5-1 0 15,8 1-22-15,7-5-65 16,14 2-66-16,10-4-19 16,8-6-10-16,13 1-7 15,5-6-6-15</inkml:trace>
  <inkml:trace contextRef="#ctx0" brushRef="#br1" timeOffset="-97312.49">12571 13927 63 0,'-6'-22'78'0,"-14"8"-21"16,-4 14-6-16,-8 5 1 16,-6 11-2-16,-3 11-4 15,-7 11-5-15,-5 10-2 0,-5 10-3 16,-1 8-4-16,1 1 1 16,2 4-3-16,-1-5 1 15,4 3-2-15,0-7 0 16,5-1-4-16,2-7-1 15,4-1-1-15,1-4-5 16,3-4-2-16,4-8-4 16,5-5-2-16,2-6-3 15,6-4 0-15,3-9 0 16,4-5 4-16,2-8 0 16,12 0 1-16,-14-21 0 15,14 2-2-15,-6-7 1 16,6-5-2-16,0-4-1 0,5-1-4 15,-3 1 1-15,4 1-3 16,0 5 2-16,-1 5-2 16,-2 7 1-1,-3 5 0-15,0 12 1 0,0 0-2 16,-2 16 0-16,-9 7 2 16,-4 8-3-16,-7 8 5 15,-3 5-4-15,-4 4 2 16,-3 2-2-16,0-5 1 15,4-2-2-15,1-8-1 16,6-8 2-16,8-7-4 16,3-9 3-16,10-11 2 0,0 0 0 15,0 0 0-15,0 0 2 16,27-4 3-16,-3-5-6 16,9 2 5-16,2 2-4 15,9-1 1-15,-1 6-4 16,4 0 0-16,-2 0 0 15,-5 6 0-15,-7-2 0 16,-5-1 0-16,-5-3 0 16,-3 5 0-16,-7-5 0 15,-13 0-47-15,26-5-73 16,-14 2-41-16,0-4-9 16,4 3-15-16,-1-3-2 15,5 3 34-15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38.50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363 14 2883,'10'-14'2462,"-14"23"1244,-21 27-1093,-135 142-496,145-162-2077,-150 130 1113,161-143 385,21 7-263,29 16 751,92 39 0,-75-38-1204,84 29 825,-50-20-219,-81-29-3041,-20-7-2608,-11-3-3397,8 1 5935,-4-1-417,-6-1-3945,-12-4 3589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39.22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414 0 4036,'0'0'7858,"-5"4"-5568,-21 17 351,-45 25 1,-95 40 670,33-19-1615,132-66-1669,1-1-1,-1 1 0,0-1 0,0 1 0,0 0 0,0-1 0,1 1 1,-1 0-1,0 0 0,1-1 0,-1 1 0,1 0 0,-1 0 0,1 0 1,-1 0-1,1 0 0,-1 2 0,0-1 56,1-1-61,0 0-1,0 0 1,1-1 0,-1 1 0,0 0 0,0 0 0,1 0-1,-1 0 1,1-1 0,-1 1 0,0 0 0,1 0 0,-1-1-1,1 1 1,0 0 0,-1-1 0,1 1 0,0 0 0,-1-1-1,1 1 1,0-1 0,-1 1 0,1-1 0,1 1 0,-2-1 3,36 22 410,0-1 0,1-2 1,51 19-1,-10-5-9,-57-23-546,118 50 1198,-113-51-2331,42 10 0,-48-18-3670,-20-1 4459,1 0-1,0 0 1,-1 0-1,1 0 1,-1 0-1,1 0 0,0 0 1,-1 0-1,1 0 1,0 0-1,-1-1 0,1 1 1,-1 0-1,1 0 1,0-1-1,-1 1 1,1 0-1,-1-1 0,1 1 1,-1 0-1,1-1 1,-1 1-1,1-1 1,-1 1-1,1-1 0,-1 1 1,0-1-1,1 1 1,-1-1-1,0 0 0,1 1 1,-1-2-1,0-17-5199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0.18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597 20 7431,'8'-19'3489,"-8"19"-3288,-1 0-1,1 0 0,0 0 0,-1 0 1,1-1-1,-1 1 0,1 0 0,-1 0 1,1 0-1,0 0 0,-1 0 0,1 0 1,-1 0-1,1 0 0,0 0 0,-1 1 1,1-1-1,-1 0 0,1 0 0,0 0 1,-1 0-1,1 1 0,-1-1 1,1 0-1,0 0 0,-1 1 0,-24 15 4564,11-5-5051,-110 83 2545,-80 60-1270,144-113-569,-93 48 0,139-79 545,14-9-950,0-1 0,0 0 0,0 0 0,0 1 0,1-1 0,-1 0 0,0 0 0,0 1 0,0-1 0,0 0 0,0 0 0,0 0 0,1 1 0,-1-1 0,0 0 0,0 0 0,0 0 0,1 1 0,-1-1 0,0 0 0,0 0 0,1 0 0,-1 0 0,0 0 0,0 0 0,1 0 0,-1 1 0,0-1 0,0 0 0,1 0 0,-1 0 0,0 0 0,0 0 0,1 0 0,41 2 329,-24-1-80,55 8-47,-1 5 1,0 2-1,-1 3 0,-1 3 0,99 47 0,-166-67-440,-1 1-1730,7 6 465,-7-5-4150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0.90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459 0 6182,'-3'1'2237,"-19"8"-338,1 0 0,0 2 1,-33 21-1,-17 10-352,-181 78 2206,251-119-3704,0-1 0,0 1 0,1-1 0,-1 1 0,0-1 0,0 1 0,0-1 0,1 1 1,-1 0-1,0-1 0,0 1 0,1 0 0,-1 0 0,1 0 0,-1-1 0,0 3 0,0-1 105,1-1-110,0 0 1,0 0 0,0 0-1,1 0 1,-1 0 0,0 0-1,1 0 1,-1-1 0,1 1 0,-1 0-1,1 0 1,-1 0 0,1-1-1,0 1 1,-1 0 0,1-1-1,0 1 1,-1 0 0,1-1-1,0 1 1,1 0 0,-1-1 23,29 22 677,1-2 0,45 22-1,-29-18-458,215 139 680,-157-95-2535,-99-65-2717,6 1 1654,-7-4-1452,-3 0 1340,1-3-2611,12-14-79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1.80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418 9 5605,'3'-2'2189,"5"-4"1531,-8 7-1252,-18 18-174,-34 29-452,-30 16 22,-165 98-1,218-137-1148,29-25-692,0 1-1,-1 0 1,1 0-1,0 0 1,0 0 0,0-1-1,1 1 1,-1 0-1,0 0 1,0 0 0,0 0-1,1-1 1,-1 1 0,0 0-1,1 0 1,-1-1-1,0 1 1,1 0 0,-1-1-1,1 1 1,-1 0-1,1-1 1,0 1 0,0 0-1,-1-1 27,6 6 102,0-1 1,0 0-1,0-1 1,1 1-1,-1-1 0,1 0 1,0-1-1,11 4 1,5 4 177,165 69 1092,-2 0-482,-158-62-680,-22-9-3422,-27-4-12736,12-3 12030,6-2-685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2.64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503 21 4548,'16'-17'2248,"-13"14"-97,-25 13 1880,-192 116 1708,134-75-5094,10-10-237,-51 35 524,107-61-318,14-14-582,0 0-1,0-1 0,-1 1 1,1 0-1,0 0 1,0-1-1,0 1 1,1 0-1,-1 0 0,0-1 1,0 1-1,0 0 1,0 0-1,1-1 0,-1 1 1,0 0-1,1-1 1,-1 1-1,1 0 1,-1-1-1,0 1 0,1-1 1,-1 1-1,1-1 1,0 1-1,-1-1 1,1 1-1,-1-1 0,1 1 1,0-1-1,-1 0 1,1 1-1,0-1 0,1 1 1,544 229 4965,-542-229-2966,5 3-3206,1 0-4839,-9-4 5345,0 1 1,0-1-1,-1 0 0,1 0 0,0 0 0,-1 0 0,1 0 0,0 0 0,0 0 0,-1 0 0,1 0 0,0 0 0,-1 0 0,1 0 0,0-1 1,-1 1-1,1 0 0,0 0 0,-1-1 0,1 1 0,0 0 0,-1-1 0,1 1 0,-1-1 0,2 0 0,10-15-4194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3.95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483 17 6758,'14'-14'2307,"-12"12"-39,-7 5-175,-133 85 4629,-209 91-2815,347-179-3868,0 0 0,-1 0 0,1 0 0,-1 1 0,1-1 0,-1 0 0,1 0 0,0 0 1,-1 1-1,1-1 0,0 0 0,-1 0 0,1 1 0,0-1 0,-1 0 0,1 1 0,0-1 0,-1 0 0,1 1 1,0-1-1,0 0 0,0 1 0,-1-1 0,1 1 0,0-1 0,0 0 0,0 1 0,0-1 0,0 1 0,0-1 1,0 1-1,0-1 0,0 1 0,0-1 0,0 0 0,0 1 0,0-1 0,0 1 0,0-1 0,0 1 0,1-1 0,18 18 556,37 10-400,-50-26-69,366 151 781,-353-141-506,-15-10-396,-21-10-17968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6.29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263 9 2723,'0'0'2978,"3"-1"-1563,9-5 21,-9 4 2776,-6 6-2920,-87 79 3856,-63 30-2550,132-94-2310,18-16-53,2-3-194,0 1-1,0-1 1,1 1 0,-1 0-1,0-1 1,1 1-1,-1 0 1,0-1 0,1 1-1,-1 0 1,1 0 0,0-1-1,-1 1 1,1 0-1,-1 0 1,1 0 0,0 0-1,0 0 1,-1-1-1,1 1 1,0 0 0,0 1-1,27 12 526,0-2-1,1-1 1,34 8-1,26 11 520,46 35 623,-70-31-1648,-62-33-2036,12-5-4309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7.18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384 19 5093,'44'-16'7137,"-40"14"91,-23 17-3183,0-1-2917,-352 173 3655,358-177-4616,3-6-56,18 0-15,5 5 0,177 72 300,-120-47-41,98 31-1,-147-55-167,-17-9-982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8.28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476 7 3972,'3'-2'2108,"10"-2"3486,-24 14-2997,-34 23-856,39-29-1145,-92 61 831,-2-5 0,-115 50 0,214-109-1383,0-1 0,0 0 0,0 1 0,1-1 0,-1 0 0,0 1-1,0-1 1,0 1 0,1-1 0,-1 1 0,0 0 0,1-1 0,-1 1 0,0 0 0,1-1 0,-1 1 0,1 0-1,-1 0 1,1 0 0,-1-1 0,1 1 0,0 0 0,-1 0 0,1 0 0,0 0 0,0 0 0,0 0 0,0 0-1,0 0 1,-1-1 0,2 2 0,-1 0-109,0-2 71,0 0-1,0 0 1,0 0 0,0 0-1,0 0 1,0 1 0,0-1 0,0 0-1,0 0 1,0 0 0,0 0-1,0 1 1,0-1 0,0 0-1,0 0 1,0 0 0,0 0-1,0 0 1,0 1 0,1-1-1,-1 0 1,0 0 0,0 0 0,0 0-1,0 0 1,0 0 0,0 0-1,1 0 1,-1 1 0,0-1-1,0 0 1,0 0 0,0 0-1,0 0 1,1 0 0,-1 0-1,0 0 1,0 0 0,0 0 0,0 0-1,1 0 1,-1 0 0,0 0-1,0 0 1,0 0 0,62 16 653,0 4 1,-2 2 0,-1 3 0,84 47 0,-43-18-1429,-95-52-2322,-55-8-15524,15 0 15300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9.07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379 23 2979,'7'-2'1880,"-1"-1"0,1 1 0,-1-2 1,13-8 8134,-20 14-9646,-1-1 1,1 1-1,-1-1 0,1 0 0,-1 1 0,0-1 0,0 0 0,0 0 0,-3 1 0,3-1 99,-38 22 1522,-300 186 1519,325-195-3351,12-10-130,0-1 47,4 0 5,1 0-66,0 0 0,0-1 0,0 0 0,0 1-1,1-1 1,-1 0 0,1 0 0,-1 0 0,1 0 0,0-1 0,-1 1-1,5 1 1,46 17 54,-21-9-12,85 41 130,119 44 365,-209-90-1018,1 3-6790,-24-7 2196,-22-2-11659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49.97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397 1 5285,'0'0'6561,"-4"3"-4703,-110 79 3547,-72 31-3178,109-68-1233,62-25 58,19-16-662,6 4-138,1 0 0,0 0 0,1-1 1,-1-1-1,1 0 0,22 7 0,88 24 812,-61-20-663,-30-8-215,138 46 706,-131-35-4303,-38-20 3114,1 0 0,-1 1 1,0-1-1,1 1 0,-1-1 1,0 1-1,1-1 0,-1 1 1,0-1-1,0 1 0,1-1 1,-1 1-1,0 0 0,0-1 1,0 1-1,0-1 0,0 1 1,0-1-1,0 1 0,0 0 1,0-1-1,0 1 0,0-1 1,0 1-1,0-1 0,-1 1 1,1 0-1,0-1 0,0 1 1,-1-1-1,1 1 0,0-1 1,-1 1-1,1-1 0,0 0 1,-1 1-1,1-1 0,-1 1 1,1-1-1,-1 0 0,1 1 0,-1-1 1,1 0-1,-1 0 0,1 1 1,-1-1-1,1 0 0,-2 0 1,-26 15-4604,26-15 4627,-30 17-4686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50.79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329 12 5221,'12'-12'7699,"-37"31"2122,10-7-11096,-262 194 5300,257-186-3609,17-16-58,8-1-203,17 10 48,0-2 0,0-1 0,44 14 0,-2 0 79,77 23 417,-89-31-1241,83 36 1,-131-50-2454,-18 13-16971,-8-12 15797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51.79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384 41 3203,'3'-5'1128,"0"0"0,0 0 1,0 0-1,1 1 0,5-6 0,-5 6 1109,-2 2 21,-37 32 8509,-120 89-8332,-66 34-1309,217-151-709,14 1-170,0 0 1,0 1 0,16 8 0,-8-4-129,68 28 162,-2 5 0,102 65 0,-167-88-1196,-5 8-7475,-14-26 8295,2 11-12188,-2 0 8476,0-7-1868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29:52.62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378 9 4644,'3'-2'3994,"7"-5"4386,-19 15-4538,-30 21-1622,33-24-1245,-90 66 1512,-133 77 1,228-148-2472,0 1 0,1-1-1,-1 0 1,0 0 0,1 1 0,-1-1-1,1 0 1,-1 1 0,1-1 0,-1 1-1,1-1 1,-1 1 0,1-1 0,-1 1-1,1-1 1,0 1 0,-1-1 0,1 1-1,0 0 1,-1-1 0,1 1 0,0 0-1,0-1 1,0 1 0,-1 0 0,1-1-1,0 1 1,0 0 0,0-1 0,0 1-1,0 0 1,0-1 0,0 1 0,1 0-1,-1-1 1,0 1 0,0 0 0,0-1-1,1 1 1,-1-1 0,0 1 0,1 0-1,-1-1 1,0 1 0,1-1 0,-1 1-1,1-1 1,-1 1 0,1-1 0,0 1-1,30 20 287,69 28 124,212 114 248,-283-144-1373,31 25-1,-56-41-2610,-16 12-17589,-5-12 15272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00.25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409 4 3972,'8'-3'3444,"-9"6"-1276,-20 16-518,-36 27-1065,-143 92 372,76-56-622,123-82-320,0 1 0,0-1 0,0 1 0,0 0 0,0-1 0,1 1 0,-1 0 0,0 0 1,0 0-1,1 0 0,-1 0 0,1 0 0,-1 0 0,1 0 0,-1 0 0,0 1 0,0 1 44,1-2-40,0 0-1,0 0 1,0-1 0,0 1-1,0 0 1,0 0 0,0 0 0,1 0-1,-1-1 1,0 1 0,0 0-1,1 0 1,-1 0 0,0-1-1,1 1 1,-1 0 0,1 0-1,-1-1 1,1 1 0,-1 0-1,1-1 1,0 1 0,-1-1-1,2 2 1,-1-2 32,16 16 342,0-1-1,1-1 1,1-1-1,0 0 1,36 16 0,-11-5 160,235 135 2608,-275-157-3727,-18-18-18882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22.24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26177 470 3139,'6'-3'987,"-1"0"-1,1 0 1,-1-1 0,0 0 0,9-7-1,-13 10-833,-1 0 0,1 1 0,-1-1 0,1 0 0,-1 0 0,0 1 0,1-1 0,-1 0 0,0 0-1,1 1 1,-1-1 0,0 0 0,0 0 0,0 0 0,0 0 0,0 1 0,0-1 0,0 0 0,0 0 0,0 0 0,0 0 0,0 1 0,0-1-1,-1 0 1,1 0 0,0 0 0,-1 1 0,1-1 0,-1 0 0,1 0 0,0 1 0,-1-1 0,0 0 0,1 1 0,-1-1 0,1 1-1,-1-1 1,0 1 0,1-1 0,-1 1 0,0-1 0,0 1 0,0-1 0,-3-1 133,1-1 0,-1 1 0,0 0 0,0 1 0,1-1 0,-1 1 0,-5-2 0,-75-5 2004,-160 6 1,119 4-1571,-952 12 1657,-2 0-1674,415-40 199,656 23 54,25 0-642,37 0 2,1101-24 463,-134 7-523,-323 31-640,-815 1 208,-359 1 501,236-10-164,-536-4 100,312-3-223,-695-8 180,482 23-195,0 1-8,-928 16-21,1180-13-106,-330 4-144,44-1 186,674-16 65,-195 6-4,-894 22-19,297-16 155,0 0 40,146-24-98,-134-1 81,160-4-55,-6-1 66,155 14-136,-470 4 398,-145 14-407,-1130 69 304,692-57-93,1464-28-245,-1043-11-73,804 10 100,-378 3 9,-20 8-13,-434 55 163,601-22-112,564-43-56,-443 11 294,423-12-255,0-1 1,0-1-1,1-1 0,-1-1 1,1 0-1,0-2 0,-33-15 1,30 4 120,20 11-80,4-10-64,2 15-16,-1 0 0,1 1 0,0-1 0,0 1 0,-1-1 0,1 1 0,0-1 0,0 1 0,0 0 0,1-1 0,1 0 0,7-7 0,1 1 0,-1 0 0,2 1 0,-1 0 0,1 1 0,0 0 0,0 1 0,1 1 0,0 0 0,-1 0 0,18-2 0,21 0 0,84-2 0,-58 6 0,425-8 0,-71 4 0,-248-2 0,584-16 0,-558 23 0,186 2 0,154 9 0,144 6 0,-145-3 0,-188-11 0,-197-3 0,654-46 0,-466 19 0,-212 18 0,903-39 0,-610 34 0,-25 5 0,-229 3 0,1067-32 0,-915 26 0,975-28 0,39-1 0,-570 15 0,-87 24 0,-361 5 0,481 17 0,-1-1 0,-65-11 0,169-20 0,1024 1 0,-1221 14 0,-11 9 0,-2 0 0,593-1 0,-906-1 0,-3 0 0,210 2 0,-43-6 0,103-32 0,-489 3 0,-72 8 0,-73 13 0,4 2 0,-5 3 0,-4 11 0,-7 7 0,24 72 0,-24-66 0,-1 0 0,-2-7 0,-5-18 0,0 0 0,0 0 0,1 0 0,-1-1 0,0 1 0,0 0 0,-1 0 0,1 0 0,0 0 0,0 0 0,0 0 0,0 0 0,-1-1 0,1 1 0,-1 0 0,1 1 0,-18 10 0,7-8 0,-1-1 0,0 0 0,0 0 0,-19 0 0,-10 3 0,-85 8 0,25-5 0,-88 7 0,-175 2 0,249-15 0,52-1 0,-289 17 0,34 2 0,-145-5 0,187-9 0,187-6 0,-80 7 0,243-4 0,132-14 0,239-42 0,-308 33 0,459-88 0,-42 6 0,-452 87 0,137 1 0,-218 13 0,0 1 0,0 1 0,0 1 0,0 1 0,-1 0 0,1 2 0,-1 1 0,25 11 0,-26-3 0,-15-10 0,-1 0 0,1 1 0,-1 0 0,1-1 0,-2 1 0,1 0 0,-1 1 0,0-1 0,0 0 0,0 1 0,-1-1 0,0 1 0,-1-1 0,1 1 0,-1-1 0,0 1 0,-1 0 0,0-1 0,0 1 0,0-1 0,-1 1 0,0-1 0,0 0 0,0 0 0,-1 0 0,0 0 0,0 0 0,-1 0 0,1-1 0,-1 0 0,-1 0 0,1 0 0,-1 0 0,1 0 0,-2-1 0,-8 7 0,-5 0 0,-1-1 0,0-1 0,0 0 0,-1-2 0,0 0 0,-32 6 0,-134 10 0,-367-2 0,277-16 0,-503-3 0,385-5 0,-20-1 0,-357-34 0,-31-1 0,-963 17 0,1243 32 0,1 1 0,238-1 0,115-3 0,-75 2 0,-373 6 0,-1373-15 0,1402 6 0,-144 8 0,573-10 0,65-1 0,-869 15 0,706-16 0,-290-5 0,58-19 0,-266-10 0,-481 24 0,748 10 0,-472 9 0,47-1 0,-1 42 0,-494 45 0,-141-39 0,487-51 0,713-8 0,-314 12 0,179 3 0,123 2 0,314-14 0,0-2 0,-49-7 0,-33 0 0,117 7 0,6 0 0,0 0 0,0 0 0,0-1 0,0 0 0,0 0 0,0 0 0,0-1 0,0 0 0,-9-5 0,-9-2 0,3-2 0,0-3 0,1-3 0,3-4 0,12 13 0,1 0 0,0 0 0,1 0 0,0 0 0,0 0 0,1-1 0,0 1 0,-2-18 0,2-5 0,2-38 0,1 29 0,0 19 0,1 0 0,5-23 0,2-18 0,-9 51 0,1 7 0,-1 0 0,1 0 0,0 1 0,0-1 0,0 0 0,1 0 0,-1 1 0,1-1 0,0 1 0,0 0 0,3-5 0,8-12 0,-9 16 0,1 1 0,-1-1 0,0 1 0,1 0 0,0 0 0,0 0 0,0 0 0,0 1 0,0 0 0,0 0 0,1 1 0,-1-1 0,10 0 0,11-1 0,45 0 0,-27 2 0,379-12 0,-122 6 0,513-30 0,311 28 0,-517 28 0,-263-12 0,557 0 0,-608-7 0,87-7 0,109 1 0,1275-45 0,-1713 49 0,791-61 0,-101 6 0,831 7 0,-855 44 0,328-4 0,-428 14 0,-192 2 0,-17 0 0,198 5 0,-527-9 0,75 2 0,1213 10 0,180-22 0,-929 10 0,-238-3 0,707 6 0,-886-1 0,404 11 0,887 67 0,9-32 0,-938-44 0,160-6 0,-375-6 0,-25 6 0,-301-1 0,-1 0 0,38-9 0,-31 4 0,1 1 0,56 0 0,-53 3 0,-18 1 0,0 1 0,1 0 0,-1 1 0,0 0 0,24 6 0,-18 1 0,-2 0 0,-5 6 0,-6 4 0,-1 1 0,-1 0 0,-1 0 0,0 1 0,-2-1 0,0 1 0,-2 0 0,0 0 0,-3 30 0,-1-31 0,-3 7 0,4-1 0,-1 0 0,1-3 0,-2 0 0,2-3 0,-9-1 0,-9-4 0,8-10 0,0 0 0,1-1 0,-1-1 0,0 0 0,-1 0 0,-14-1 0,-18 2 0,-504 43 0,228-29 0,-322 7 0,-3-19 0,420-4 0,-582-16 0,115-7 0,384 16 0,-886 28 0,949-3 0,-671 30 0,430-42 0,-15-1 0,-372 10 0,-1 0 0,553-14 0,-292-3 0,-571-35 0,410 34 0,-503 21 0,688-14 0,277-6 0,-521 7 0,374-7 0,175-3 0,-287-1 0,-258 0 0,-431 21 0,217 8 0,552-14 0,110-2 0,-668 9 0,-410-1 0,826-11 0,89 1 0,-99 21 0,526-21 0,-138-10 0,100 2 0,-13-1 0,-48 0 0,118 5 0,82-1 0,-5 2 0,6-2 0,1-1-459,-51-15-25219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29.738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11 45 6310,'-1'-13'1088,"-7"-15"9157,6 24-6550,2 8-2350,1 36 401,9 66-1,-5-78-2156,1 1 0,2-1 0,12 30 0,5 13-7642,-10-23-2285,-6-27 4872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0.637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287 50 5157,'-17'-46'8290,"16"42"-2855,-1 8-4287,-1 9-836,0 0-1,1 1 1,0-1 0,1 1 0,0-1 0,1 1 0,3 20 0,-1 11 91,-3-32-313,1 0 0,1 0 0,0 0 0,0 0 0,2 0 0,-1 0-1,2 0 1,0-1 0,0 1 0,1-1 0,8 14 0,-6-20-48,19 6-42,3-9-21,11-3 53,-38 0 123,-2-1-148,-1 1 1,1-1 0,-1 1-1,1-1 1,-1 1-1,0-1 1,1 1-1,-1-1 1,0 1-1,0 0 1,1-1 0,-1 1-1,0 0 1,0 0-1,1 0 1,-1-1-1,0 1 1,0 0 0,0 0-1,1 0 1,-1 0-1,0 0 1,-1 1-1,-18-1 130,20 0-135,-291 43 2043,232-37-1565,56-6-1248,-7-18-4651,10 10 951,3 3 2855,0-2-387,4-7-4434,8-16 1197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1.980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1130 0 5093,'-4'0'1767,"-25"3"36,0 1-1,1 1 1,-35 11 0,14-4-564,5-2-276,8-3-93,1 1-1,0 2 1,-48 22 0,79-30-801,0 1 0,1 0-1,-1 1 1,1-1 0,0 1 0,0-1 0,0 1 0,0 0-1,1 0 1,-3 5 0,3-6-52,-3 5 46,0 0-1,1 0 1,0 0-1,0 0 1,1 1-1,0-1 1,1 1 0,0 0-1,0 0 1,1 0-1,0 0 1,0 0-1,1 11 1,3 3 65,1-1 1,0 1-1,13 35 1,0 1 19,-14-40-148,5 28 181,-8-39-96,0-5 166,-19 6 128,-183-4 1105,198-5-1381,-1-1 0,1 0-1,-1 0 1,1 0-1,-1-1 1,1 1-1,0-1 1,0 0 0,0 0-1,0-1 1,0 1-1,0-1 1,-5-4-1,8 6-70,0 0-1,1 0 0,-1 1 0,0-1 0,0 0 1,0 0-1,1 0 0,-1 0 0,0 0 0,1 0 1,-1 0-1,1 0 0,-1 0 0,1 0 0,0 0 1,-1 0-1,1-1 0,0 1 0,0 0 0,0 0 1,0-2-1,-1 1 73,1-1-37,-1-1 0,1 1 0,-1 0 0,1 0 0,0 0 0,0 0 1,1 0-1,-1-1 0,0 1 0,1 0 0,0 0 0,0 0 1,2-5-1,-2 4-15,1 0 87,1 1-16,27-11 80,-28 13-193,0 0 1,0 1-1,0-1 0,0 1 1,1-1-1,-1 1 1,0 0-1,0 0 0,1 0 1,-1 0-1,0 1 0,0-1 1,0 0-1,1 1 1,-1 0-1,0-1 0,4 3 1,13 12 37,-18-14-40,0 0 1,0 0-1,0 1 0,0-1 1,0 0-1,0 1 0,-1-1 1,1 0-1,0 1 0,-1-1 1,1 1-1,-1-1 0,1 1 1,-1-1-1,0 1 0,0 0 1,0-1-1,1 1 0,-1-1 1,-1 1-1,1 0 0,0-1 1,0 1-1,-1 2 0,-1-1 15,1 0-1,-1 0 0,0 0 0,0 0 0,0-1 0,0 1 0,-1 0 1,1-1-1,-1 0 0,-5 4 0,-3 2 64,-1-1 0,1-1-1,-2 0 1,-24 9 0,27-12-58,0-1 1,0 0-1,0-1 1,0 0-1,-1 0 0,1-1 1,-1 0-1,1-1 1,0 0-1,0-1 1,-14-4-1,23 6-34,0-1 0,-1 1-1,1-1 1,0 0 0,0 1 0,0-1-1,0 0 1,0 0 0,0 0 0,0 0-1,0 0 1,0 0 0,0 0-1,0 0 1,0-2 0,-2-1-16,3 3 16,-1 1 1,1-1 0,-1 1 0,1-1-1,-1 0 1,1 0 0,-1 1-1,1-1 1,0 0 0,-1 0 0,1 0-1,0 1 1,0-1 0,0 0 0,0 0-1,0 0 1,-1 0 0,1 1 0,1-1-1,-1 0 1,0 0 0,0 0 0,0 0-1,1-1 1,0-9-104,-1-2 77,0 10 54,-3 4 15,-3 0-19,1 3 3,-23 14 36,23-15 16,0 1 0,0-2-1,-1 1 1,1-1 0,-1 1 0,1-2-1,-12 3 1,14-4 359,-3-3-114,5 3-308,1 0 0,0 0 0,-1 0 0,1 0 0,-1 0 0,1 0 0,-1 0 1,1 0-1,-1 0 0,1 0 0,-1 0 0,1 0 0,0-1 0,-1 1 0,1 0 0,-1 0 0,1-1 1,0 1-1,-1 0 0,1 0 0,0-1 0,-1 1 0,1 0 0,0-1 0,-1 1 0,1-1 0,0 1 1,0 0-1,-1-1 0,1 1 0,0-1 0,-13-101 555,11 71-466,-2 0-1,-1 0 0,-1 1 1,-19-55-1,22 80-1357,0 0-1,0 0 1,0 0-1,0 1 1,-5-6-1,7 10 1156,-2-3-4946,1 13-1723,-3 2 4388,0-3 434,-3 17-3852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2.308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33 56 4452,'0'0'3812,"25"16"1729,-30-43-10217,-29-5-2435,16 19 5093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2.683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646 448 4837,'-15'0'2965,"0"1"0,0 1 0,-26 7 0,-43 17 2939,59-16-4788,-1-2 0,-1 0 0,-30 3 1,34-8-678,1-1 0,-1-1 0,0-1 0,0-1 0,-35-6 0,50 6-569,0-1-1,0-1 1,0 0 0,0 0 0,1 0 0,-1-1-1,1 0 1,0-1 0,0 0 0,0 0-1,1 0 1,-1-1 0,1 0 0,1 0 0,-1 0-1,1-1 1,0 0 0,-5-11 0,4 6-1263,0 0 1,1-1-1,1 0 1,0 0-1,1 0 1,1 0-1,0-1 1,-1-19-1,3 9-1594,1 0 0,1 0-1,8-40 1,-1 44 3276,-7 16-12,-1 4-101,0-1 0,-1 1 0,1-1 0,0 1 0,-1-1 1,1 1-1,0-1 0,0 1 0,0 0 0,-1 0 0,1-1 0,0 1 0,0 0 0,0 0 1,-1 0-1,1 0 0,0 0 0,0 0 0,0 0 0,0 0 0,-1 0 0,1 0 1,0 1-1,0-1 0,0 0 0,-1 1 0,1-1 0,0 0 0,0 1 0,22 10 2315,-22-10-2455,7 2 711,1 0 1,0 0 0,-1 0-1,1-1 1,0-1-1,0 1 1,0-1-1,1-1 1,-1 0-1,14-1 1,-17 0-418,0 0 0,0 0 0,0-1 0,0 1 0,-1-1 0,1-1-1,0 1 1,-1-1 0,1 0 0,-1 0 0,0 0 0,0-1 0,0 0 0,-1 0 0,1 0 0,4-6 0,-7 6-450,1 0 0,-1 0-1,0-1 1,-1 1 0,1 0 0,-1-1 0,0 1 0,0-1 0,0-5 0,2-39-10862,-3 46 6050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3.386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1 1 9161,'0'0'14093,"7"25"-12556,-7-4-383,5 6-258,2 5-191,4 4-257,-2 0-480,2 5-1473,-2-4-1858,-2-4-1282,-2 4-383,-5-12-161,-3 6-192,-13-13 2530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3.918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415 351 8328,'0'0'14526,"0"5"-13160,-14 102 1677,11-85-2812,-1 0 0,-1 0 0,-1-1 0,-1 1 1,-1-1-1,-11 22 0,2-20 100,16-23-321,0 0 0,0 1 0,1-1 0,-1 0 0,0 1 0,0-1 0,0 0 0,0 0 0,0 0 0,0 0 0,1 0 0,-1 0 0,0 0 0,0 0 0,0 0 0,0 0 0,0 0 0,0-1 0,0 1 0,1 0 0,-1-1 0,0 1 0,0-1 0,0 1 1,1 0-1,-1-1 0,-1 0 0,2 0 8,-6-4 17,-1-1 0,1 1 0,1-2 0,-1 1 0,1-1 0,0 1 1,1-1-1,0-1 0,0 1 0,-4-10 0,-13-21 11,4 15-32,-1 1-1,-1 2 1,-1 0-1,-1 0 1,0 2-1,-28-18 1,28 21 35,19 13-33,-1 0-1,0 0 0,0 0 1,1 0-1,-1 0 1,1 0-1,0-1 1,0 0-1,0 1 1,0-1-1,0 0 0,0 0 1,1 0-1,-1 0 1,1 0-1,0 0 1,0 0-1,0 0 0,0-1 1,1 1-1,-1 0 1,1-1-1,0 1 1,0 0-1,0-1 1,0 1-1,1 0 0,-1-1 1,1 1-1,0 0 1,0 0-1,0 0 1,0 0-1,1-1 0,-1 2 1,3-5-1,8-11-60,0 1 0,0 0-1,2 1 1,0 1-1,1 0 1,0 1 0,20-14-1,-11 11-1543,34-19 0,-33 23-2061,34-13-1,-48 22 2121,0 1 0,0 0 1,0 0-1,0 1 0,1 1 0,16-1 0,6 2-4022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4.590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250 395 3876,'0'0'3208,"-19"7"513,2 1-2779,6-3-211,1-1 0,-1 1 0,0-2-1,-18 5 1,28-8-680,1-1-1,-1 1 0,0 0 1,1 0-1,-1 0 0,0 0 1,1 0-1,-1 1 1,1-1-1,-1 0 0,0 0 1,1 0-1,-1 0 1,1 1-1,-1-1 0,0 0 1,1 1-1,-1-1 0,1 0 1,-1 1-1,1-1 1,-1 1-1,1-1 0,0 1 1,-1-1-1,1 1 0,-1 0 1,1-1 3,-1 1-1,1-1 1,0 1 0,-1-1-1,1 1 1,-1-1 0,1 1 0,-1-1-1,1 1 1,-1-1 0,0 0 0,1 1-1,-1-1 1,1 0 0,-1 0 0,0 1-1,1-1 1,-1 0 0,0 0-1,1 0 1,-1 0 0,0 0 0,1 0-1,-1 0 1,0 0 0,-1 0 0,-3 0 199,2 1 91,0-1 0,0 0 0,0 0 0,0 0 0,0 0 0,0 0 0,0 0 0,1-1 0,-1 0 0,0 1 0,0-1 0,0 0 0,1 0 0,-1-1 0,1 1 0,-4-2 0,1-5 101,-1 1 0,1-1-1,0 0 1,1-1 0,0 1-1,0-1 1,1 0 0,0 0-1,0 0 1,1 0 0,-1-14-1,-1-16 162,2-58-1,2 66-409,1 4-212,0 0 0,8-38 0,-2 31-9417,-7 31 4319,0 7-273,-1 13-143,-7 1-65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5.645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716 376 7367,'0'0'6636,"-2"4"-3930,-1 6-1633,0 0 0,1 0 0,1-1 0,0 1 0,0 13 0,1-22-1046,1 0-1,-1 0 1,0 0-1,0 0 1,1-1-1,-1 1 1,1 0-1,-1 0 0,1 0 1,-1 0-1,1 0 1,0-1-1,-1 1 1,1 0-1,0-1 1,0 1-1,-1 0 1,1-1-1,0 1 1,0-1-1,0 1 1,0-1-1,2 1 1,-2 0-10,0-1 0,0 1 0,0-1 0,0 1 0,0-1 0,0 1 0,1-1 0,-1 0 0,0 0 0,0 1 0,0-1 0,1 0 0,-1 0 0,0 0 0,0 0 0,1-1 0,-1 1 0,0 0 0,0-1 0,0 1 0,2-1 0,-1 0 30,1 0-22,0 1 0,0-2 0,0 1 0,0 0 0,0-1 0,-1 1 0,1-1 0,0 0 0,-1 0 0,1 0 0,-1 0 0,0 0 0,0-1 0,0 1-1,0-1 1,0 1 0,0-1 0,-1 0 0,1 0 0,1-5 0,0 1 29,-1-1 0,0 0 0,0 1 0,-1-1 0,0 0 0,0-12 0,-1 19-44,0-1 0,0 1 0,0 0-1,-1-1 1,1 1 0,-1-1-1,1 1 1,-1 0 0,1 0-1,-1-1 1,0 1 0,0 0-1,0 0 1,0 0 0,1 0 0,-1 0-1,-3-2 1,3 1 18,0 2-24,1 0-1,0 0 1,0-1-1,0 1 1,0 0 0,0 0-1,-1-1 1,1 1-1,0 0 1,0 0-1,0-1 1,-1 1 0,1 0-1,0 0 1,0 0-1,-1 0 1,1-1-1,0 1 1,0 0-1,-1 0 1,1 0 0,0 0-1,-1 0 1,1 0-1,0 0 1,0 0-1,-1 0 1,1 0-1,0 0 1,-1 0 0,1 0-1,-1 0 1,-5 0 23,1 0 0,-1 0 0,0 0 0,0 1 0,1 0 1,-1 0-1,0 1 0,1-1 0,-1 1 0,1 1 0,-6 2 0,-21 17 90,-30 29 0,38-30-35,-1-1 1,-37 23-1,60-42-63,1 0 0,-1 0 0,0 0 0,0-1 0,1 1 0,-1 0 0,0-1 0,0 1 0,0-1 0,0 0 0,0 1 0,0-1 0,0 0 0,0 0 0,1 0 0,-1 0 0,0-1 0,0 1 0,0-1 0,0 1 0,-2-2 1,1 1 14,1-1 0,0 1 1,0-1-1,0 0 0,0 0 1,0 0-1,0 0 1,0 0-1,1-1 0,-1 1 1,1 0-1,0-1 0,-2-3 1,-2-9 144,0 0 0,1-1 0,1 1 0,-2-20 1,4 26-97,-3-24 173,-9-64 726,-1-140 1,22 348-878,1 11 126,-8-61-168,-1 61 19,-1-109-70,0 0 0,-1 0 0,-1-1 0,0 1 0,-1-1-1,0 0 1,-7 13 0,11-23-7,-1 0 0,0-1 0,1 1-1,-1-1 1,0 1 0,0-1 0,0 0-1,0 1 1,0-1 0,-1 0 0,1 0 0,0 0-1,0 0 1,-1 0 0,1 0 0,-1 0-1,1 0 1,-1 0 0,1-1 0,-1 1-1,0-1 1,1 1 0,-4 0 0,3-2 5,0 1 1,0 0-1,-1-1 1,1 0-1,0 1 0,0-1 1,0 0-1,0 0 1,0 0-1,0-1 1,0 1-1,0 0 1,1-1-1,-1 1 0,-2-3 1,-4-5 22,0-1 0,1 0 0,0 0 0,1 0 1,-7-15-1,-19-52-10,20 46-35,-23-43 1,34 72 6,0 1 0,0-1 0,0 0 0,-1 1 0,1-1 0,0 1 1,-1-1-1,1 1 0,-1-1 0,-2-1 0,-1-1-5,3 3 10,1 0 0,-1 0 0,1 0 0,-1 0 1,0 0-1,0 0 0,1 1 0,-1-1 0,0 0 1,0 1-1,0 0 0,0-1 0,0 1 0,0 0 1,0 0-1,0 0 0,0 0 0,1 0 0,-1 1 1,0-1-1,0 0 0,0 1 0,0 0 0,0-1 1,1 1-1,-1 0 0,0 0 0,0 0 0,-1 1 1,-4 3 23,-1 0 0,1 0 1,1 0-1,-11 11 1,11-10 4,0 1 1,1-1 0,0 1 0,0 1-1,0-1 1,1 1 0,0-1-1,1 1 1,-1 0 0,2 1-1,-1-1 1,1 0 0,0 1-1,1-1 1,-1 13 0,5-2 45,-3-18-72,1 1 1,0 0-1,0 0 1,0-1 0,0 1-1,0-1 1,0 1-1,1-1 1,-1 1 0,0-1-1,1 0 1,-1 0-1,1 0 1,0 1 0,-1-2-1,1 1 1,0 0-1,-1 0 1,1 0 0,0-1-1,0 1 1,0-1-1,-1 1 1,1-1 0,0 0-1,0 0 1,0 0 0,0 0-1,0 0 1,0 0-1,0 0 1,0-1 0,-1 1-1,1-1 1,0 1-1,0-1 1,0 0 0,-1 0-1,3-1 1,1-1-741,-1 0 0,1 0 0,0 0 0,-1-1 0,6-6 0,-7 8-157,-1-1 0,-1 1 0,1-1 0,0 1-1,-1-1 1,1 0 0,-1 0 0,0 0 0,0 0 0,0 0 0,0 0 0,-1 0 0,2-6 0,-2 5-697,0-5-406,-6-3-5172,-8-18 2717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0:35.973"/>
    </inkml:context>
    <inkml:brush xml:id="br0">
      <inkml:brushProperty name="width" value="0.025" units="cm"/>
      <inkml:brushProperty name="height" value="0.025" units="cm"/>
      <inkml:brushProperty name="color" value="#0062AC"/>
    </inkml:brush>
  </inkml:definitions>
  <inkml:trace contextRef="#ctx0" brushRef="#br0">0 160 6502,'0'0'4773,"11"-17"31,11 7-1537,6-3-640,8-1-673,5 0-1858,2-6-2883,9 6-1185,-12-8-640,6 8-225,-19-8-287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18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25 5253,'-5'-25'9369,"4"28"-8403,-1 10-609,1 0-1,0 0 1,1 0-1,0 0 0,1 0 1,1 0-1,3 14 1,-1-2 106,4 37 744,0 76-1,-8-133-1110,1-1 0,-1 1 0,1-1 0,0 0 0,0 1 0,0-1 0,4 6 0,-4-7 38,0 1-1,1 0 1,-1-1-1,0 1 1,0 0-1,-1-1 1,1 6 0,-1-6 853,10-6-9435,-9 3 8242,-1-1-1,1 1 0,0-1 0,0 0 0,-1 1 0,1-1 0,-1 0 1,1 1-1,0-1 0,-1 0 0,0 0 0,1 1 0,-1-1 1,1 0-1,-1 0 0,0 0 0,1 0 0,-1-1 0,-2-13-8774,-5-4 6200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0.3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6 4644,'-2'-6'8892,"-2"12"-4891,-10 24-1223,-18 48-3677,28-68 1731,-11 23-626,11-26-68,0 1-1,1 0 0,0-1 0,0 1 0,0 0 1,1 0-1,0 1 0,1-1 0,0 0 0,0 0 1,1 17-1,0-25-125,1 0 0,-1 0 0,0 0 0,0 1 0,0-1 0,0 0 0,0 0-1,0 0 1,0 1 0,0-1 0,0 0 0,0 0 0,0 0 0,0 1 0,1-1 0,-1 0 0,0 0 0,0 0 0,0 0 0,0 1 0,1-1 0,-1 0 0,0 0-1,0 0 1,0 0 0,0 0 0,1 0 0,-1 0 0,0 0 0,0 1 0,1-1 0,-1 0 0,0 0 0,0 0 0,0 0 0,1 0 0,-1 0 0,15 2 303,-1 1 0,1-2 0,-1 0 0,1-1 0,0 0 0,17-4 1,32 1 371,25-4-3122,-48 3-4487,-2 2-5752,-35 2 9257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0.6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20 6854,'-14'-16'2937,"12"13"-332,-6 5 1006,1-1-2909,5 3-348,1 1 1,-1-1-1,1 1 0,1 0 0,-1 0 1,1-1-1,-1 1 0,1 0 0,1 7 1,-1-5-60,4 322 3827,-4-328-4100,0-1 0,0 1 0,0 0 0,0-1 0,0 1 0,0 0 0,0-1 0,0 1 0,0-1 0,1 1 0,-1 0 0,0-1 0,0 1 0,1-1 0,-1 1 0,0-1 0,1 1 0,-1-1 0,0 1 0,1-1 0,-1 1 0,1-1 0,-1 1 0,1-1 0,-1 0 0,1 1 0,0-1 0,0 0-6,-1 1 0,0-1 0,1 0 0,-1 0 0,0 0 0,1 1 0,-1-1 0,0 0 0,1 0-1,-1 1 1,0-1 0,0 0 0,1 1 0,-1-1 0,0 0 0,0 1 0,0-1 0,1 0 0,-1 1 0,0-1 0,0 1 0,0-1 0,0 0-1,0 1 1,0-1 0,0 1 0,0-1 0,0 0 0,0 1 0,0-1-36,0 0 0,0-1 0,1 1 0,-1 0 0,0-1 0,0 1 0,0 0 1,0 0-1,1-1 0,-1 1 0,0 0 0,0 0 0,0-1 0,1 1 0,-1 0 0,0 0 0,0 0 0,1-1 0,-1 1 0,0 0 0,1 0 0,-1 0 0,0 0 0,1 0 1,-1 0-1,0 0 0,0 0 0,1 0 0,-1-1 0,0 1 0,1 1 0,-1-1 0,1 0 0,9-4-1279,-7-3-2532,0-28-8947,-3 25 10475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2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160 250 3972,'-7'2'536,"1"0"0,0-1 1,0 0-1,-1 0 0,1-1 0,0 1 1,-1-1-1,1-1 0,0 1 0,-1-1 1,1 0-1,0-1 0,-12-4 0,14 5-320,0-1 1,1 0-1,-1 0 0,1 0 0,0 0 0,-1-1 0,1 1 0,0-1 0,0 0 1,1 0-1,-1 0 0,1 0 0,-1 0 0,1-1 0,0 1 0,0-1 1,0 1-1,1-1 0,-1 0 0,1 0 0,0 0 0,0 0 0,0-6 0,0 2 0,1 0-1,0 1 0,1-1 0,0 0 0,0 0 0,1 1 0,0-1 0,0 1 0,0-1 0,1 1 1,0 0-1,1 0 0,8-13 0,-10 16-199,1 1 1,0-1-1,0 0 1,1 1-1,-1-1 1,1 1-1,-1 0 0,1 0 1,0 1-1,0-1 1,0 1-1,1 0 1,-1 0-1,0 0 0,1 0 1,0 1-1,-1 0 1,1 0-1,0 0 1,-1 1-1,1-1 0,0 1 1,9 1-1,-10 0 5,-1-1-1,1 1 1,-1 1-1,0-1 1,1 0-1,-1 1 1,0-1-1,0 1 0,0 0 1,0 0-1,0 0 1,-1 1-1,1-1 1,-1 1-1,1-1 1,-1 1-1,0 0 1,0 0-1,0 0 0,0 0 1,-1 0-1,1 0 1,-1 1-1,0-1 1,0 0-1,0 1 1,0-1-1,-1 1 1,1 3-1,1 8 140,-1-1 0,-1 1 1,0 0-1,-1-1 0,-5 26 0,-2-7 150,0 0-1,-2 0 1,-1-1 0,-2-1-1,-1 0 1,-2 0 0,-35 50-1,35-64-415,12-14-124,0 0-1356,8-15-8846,-3 8 8642,1 0 1,0 0 0,0 0 0,3-4 0,4-3 326,8 1 102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3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19 5605,'0'-3'2429,"-5"-12"3726,3 18-4526,-3 12-828,-1 0 0,2 0 0,0 0 0,1 1 1,1 0-1,0-1 0,1 22 0,-4 24 322,-4-1-363,2-18-737,2 0-1,1 49 1,4-87-2047,5-4-2343,6 0 2697,9-21-12894,-17 17 13011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3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33 7751,'3'-22'5099,"-4"11"2865,-17 41-6513,1 0 0,-21 54-1,23-43-1333,2 0 1,2 1-1,-11 78 0,22-114-90,-1 0 0,1 0 0,1-1 0,-1 1 0,1 0 0,0 0 0,0 0 0,0 0 0,1-1 0,0 1 0,0-1 0,1 1 1,-1-1-1,5 6 0,-5-8-7,0-1 1,0 1-1,0-1 0,0 0 1,0 0-1,1 0 1,-1 0-1,1 0 1,-1-1-1,1 1 1,0-1-1,0 1 1,-1-1-1,1 0 1,0 0-1,0-1 1,0 1-1,0 0 0,0-1 1,1 0-1,-1 0 1,0 0-1,0 0 1,0 0-1,0-1 1,0 1-1,0-1 1,0 0-1,3-1 1,1 0 24,0-1 1,0-1 0,-1 1 0,1-1 0,-1 0 0,0-1 0,0 1 0,0-1 0,-1 0 0,1-1 0,-1 1 0,0-1 0,-1 0 0,0 0-1,5-9 1,-7 12-9,-1 0-1,1-1 1,-1 1-1,0-1 1,1 1-1,-2-1 1,1 0-1,0 1 0,-1-1 1,0 0-1,1 1 1,-1-1-1,-1 0 1,1 1-1,-1-1 1,1 0-1,-1 1 1,0-1-1,0 1 0,-1-1 1,1 1-1,-1 0 1,1-1-1,-1 1 1,0 0-1,-1 0 1,1 0-1,0 0 1,-1 1-1,1-1 0,-1 1 1,-5-4-1,-1 0-723,0 1-1,0 0 1,0 1-1,-1 0 0,0 0 1,-13-2-1,-5-3-5653,3-2-4088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5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70 104 6822,'3'-5'2686,"1"-4"-1863,2 1 1,-1 0-1,1 0 1,0 0-1,1 1 1,0 0-1,0 0 1,12-8-1,-15 12-664,0 0-1,0 1 1,0 0-1,0-1 0,1 2 1,-1-1-1,1 0 1,-1 1-1,6-1 0,-8 2-124,1 0 0,-1 0 0,1 0-1,-1 0 1,1 0 0,-1 0-1,1 1 1,-1-1 0,0 1-1,1 0 1,-1 0 0,0 0-1,1 0 1,-1 0 0,0 0-1,0 1 1,0-1 0,2 3-1,-1-2 12,0 1 0,-1-1 0,1 1 0,-1 0 0,0 0 0,0 0 0,0 0 0,0 0 0,0 0 0,-1 1 0,0-1 0,1 0 0,-1 1 0,0-1 0,-1 1-1,1 0 1,-1-1 0,1 1 0,-1 0 0,0-1 0,-1 1 0,1-1 0,0 1 0,-1 0 0,0-1 0,0 1 0,0-1 0,0 1 0,-1-1 0,1 0 0,-1 0 0,-4 6-1,-2 3 11,0 0-1,-1-1 0,-1-1 0,0 0 0,0 0 1,0-1-1,-13 9 0,-22 12 220,28-20 149,1 1 0,1 0 1,-1 1-1,2 1 0,-18 19 0,32-31-370,-1 0-1,1-1 0,-1 1 0,1 0 1,-1-1-1,1 1 0,0 0 0,0 0 1,-1-1-1,1 1 0,0 0 0,0 0 1,0-1-1,0 1 0,0 0 0,0 0 1,0 0-1,0-1 0,0 1 1,0 0-1,0 0 0,0 0 0,1-1 1,-1 1-1,0 0 0,0 0 0,1-1 1,-1 1-1,1 0 0,-1-1 0,1 1 1,-1-1-1,1 1 0,-1 0 0,1-1 1,-1 1-1,1-1 0,0 1 0,-1-1 1,2 1-1,1 1 74,0-1 0,-1 1 0,1-1-1,0 1 1,1-1 0,-1 0 0,5 1 0,5-1 205,-1 0-1,0-1 1,22-2 0,38-13-3180,-1-9-4271,-7-5-4370,-37 16 6712,-4-4 2669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6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0 5541,'0'0'8600,"-3"2"-6982,-8 2-755,1 0 0,0-1 1,-1 0-1,0-1 0,0 0 0,-15 0 1,12 0-410,-1 0 0,-23 6 0,33-6-368,-1 0 1,1 0-1,0 0 0,0 1 1,0 0-1,0 0 0,0 0 1,1 1-1,0-1 0,-7 8 0,0 3 116,2 0-1,0 0 0,0 1 0,2 0 0,-10 24 0,17-38-185,-1 0 1,1 0-1,-1 0 1,1 1-1,0-1 1,0 0-1,-1 0 1,1 0-1,0 0 1,0 0-1,0 0 0,0 0 1,0 1-1,1-1 1,-1 1-1,1 2 20,-1-4-25,1 1 1,-1 0-1,1 0 1,-1 0-1,1-1 0,-1 1 1,1 0-1,-1-1 1,1 1-1,0 0 0,-1-1 1,1 1-1,0-1 1,0 1-1,-1-1 0,1 1 1,0-1-1,0 0 1,0 1-1,0-1 0,1 0 1,5 3 45,0-1 1,0 0 0,0-1-1,0 1 1,1-2 0,-1 1-1,0-1 1,0 0 0,15-2 0,19 2 118,-29 1-138,-1 1 0,0 0 1,0 1-1,21 8 1,-27-6-18,7 14-10,-11-16 0,0 1 0,0-1 0,0 1 0,-1-1 0,1 1 0,-1 0 0,0-1 1,0 1-1,-1 0 0,1-1 0,-1 1 0,0-1 0,1 1 0,-3 4 0,0-1 30,0-1-1,-1 1 0,1-1 0,-1 0 0,-1 0 0,-8 10 1,3-5 63,-1-1 1,-1-1-1,1 0 1,-2 0-1,1-1 1,-21 10 0,-13-6 468,35-10-746,7-1-1567,2-19-10050,23-2-993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7.6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78 5637,'11'-10'1486,"1"1"0,-1 0 0,2 1 0,-1 0 0,23-9 0,-28 14-1063,-1 0 0,1 1 1,0-1-1,1 2 0,-1-1 0,0 1 0,0 0 1,1 1-1,-1 0 0,0 0 0,1 0 1,-1 1-1,9 2 0,-13-2-303,-1-1 0,0 1 0,0-1 0,0 1 0,0 0 0,0 0 0,0 0 0,0 0 0,0 1 0,0-1 0,0 0 0,-1 1-1,1-1 1,0 1 0,-1 0 0,0-1 0,1 1 0,-1 0 0,0 0 0,0 0 0,2 4 0,-2-3 3,-1 0 0,1 1 1,-1-1-1,0 0 0,0 1 0,0-1 0,0 1 1,-1-1-1,1 0 0,-1 1 0,0-1 0,-2 7 1,-2 0 31,0 0 0,0 1 0,-1-2 1,-1 1-1,1-1 0,-2 0 0,-10 12 1,8-12-42,0 0 0,0-1 1,-1 0-1,0-1 1,0 0-1,-21 9 0,20-12 413,26-8-344,4 2-73,-5-1-104,0 1 0,0 1 0,0 0 1,0 0-1,0 2 0,0-1 0,0 2 0,0-1 0,26 8 0,-37-8-7,0 0 0,0 0 0,-1 1 0,1-1 0,0 0 0,0 1-1,-1-1 1,1 1 0,0-1 0,-1 1 0,0 0 0,1-1 0,-1 1 0,0 0 0,0 0 0,0 0-1,0 0 1,0 0 0,0 0 0,-1 0 0,1 1 0,-1-1 0,0 0 0,1 0 0,-1 0 0,0 1-1,0-1 1,0 0 0,-1 0 0,1 0 0,0 1 0,-1-1 0,-1 4 0,0 1 33,0 0 1,-1 0 0,0 0-1,0 0 1,0 0 0,-1 0-1,0-1 1,-7 8-1,4-8-1,0 0 0,-1 0 0,0-1 0,0 0 0,0 0 0,-1-1-1,0 0 1,1 0 0,-1-1 0,-1 0 0,1-1 0,0 0 0,-1 0 0,1-1-1,-1 0 1,1-1 0,-1 0 0,0-1 0,1 0 0,-1 0 0,1-1 0,-14-4-1,22 6-227,-1-1-1,1 1 1,0-1-1,0 0 0,0 1 1,0-1-1,0 0 1,0 0-1,0 0 0,0 0 1,0 0-1,0 0 1,0 0-1,0 0 0,1 0 1,-2-2-1,0 0-687,2 3 804,0-1-1,-1 1 1,1 0-1,0 0 1,0 0-1,0 0 1,0 0-1,-1 0 1,1-1-1,0 1 1,0 0-1,0 0 1,0 0 0,0 0-1,0 0 1,0-1-1,0 1 1,0 0-1,-1 0 1,1 0-1,0-1 1,0 1-1,0 0 1,0 0-1,0 0 1,0 0-1,0-1 1,0 1-1,0 0 1,0 0-1,0 0 1,1-1-1,-1 1 1,0 0-1,0 0 1,0 0-1,0 0 1,0-1-1,0 1 1,0 0-1,0 0 1,0 0-1,1 0 1,-1-1-1,0 1 1,0 0-1,0 0 1,1 0-1,3-6-1474,1 1 0,0-1 0,0 1 0,1 1 0,-1-1-1,1 1 1,0 0 0,1 0 0,11-5 0,16-8-3254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7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9289,'0'0'7095,"-4"3"-4357,-11 7-1903,0 0 1,2 1-1,-1 1 0,1 0 0,1 1 0,0 0 1,-14 22-1,2-1-398,2 2-1,-20 43 1,34-61-308,1-1 1,0 1 0,1 0 0,1 1 0,-3 21-1,7-35-93,1-1 1,0 1-1,0 0 0,0-1 0,0 1 0,1 0 0,-1-1 0,1 1 0,1-1 0,-1 1 0,4 6 0,-4-8-9,1-1-1,-1 0 1,1 1-1,0-1 1,0 0-1,0 0 0,0 0 1,0-1-1,1 1 1,-1 0-1,1-1 1,-1 1-1,1-1 1,-1 0-1,1 0 0,0 0 1,-1 0-1,1-1 1,0 1-1,5 0 1,-1-1 24,1 0 0,0 0 0,-1-1 0,1 0 0,-1-1 0,1 1 0,-1-1 0,0-1 0,0 1 0,10-6 0,-14 6-21,1 0 0,-1 0-1,0 0 1,0 0 0,0-1 0,0 1 0,0-1 0,0 0 0,-1 0 0,3-3 0,-4 4-5,0 0 0,0 0 1,0 0-1,0 0 1,-1 0-1,1 0 1,-1 0-1,1 0 1,-1 0-1,0 0 0,0 0 1,0 0-1,0 0 1,0-1-1,0 1 1,-1 0-1,1 0 0,-1 0 1,0-3-1,-1 2-18,0-1-1,0 1 1,-1 0-1,1 0 1,-1 0-1,0 0 1,0 0-1,0 1 1,0-1 0,0 1-1,0 0 1,-1 0-1,1 0 1,-1 0-1,1 0 1,-1 1-1,-5-2 1,-5-1-1944,0 0 1,0 1-1,-22-2 1,-2 4-5722,20 2-1532,2-1 3387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8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15 5733,'0'-2'3363,"-3"-11"2398,-2 16-5335,0 0 0,1 0 0,0 1 0,-1 0 0,1-1 0,0 1 0,1 0 1,-5 6-1,-30 45 519,24-34-350,7-11-342,-4 4 232,0 1 0,2 0 0,0 1-1,0 0 1,2 0 0,-10 30 0,16-44-394,1-1 0,0 0 1,0 0-1,0 0 0,0 0 0,0 0 1,0 1-1,0-1 0,1 0 1,-1 0-1,0 0 0,0 0 1,1 0-1,-1 1 0,1-1 0,-1 0 1,2 1-1,-1 1 193,-1-3-260,0 0 0,0 0-1,0 1 1,0-1 0,1 0 0,-1 0 0,0 1 0,0-1 0,0 0 0,0 0-1,0 1 1,0-1 0,1 0 0,-1 0 0,0 0 0,0 1 0,0-1 0,1 0 0,-1 0-1,0 0 1,0 0 0,1 0 0,-1 1 0,0-1 0,0 0 0,1 0 0,-1 0-1,0 0 1,0 0 0,1 0 0,-1 0 0,0 0 0,0 0 0,1 0 0,-1 0 0,0 0-1,1 0 1,16 2 503,0-1-1,1 0 1,-1-1-1,0-1 1,29-5-1,22-7-827,-1-4-3612,-56 14 2742,8-4-1723,7-9-11118,-18 10 10429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9.3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8 6951,'-3'-3'3939,"3"3"-3703,-1-1 0,1 1 0,-1-1 0,0 1 0,1-1 0,-1 1 0,0 0-1,1-1 1,-1 1 0,0 0 0,1 0 0,-1-1 0,0 1 0,1 0 0,-1 0 0,0 0 0,0 0-1,1 0 1,-1 0 0,0 0 0,0 0 0,1 0 0,-1 1 0,0-1 0,0 0 0,1 0-1,-1 1 1,0-1 0,0 1 0,-1 0 178,0 1 0,0 0 0,1-1-1,-1 1 1,1 0 0,-1 0 0,1 0 0,0 0 0,-2 5-1,-4 10 775,1 0 0,-4 21 0,5-18-192,-1 7-87,-5 45 1,-5 20-321,11-60-3760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29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227 140 6919,'-5'3'2749,"-15"7"-1084,-2-1 1,1-1 0,-1-1-1,0-1 1,-1 0-1,1-2 1,-37 2-1,58-6-1556,0-1 0,1 0 0,-1 0 0,0 0 0,0 0 0,1 0 0,-1 0 0,0 0 0,1 0-1,-1 0 1,1 0 0,-1 0 0,1 0 0,-1 0 0,1-1 0,0 1 0,0 0 0,0 0 0,0-2-1,0 1 19,0-1 0,0 1-1,0-1 1,1 1 0,-1-1-1,1 1 1,-1-1 0,1 1-1,0 0 1,0-1-1,0 1 1,1 0 0,-1 0-1,3-4 1,27-29 838,-21 24-792,1-1-110,1 0-1,0 1 1,22-16-1,-28 23-82,0 0 0,-1 1-1,1 0 1,0 0-1,1 1 1,-1 0-1,0 0 1,1 0 0,-1 0-1,1 1 1,9 0-1,-10 6 85,-2 4-46,0 1-1,-1-1 1,-1 1-1,1 0 1,-2 0 0,1 0-1,-1 0 1,-1 0-1,0 0 1,0 0-1,-1 0 1,0 0-1,-1 0 1,-5 17-1,-6 15 82,-1-1 1,-21 43-1,31-75-174,-39 80 546,37-79-731,1-1 1,-2 1-1,1-1 1,-1-1 0,0 1-1,-13 10 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1.6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 1 4644,'0'0'11131,"-1"0"-10888,0 0 0,0-1 0,0 1 0,0 0-1,1 0 1,-1 0 0,0 0 0,0 0 0,0 1 0,0-1 0,1 0 0,-1 0 0,0 0-1,0 1 1,0-1 0,1 0 0,-2 2 0,-16 12 303,2 1 1,0 0-1,1 2 0,1 0 1,0 0-1,1 2 0,1-1 0,-14 30 1,25-47-514,1 0 0,-1 0 1,1 0-1,0 0 0,-1 0 0,1 0 1,0 0-1,0 0 0,0 0 0,0 0 1,-1 0-1,2 1 0,-1-1 0,0 0 1,0 0-1,0 1 0,1 2 96,-1-1 314,1-3-417,-1 0 0,1 0 0,-1 0 0,1 0-1,-1 0 1,1 0 0,-1 0 0,0 1 0,1-1 0,-1 0 0,1 0 0,-1 0 0,1 1 0,-1-1 0,1 0 0,-1 0 0,0 1 0,1-1 0,-1 0-1,0 1 1,1-1 0,-1 0 0,0 1 0,1-1 0,-1 1 0,1 0 6,-1 0 1,1 0-1,0 0 0,-1-1 0,1 1 0,0 0 1,-1-1-1,1 1 0,0 0 0,0-1 1,0 1-1,0-1 0,-1 0 0,1 1 1,0-1-1,0 1 0,2-1 0,47 1 1117,-20-3-856,-28 2-176,16-7 166,-14 9-285,30-12 41,35-15 95,-50 16 2411,-10 5-4619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2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 16 9353,'-1'-1'636,"1"0"0,-1 0-1,0 0 1,1-1 0,-1 1 0,0 0 0,0 0 0,0 0-1,0 0 1,0 0 0,0 1 0,0-1 0,-1-1 0,1 2-460,1 0 1,-1 0 0,1 0 0,0 0-1,-1 0 1,1 0 0,0 0 0,-1 0-1,1 0 1,0 0 0,-1 0 0,1 1-1,0-1 1,-1 0 0,1 0 0,0 0-1,-1 0 1,1 1 0,0-1 0,-1 0-1,1 0 1,0 1 0,0-1 0,-1 0-1,1 1 1,0-1 0,0 0 0,0 0-1,-1 1 1,-5 13-32,-7 35-594,-8 76 7208,16-79-8453,2 4-6367,2-2-9025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2.4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 0 7399,'0'0'6118,"-4"1"-3406,-3 3-2129,0 0 1,0 0 0,1 1-1,-1 0 1,1 0 0,0 0 0,0 1-1,1 0 1,-1 0 0,1 0-1,1 1 1,-5 7 0,-12 20 68,-17 41 1,29-55-354,-8 17 70,-20 61 0,32-83-260,1 0 1,1 1-1,0 0 0,1-1 1,1 1-1,0 0 0,2 17 1,-1-30-70,0-1 1,1 1-1,-1 0 1,1 0-1,-1 0 1,1 0-1,0-1 1,0 1-1,0 0 1,0-1-1,1 1 1,-1-1-1,1 1 1,0-1-1,-1 0 0,1 0 1,0 1-1,0-1 1,1-1-1,-1 1 1,0 0-1,1 0 1,-1-1-1,1 0 1,-1 1-1,1-1 1,-1 0-1,1 0 1,0 0-1,0-1 1,0 1-1,-1-1 1,1 1-1,0-1 1,0 0-1,5 0 1,0-1 30,-1 0 0,0-1 0,0 1 0,0-1 0,0-1 0,0 1 0,0-1 0,-1 0 0,1-1 0,-1 0 0,0 0 1,0 0-1,9-9 0,-14 12-53,1 0 0,-1 0 0,0 0 0,0-1-1,0 1 1,0 0 0,0 0 0,-1-1 0,1 1 0,0-1 0,-1 1 0,1-1 0,-1 1 0,1-1 0,-1 1 0,0-1 0,1 1 0,-1-1 0,0 0 0,0 1 0,0-1 0,0 1 0,-1-1 0,1 1 0,-1-3 0,0 1 51,-1 0 0,1 0 0,-1 1 0,0-1 0,0 0 0,0 0 0,0 1 1,-1-1-1,1 1 0,-1 0 0,-3-3 0,-38-22-1247,6 11-4375,10 4-1962,15 4-1759,1 1 3252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5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111 132 4260,'-20'-3'2180,"-1"0"0,-24 2 0,43 1-2078,1 0 1,0 0-1,0 0 1,0 1-1,-1-1 1,1 0-1,0 1 1,0-1-1,0 1 1,0-1-1,0 1 1,0 0-1,0-1 1,0 1-1,0 0 1,0 0-1,-1 1 1,0 0 176,2-2-216,0 1 0,-1 0 0,1 0-1,0 0 1,0 0 0,0-1 0,0 1 0,0 0-1,0 0 1,0 0 0,0 0 0,0 0 0,0-1 0,0 1-1,1 0 1,-1 0 0,0 0 0,0 0 0,1-1-1,-1 1 1,1 0 0,-1 0 0,1-1 0,-1 1-1,1 0 1,0 0 0,-1-1 3,7 9 262,1-1 0,0-1 0,0 1 0,1-2 0,-1 1 0,2-1 0,-1 0 0,14 6 0,16 11 313,-26-14-422,-1 0 0,0 0 0,-1 1 0,0 1 0,0 0 0,13 19 0,-22-28-142,0 1 0,-1 0 0,1 0-1,-1 0 1,0 0 0,0 0 0,0 0 0,0 0 0,0 0-1,-1 0 1,0 0 0,1 1 0,-1-1 0,0 0-1,-1 5 1,0-5 6,0 0 1,0 0-1,-1 1 0,1-1 0,-1 0 0,0-1 1,0 1-1,0 0 0,0 0 0,0-1 0,-1 1 1,1-1-1,-1 0 0,0 0 0,0 0 0,1 0 0,-6 2 1,0 0 74,-1 0 0,1-1 0,-1 0 0,0 0 0,0-1 1,0-1-1,0 1 0,0-1 0,0-1 0,-1 0 0,1 0 0,0-1 1,0 0-1,0 0 0,-17-6 0,19 0 365,5 5-465,0 0 0,1-1-1,-1 1 1,1-1 0,0 1 0,-1-1-1,1 1 1,0-1 0,0 0 0,1 0-1,-1 0 1,1 1 0,-1-1-1,1 0 1,0 0 0,0 0 0,0 0-1,0 0 1,1 0 0,-1 0 0,1 1-1,0-1 1,0 0 0,0 0 0,0 1-1,2-4 1,10-15 139,1 1 0,1 0 0,1 1 0,1 1 0,25-22-1,-24 24-142,-1 0-1,-1-1 0,-1-1 0,0 0 0,24-40 0,-37 54-21,0-1-1,-1 1 1,1-1-1,-1 0 1,0 0-1,0 0 1,-1 0-1,1 0 1,-1-7-1,-4 6 103,-1 2-97,0 1 0,-1-1 1,1 1-1,-1 1 1,0-1-1,1 1 0,-1 0 1,0 0-1,-1 1 0,1-1 1,0 2-1,0-1 1,-1 0-1,1 1 0,0 0 1,0 1-1,-12 2 1,3-1-751,-1 1 0,-20 6 0,-19 15-8007,45-15 1362,6 3 5293,4-10 550,0-2 1403,-1 0 1,1 1 0,0-1 0,0 0 0,0 0 0,0 0 0,0 0 0,0 1 0,0-1 0,0 0 0,-1 0 0,1 0 0,0 1 0,0-1 0,0 0 0,0 0-1,0 0 1,0 1 0,0-1 0,0 0 0,0 0 0,0 0 0,0 1 0,1-1 0,-1 0 0,0 0 0,0 0 0,0 0 0,0 1 0,0-1 0,0 0 0,0 0 0,0 0-1,0 0 1,1 1 0,-1-1 0,0 0 0,0 0 0,0 0 0,0 0 0,1 0 0,-1 0 0,0 1 0,0-1 0,1 0 0,18 18-2756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5.4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0 5285,'0'0'5728,"-2"5"-3753,-4 9-747,1 1 0,0-1-1,2 1 1,-1 0 0,-1 27 0,-1 84 3721,5-52-2587,-1-4-4863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6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43 5733,'0'-43'19608,"1"117"-16805,1-32-2521,-2 0-1,-2-1 1,-9 58-1,10-86-4680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6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19 8072,'0'0'8765,"-3"1"-6677,0 1-1882,1 0-1,0-1 1,0 1 0,0 1 0,0-1 0,0 0 0,1 0 0,-1 1 0,0-1 0,1 1 0,0 0 0,0-1 0,0 1 0,0 0 0,0 0 0,0-1 0,1 1 0,-1 0 0,1 0 0,0 0 0,0 5 0,-1-2-66,1 0 1,0 0-1,0 0 1,0 0-1,1 0 1,0 0-1,0 0 1,1 0-1,3 10 1,-3-14-86,0 1-1,-1-1 1,1 0 0,1 0 0,-1 0 0,0 0 0,0-1-1,1 1 1,-1-1 0,1 1 0,-1-1 0,1 0-1,0 0 1,-1 0 0,1 0 0,0 0 0,0-1 0,0 1-1,-1-1 1,1 0 0,0 0 0,0 0 0,0 0-1,0 0 1,4-2 0,-1 1 21,-1 0 0,1 0 0,-1-1 0,0 0 1,1 0-1,-1 0 0,0 0 0,0-1 0,-1 0 0,1 0 0,7-7 0,-10 8-33,1 0-1,-1-1 1,0 1-1,0 0 1,0-1 0,0 0-1,-1 0 1,1 1-1,-1-1 1,0 0 0,0 0-1,0 0 1,0 0-1,0-1 1,0 1 0,-1 0-1,0 0 1,1 0-1,-1-1 1,0 1 0,-1 0-1,1 0 1,-1 0-1,1 0 1,-1-1 0,0 1-1,0 0 1,0 0-1,-1 0 1,1 1 0,-1-1-1,1 0 1,-1 0-1,0 1 1,0-1 0,0 1-1,-1 0 1,-2-3-1,1 2-229,0 0-1,0-1 1,0 2-1,-1-1 1,1 1-1,-1-1 1,0 1-1,1 0 1,-1 1-1,-7-2 1,7 2-472,1 0 0,0 1 0,-1-1 0,1 1 1,0 0-1,-1 1 0,1-1 0,0 1 0,0 0 0,-1 0 1,1 0-1,0 1 0,-4 1 0,6-2-105,1 0 0,-1-1-1,1 1 1,-1 0 0,1 0 0,0 0-1,0 0 1,-1 1 0,1-1 0,0 0 0,0 0-1,0 1 1,0-1 0,0 1 0,1-1-1,-1 1 1,0 1 0,-1 8-721,8 9-848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6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29 5509,'0'0'2915,"-4"-2"-433,2 2-2296,1-1-1,-1 1 0,1-1 1,-1 1-1,0 0 0,1-1 1,-1 1-1,0 0 0,1 0 1,-1 0-1,0 0 0,1 1 1,-1-1-1,0 0 0,1 1 1,-1-1-1,1 1 0,-1-1 1,1 1-1,-1 0 1,1 0-1,-1 0 0,1 0 1,0 0-1,-1 0 0,1 0 1,0 0-1,0 0 0,0 0 1,0 1-1,-1 1 0,-1 1-50,0 1-1,0 0 1,0 1 0,1-1-1,0 0 1,0 1 0,0-1-1,1 1 1,0-1-1,-1 11 1,2-13-63,0-1 1,0 1-1,0 0 1,0 0-1,1-1 0,0 1 1,-1 0-1,1 0 0,0-1 1,0 1-1,0-1 1,1 1-1,-1-1 0,1 1 1,-1-1-1,1 0 0,0 0 1,0 0-1,0 0 1,0 0-1,0 0 0,0 0 1,0-1-1,1 1 0,-1-1 1,1 0-1,2 2 1,3-1 150,-1 0 1,1 0-1,-1-1 0,1 0 1,0 0-1,0-1 1,-1 0-1,1 0 1,0-1-1,-1 0 1,1 0-1,0-1 1,-1 0-1,11-4 1,-12 4-5,0 0 0,-1 0 0,1-1 0,-1 0 1,0 0-1,0 0 0,0 0 0,0-1 0,0 0 0,-1 0 0,0 0 1,0-1-1,0 1 0,0-1 0,-1 0 0,1 0 0,-1 0 1,-1 0-1,4-8 0,-6 11-170,1-1 0,-1 1 0,0 0 0,0 0 0,0 0 0,0-1 0,-1 1 0,1 0 0,0 0 0,-1 0 0,1 0 0,-1-1 0,0 1 0,0 0 0,0 0 0,0 0 0,0 1 0,0-1 0,-1 0 0,1 0 0,-1 1 0,1-1 0,-1 0 0,1 1 0,-1 0 0,0-1 0,0 1 0,0 0 0,0 0 0,0 0 0,0 0 0,0 0 0,-3 0 0,-8-4-1699,-1 0-1,0 2 1,-26-5 0,34 7 275,-34-3-6478,16 3-966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7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29 7207,'-2'-29'16305,"-2"44"-14689,4-11-1434,0 1 1,-1-1 0,2 0-1,-1 0 1,0 0-1,1 0 1,0 0 0,0 0-1,1 5 1,4 14 510,-2-1-542,-1 0-1,-1-1 0,-1 1 0,-2 0 0,0 0 0,0 0 0,-8 30 1,7-35-4295,3-13 2981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8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1 122 8456,'8'-12'1910,"1"-2"-366,1 0-1,0 1 0,1 0 1,0 1-1,15-12 0,-24 21-1451,0 1 1,1 1-1,0-1 0,-1 0 0,1 1 0,0-1 0,0 1 0,0 0 0,0 0 0,0 0 0,0 0 0,0 0 1,1 1-1,-1-1 0,0 1 0,0 0 0,0 0 0,1 0 0,-1 1 0,0-1 0,0 1 0,0 0 1,0 0-1,0 0 0,0 0 0,0 0 0,0 0 0,0 1 0,0 0 0,-1-1 0,1 1 0,0 0 0,3 4 1,-3-3-77,0 0 0,0 1 0,0-1 0,0 1 1,0 0-1,-1 0 0,0 0 0,1 0 0,-1 0 0,-1 0 1,1 0-1,-1 1 0,0-1 0,0 1 0,0-1 1,0 1-1,-1 0 0,0-1 0,0 1 0,0-1 1,0 1-1,-1-1 0,-1 7 0,0-3 11,0-1 1,-1 0-1,0 1 0,0-1 0,-1 0 0,0 0 0,0-1 1,0 1-1,-1-1 0,0 0 0,-1 0 0,-10 9 1,-6 3 81,10-10 180,2 0 0,-1 1-1,1 1 1,0 0 0,-15 20-1,24-28-217,1-1 0,0 0-1,-1 0 1,1 1 0,0-1 0,0 0-1,0 1 1,0-1 0,0 0-1,0 1 1,0-1 0,0 0-1,1 0 1,-1 1 0,0-1 0,1 0-1,-1 0 1,1 0 0,-1 1-1,1-1 1,0 0 0,-1 0-1,1 0 1,0 0 0,0 0 0,0 0-1,0 0 1,0-1 0,0 1-1,0 0 1,0 0 0,0-1-1,0 1 1,0 0 0,1-1 0,-1 0-1,0 1 1,0-1 0,1 0-1,1 1 1,27 6 481,-1-1-1,57 3 1,-35-7-4248,-3-1-5906,-36-3 2254,-2-4 5287,-8 4 398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8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8904,'0'-3'3673,"0"-12"4468,0 19-6267,-1 113 2931,4-67-4076,3 22-49,8 14 142,-12-82-827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39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0 6118,'0'0'11339,"-2"4"-9701,0 0-1314,0 0-1,1 0 1,-1 0 0,1 1-1,0-1 1,0 0-1,1 1 1,-1-1-1,1 7 1,4 48 2149,-1-13-1119,1 69 749,-5-107-4738,-2 0 5146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5.5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34 6182,'3'-13'1009,"-1"-8"11777,-9 36-12402,-2 10-7,2 0-1,0 1 1,1 0 0,-2 32 0,8-56-333,-1-1 0,1 1 0,0-1-1,-1 1 1,1 0 0,0-1 0,0 1 0,0 0 0,0-1 0,1 1-1,-1 0 1,0-1 0,1 1 0,-1-1 0,1 1 0,-1 0 0,1-1-1,0 0 1,0 1 0,0-1 0,0 1 0,0-1 0,0 0-1,0 1 1,0-1 0,0 0 0,0 0 0,1 0 0,-1 0 0,0 0-1,1 0 1,-1-1 0,1 1 0,-1 0 0,1-1 0,0 1 0,-1-1-1,1 1 1,-1-1 0,1 0 0,2 0 0,13-1 208,-1-1-1,0-1 1,19-6 0,11-1-5482,-24 6-1326,-1 3-3586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5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 8456,'0'0'2947,"0"3"-214,-3 26 694,1-20-2728,1 0 1,0 1-1,1-1 1,1 10-1,8 143 3614,-9-127-6669,0 0-3637,0-16 772,17-27-4548,-14-7 7735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6.2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8456,'0'0'12572,"-3"4"-11585,0 1-867,0 0-1,0 0 1,1 1-1,0-1 1,0 1-1,0-1 0,0 1 1,1 0-1,0 0 1,0-1-1,1 1 0,-1 0 1,1 0-1,1 0 1,-1 0-1,1 0 0,0-1 1,3 11-1,-3-14-83,-1-1 0,1 1 0,-1-1-1,1 1 1,0-1 0,0 1 0,0-1-1,0 1 1,0-1 0,0 0 0,2 3-1,1-1 54,-3-1-63,0-1 0,0 0 0,0 0 0,0 0-1,0 0 1,1 0 0,-1 0 0,0 0 0,0 0 0,1 0 0,-1-1-1,1 1 1,-1 0 0,1-1 0,-1 1 0,1-1 0,-1 0 0,1 0-1,1 1 1,2 0 55,3 0 50,0 0 0,1 0 1,-1-1-1,0 0 0,1 0 0,-1-1 0,1 0 1,-1 0-1,0-1 0,14-5 0,28-14-1217,-8-3-4898,-33 17 56,-3 0 3895,-3 3 359,-1-2-3526,-2-9 262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6.5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 9769,'-4'2'3422,"2"-1"-2837,0 1 0,0-1-1,0 1 1,0 0 0,0 0 0,0 0-1,0 0 1,1 0 0,-1 0 0,1 0-1,-2 3 1,-11 36 2603,10-25-2663,2 1 0,0-1 0,0 19 0,2-20-332,0 29 399,8 64 0,-5-90-426,-3-14 21,18-8-13089,-18 4 12634,0-1 1,1 1-1,-1-1 1,0 1 0,0 0-1,1-1 1,-1 1-1,0-1 1,0 1-1,1 0 1,-1-1 0,0 1-1,0-1 1,0 1-1,0-1 1,0 1-1,0-1 1,0 1 0,0-1-1,0 1 1,0-1-1,0 1 1,0-1 0,0 1-1,0-1 1,0 1-1,0-1 1,-1 1-1,1 0 1,0-1 0,0 1-1,-1-1 1,1 1-1,0-1 1,0 1-1,-1 0 1,1-1 0,-1 1-1,1 0 1,0-1-1,-1 1 1,1 0 0,-1-1-1,-14-15-2289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8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14 5477,'-5'-13'13570,"4"80"-9776,6 134-317,-5-200-3474,1 11 197,1-1 0,0 1 1,0-1-1,6 17 0,-6-24 184,12 8-470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9.1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20 6182,'0'-18'9016,"-1"18"-8707,0-1 0,0 1 0,0 0 0,0 0 0,1 0 0,-1 0-1,0 0 1,0 0 0,0 0 0,0 0 0,0 1 0,0-1 0,0 0-1,0 0 1,0 1 0,0-1 0,1 0 0,-1 1 0,0-1 0,-1 2 0,-14 15 1315,-29 39 0,25-24-1452,0 0-1,2 1 0,2 1 0,-17 47 1,31-71-120,-1 1 1,1-1-1,1 1 1,0-1-1,1 13 1,4-14 102,-1-6-134,0-1 1,0 1-1,0 0 1,1-1 0,-1 0-1,0 0 1,1 0 0,0 0-1,-1 0 1,1-1 0,0 0-1,0 0 1,0 0 0,0 0-1,0 0 1,0-1 0,6 0-1,3 0 48,0 0-1,0-2 0,0 0 0,19-4 1,-28 5-43,0-1 0,0 1 0,0 0 0,0-1 0,0 0 1,0 0-1,-1 0 0,1-1 0,-1 1 0,1-1 0,-1 1 0,0-1 1,0 0-1,0-1 0,-1 1 0,1 0 0,-1-1 0,3-4 0,-4 7-11,-1-1-1,1 0 0,0 0 1,-1 1-1,0-1 1,1 0-1,-1 0 0,0 0 1,0 1-1,0-1 0,0 0 1,0 0-1,0 0 1,0 1-1,-1-1 0,1 0 1,-1 0-1,1 0 0,-1 1 1,0-1-1,0 0 1,0 1-1,-1-2 0,-1-1 42,1 1 0,-1 0 0,0 1 0,-1-1 0,1 1 0,0-1 0,-1 1 0,0 0 0,1 0 0,-5-1 0,-46-13-1081,10 12-3555,10 4-2641,19 0-1765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49.6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218 176 6726,'-5'0'3550,"-54"8"4372,-10 1-3813,64-9-3935,0 0-1,1 0 1,-1 0 0,0 0-1,1-1 1,-1 0 0,1 0-1,-1-1 1,1 1 0,-1-1-1,-5-3 1,8 4-129,0 0 0,1 0-1,-1 0 1,1-1 0,-1 1 0,1 0-1,0-1 1,-1 1 0,1-1-1,0 1 1,0-1 0,0 1 0,0-1-1,0 0 1,1 0 0,-1 1 0,0-1-1,1 0 1,-1 0 0,1 0 0,0 0-1,0 0 1,0 1 0,0-1 0,0 0-1,0 0 1,0 0 0,0 0 0,1 0-1,-1 0 1,1 0 0,-1 1 0,1-1-1,0 0 1,0 0 0,0 1-1,0-1 1,0 1 0,2-3 0,4-5 71,0 0 0,1 0 0,0 1 0,17-15 0,-17 17-65,0 0-1,0 1 0,1 0 1,0 0-1,0 0 0,0 1 1,0 1-1,1-1 0,-1 2 1,1-1-1,0 1 0,-1 1 1,19-1-1,-20 6 121,-4 1-134,-1 0-1,0 0 1,1 1 0,-2-1 0,1 1-1,-1 0 1,0-1 0,0 1 0,0 0 0,-1 0-1,0 0 1,0 0 0,-1 1 0,1-1-1,-1 0 1,-1 0 0,-1 10 0,-3 14-187,-1-1 1,-1 0-1,-2 0 1,-1-1-1,-1 0 1,-1-1-1,-2 0 1,0-1 0,-2-1-1,-26 34 1,27-43-10017,14-16 9917,1-1 1,0 1 0,0 0 0,-3-11-8933,3-5 3411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0.4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0 4740,'0'0'9391,"2"3"-7261,0 1-1565,-1 0 1,1 1-1,-1-1 1,0 0-1,0 1 0,0-1 1,-1 1-1,0-1 1,0 9-1,-7 49 1948,3-22-1215,-2 26-547,1-12 1496,2-17-3587,2-6-3228,0 0-4384,18-47-1490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0.8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143 119 7559,'-9'4'1343,"0"1"-1,-1-1 0,0-1 1,0 0-1,0 0 1,0-1-1,0 0 1,-14 1-1,7-1-35,3-1-101,11-1-239,1-4-199,1 2-719,1 1 0,-1-1 0,1 1 0,-1-1 0,1 0 0,0 1 0,-1-1 0,1 1 0,0-1 0,0 0 0,0 1 0,0-1 0,0 0 0,1 1 0,-1-1 0,0 1 0,1-1-1,-1 1 1,1-1 0,0 1 0,1-4 0,2 0 51,0-1 0,0 1 0,0 0 0,1 0 0,5-4 0,3-2-14,0 0 0,1 1 0,0 1 1,1 0-1,23-11 0,-36 19-67,-1 1 0,0-1-1,0 1 1,1-1-1,-1 1 1,0 0-1,1 0 1,-1-1 0,0 1-1,1 0 1,-1 0-1,0 0 1,1 1 0,-1-1-1,3 1 1,0-1 57,-3 0-55,-1 1 1,1-1-1,0 0 1,0 0-1,-1 0 1,1 1-1,0-1 0,0 0 1,-1 1-1,1-1 1,0 0-1,-1 1 0,1-1 1,-1 1-1,1-1 1,0 1-1,-1-1 0,1 1 1,-1 0-1,0-1 1,1 1-1,-1 0 1,1-1-1,-1 1 0,0 0 1,1 0-1,-1-1 1,0 1-1,0 1 0,3 19 346,-3 3-172,-2 0 0,0-1 0,-2 1 0,-10 40 0,9-49-181,-1 0 0,0 0 0,0-1 0,-2 0-1,0 0 1,0-1 0,-1 0 0,-13 14 0,21-25 281,-19 18-1998,-6 5-9157,47-36-5438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1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 6 9193,'7'-6'9196,"-29"34"-5711,0 1-1502,-5 9-624,-35 67 0,52-86-1250,2 0 1,0 1-1,1 0 0,1 0 1,-7 42-1,13-59-90,-1 1 1,1-1-1,0 0 0,0 1 1,0-1-1,0 1 0,1-1 1,-1 0-1,1 1 0,0-1 1,0 0-1,0 0 0,0 1 1,1-1-1,-1 0 0,1 0 1,0 0-1,0-1 0,0 1 1,0 0-1,0-1 0,1 1 1,-1-1-1,1 0 0,-1 0 1,1 0-1,0 0 0,0 0 1,0 0-1,0-1 0,0 0 1,0 1-1,1-1 0,-1-1 1,0 1-1,1 0 0,4 0 1,-1 0 9,-1-1 0,1 0 1,0 0-1,0 0 0,0-1 1,-1 0-1,1 0 0,0-1 1,-1 0-1,1 0 0,-1 0 1,0-1-1,0 0 0,0 0 1,0 0-1,0-1 0,-1 0 1,7-6-1,-10 8-5,0 0 1,0 0-1,0 0 1,-1 0-1,1 0 0,-1 0 1,1-1-1,-1 1 0,0-1 1,0 1-1,0 0 1,0-1-1,-1 0 0,1 1 1,-1-1-1,1 1 1,-1-1-1,0 0 0,0 1 1,0-1-1,0 0 0,-1-3 1,0 3-33,-1 0 0,1 0 1,-1 0-1,1 0 0,-1 0 0,0 0 1,0 1-1,0-1 0,-1 0 1,1 1-1,-1 0 0,1 0 0,-1 0 1,0 0-1,0 0 0,1 0 0,-6-1 1,-7-4-1963,-1 0 1,0 2 0,-19-5-1,-52-5-13817,68 10 10507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4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10 140 5157,'-1'-3'643,"0"-1"0,1 1 1,-1-1-1,1 1 0,0-1 0,0 1 0,1-1 1,-1 1-1,1-1 0,-1 1 0,1 0 0,0-1 1,0 1-1,1 0 0,2-6 0,-1 5-218,0 0 0,0-1 0,0 1 0,1 1-1,0-1 1,-1 1 0,2-1 0,-1 1 0,7-4 0,1 0-45,0 2 1,1-1-1,0 2 1,0 0 0,0 0-1,0 1 1,17-1 0,-26 3-230,-1 1 0,1 0 1,0 0-1,-1 0 1,1 0-1,0 1 0,-1-1 1,1 1-1,-1 0 1,7 2-1,-9-2-102,0 0-1,0-1 1,-1 1-1,1 0 1,0 0-1,0-1 1,-1 1-1,1 0 1,0 0-1,-1 0 1,1 0-1,-1 0 1,1 0-1,-1 0 1,1 0-1,-1 0 1,0 0-1,0 0 1,1 0-1,-1 0 1,0 0-1,0 2 1,-1 7 469,-3 1-282,-1 0 0,-1-1 0,0 0 1,0 0-1,-1 0 0,-9 10 0,-55 51 551,52-54-661,0 1 0,1 0 0,2 2-1,-19 26 1,34-43-90,-1-1 0,1 1 0,0 0 0,0 0 0,0 0 0,1 0 1,-1 1-1,1-1 0,0 0 0,0 3 0,0-5-38,0 0 14,0 0-1,1 0 1,-1 0 0,1 0-1,-1 0 1,1 0-1,-1-1 1,1 1-1,0 0 1,-1 0 0,1 0-1,0 0 1,0-1-1,0 1 1,-1 0 0,1-1-1,0 1 1,0-1-1,0 1 1,0-1-1,0 1 1,0-1 0,2 1-1,-2-1 21,8 3 19,0-1 0,0 0 0,0 0 0,1-1-1,-1 0 1,18-1 0,4 1-188,-14-1-1666,-1 0 0,32-4 0,30-11-12225,-58 13 8508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5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97 6310,'0'-4'616,"0"0"-1,1 1 1,-1-1 0,1 0 0,0 0-1,0 0 1,1 0 0,-1 0 0,1 1 0,0-1-1,0 1 1,0-1 0,0 1 0,0 0-1,1 0 1,-1 0 0,1 0 0,0 0-1,0 1 1,0-1 0,1 1 0,-1 0-1,7-4 1,-5 3-226,0 1 0,1 0 0,-1 0 0,1 1 0,-1-1 0,1 1 0,-1 0 0,1 1 0,0-1 0,-1 1-1,1 0 1,0 1 0,-1-1 0,1 1 0,8 2 0,-12-2-335,0 0 0,0 0 0,0 0 0,0 0 0,0 0 0,0 0 0,0 1 0,0-1 0,0 1 0,-1-1 0,1 1 0,0 0 0,-1-1 0,0 1 0,1 0 0,-1 0 0,0 0 0,0 0 0,0 0 0,0 0 0,0 1 0,-1-1 0,1 0 0,-1 0 0,1 1 0,-1-1 0,0 0 0,0 0 0,0 1 0,0-1 0,0 0 0,0 1 0,-1-1 0,1 0 0,-2 3 0,0 3 42,0 0 1,-1 0-1,0 0 1,-1 0-1,0-1 1,0 1 0,-10 12-1,-78 81 111,80-82-202,-4 13 0,17-26 23,0-2 10,4 1 68,2-2-43,-1 0 0,1-1-1,0 0 1,0 0 0,0-1 0,0 0-1,8 1 1,-1-2-1539,0 0 0,29-4 0,30-12-7173,-6-5-3511,-34 12 6399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5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76 7783,'0'0'6470,"0"-20"-3459,23 15-320,-3-4-513,10 0-384,-3 0-417,7 2-320,-3 0-320,-3-2-1442,-3 9-2082,-5 0-1921,-50 27-14190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5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5 10730,'-3'0'4330,"-12"-5"2230,12 9-4211,-1 1-1447,-1 0-336,0 1 0,1-1 0,0 1 0,0 0 0,0 0 0,-4 10 0,9-14-534,0-1 1,1 1 0,-1-1-1,0 1 1,1-1 0,-1 0-1,1 1 1,-1-1 0,1 0 0,0 0-1,2 1 1,-3-2 7,4 3 10,0-1 0,1 0 1,-1 0-1,1-1 0,-1 1 0,1-1 0,0 0 1,-1-1-1,9 0 0,12 2 62,-22-1-108,8 0 33,0 1 0,-1 1 0,1 0 0,-1 0 0,15 7 0,-24-10-28,-1 1 0,1 0 0,0 0 0,-1 0 0,1 0 0,-1 0 0,1 0 0,-1 0 0,0 1 0,1-1 0,-1 1 0,0-1 0,0 1-1,0-1 1,0 1 0,0-1 0,0 1 0,0 0 0,-1 0 0,1-1 0,-1 1 0,1 0 0,-1 0 0,0 0 0,0 0 0,1-1-1,-1 1 1,0 0 0,-1 0 0,1 0 0,0 0 0,-1 0 0,1-1 0,-1 1 0,1 0 0,-1 0 0,0-1 0,0 1 0,1 0 0,-1-1-1,0 1 1,-1-1 0,-1 3 0,-2 3 22,0 0 0,-1-1 0,0 1-1,0-1 1,-1-1 0,0 1 0,0-1 0,0 0 0,0-1-1,-1 0 1,0 0 0,0 0 0,-14 4 0,-35 4-3415,13-2-6882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7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199 1 6502,'0'0'2883,"-9"21"96,-9-1-225,-5 0-255,-2 10-353,-4-1-321,6 1-479,-4-5-674,4-4-1504,5-3-2051,14-2-1537,35-16-10506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7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6406,'0'0'7047,"20"-5"-3556,0 5-1121,-1 0-1185,7 0-1537,-12-7-3139,11 1-7976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8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 4740,'18'-13'4132,"-2"8"-1409,3 5-2018,10 0-2211,-4-5-4676,0-1 1570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1:58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 7687,'30'-8'3171,"-3"-4"-4036,-7-6-8359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03.6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1111 28 1153,'0'0'993,"-18"-20"-128,2 20-32,-11-7-65,-9 7 33,-14 0-32,-18 0-64,-13 0-97,-18 0-63,-12 0-65,-9 0-64,1 7-127,10-7-738,12 13-832,17-13-1474,31 17-287,19-9 1344,35 11 1698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16.3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27007 307 2114,'-131'-14'5114,"-278"11"318,213 5-3940,-844 43 3168,-273 26-1948,956-66-2605,-29 0-21,212 1-86,-301 16 0,148-4-134,-589 5 118,632-19 90,-289-8 194,-142-21 448,174 8-183,-409-8 53,422 14-206,228 3-140,-454-8 225,-118-5 165,324-3-481,-197-7-42,-903-22-582,1534 50 489,-979-19 548,144 17-209,669 4-216,-317 3 180,-561 34 300,54-2-439,426-26-374,19 0 125,84-3-105,-115 1 138,-996 33 71,1347-27-4,-208 4-208,-52 10 148,280-7 19,142-11 19,-526 30 50,513-31-30,179-8 0,0 0 0,0-1 1,-12-3-1,20 4-29,0 0 29,-1-1 10,-5-3 46,1-1 0,0-1-1,1 1 1,-1-1 0,1-1 0,0 1 0,1-1 0,0 0 0,0-1-1,1 1 1,0-1 0,-4-11 0,-6-14 279,2 0-1,-9-40 1,17 55-233,1 0 1,0-1-1,-1-38 1,5 57-124,0 0 1,0 1 0,1-1-1,-1 0 1,1 1-1,-1-1 1,0 0 0,1 1-1,-1-1 1,1 1-1,-1-1 1,1 0 0,0 1-1,-1-1 1,1 1-1,0 0 1,-1-1 0,1 1-1,0 0 1,-1-1-1,1 1 1,0 0 0,0 0-1,-1-1 1,2 1-1,17-3 58,212 10 53,99-3 139,-80-6-366,-133 4 130,230 3 140,9 10-96,162-3-16,-390-12-43,199-5-4,244 5 105,96 15 49,-425-31-138,-1 0-248,-39 6 316,0-1-106,-43 4 176,-25 5-72,120 3 37,38 4 61,-12-3-93,9 1 139,-26 0-135,-142-5-71,291-14 184,-230 6-133,47-4 39,152-5 2,-109 8-203,0-1 52,146 7-122,37 5-262,-259 5 364,-89-3-5,94-3-99,-13-6 66,323-1-213,-316 10 261,59 12-2,-115-2-23,164 16 74,-62-4 30,32-1-31,-17-9 91,538 14 144,-161-28 47,-303 7-25,160-2-151,-9-28 65,-331 9-213,126-4 42,-146 13-11,153-6-24,86-5 6,-40 10 0,-243 6 20,138 18-7,-153-9 59,70 9 57,-38-4-193,110 0 1,61 3-36,-88-8 59,-116-3 74,391 15 133,372 34-791,-654-44 650,-175-10 0,662 26 16,-238-11 46,-110 0-83,-162-6 86,-72-5 45,531 6 234,-326-18-277,141-13 598,-277 12-337,79-7-458,234 3-160,-332 13 367,-40-1-38,194-5 99,-58 0-55,-32 1-6,-10 1-14,105-22 54,23-1 23,-24 18-196,-282 7 56,256-12-208,-200 10 231,91-16 0,-52 4-1,-68 10-9,38-3-111,111-7 6,3 0-242,-1 25 187,-85-4 76,14-6-22,-92 2 103,9 1-46,74 2-47,84-5 113,-175 0-27,-1-4-6,-14 3 2,-1 1 7,-1 0-1,1-1 0,0 1 1,0 0-1,0 0 1,0-1-1,0 1 0,0 0 1,0 0-1,-1 0 1,1 0-1,0 0 0,0 0 1,0 0-1,0 1 1,0-1-1,0 0 0,0 0 1,-1 1-1,1-1 1,0 1-1,0-1 0,1 1 1,8 8-19,-7-7-22,0-1-15,7 2 16,-8-2 34,0 0-1,-1 0 1,0 0 0,1 0 0,-1 0 0,0 0-1,0 0 1,1 1 0,-1-1 0,0 0-1,0 1 1,0-1 0,0 1 0,0 2 0,-1 46 83,-2-32 85,0-13-142,1-1 0,0 1-1,1-1 1,-1 1 0,1-1-1,0 1 1,0 4 0,0 26-45,7 32-148,-7-66 166,0 1 0,0-1 1,0 0-1,0 0 0,0 1 1,0-1-1,-1 0 1,1 0-1,-1 1 0,1-1 1,-1 0-1,1 0 0,-1 0 1,1 0-1,-3 2 1,1 0-3,1 1-21,-1 0 0,-16 30 11,11-16 3,7-16 9,-1-1 0,1 1 0,0-1 0,-1 0 0,1 1 0,-1-1 0,0 0 0,1 1 0,-1-1 0,0 0 0,0 0 0,0 0 0,0 0 0,0 0 0,0 0 0,0 0 0,-1 1 0,-2 1 1,1-1 0,-1 0-1,1 0 1,-1 0 0,0-1 0,0 0 0,1 1 0,-1-1 0,0 0 0,0-1 0,0 1 0,-1-1-1,1 0 1,0 0 0,0 0 0,-6-1 0,-3 0-3,-252 6 97,188-1-69,-118 21 0,35-3 121,105-18-122,-45 7 59,22 0-60,-25 5 24,67-10-27,-66 3-1,44-5 15,-223 14 1,-164 21 123,278-28-142,-40 3-117,-218 5 13,215-13 54,-380-6-128,-38 38-336,626-38 500,-201 7 17,35-3-48,22-2-16,-107-3-148,98-3 135,-267-15-4,165 3-30,-711-26-193,233 23 309,412 13-42,-75-5 53,20 1 64,171 0 3,0 0-64,-264-1-51,133 6 42,-328 10 316,666-5-341,-331-14 185,-55-19 107,318 28-303,-436-19-49,-338-27 32,639 40-5,-203 0-144,-298-1 184,608 12-11,-586 49-301,-4-1 320,238-43 16,225 1 54,-148 6-113,-43-6 224,-223-1 65,534-5-163,-266-5 347,-645-34-3,431 29-539,163 17 186,309-6-91,-301-6-217,-143-2 14,414 8 179,-632 15-44,-13 0-204,305-3 326,340-7-42,-100 6 93,-180 3-53,238-12-185,-166-5 167,-200 0-151,210 10 140,180 1-86,-139 4 74,-4 0 53,42 0-47,183-13 6,-106-13 0,45 3-118,71 4-59,19 5 283,45 1 395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18.68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318 35 1441,'-3'-1'844,"-4"-3"-346,0 1 0,0 0 0,-1 1-1,1 0 1,-1 0 0,0 1 0,-13-1 0,-15-4 206,-33 1 716,61 4-1176,1 0 0,-1 0 0,0 1 1,0 0-1,-9 1 0,-5 0 90,19-1-179,-14 7 763,16-6-893,0-1-1,0 1 1,-1 0 0,1 0 0,0 0 0,0 0-1,0 0 1,1 0 0,-1 0 0,0 0-1,0 0 1,0 1 0,1-1 0,-1 0-1,1 0 1,-1 1 0,0 1 0,-9 19 266,8-16-176,-1 0 0,1 1 0,1-1 1,-1 1-1,1 0 0,0 0 0,0-1 1,1 1-1,0 0 0,0 0 1,3 11-1,-2 23 354,1-20-426,13 60-150,-2-20 347,-12-52-292,-1-5-82,0 0 1,1 0-1,-1 0 1,1-1-1,0 1 0,0 0 1,0 0-1,1-1 1,0 1-1,-1-1 1,1 0-1,4 5 1,4 2-1412,41 41-9151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26.7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17 35 6854,'-6'-13'1824,"-4"-9"14121,17 38-15782,13 27-836,-11-20 2006,-1-1 0,7 34-1,-8-18-3142,-3 4-4940,-2 2-6923,-2-25 7891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27.95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409 15 4805,'0'0'2663,"0"-3"-138,0-8-608,-1 13 1637,0 23 3107,0-10-6904,-2 20 1785,1-23-1285,0-1 0,2 1 1,-1 0-1,1-1 0,1 1 1,0 0-1,0-1 0,2 0 1,-1 1-1,5 12 0,-6-23-243,-1 0 1,1 1-1,0-1 0,0 0 0,0 0 0,-1 1 0,1-1 1,0 0-1,1 0 0,-1 0 0,0 0 0,0 0 0,0 0 1,0-1-1,2 2 0,1 0 26,-3-1-29,0 0-1,0 0 1,0 0 0,0 0-1,1 0 1,-1-1-1,0 1 1,0 0 0,1-1-1,-1 1 1,0-1 0,1 1-1,-1-1 1,1 0-1,-1 1 1,0-1 0,3 0-1,1 0 18,-3 1-21,1 0-1,-1 0 1,0-1 0,0 1 0,1-1-1,-1 0 1,0 1 0,1-1 0,-1 0-1,0 0 1,1-1 0,3 0 0,4 0 44,2-3 354,-27 6-180,-4 7-173,-1 0 1,0-2 0,0 0-1,0-2 1,-1 0-1,0-1 1,0-1 0,0-1-1,0-1 1,-1-1 0,1-1-1,0 0 1,-41-10-1,58 10-33,2 1-12,0 0-1,1 0 0,-1 0 1,0-1-1,1 1 0,-1-1 1,1 1-1,-1-1 0,1 0 1,-1 0-1,1 0 0,-2-1 1,0 5 14,1-1-9,0 1 1,0 0-1,1-1 0,-1 1 0,1 0 1,-1 0-1,1 0 0,0 0 0,0 0 1,0 0-1,1 0 0,-1 0 1,1 0-1,0 0 0,0 6 0,-1-2 22,-9 41 935,8-43-1612,0 1 0,0-1 0,-1 1 0,0-1 1,-5 7-1,5-8-315,1-1 0,-1 0 0,0-1 1,0 1-1,0 0 0,0-1 1,0 0-1,-6 3 0,5-3-521,0 0-1,0-1 0,0 0 1,0 1-1,-1-2 1,1 1-1,0 0 1,-8-1-1,-9 0-2294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28.78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506 251 7207,'0'0'7506,"0"4"-5739,5 50 1671,-3-43-2872,-1 0 0,0 0 0,0 0 0,-1 1 0,-1-1 0,-1 11-1,1-18-437,0 0-1,-1 0 0,1 0 0,-1-1 0,0 1 0,0 0 0,0-1 0,0 0 0,-1 1 1,1-1-1,-1 0 0,0 0 0,0-1 0,0 1 0,0 0 0,0-1 0,-1 0 0,1 0 1,-1 0-1,0 0 0,-5 1 0,3 0-38,-1-1-1,1-1 1,-1 1 0,0-1 0,0-1-1,0 1 1,1-1 0,-1 0 0,0 0-1,0-1 1,0 0 0,1 0-1,-1-1 1,0 0 0,1 0 0,-1 0-1,1-1 1,-8-5 0,10 6-66,0 0-1,0 0 1,1-1 0,-1 0 0,1 0 0,0 0 0,0 0-1,0 0 1,0-1 0,0 1 0,1-1 0,0 0-1,-1 0 1,2 1 0,-1-1 0,0-1 0,1 1-1,-1 0 1,1 0 0,0-1 0,1 1 0,-1 0-1,1-1 1,0 1 0,0-1 0,0 1 0,1 0 0,-1-1-1,3-5 1,-3 7-14,1 0-1,1 0 1,-1 0-1,0 0 1,1 1-1,-1-1 1,1 0-1,0 1 1,0-1-1,0 1 1,0-1-1,1 1 1,-1 0-1,1 0 1,-1 0-1,1 0 1,0 1-1,-1-1 1,1 1-1,0-1 1,0 1-1,0 0 1,0 0-1,0 0 1,0 1-1,7-1 1,-3 2-31,13 9 38,-19-9-19,0 0 1,1-1-1,-1 1 0,0 1 0,0-1 0,0 0 0,0 0 0,0 0 0,-1 0 0,1 1 0,0-1 0,0 0 0,-1 1 0,1-1 1,-1 1-1,0-1 0,1 0 0,-1 1 0,0-1 0,0 1 0,0 2 0,0-1 3,0 0-1,-1-1 1,0 1 0,0-1-1,0 1 1,0-1-1,0 1 1,0-1 0,-1 0-1,1 1 1,-3 2-1,-2 1 4,-1 1 0,1-1 0,-1 0 0,0 0 0,0-1 0,-11 6 0,5-4 12,0-1 0,0 0 0,-21 5 0,30-10 4,-1 0 0,1 0 0,-1 0 1,1 0-1,-1-1 0,0 0 0,1 0 0,-1 0 0,1-1 1,-1 0-1,0 1 0,1-2 0,-1 1 0,-4-2 0,4 0 19,1 0-1,0 0 1,0 0-1,0 0 1,1-1-1,-1 1 0,1-1 1,0 0-1,0 0 1,0 0-1,0-1 1,1 1-1,-3-7 1,-3-8 119,-10-38-1,13 35-102,-26-92 286,-13-41-2175,43 151-1651,10 9-9331,3 8 10643,-10-11 707,14 21-4021,3 6 1954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29.2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7047,'0'0'8808,"19"8"-5253,-1-3-1953,2 0-2819,0-5-6759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29.84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365 70 4676,'-8'20'6310,"-1"-10"-4988,0 0-1,0 0 0,-1-1 0,0 0 0,0-1 0,-1 0 1,-1-1-1,-11 7 0,11-8-694,0-1 1,0 0-1,0-1 0,0 0 1,0-1-1,-1-1 0,0 0 1,-23 1-1,31-3-565,1 0-1,-1-1 1,1 1-1,-1-1 1,1-1-1,-1 1 1,1-1-1,-1 1 1,1-1 0,0 0-1,0-1 1,0 1-1,0-1 1,1 0-1,-1 1 1,1-2-1,-1 1 1,1 0-1,0-1 1,-5-7 0,4 5-717,0-1 1,1 1-1,0-1 1,0 0-1,-3-8 1,4 7-1664,1 0 1,-1 0-1,1 0 1,0-12 0,2-18-8787,5 17 7906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0.17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307 1 10058,'0'0'4035,"-29"0"-127,8 0-673,-4 0-576,-6 0-609,-3 7-385,0-7-736,0 0-929,7 0-2210,0 0-2563,6 0-576,-3 0-6150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1.78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9 17 6951,'0'-16'11530,"-8"45"-10120,8-8-257,3 6-256,4 5-225,2 4-31,4 3-545,1 0-833,2 1-1377,2-8-1665,2 4-866,-9-17-223,1 8-193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2.32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288 19 6054,'0'-18'14547,"0"23"-13405,4 15-452,1 0 0,12 35 0,-9-34-428,-1 1 0,6 36 0,-8-40-54,1 17 459,-6-34-631,0 1-1,-1-1 1,1 0-1,0 1 1,0-1-1,-1 0 1,1 0-1,0 1 1,-1-1-1,0 0 1,1 0-1,-1 0 0,1 0 1,-1 0-1,0 1 1,0-1-1,0-1 1,0 1-1,0 0 1,0 0-1,0 0 1,0 0-1,0-1 1,-1 2-1,-13 4 182,1 0 1,-1-1-1,-1-1 1,1 0 0,-26 3-1,-1-3-1467,-42 0-1,79-4 382,-2 0-138,1 0 0,-1-1 0,1 1-1,0-1 1,-7-2 0,10 2 0,1 1-1,0-1 1,0 0 0,0 0 0,0 0-1,0-1 1,0 1 0,0 0 0,1-1-1,-1 1 1,-3-4 0,-11-16-4614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2.94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393 4 6470,'-4'-1'2616,"1"0"-2239,-1 0 1,0 1-1,0-1 0,0 1 1,1 0-1,-1 0 0,0 1 1,0-1-1,0 1 0,0 0 1,1 0-1,-1 0 1,0 0-1,-5 3 0,-58 31 1999,57-29-2036,5-3-220,-11 5 208,0 1 0,1 1 1,0 0-1,0 1 0,1 1 1,-23 24-1,36-34-313,0-1 0,1 1 0,-1-1 0,0 1 0,1-1 0,-1 1 0,1-1 0,-1 1 0,1-1-1,0 1 1,0 0 0,0-1 0,0 1 0,0 0 0,0-1 0,0 1 0,0-1 0,1 1 0,-1 0 0,1-1 0,-1 1 0,1-1 0,-1 1 0,1-1-1,0 1 1,0-1 0,0 0 0,0 1 0,0-1 0,0 0 0,2 2 0,4 4 43,0-1-1,1 1 1,0-1 0,9 5-1,-11-8-33,7 6 7,0 0 0,-1 0 0,0 2 0,20 20 0,-28-26-7,0 0-1,-1 0 1,1 0-1,-1 1 1,0-1-1,-1 1 1,1 0-1,-1 0 1,0 0-1,-1 0 1,1 0-1,-1 0 0,0 0 1,-1 9-1,-3-7 138,-2-1-8,1-1 0,-1 0 0,-1 0 1,1-1-1,-1 0 0,0 0 1,0 0-1,-1 0 0,1-1 0,-1 0 1,0-1-1,0 1 0,0-2 1,-1 1-1,1-1 0,-1 0 0,1 0 1,-1-1-1,0 0 0,-8 0 1,14 0-56,1-1 0,-1-1 0,0 1 0,1 0 0,-1 0 0,0-1 0,1 1 0,-1 0 1,1-1-1,-1 0 0,1 1 0,-1-1 0,-1-1 0,-1-1 173,2 3-186,0-1 1,0 1 0,1-1-1,-1 0 1,0 0-1,1 0 1,-1 0 0,1 0-1,-1 0 1,1 0-1,0-1 1,0 1 0,-1 0-1,1-1 1,0 1-1,-1-2 1,-2-3 167,-1 0-66,0 0 0,1-1 0,0 0 0,0 0-1,0 0 1,1 0 0,0-1 0,-3-8 0,-10-62 276,13 64-387,-12-127 161,3 20 124,10 107-12129,5 26 6626,3 30-1555,-5-5 793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4.2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563 344 7079,'0'0'3107,"-4"0"-177,-17 10 3201,11 5-3706,8-10-2050,1 0 0,0 1-1,1-1 1,-1 0 0,1 1 0,0 5-1,0-8-27,1-2-304,-1 0 0,0 0 1,1 0-1,-1 0 0,1 0 0,-1 0 1,1 0-1,0 0 0,-1 0 0,1 0 0,0-1 1,0 1-1,0 0 0,0-1 0,-1 1 0,1 0 1,0-1-1,0 1 0,0-1 0,2 1 1,0 0 58,1 0 0,-1 0 0,1 0 1,0-1-1,-1 1 0,1-1 1,0 0-1,-1 0 0,1 0 1,0-1-1,4 0 0,1-3 160,-7 2-203,1-1 1,0 0-1,-1 0 1,0 0-1,0 0 1,0 0-1,0-1 1,0 1-1,-1 0 0,1-1 1,-1 0-1,0 1 1,0-1-1,0 0 1,-1 1-1,1-1 1,-1 0-1,0 0 0,0 0 1,0 1-1,-1-7 1,-2 4 106,-1 0 0,1 0 1,-1 0-1,-6-7 0,8 10-175,2 2 27,-1 0 0,0 0 0,0 0 1,0 0-1,1 0 0,-1 0 0,0 0 0,0 0 0,0 1 0,0-1 1,-1 0-1,1 0 0,0 1 0,0-1 0,0 1 0,-3-2 1,0 1 30,-4 0 79,3 3-117,1-1-1,0 1 1,-1 0 0,1 0 0,0 1 0,0-1 0,0 1 0,1 0 0,-1 0 0,-3 4-1,-30 43-56,22-26 46,-27 31 1,41-54 0,-16 18 30,16-19-27,1 1 0,-1 0-1,0 0 1,0-1 0,1 1-1,-1-1 1,0 1 0,0 0 0,0-1-1,0 0 1,0 1 0,1-1-1,-1 1 1,0-1 0,0 0-1,0 0 1,0 0 0,0 0 0,0 0-1,0 1 1,0-2 0,0 1-1,0 0 1,0 0 0,-2-1 0,-2-2 30,1-1 0,-1-1 1,1 1-1,0-1 0,0 1 1,0-1-1,1-1 1,-1 1-1,1 0 0,-4-10 1,-25-71 141,22 58-133,-89-273 566,98 298-636,3 9-5,11 31-11,55 186 79,-58-183-1,-1 0 0,-3 1 1,3 68-1,-12-92-41,3-16 6,0 0 0,-1 0 0,1 0 0,-1-1 0,1 1 0,-1 0 0,1-1 0,-1 1 0,1 0 0,-1-1 0,0 1 0,1-1 0,-1 1 0,0-1 0,0 1 0,1-1 0,-1 0 0,0 1 0,0-1 0,-1 0 0,0 0 2,-1 0 0,1 0 0,-1-1 0,0 1 0,1-1 0,-1 1 0,1-1 0,0 0 0,-1 0 0,1 0 0,0-1 0,-1 1 0,1 0 0,0-1 0,0 1 0,-3-4 0,-36-37 52,25 26-40,-78-83 135,93 97-143,-1 0-1,1 1 0,-1-1 0,1 0 0,-1 1 0,0 0 0,1-1 1,-1 1-1,0 0 0,0 0 0,0 0 0,0 0 0,0 0 1,0 0-1,-2 0 0,1 0 3,-22-4-15,19 9 20,4-3-8,1 0-2,-1 0 0,1 0 0,-1 0 0,1 0 1,-1 0-1,1 1 0,0-1 0,0 0 0,-1 1 1,1-1-1,0 1 0,0-1 0,1 1 0,-1 0 0,0-1 1,0 1-1,0 3 0,-7 29 14,8-32-16,-1 4-3,0 1 1,0 0 0,0 0 0,1-1 0,0 1-1,1 0 1,-1 0 0,4 12 0,7 8 14,-4-21-3,-3-3-1,-3-2-5,-1 0 1,1 0-1,0 0 1,0 0-1,0 0 1,0 0-1,0-1 1,0 1-1,1 0 1,-1 0-1,0-1 1,0 1-1,0-1 1,1 1-1,-1-1 0,0 0 1,3 1-1,-1 0 17,-2 0-12,0-1 0,0 1 0,1-1-1,-1 1 1,0-1 0,0 1 0,0-1-1,0 0 1,0 0 0,0 1 0,1-1-1,-1 0 1,0 0 0,0 0 0,0 0-1,0 0 1,3-1 0,13-1-81,4 2-777,-12-3-1180,7-11-1656,-6 0-2014,-9-2-3462,-7-1 3577,4 13 822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4.61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0 113 11115,'0'0'3683,"11"-27"-256,5 11-704,8 7-609,1-5-1345,7 3-2179,0-5-2465,8 16-802,-10-14-352,8 14-416,-9-6 2050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30T03:32:36.01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508 498 8488,'-30'-5'9938,"-8"-5"-3730,-21-10-2997,41 12-2897,0 0 0,0-2 1,1 0-1,0 0 0,0-2 0,-27-24 0,34 27-316,1-1-1,0 0 0,1 0 1,0-1-1,1 0 0,0 0 1,0-1-1,1 0 0,1 0 1,0 0-1,-3-14 0,2-2 48,2 0-1,-1-54 1,3 73 49,0-1-1,0 1 1,-1 0 0,0-1 0,0 1 0,-9-16-1,9 28-109,1-1 13,0 0-1,-1 1 1,1-1-1,0 1 1,0-1-1,1 1 1,-1 0-1,0 0 1,1-1-1,0 1 1,0 0-1,0 1 1,-1 3-1,-1 4-21,-44 122-7,42-119 69,4-11 0,1-7 11,-6-41-15,4 9-79,1 12 23,-7-39 1,8 58 0,-1 1 0,1 0-1,0 0 1,0 0 0,0 0 0,2-8 0,11 12-5,11 5 27,20 6 39,-36-7-31,-1 1-1,29 12-7,-11-4-32,-2 1-22,-4-3 17,-8-5-1458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9:31:06.4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3226 7086 200 0,'-12'-15'86'15,"12"15"-6"-15,0 0-10 16,0-14-13-16,0 14-9 15,0 0-11-15,14-15-11 16,-14 15-6-16,11-8-9 16,-11 8-3-16,18-8-3 0,-7 8-1 15,0 0-3-15,3 0 1 16,-3 3 0-16,3 2 1 16,-2 0 1-16,1 3 2 15,-13-8 0-15,15 21 2 16,-11-7 1-16,-4-1 1 15,0 2-1-15,-8-1 0 16,3 0-2-16,-7-2-3 16,5-1 1-16,7-11-3 15,-20 17 0-15,20-17-2 16,-13 8 1-16,13-8-2 16,0 0 1-16,0 0 1 15,0 0 0-15,0 0-1 0,0 0 0 16,0 0 1-16,18 9-1 15,-18-9 2-15,17 8-1 16,-17-8-1-16,20 14 0 16,-20-14 1-16,18 21 0 15,-10-9 0-15,-3 1 1 16,-5 2-2-16,2 0 2 16,-2 1-1-16,0 2 1 15,-7-4-1-15,-1 1 1 16,-3-2-1-16,1 0 0 15,-7-3 1-15,2-3-1 16,-5-2 1-16,0-5 4 16,4 0-2-16,-4-4 3 15,7-3-1-15,0-3 0 16,7-1-59-16,6-2-60 16,6-5-33-16,13 6-12 15,-6-8-2-15,11 10-6 0</inkml:trace>
  <inkml:trace contextRef="#ctx0" brushRef="#br0" timeOffset="906.16">3638 7068 159 0,'-5'-12'64'16,"5"12"-1"-16,0 0-9 16,0 0-7-16,0 0-6 15,0 0-3-15,0 0-5 16,-12 5-3-16,12-5-7 15,-9 23-2-15,3-10-2 16,0 4-5-16,-1 3-3 16,0 0-7-16,1 0 0 15,1-2-2-15,3-1 0 16,-3-4-2-16,5-3 0 16,0-10-1-16,0 15 1 0,0-15 0 15,0 0 1-15,18 9 0 16,-18-9 3-16,21 0 1 15,-7-3 1 1,3-1 1-16,1-1 0 0,1 1 1 16,2-1 0-16,-1 1 0 15,-1 1 1-15,1-1-2 16,-5 4-1-16,3-5-2 16,-5 5-10-16,0 0-34 15,-4 0-43-15,-9 0-44 16,21 9-15-16,-21-9-5 15,0 0-4-15,0 0 138 16</inkml:trace>
  <inkml:trace contextRef="#ctx0" brushRef="#br0" timeOffset="1281.14">3808 7118 135 0,'-6'-12'68'15,"6"12"-6"-15,0 0-6 16,0 0-9-16,0 0-8 16,0 0-6-16,-5 18-6 0,5-2-4 15,0 0-3-15,0 5-3 16,5 3 0-1,-5 0-2-15,7 1-1 16,-7-1-2-16,6-2 1 0,-6-2-2 16,6-4-1-16,-6-1-1 15,6-5-1-15,-6-10-1 16,4 17 1-16,-4-17-4 16,0 0-22-16,0 0-53 15,0 0-54-15,0 0-10 16,18 5-6-16,-18-5-2 15,0 0 121-15</inkml:trace>
  <inkml:trace contextRef="#ctx0" brushRef="#br0" timeOffset="2343.56">4251 7119 114 0,'0'0'55'0,"0"0"1"15,0 0 0-15,0 0 0 16,0 0 1-16,0 0-1 16,0 0-5-16,0 0-4 15,-15 0-7-15,15 0-6 16,-17 9-5-16,5-9-7 16,-3 4-7-16,-2-4-6 15,1 0-1-15,-2 0-2 16,4 0-1-16,1 0 1 15,0 0-1-15,13 0 0 0,-16-7-1 16,16 7 3-16,0 0-1 16,-13 0 0-16,13 0 0 15,0 0 0 1,-6 9-1-16,6-9 0 0,-5 19 0 16,5-8-1-16,-2 4-2 15,2 1 0-15,0 0-1 16,-5-2 0-16,5-1 0 15,0-1 0-15,0-12-1 16,10 16 0-16,-10-16 0 16,9 8 0-16,-9-8 1 15,18 3 1-15,-18-3-1 16,21 0 0-16,-12 0 0 0,3-3 0 16,1 3 0-16,-1 0-1 15,-3 3 0 1,4-3 0-16,-13 0-2 15,20 14 2-15,-20-14 0 0,19 19 0 16,-11-7-3-16,-2 1 3 16,2 1-1-16,-6 0 1 15,-2 1 1-15,0-1 0 16,0 1-1-16,0-2 3 16,-4-2-2-16,-7 0 2 15,2 0-1-15,-4-3 2 16,-4 0-2-16,3-3 3 15,-1-1-1-15,2-4 1 16,-2 0-2-16,15 0-38 16,-18-11-67-16,18 11-47 15,-9-10-3-15,9 10-11 16,-6-11 1-16</inkml:trace>
  <inkml:trace contextRef="#ctx0" brushRef="#br0" timeOffset="4539.05">4708 7331 181 0,'0'0'59'0,"0"0"-3"16,0 0-9-16,0 0-8 16,0 0-8-16,0 0-6 0,0 0-4 15,0 0-3 1,-2 11-1-16,2-11-3 16,0 19 1-16,0-5-3 15,0 1 0-15,0 2-2 0,0 1-1 16,0 0 3-16,0-2-6 15,2-1 3-15,-2-1-5 16,0-3 6-16,0-11-8 16,6 14 6-16,-6-14-6 15,0 0 2-15,0 0 0 16,0 0-7-16,0 0 7 16,14-10-8-16,-14 10 8 15,11-20-7-15,-4 9 5 16,1-2-6-16,0 1 5 15,2-2 2-15,-1 3-3 16,3-4 3-16,-3 5-1 16,2-1 1-16,-11 11 1 0,21-14 0 15,-21 14 1-15,18-6 1 16,-18 6 0-16,15 0 0 16,-15 0 0-1,15 8-1-15,-15-8 0 0,12 16 2 16,-8-6-3-16,0 3 0 15,-1-1 1-15,-3 2-1 16,4 0 3-16,-4-1-3 16,0-13 1-16,0 20-2 15,0-20 3-15,0 11-3 16,0-11 2-16,0 0-2 16,0 0 0-16,14-11 0 15,-14 11-2-15,18-19 4 0,-7 8-4 16,2-3 2-1,1 1-3-15,-1-3 1 16,-1 6-1-16,1-1-1 16,-1 1 2-16,-12 10-3 0,18-12 0 15,-18 12 0-15,15-4 1 16,-15 4 2-16,14 3-1 16,-14-3 1-16,11 9 0 15,-11-9 2-15,12 15 1 16,-12-15-1-16,11 20 1 15,-11-9-1-15,6 0 0 16,-6 1-1-16,0-12 2 0,0 19-4 16,0-19 2-16,0 15-1 15,0-15 3 1,0 0-1-16,0 12 2 16,0-12-3-16,0 0-38 15,0 0-50-15,0 0-53 0,0 0-6 16,15-8-13-16,-15 8 1 15,10-11 80-15</inkml:trace>
  <inkml:trace contextRef="#ctx0" brushRef="#br0" timeOffset="5601.48">5141 7074 109 0,'7'-14'46'0,"-7"14"-6"0,13-13-7 16,-13 13-7-16,14-5-5 15,-14 5-3-15,18 0-2 16,-18 0-2-16,15 7 0 16,-15-7-1-16,14 12 2 15,-14-12 1-15,5 18 1 16,-5-6 2-16,0-2-2 15,0 0 2-15,-5 4-1 16,-4-1-1-16,4 0 1 0,-1-1-4 16,0-1 2-16,6-11-2 15,-10 17 4 1,10-17 2-16,-2 12 3 16,2-12 2-16,0 0-1 0,12 4 0 15,-2-4-1-15,2 0-1 16,2-4-5-16,2 4-4 15,-1-3-4-15,1 3-6 16,-2 0-19-16,-1-3-45 16,-2 3-58-16,2 0-24 15,-13 0-6-15,16 0-5 16,-16 0 25-16</inkml:trace>
  <inkml:trace contextRef="#ctx0" brushRef="#br0" timeOffset="9469.35">3323 5197 193 0,'-8'-13'81'16,"8"13"-7"-16,0 0-10 15,0 0-12-15,0 22-11 16,0 2-10-16,7 6-9 16,-4 5-7-16,4 2-1 15,5 3-8-15,-5-5 1 16,5-6-4-16,-4-1 1 0,4-10 1 16,-4-5 4-16,-8-13 3 15,17 0-2-15,-9-17 1 16,-5-5-2-16,3-12 2 15,-6-13 0-15,4-9-3 16,-4-9-4-16,0-4 0 16,-5-3 0-16,-1 1 2 15,-2-1 0-15,-4 3-1 16,4 6 2-16,-4 9 2 16,4 5 1-16,0 6-1 15,3 5 0-15,5 4 0 16,0 7-1-16,8 4 3 15,6 4-1-15,4 3 1 0,4 3-1 16,6 2 2-16,5 4-3 16,6 3 2-1,3 4-1-15,4 0 0 16,7 0-1-16,1 0-3 0,1 3-1 16,4-3-1-16,-3 0 0 15,-2 0 0-15,-1 0-1 16,-7 0 0-16,-4-5-1 15,-7 1 3-15,-2-4-1 16,-4 3-12-16,-4-4-61 16,2 1-69-16,-4 8-24 15,-7-7-11-15,-2 11-7 16,-14-4-4-16</inkml:trace>
  <inkml:trace contextRef="#ctx0" brushRef="#br0" timeOffset="10656.8">3668 5057 107 0,'0'0'75'0,"14"-15"-4"15,-14 15-5-15,17-16-3 16,-7 10-7-16,3 2-5 0,0 4-6 15,1 0-9-15,-1 0-7 16,-1 7-3-16,-12-7-3 16,15 16-4-16,-15-16-1 15,8 22-3-15,-8-11-4 16,0 1-1-16,0-2-2 16,0-10-5-16,-2 17 1 15,2-17-2-15,0 13-2 16,0-13 0-16,0 12 0 15,0-12 0-15,9 12 1 16,-9-12 1-16,12 11-1 16,-12-11 0-16,12 12 1 15,-12-12 0-15,9 14-1 0,-9-14 2 16,7 18-1 0,-7-7 2-16,0-11-2 15,5 21 2-15,-5-9-1 16,0 0 2-16,0-2-2 0,0 1 2 15,0-11 1-15,-6 20 2 16,6-20 1-16,-8 16 0 16,8-16 2-16,-17 13-2 15,17-13 0-15,-17 7 0 16,17-7-1-16,-19 0-3 16,19 0-18-16,-20-7-33 15,20 7-43-15,-7-15-38 16,7 4-25-16,0 11-9 0,0-18-3 15,0 18 54 1</inkml:trace>
  <inkml:trace contextRef="#ctx0" brushRef="#br0" timeOffset="11188.02">3984 5053 155 0,'0'-17'93'16,"0"17"-7"-16,0 0-9 16,0 0-10-16,0 0-8 15,0 0-11-15,0 0-7 16,0 0-8-16,0 0-7 16,0 0-4-16,0 20-2 15,0-20-1-15,0 23-5 16,0-8 0-16,0 0-4 15,0-1-3-15,6-1-1 16,-6 2-1-16,2-5 1 16,3 2 0-16,-5-12 1 0,8 15 1 15,-8-15 0-15,13 9 1 16,-13-9 0-16,21 3 0 16,-8-3 0-16,-4 0 0 15,3 0-2-15,2 0 0 16,-1-7-17-16,1 7-39 15,-2-5-35-15,0 5-32 16,-2-4-33-16,-10 4-11 16,13-4-6-16,-13 4 4 15</inkml:trace>
  <inkml:trace contextRef="#ctx0" brushRef="#br0" timeOffset="11516.13">4152 5101 215 0,'0'0'102'16,"0"0"-10"-16,0 0-5 15,0 0-7-15,0 0-9 16,0 0-13-16,0 15-10 16,0-15-11-16,6 24-8 15,-4-7-4-15,5 4-6 16,0-1-5-16,-1 6-4 15,-1-2-4-15,-2-2 0 16,-3-1-3-16,7-2 3 16,-7-2-3-16,6-5 2 0,-6-12-7 15,7 12-28 1,-7-12-38-16,0 0-36 16,12-4-40-16,-12 4-18 15,8-15-3-15,-8 15-4 0,13-16 97 16</inkml:trace>
  <inkml:trace contextRef="#ctx0" brushRef="#br0" timeOffset="11766.11">4370 5067 169 0,'0'0'140'0,"20"-14"-27"16,-7 6-24-16,1-1-11 16,5 2-13-16,1 2-12 15,-5-1-21-15,4 3-41 16,-5 3-54-16,0 0-38 16,-14 0-38-16,8 13-6 15,-8-13-6-15,-8 20 20 16</inkml:trace>
  <inkml:trace contextRef="#ctx0" brushRef="#br0" timeOffset="12234.82">4425 5079 111 0,'0'0'122'15,"0"0"-29"-15,0 0-18 16,0 0-10-16,-9 13-9 16,9-13-15-16,-6 15-10 15,6-15-7-15,0 17-6 16,0-17-3-16,0 12-2 16,0-12-2-16,13 11-2 15,-13-11 3-15,20 3 0 16,-7-3-2-16,0 0 0 15,2 0 0-15,-1 0-4 16,-1 0 0-16,1 0-3 16,-1 4 0-16,1 3-2 0,-14-7 3 15,20 15-1-15,-20-15 3 16,18 22 0-16,-15-7 5 16,-3 0 2-16,0 4 2 15,-3-5 3-15,-2 4-2 16,-8-4-1-16,0 2 0 15,-2-2-3-15,-4-3-3 16,-2-2 1-16,3-1-4 16,1-2-24-16,-1-6-58 15,3 0-66-15,15 0-18 16,-19-6-6-16,19 6-6 16,0 0-5-16</inkml:trace>
  <inkml:trace contextRef="#ctx0" brushRef="#br0" timeOffset="13696.06">434 7466 224 0,'0'0'96'0,"0"0"-5"16,0 0-5-1,0 0-18-15,0 0-13 16,0 0-11-16,12 58-13 0,-12-58 3 16,0 0-20-16,21 70 0 15,-21-70-11-15,0 0 1 16,21 62-7-16,-21-62 3 15,0 0 1-15,0 0-1 16,0 0 9-16,0 0 0 16,0 0-1-16,0 0 0 15,0 0 3-15,45-56-8 16,-45 56 4-16,10-85-7 16,-3 30 3-16,-2-2-4 15,1-5 4-15,-3 0-6 16,2 0-1-16,0 5 4 15,-5 3-2-15,0 54 2 0,0-88-1 16,0 88 0-16,-11-69 0 16,11 69-1-16,-7-55 3 15,7 55-2-15,0 0 0 16,-2-52 0-16,2 52 3 16,0 0-3-16,0 0 5 15,0 0-1-15,0 0 2 16,0 0-1-16,58-53 5 15,-58 53-1-15,0 0 0 16,73-22 4-16,-73 22-2 16,79-23 3-16,-30 11-2 15,9-1 1-15,12-2-9 16,11-1-2-16,0 1 1 0,6 2-2 16,-10 0-1-16,4 1 0 15,-16 2-2-15,0 2-3 16,-24 2-34-1,-6 6-61-15,-14 5-49 0,-7-5-11 16,-9 13-8-16,-5-13-3 16,-19 30 64-16</inkml:trace>
  <inkml:trace contextRef="#ctx0" brushRef="#br0" timeOffset="14789.67">711 7178 155 0,'0'0'84'0,"0"0"-3"15,0 0-2-15,0 0-5 16,55-34-13-16,-55 34-8 16,0 0-10-16,0 0-8 15,0 0-7-15,0 0-7 16,45 59-4-16,-45-59-3 16,0 0-3-16,-12 50-3 15,12-50-4-15,0 0-2 16,0 0-2-16,0 0-2 15,-26 54 0-15,26-54 0 16,0 0 1-16,0 0 0 16,0 0 0-16,0 0 1 15,0 0 1-15,0 0 0 0,0 0 2 16,0 0-1-16,40 52 1 16,-40-52-1-16,0 0 2 15,0 0-1-15,0 0 2 16,0 0 1-16,0 0-1 15,7 54 0-15,-7-54 3 16,0 0-1-16,0 0 2 16,0 0-3-16,0 0 2 15,0 0-2-15,-53 52 0 16,53-52-2-16,0 0-19 16,0 0-42-16,0 0-42 15,-51-4-33-15,51 4-25 16,0 0-1-16,0 0-7 0,0 0 93 15</inkml:trace>
  <inkml:trace contextRef="#ctx0" brushRef="#br0" timeOffset="15164.65">962 7175 202 0,'0'0'97'0,"0"0"-20"0,0 0-9 15,0 0-10-15,-48-3-12 16,48 3-15-16,0 0-9 16,0 0-6-16,-15 49-2 15,15-49-3-15,0 0-1 16,0 0 0-16,-12 60 0 15,12-60 3-15,0 0 4 16,0 0 3-16,0 0 4 16,0 0 2-16,0 0 2 15,62 38 0-15,-62-38-2 16,0 0-2-16,67-10-9 16,-67 10-38-16,49-9-52 15,-26 2-41-15,-2 7-38 0,1-8-12 16,-5 8-6-1,-1-7-4-15</inkml:trace>
  <inkml:trace contextRef="#ctx0" brushRef="#br0" timeOffset="15461.5">1150 7221 178 0,'-56'-8'109'15,"56"8"-14"-15,0 0-3 16,0 0-3-16,0 0-12 16,-16 50-7-16,16-50-9 0,0 0-8 15,0 59-13 1,0-59-7-16,0 0-10 16,10 66-7-16,-10-66-7 15,0 0-2-15,8 54-2 0,-8-54 1 16,0 0-20-16,0 0-35 15,0 0-29-15,16 34-43 16,-5-38-32-16,3 4-20 16,7-12-1-16,0 9-8 15,6-10 163-15</inkml:trace>
  <inkml:trace contextRef="#ctx0" brushRef="#br0" timeOffset="15711.49">1434 7204 279 0,'13'-7'92'15,"2"-4"-6"-15,9 2-11 16,-2-1-15-16,5 2-22 15,-1 2-42-15,-4 3-54 16,-4 7-42-16,-18-4-31 16,14 14-8-16,-14-14-4 15,-9 29 88-15</inkml:trace>
  <inkml:trace contextRef="#ctx0" brushRef="#br0" timeOffset="16148.96">1439 7261 168 0,'0'0'78'0,"-14"9"-16"16,14-9-13-16,-12 16-11 15,12-16-9-15,-6 17-7 16,6-17-5-16,0 14-2 15,0-14 0-15,13 11-1 16,-13-11 0-16,25 3 0 0,-10-3-1 16,6 0-1-16,4 0-3 15,-3 0-2-15,4 0-2 16,-5 0-1 0,2 5-1-16,-1 0 0 15,-5 1-1-15,-2 4 2 0,-3 2 0 16,-7 2 6-16,-5 2 2 15,0 2 7-15,-4 0 4 16,-5 0 8-16,-7-2 2 16,-3 1-1-16,-7-3 0 15,2-1-4-15,-3-4-13 16,-1-2-44-16,3-7-56 16,7 7-58-16,0-14-14 0,18 7-7 15,-13-10-5-15,13 10 80 16</inkml:trace>
  <inkml:trace contextRef="#ctx0" brushRef="#br0" timeOffset="17758.22">4624 9110 138 0,'0'0'52'0,"-12"0"-6"0,-1 0-1 16,-7 0-2-16,-2 6-2 15,-10-1-3-15,-3 0 2 16,-11 3 0-16,-5 2 2 15,-7 1 2-15,-8-2 0 16,-3 1-2-16,-5-2-1 16,1-2-4-16,-2 2-6 15,8-3-6-15,1-2-4 16,10-3-5-16,3 0-4 16,7 0-3-16,10 0-5 15,3-3 0-15,4-1-1 16,4 1 0-16,5-3 0 15,6 0 0-15,0 0 1 0,14 6-1 16,-18-8 1 0,18 8-1-16,0 0 0 15,-14-10-1-15,14 10 0 16,0 0 0-16,0 0-1 0,0 0-1 16,0 0 0-16,0 0-1 15,-10 20 1-15,10-5 1 16,-6 2-3-16,6 5 3 15,-7 7-1-15,2 0 2 16,3 5 0-16,2 1 1 16,0 0 0-16,0 3-3 15,2 2 6-15,5 0-2 16,0 1-1-16,-1 0 0 16,2 2 0-16,3-2 0 15,-5 0-3-15,2 2 7 16,-6-4-8-16,4 0 3 15,-1-3-2-15,1-1 3 0,-6-5-3 16,5-2 2-16,-1-3-2 16,0-2 1-16,-4-7-1 15,0 0 0-15,0-5 0 16,0-11-1-16,0 16 1 16,0-16-1-16,0 0 1 15,0 0 1-15,-16 5-1 16,16-5 1-16,-11-7 1 15,11 7 0-15,-18-15 0 16,4 5-1-16,0-1 0 16,-5-2 0-16,-2-2 1 15,3-2-3-15,1 4-61 16,0-4-57-16,5-2-38 0,12 5-9 16,0-4-7-16,11 3-6 15</inkml:trace>
  <inkml:trace contextRef="#ctx0" brushRef="#br0" timeOffset="19156.84">3829 9582 153 0,'2'-16'96'0,"-2"16"-7"0,13-17-8 16,-2 8-3-16,2 4-12 15,0-4-7-15,4 7-11 16,1-2-7-16,2 4-9 15,-5 6-2-15,4 5-4 16,-11 1-3-16,-1 2-3 16,-7 4-4-16,0 2-1 15,-6 0-4-15,-4 2 0 0,-3-4-6 16,-1-3 1 0,-4 1-2-16,5-4 1 15,4-4-2-15,9-8 1 16,-13 9-2-16,13-9 0 0,0 0-1 15,0 0-1-15,15 0-2 16,-4 0 1-16,-2 3-2 16,5-3 0-16,-2 5 3 15,1 0-2-15,-4 3 0 16,-9-8 2-16,20 16-1 16,-13-3 1-16,-2 0 1 15,-3 2 0-15,-2 0 0 16,0 2 2-16,-6-2-2 15,2 1 2-15,-7-2 0 16,3-2 0-16,-4-1-2 16,-2-3 1-16,0-2 0 15,-1-2 0-15,-1-4 1 0,0 0 0 16,3 0 0-16,-2 0 1 16,2-6-17-16,1-1-57 15,12 7-63-15,-15-11-26 16,15 11-8-16,-7-12-7 15,7 12-3-15</inkml:trace>
  <inkml:trace contextRef="#ctx0" brushRef="#br0" timeOffset="20094.34">4195 9578 129 0,'0'0'68'0,"0"-10"-7"0,0 10-6 15,0 0-7-15,0 0-7 16,0 0-9-16,0 0-7 16,-8 13-5-1,3-2-6-15,2 1-2 0,-2 2-6 16,-2 2 2-16,5 1-4 15,-3 0-1-15,5-3 0 16,-5 1-1-16,5-1 2 16,0-1-1-16,0-13 2 15,12 18 2-15,-12-18 3 16,14 12 5-16,-2-8 4 16,-3-4 4-16,8 4 2 15,-3-4 2-15,4 0 0 16,0-4-1-16,2 4-3 15,1-5-4-15,0 1-6 16,-3 0-14-16,2-1-33 16,-6 2-37-16,4 3-36 0,-18 0-33 15,21-6-6-15,-21 6-6 16,9 0 26-16</inkml:trace>
  <inkml:trace contextRef="#ctx0" brushRef="#br0" timeOffset="20453.62">4388 9634 171 0,'0'0'108'0,"0"0"-29"16,0 0-10-16,0 0-10 15,0 0-8-15,-11 16-7 16,11-1-8-16,0 2-5 16,0 4-2-16,0 4-2 15,0 2-2-15,0 0-2 16,0 2-5-16,5-3-2 16,-5 1-6-16,8-4 2 15,-8-3-4-15,6-3-2 16,-4-6-2-16,-2-11-20 15,8 15-41-15,-8-15-45 16,0 0-37-16,0 0-13 16,4-13-2-16,-4 13-5 0,7-15 112 15</inkml:trace>
  <inkml:trace contextRef="#ctx0" brushRef="#br0" timeOffset="21359.82">4781 9585 80 0,'0'0'67'0,"0"0"-2"16,0 0-3-16,0 0 0 15,0 0-2-15,-13 0-1 16,13 0-6-16,-20 4 0 16,11 1-6-16,-5-5-4 15,2 5-3-15,-3-5-1 16,-2 0-3-16,3 0-1 16,0 0-5-16,1 0-7 15,-1 0-2-15,5 0-5 16,9 0-2-16,-18 0-4 15,18 0-2-15,-14 11-4 16,14-11 1-16,-8 14 0 0,8-14-2 16,-7 15 2-16,7-15-1 15,0 16-1-15,0-16 0 16,9 13-1-16,-9-13-2 16,13 8 0-16,0-5 0 15,-1 0-1-15,1 2-1 16,1-2 1-16,1 1-1 15,0-1 2-15,2 3 1 16,-2-1-1-16,-1 2 0 16,0 2 0-16,-1-1 3 15,-1 4-1-15,-3-1 0 16,-2 2-1-16,-1 1 1 16,-6 3 1-16,0-2 0 0,0 3 0 15,-8 0-1-15,-3 0-1 16,-4-1 1-16,-2-1-1 15,-1-2-2-15,-1-1 3 16,0-4 0-16,5-3 0 16,1-6-11-16,13 0-69 15,-9-3-67-15,9 3-16 16,7-16-7-16,-5 3-8 16,11 5-7-16</inkml:trace>
  <inkml:trace contextRef="#ctx0" brushRef="#br0" timeOffset="25133.98">5409 5739 28 0,'0'0'36'15,"4"-11"-2"-15,-4 11-6 16,0 0-3-16,-13-5 0 16,13 5 0-16,-18 0-3 15,6-3-3-15,-1 3-6 16,-5 0-3-16,-1 0-1 15,-3 0 0-15,-3 0-1 16,-2 0-1-16,0 3 1 16,-1-3-1-16,-2 0 0 15,-6 0 0-15,2 0 1 16,-1 0-1-16,-3 0 1 16,-3 0 0-16,0 0-2 0,-1 0-1 15,-4 0 1-15,5 0-3 16,-4 0 2-16,2 0 2 15,-2 0-3-15,1 0 2 16,0 5-1-16,2-5-1 16,-3 0-2-16,2 0 3 15,-3 0-3-15,5 0-1 16,-2 0-1-16,-1 0-1 16,2 0 1-16,-3 0 0 15,3 0 2-15,1 0-2 16,-1 0 1-16,-2 0 1 15,2 0 0-15,0 0 1 16,-1 0-2-16,1 0 1 16,2 0-2-16,-2 0 1 15,0 0 0-15,-1 0-2 16,6 0 0-16,-3-5 0 16,1 5 1-16,4 0 0 0,-3 0-1 15,4 0 0-15,4 0-1 16,-2 0 1-16,3 0 1 15,-3 0 1-15,3 0-1 16,-2 0 0-16,3 5 3 16,-2-5-1-16,1 0 1 15,1 0 0-15,1 0 0 16,0 3-4-16,1-3 4 16,0 0-3-16,2 0 0 0,-3 3-1 15,0-3 1 1,-4 0-1-16,3 4 1 15,1-4 0-15,0 0 1 16,0 0 1-16,6 0-1 0,0 0 1 16,-1 0-4-16,8 0-11 15,-3-4-29-15,17 4-29 16,-23 0-33-16,23 0-8 16,-17 7 10-16,17-7 102 15</inkml:trace>
  <inkml:trace contextRef="#ctx0" brushRef="#br0" timeOffset="26649.5">2594 5829 55 0,'0'0'33'0,"0"0"-2"0,0 0-5 16,0 0-4-16,-12-9-4 15,12 9-5-15,0 0-1 16,0 0-4-16,0 0-4 15,-7 14 0-15,7-14-1 16,0 16 0-16,0-16-1 16,0 21 1-16,0-11-1 15,0 4 0-15,6 0 1 16,-4-1-2-16,3 0 0 16,-5 2 2-16,6-1 0 15,-6 2-2-15,4 0 2 16,-4-1-1-16,5 2 0 15,-5-1 0-15,5 3 0 0,-5-2-2 16,2 2 1-16,-2 1 1 16,5-3-2-1,-5 4 2-15,6-2-2 16,-6 1 4-16,4-2-5 0,-4 3 5 16,4-2-3-16,-4-1 3 15,6 4-3-15,-6-2 2 16,2 1 0-16,-2 1-1 15,0 2 0-15,0-4 1 16,0 3 0-16,0 0-1 16,0-2 1-16,0 0-2 15,-2 1 2-15,2 1-1 16,0-4 0-16,0 1-1 0,0-1 2 16,0 2-2-16,-6-2 1 15,6 2 1 1,0-4-1-16,-4-1 1 15,4 4 0-15,-4-4 0 0,4 4-2 16,-6-2-1-16,6 2 0 16,-3-1-3-16,3 1 4 15,-3 0-3-15,3 0 2 16,-6 2-2-16,6-4 2 16,-5 2 3-16,5 0-2 15,-4 0 1-15,4 2-2 16,-5-3 1-16,5 3-1 15,-2 0 1-15,2 1 0 0,-5-2-1 16,5 4 1 0,-7 0 5-16,7-2-5 15,-7 2 2-15,7 2-1 16,-7-2 4-16,7 1-3 0,-6 1 4 16,6-2-4-16,-4 0-1 15,4 1 2-15,-8-2 3 16,8 2-5-16,-5-1 2 15,5 0 1-15,-4 4-4 16,4-3 5-16,-3 2-5 16,3 1 5-16,0 2-5 15,-3 0 6-15,3-1-7 16,-4 2 4-16,4-1 1 16,0 3 0-16,-4-1 0 15,4 1 0-15,-5 2 0 16,5-3 0-16,0 4-1 15,-3-3 0-15,3 0 0 0,0 0-2 16,0-2 0-16,3 0 2 16,-3 4 1-16,5-4-1 15,-3 0 0-15,-2 2 1 16,6 0-2-16,-6-2 2 16,5 3 0-16,-3-3-2 15,3-2 0-15,-5 1 2 16,9-3-4-16,-3-1 4 15,0-1-3-15,0-4 3 16,2 0-2-16,-4-4 5 16,4-2-3-16,-6 0 4 15,3-2-1-15,-5-3-14 0,5 3-25 16,-5-14-29-16,16 21-34 16,-16-21-22-16,29 15-9 15,-7-15 1-15,15 8 124 16</inkml:trace>
  <inkml:trace contextRef="#ctx0" brushRef="#br0" timeOffset="27614.34">5476 8668 33 0,'-11'-11'34'16,"11"11"-6"-16,-17-6-8 15,3 6 3-15,-3 0 0 16,-3 0-2-16,-4 0-2 16,-5 0 1-16,-5 0-3 15,-1 0 5-15,-5 0 3 16,-7 0 1-16,-2 0-1 0,-3 0-1 15,-4 0-1-15,2 0-2 16,-2-2-1 0,-3 2-3-16,-2 0-4 15,-1 0-2-15,1 0 0 0,-2 0 0 16,0 0 1-16,0 0 1 16,-2 0 0-16,4 0 0 15,1 0 2-15,-1 2-1 16,4-2-2-16,-3 5-3 15,0-5 1-15,0 0 0 16,0 0-2-16,0 0 0 16,2 0-2-16,0 3-1 15,4-3 0-15,0 0 2 16,4 0-2-16,0 4 0 16,2-4-1-16,1 0 0 15,0 0 1-15,-1 0-2 16,1 4 2-16,-1-4-1 0,2 0 0 15,-1 0-1-15,5 3-1 16,1-3-1-16,-2 0-1 16,6 0 1-16,3 0-1 15,1 0-1-15,2 0 1 16,1 0 0-16,3 0 2 16,0 0 1-16,5 0 1 15,0 0-1-15,5 0 1 16,1 0 1-16,4 0 0 15,12 0 1-15,-17 0-1 16,17 0 1-16,0 0-4 16,-10 0-20-1,10 0-39 1,0 0-41-16,0 0-23 0,0 0-19 16,15 11-13-16,-15-11 3 15</inkml:trace>
  <inkml:trace contextRef="#ctx0" brushRef="#br0" timeOffset="35078.32">4282 11382 197 0,'0'0'74'0,"13"-11"-2"16,1 8-10-16,0-1-2 16,6 4-10-16,1-4-5 15,3 4-3-15,-1 4-4 16,1 0-4-16,-2 1-3 16,-8 4-1-16,-1 2-4 15,-8 0-1-15,-5 2-2 16,0-2-3-16,-11 0-1 0,11-11-4 15,-16 21-3-15,5-13-5 16,11-8-1 0,-18 10-3-16,18-10 0 15,0 0-3-15,-8 11 1 0,8-11 0 16,0 0-1-16,18 14 0 16,-18-14 0-16,21 15 4 15,-9-8-3-15,1 2 3 16,-4 3-3-16,2 0 3 15,-3 1-2-15,-2 2 2 16,-4 0-2-16,-2 2-1 16,0 1 2-16,0-3 0 15,-6 2 0-15,-2-3 0 16,0-1 1-16,-4-3 0 16,-2 0-1-16,-4-3 0 15,1-4 0-15,-5-3-1 16,-1 0 1-16,-3 0 1 0,3-6 0 15,-3-1-4-15,4-2-42 16,2-2-77-16,3 3-40 16,2-4-11-16,15 12-5 15,-19-17-7-15,19 17 68 16</inkml:trace>
  <inkml:trace contextRef="#ctx0" brushRef="#br0" timeOffset="36625.11">4761 11600 137 0,'0'0'69'15,"0"0"4"-15,0 0-5 16,11 0-5-16,-8 8-8 16,3 5-12-16,1 5-6 15,0 1-9-15,2 2-4 16,2 1-9-16,0-1-4 16,-2 1-3-16,0-4 0 0,1-4-2 15,-10-14 0-15,15 18 1 16,-15-18 0-16,16 0-1 15,-16 0 1-15,11-22-1 16,-5 6 0-16,-1-9 1 16,-1-8-4-16,1-7-1 15,-5-6 1-15,3-6-1 16,-3-5 1-16,0-2-1 16,0-1 0-16,-3 1 0 15,-2 4 1-15,2 4 1 16,-2 7-3-16,5 6 2 15,-2 6-2-15,2 6 0 16,0 4-1-16,8 7 0 0,5 4 0 16,3 2 1-16,7 2-1 15,2 3 1 1,7 0 0-16,5 4 2 0,2 0 1 16,8 0 1-16,3 0 0 15,1 4 0-15,5-4 2 16,2 5 1-16,4-5 0 15,5 0 1-15,3 3 0 16,1-3 0-16,-3 0-1 16,2-3-1-16,-2 3 1 15,-5-5-1-15,-5 5-13 16,-7 0-53-16,-5 0-68 16,-11-6-22-16,-5 6-5 0,-16-4-7 15,-3 8-4 1</inkml:trace>
  <inkml:trace contextRef="#ctx0" brushRef="#br0" timeOffset="37860.28">5171 11362 142 0,'0'0'68'0,"12"-11"3"15,-12 11-6-15,15-8-2 16,-5 8-8-16,1-6-3 15,2 6-7-15,-1 0-4 0,0 0-8 16,1 0-5-16,-2 6-3 16,5-2-2-16,-5 2-4 15,3 3-2-15,-14-9 1 16,21 16-3-16,-13-4 1 16,-2 1 1-16,-6 1-2 15,3-1 1-15,-6 0-2 16,-2 0-1-1,-2-2-2-15,-1 0-2 0,8-11-3 16,-16 15-2-16,16-15-1 16,-14 10-2-16,14-10-2 15,0 0 0-15,0 0-3 16,0 0 3-16,0 13-1 0,0-13 1 16,10 4 0-16,-10-4 0 15,16 8 4-15,-16-8-4 16,16 11 7-16,-16-11-8 15,13 16 6-15,-13-16-4 16,9 20 4-16,-4-8-3 16,-5 0-1-16,5 1 3 15,-5 0-3-15,0 1 4 16,0 0-2-16,0-2 1 16,-5 1 0-16,-2-1 2 15,0-1-2-15,-3 0 2 16,-1-2-1-16,-3-2 0 15,-2-2-1-15,0-1 2 0,-3-4 1 16,0-4-2-16,-1-3 0 16,1-1-18-16,2-1-60 15,5 0-55 1,2-2-31-16,10 11-7 0,-4-21-7 16,4 21-2-16</inkml:trace>
  <inkml:trace contextRef="#ctx0" brushRef="#br0" timeOffset="38336.61">5596 11386 187 0,'0'0'91'16,"0"0"-6"-16,0-11-9 16,0 11-6-16,0 0-13 15,0 0-9-15,-8 14-12 16,8-4-4-16,0 3-8 0,-3 3-4 15,3-1-4-15,-5 4-1 16,5 0-2 0,0 0-6-16,0 0 2 15,0-4-4-15,5 0 5 0,-1-2 0 16,-4-13 3-16,17 16-3 16,-4-12 0-16,1 1 3 15,-1-5-1-15,5 0 0 16,-2-4-2-16,4-3-4 15,-2 4-13-15,-2-2-46 16,2-1-44-16,-3-1-38 16,-15 7-22-16,19-9-5 15,-19 9-4-15,8-12 46 16</inkml:trace>
  <inkml:trace contextRef="#ctx0" brushRef="#br0" timeOffset="38664.75">5775 11450 185 0,'0'0'104'0,"0"0"-15"16,0 0-3-16,0 0-10 16,0 0-6-16,0 0-14 15,4 19-7-15,-4-5-5 16,7 6-5-16,-4 3-2 15,3 1-7-15,-2 2-4 16,-1 1-8-16,3-4-1 16,-6 4-7-16,4-8-3 15,-4 1 0-15,4-6-2 0,-4-2 1 16,0-12-3 0,6 11-5-16,-6-11-37 0,0 0-39 15,12-8-46-15,-12 8-30 16,8-18-13-16,-8 18-1 15,10-19-6-15</inkml:trace>
  <inkml:trace contextRef="#ctx0" brushRef="#br0" timeOffset="38945.94">6017 11359 134 0,'15'-8'116'16,"0"-3"-26"-16,6 3-15 16,0-3-8-16,5 5-15 15,-3 2-16-15,4 4-23 16,-6-4-34-16,-4 4-46 15,-3 11-42-15,-14-11-12 16,4 22-7-16,-15-12-3 16,1 9 125-16</inkml:trace>
  <inkml:trace contextRef="#ctx0" brushRef="#br0" timeOffset="39445.97">6075 11439 161 0,'0'0'103'0,"0"0"-19"16,0 0-9-16,0 0-8 15,0 0-14-15,-5 18-13 0,5-18-13 16,-5 19-3-16,5-6-4 15,0-13-6-15,0 20-2 16,0-20-7 0,9 16 2-16,-9-16-4 0,18 11 4 15,-6-7-6-15,2 2 4 16,0-6-3-16,3 3 1 16,-1-3 0-16,-1 4-1 15,1-4 0-15,1 9 1 16,-4-5 0-16,1 1-2 15,-4 2 4-15,-10-7-2 16,18 19 4-16,-18-19 0 16,13 22 4-16,-13-10 0 15,3 1 5-15,-3-1 3 16,-5 3 3-16,-5-3-1 16,1 0 0-16,-4-1-2 15,-1 1-1-15,-2-5-2 0,-1 1-6 16,3-2-62-16,0 0-82 15,-4-6-24-15,18 0-6 16,-26-3-9-16,14 3-2 16</inkml:trace>
  <inkml:trace contextRef="#ctx0" brushRef="#br0" timeOffset="40289.65">3939 11353 129 0,'0'0'69'0,"0"0"-6"16,0 0-1-16,-6 16-6 16,-11-2-9-16,-5 6-8 15,-8 2-8-15,1 3-2 16,-10 1-11-16,0 4-2 15,2-5-5-15,-1-1 0 16,3 0-3-16,6-6 1 16,4 0-2-16,4-7-1 15,7 0 4-15,14-11-2 16,-13 10 2-16,13-10 1 16,0 0 0-16,15 9 0 0,-2-3 1 15,6-2 0-15,2 5-2 16,6-1 1-1,1 4-1-15,6 1 1 16,0 1-2-16,6 4 0 0,0 0 2 16,-2 2-3-16,-2-1 1 15,-4-2-1-15,-3 2 0 16,-7-5-1-16,-2 0 2 16,-8-3-4-16,-12-11-38 15,12 15-78-15,-12-15-32 16,0 0-8-16,0 0-6 15,0 0-6-15</inkml:trace>
  <inkml:trace contextRef="#ctx0" brushRef="#br0" timeOffset="41133.28">7225 11247 138 0,'12'-10'85'0,"-3"4"-9"16,-9 6-2-16,0 0-4 16,0 16-7-16,-15 1-11 15,-10 6-10-15,-5 2-5 16,-8 6-8-16,-10 2-10 16,0 1-5-16,-4-1-1 15,3-5-7-15,7-2 1 16,4-3-4-16,7-4 1 15,8-5-3-15,10-5 6 0,13-9-3 16,-8 16-1-16,8-16 3 16,14 14-1-16,-1-9 1 15,7 1-2-15,1 3 1 16,6 0-2 0,4 2 0-16,4 1 1 0,0 2 0 15,3 0-2-15,-2 4 2 16,2 0 0-16,-1 2 1 15,-3-1-2-15,-2 0 2 16,-3-2-2-16,-4-4 2 16,-4-1 0-16,-6-4 0 15,-2 0-11-15,-13-8-42 16,12 0-63-16,-12 0-29 0,0 0-8 16,-12-10-6-16,-2 1-7 15</inkml:trace>
  <inkml:trace contextRef="#ctx0" brushRef="#br0" timeOffset="65298.57">10618 5290 318 0,'0'0'104'0,"0"0"-6"16,-5 13-14-16,10 4-14 15,-2 3-18-15,8 7-1 16,-2 2-10-16,3 6-9 16,-4 1-8-16,4 2-10 15,-4-1-5-15,-1-3-50 16,0-4-53-16,1-2-53 15,-2-9-25-15,6-2-3 16,-12-17-6-16,25 11 94 16</inkml:trace>
  <inkml:trace contextRef="#ctx0" brushRef="#br0" timeOffset="65861.05">10969 5446 74 0,'23'0'121'16,"-11"6"-32"-16,8 5-17 15,1 4-6-15,3 0-4 16,1 6-18-16,1 0 0 16,1 3-14-16,-2-2 5 15,-9 0-11-15,-3 0 1 0,-6-2-8 16,-7-2 0-16,-8-3-2 15,-6-7-3 1,-5-2 0-16,-3-6-1 16,-2 0-4-16,2-10-1 0,2-5-1 15,0-4 0-15,7-3 4 16,3-5-11-16,6-2 10 16,4-3-10-16,6-1 9 15,3 1-9-15,7 0 4 16,0 1-4-16,3 3 0 15,-3 5 9-15,2-1-5 16,-4 5 10-16,-3 4-5 0,-8 2 9 16,-3 13-3-1,-7-19 2-15,-5 16 0 16,-5 3-2-16,-8 3-4 16,-4 5-3-16,-3 1-1 0,-1 5-3 15,-1 2 0-15,5 3-2 16,1-1 7-16,5 2-6 15,8-1 8-15,4-2-8 16,11-3 7-16,5 1-6 16,9-4 6-16,10-1-30 15,4-5-58-15,8 1-43 16,10 0-45-16,-4-6-4 16,9 9-11-16,-9-9 1 15</inkml:trace>
  <inkml:trace contextRef="#ctx0" brushRef="#br0" timeOffset="66111.08">11528 5632 304 0,'0'0'174'16,"14"0"-42"-16,-4 0-29 15,1 0-11-15,4 0-20 16,-3 0-26-16,2 0-24 16,-2 0-8-16,-12 0-7 15,16 0-71-15,-16 0-79 16,0 0-27-16,-20-11-6 16,0 4-10-16,4 7-2 0</inkml:trace>
  <inkml:trace contextRef="#ctx0" brushRef="#br0" timeOffset="66642.23">12058 5281 281 0,'19'-14'126'0,"-4"6"-8"16,8-1-10-16,2-3-17 16,6 3-19-16,-1-3-19 15,7 6-19-15,-3-1-49 16,-6 3-59-16,-2 4-56 16,-5 6-34-16,-21-6-9 15,6 20-5-15,-18-10 29 16</inkml:trace>
  <inkml:trace contextRef="#ctx0" brushRef="#br0" timeOffset="67126.61">12083 5346 66 0,'0'0'111'0,"0"0"-42"16,9 11-18-16,-9-11-10 15,0 21-8-15,0-11-2 16,4 1-11-16,-4-11 5 0,6 17-9 16,-6-17 3-16,16 7-7 15,-2-7 8 1,-1 0-9-16,5 0-1 15,0 0-4-15,0 0 1 0,0 0-3 16,-2 6 0-16,2-1 1 16,-3 2-1-16,1 1 1 15,-3 4 2-15,1 2 6 16,-3 2-4-16,-4 0 14 16,3 3-3-16,-10-3 14 15,4 3-3-15,-4-2 11 16,-5 3-9-16,-6-4 1 15,-1 1-2-15,-6-3-6 16,1 0-5-16,-6-5-7 16,1 1-4-16,2-6-24 15,-2-4-44-15,7-4-50 16,15 4-42-16,-12-18-16 0,12 18-3 16,20-26-8-16,3 15 100 15</inkml:trace>
  <inkml:trace contextRef="#ctx0" brushRef="#br0" timeOffset="67666.39">12613 5328 120 0,'0'0'135'15,"0"-11"-38"-15,0 11-20 16,22-8-8-16,-4 8-17 16,6-3-14-16,6 3-12 15,3-5-1-15,-2 1-7 16,0-1 2-16,-2 1 1 15,-5 4-2-15,-4-9 4 16,-5 9-1-16,-15 0 2 16,13-7-1-16,-13 7 1 15,0 0-2-15,0 0-2 16,0 0-4-16,0 13-5 0,0-13-1 16,-6 21-3-16,6-7-1 15,-4 6-4-15,4 3 7 16,-5 0-9-1,5 7 8-15,0-1-1 16,0 1-6-16,0 0 4 16,5 1-4-16,-5-2 5 15,4-3-10-15,1-1 10 16,-1-5-9-16,0-1 2 16,1-6-3-16,3 0-42 15,-8-13-42-15,12 8-52 16,-12-8-22-16,0 0-10 15,10-8-3-15,-13-3 0 0</inkml:trace>
  <inkml:trace contextRef="#ctx0" brushRef="#br0" timeOffset="67820.03">12774 5560 262 0,'0'0'154'0,"8"-12"-32"16,5 6-35-16,10 0-26 0,4-2-65 0,6 3-73 15,-2-2-54-15,9 4-14 16,-9-6-10-16,6 9-6 16</inkml:trace>
  <inkml:trace contextRef="#ctx0" brushRef="#br0" timeOffset="68828.09">13806 5242 343 0,'0'0'165'16,"0"0"-44"-16,0 12-17 15,0 1-18-15,12 11-21 16,-4 1-26-16,4 7-7 15,2 1-10-15,2 3-14 16,6 0-93-16,-3 0-72 16,-6-5-15-16,0 4-11 15,-13-5-4-15,0 7-12 16</inkml:trace>
  <inkml:trace contextRef="#ctx0" brushRef="#br0" timeOffset="87640.43">13280 5201 146 0,'0'0'67'0,"0"0"-5"16,0-11-10-16,0 11-10 15,0 0-8-15,0 0-4 16,-4 19-8-16,4-6-4 16,0 1-3-16,0 4-2 0,0 2-1 15,-3 3 1 1,3-3-2-16,0-1 0 16,0 1 0-16,3-3 8 15,-3-4-6-15,9 0 8 0,-9-13-6 16,19 18 6-16,-6-13-5 15,4-2 5-15,-1-3-6 16,5 0-2-16,3 0-3 16,2-5 0-16,-2 1-1 15,1-1-6-15,1 0 4 16,0-1-34-16,-2 1-39 16,0 5-56-16,-10-10-23 15,5 10-18-15,-19 0 3 16,15 0 91-16</inkml:trace>
  <inkml:trace contextRef="#ctx0" brushRef="#br0" timeOffset="87992.85">13502 5260 222 0,'0'0'80'0,"-13"-7"-5"0,13 7-11 15,-5 13-12 1,5 0-10-16,5 8-6 16,0 6-7-16,2 5 1 15,1 4-7-15,2 3-6 0,-1 0-2 16,1-1-2-16,1-2-2 15,-3-4-3-15,-1-5 2 16,2-5-9-16,-4-5 5 16,1-6-20-16,-6-11-44 0,15 9-59 15,-15-9-26-15,12-8-5 16,-12 8-9-16,0-12 60 16</inkml:trace>
  <inkml:trace contextRef="#ctx0" brushRef="#br0" timeOffset="90148.96">10013 5470 80 0,'0'0'64'15,"0"0"0"-15,0 0-3 16,0 0-5-16,-10 0-1 0,-1 0-5 16,-1 3-5-1,-2-3-9-15,-3 0-6 16,1 0-9-16,0 0-2 15,-2 0-2-15,4 0-2 0,2 0-4 16,12 0 0-16,-16 0-2 16,16 0-7-16,0 0-11 15,0 0-19-15,0 0-23 16,0 0-27-16,0 0-21 16,20 8-25-16,-20-8-13 15,17 11 17-15,-17-11 120 16</inkml:trace>
  <inkml:trace contextRef="#ctx0" brushRef="#br0" timeOffset="90414.6">10045 5636 163 0,'-18'0'82'16,"1"5"-3"-16,-4-5-9 15,5 0-13-15,-2 3-8 16,2-3-11-16,3 0-11 16,13 0-24-16,-14 0-38 15,14 0-61-15,0 0-26 16,0 0-10-16,0 0-6 15,-15-8 93-15</inkml:trace>
  <inkml:trace contextRef="#ctx0" brushRef="#br0" timeOffset="91872.73">9435 5284 90 0,'0'0'51'0,"0"0"-3"16,0 0-5-16,0 0-4 0,0 0-4 15,-15 5-3 1,15-5-2-16,-21 8-2 16,8-4-6-16,-5 1-1 15,-1-2-6-15,-1-3 0 0,-1 5-1 16,4-5 1-16,-3 0 0 16,0 0 1-16,6-5 1 15,0 5-1-15,2-8 2 16,12 8-1-16,-16-9-2 15,16 9-2-15,0 0-2 16,-12-6-2-16,12 6-4 16,0 0 1-16,-9 17-3 15,5-7-1-15,0 5-1 16,-2 2 2-16,2 1-2 16,1 0 8-16,-1-2-8 15,4-2 6-15,0-2-5 16,0-12 6-16,5 18-8 0,-5-18 7 15,16 6-7-15,-6-6 0 16,4 0 0-16,-1 0 0 16,3 0-1-1,-1 0-1-15,3 0 2 0,-3 0-1 16,0 6 0-16,-2 0 0 16,0 0 5-16,0 4-5 15,-2 0 5-15,-3 2-5 16,-2 1 6-16,-6 2-11 15,0-2 12-15,-6 2-10 16,-6 0 6-16,-1-1-4 16,-5-1 7-16,-1-2-6 15,-1-1-16-15,-2-4-36 0,-1-2-56 16,1 1-24-16,-6-10-11 16,7 5-6-1,-9-10 51-15</inkml:trace>
  <inkml:trace contextRef="#ctx0" brushRef="#br0" timeOffset="92419.58">8759 5159 97 0,'0'0'51'15,"0"0"-8"-15,-13 13-12 16,8 0-9-16,-7 5-7 16,5 2-2-16,-5 4-3 15,4-2-1-15,-5 2-4 16,2-1 2-16,0-3-1 16,2 0 2-16,4-3 5 15,-1-4-6-15,3 0 9 16,3-2-5-16,0-11 14 0,5 16-5 15,-5-16 13-15,17 8-7 16,-3-8 3-16,0 0 1 16,2 0-2-16,2 0-3 15,2-5-4-15,-4 1-6 16,5 1-3-16,-2-2-2 16,-1 5-4-16,-1-6-1 15,0 6-15-15,-3-4-25 16,-1 4-34-16,-2-4-34 15,2 4-36-15,-13 0 2 16,12 0-15-16,-12 0 148 16</inkml:trace>
  <inkml:trace contextRef="#ctx0" brushRef="#br0" timeOffset="92700.8">8911 5279 174 0,'0'0'80'16,"0"0"-10"-16,-11 16-6 0,8-4-11 15,3 5-9 1,-6 6-8-16,6 3 2 16,0 4-9-16,0-1-1 15,0 0-7-15,3 1-7 0,3-2 1 16,-2-3-6-16,1-4-20 15,-1-4-51-15,-4-5-53 16,8 3-24-16,-8-15-4 16,-4 17-3-16,-8-17 87 15</inkml:trace>
  <inkml:trace contextRef="#ctx0" brushRef="#br0" timeOffset="93567.86">8283 5303 159 0,'0'-15'72'16,"0"15"-8"-16,15-12-6 0,-1 8-10 16,6 4-7-16,-2 0-9 15,4 7-4 1,-1 2-3-16,-3 3-4 16,-4 2-4-16,-6 4-1 0,-8 3-2 15,0-1 8-15,-12-1-9 16,-1-2 7-16,-2-3-12 15,1 1 8-15,1-5-11 16,3-2 6-16,10-8-11 16,0 0-2-16,-10 10-1 15,10-10-1-15,12 6 3 16,-12-6-3-16,23 6 0 16,-9-2 0-16,1 2 7 15,0 2-5-15,-2-1 7 16,0 3-12-16,0 2 12 15,-4 1-12-15,4 1 13 16,-5 1-10-16,1 2 4 0,-1-2-3 16,-5 2 4-16,-3-2 3 15,0 1-2-15,0-4 3 16,-7 0 1-16,-2-1 0 16,-5-2 1-16,-3-3 1 15,-4-1 0-15,2-5 0 16,-6 0-4-16,1-4-28 15,2-3-46-15,5-2-47 16,1-8-20-16,16 4-9 16,-5-11-8-16,23 6 79 15</inkml:trace>
  <inkml:trace contextRef="#ctx0" brushRef="#br0" timeOffset="94552.17">9615 5003 180 0,'-13'-5'67'15,"-2"5"-8"-15,-7 0-11 16,-3 0-9-16,-8 5-13 16,-5-5-5-16,-4 6-5 0,-5-2-2 15,-4 0-6-15,-6 0 1 16,-5 1-1-16,-5 0 0 15,-7-2 0 1,0-3-1-16,-4 5-1 0,-2-5-1 16,2 0 0-16,3 0 1 15,5-5-2-15,4-1-1 16,5-2 1-16,3-1-1 16,8 2 0-16,3-3 2 15,6 0 0-15,6 2 3 16,3 0 1-16,7 1 1 15,4 2-2-15,4 0 3 0,5 5-1 16,-1-6-2 0,13 6-2-16,-14 0-2 15,14 0-4-15,-13 16 1 16,10-4 2-16,-3 3-3 16,1 6 2-16,-1 4-2 0,2 2 3 15,-1 6-1-15,0 4 2 16,5 0-1-16,-6 4 1 15,6 0-1-15,-6 1 0 16,4 2-1-16,-3-1 8 16,-2 0-3-16,0-2-2 15,1 0 1-15,1-3-1 16,2 2 3-16,3-2-4 16,0-5 0-16,0-2-8 15,0-5 5-15,0-4-1 16,0-4-1-16,6-7 2 15,-6-11-1-15,0 14 4 0,0-14 3 16,0 0 0-16,-13-14-1 16,13 14 1-16,-20-23 1 15,6 6-1-15,-5-2 0 16,2-2-3-16,-5 3-1 16,1 0 1-16,-1 2 1 15,2 4-1-15,5 4-5 16,0 2-41-16,15 6-67 15,-12 3-25-15,12-3-14 16,0 17-6-16,0-17-10 16</inkml:trace>
  <inkml:trace contextRef="#ctx0" brushRef="#br0" timeOffset="103387.36">1554 11399 273 0,'-6'-15'109'0,"6"15"-7"16,0 0-8-16,0 0-18 15,0 0-10-15,-11-8-15 16,11 8-9-16,0 0-10 16,7 18-8-16,-3-6-4 15,2 2-3-15,0 5-2 16,1 4-2-16,-1 2 2 0,1 3-8 15,0 0 3-15,-3-2-6 16,2-1 5 0,-2-1-6-16,2-3 6 15,0-4-7-15,1-5 1 0,-7-12-4 16,7 21-67-16,-7-21-49 16,0 0-42-16,10 6-13 15,-10-6-9-15,19-6-1 16,-6-2 66-16</inkml:trace>
  <inkml:trace contextRef="#ctx0" brushRef="#br0" timeOffset="103998.18">1918 11508 160 0,'0'0'77'0,"16"8"-7"15,-16-8-1-15,21 18-4 16,-8-5-11-16,1 2-7 16,0 4-7-16,-1-1 0 15,0 1-6-15,-6-1-2 16,-1 2 0-16,-6-4-3 16,0 2-2-16,-10-5-3 15,0 0-3-15,-4-5-6 16,1 0-3-16,-1-5-4 0,-1-3-4 15,1-7-2-15,1-2 5 16,1-7-6-16,4-3 5 16,4-3-10-16,1-7 3 15,3-1-3-15,6-1 4 16,1-1-4-16,6 1-2 16,-2 0 2-16,5 3-1 15,0 3 7-15,-2 0-1 16,0 3 2-16,-2 1 1 15,-4 1 1-15,-2 2 1 16,-4 2 3-16,-2 2 0 16,-4 1 3-16,4 13-1 0,-18-17 0 15,5 14-1-15,-5 3-1 16,2 0 5-16,-7 8-8 16,0 0 5-16,1 5-2 15,1 2-1-15,0 0 0 16,4 4 0-16,3 0-1 15,5 0-5-15,4 0 5 16,5-1-4-16,0-2-3 16,7-2 0-16,4-4 0 15,3-3-41-15,6-3-56 16,0-4-56-16,0 0-15 16,-1 0-12-16,-5-6-4 15,-1 6-7-15</inkml:trace>
  <inkml:trace contextRef="#ctx0" brushRef="#br0" timeOffset="106747.99">582 11459 177 0,'0'0'94'0,"0"0"-6"15,0 0-2-15,0 0-11 16,0 0-8-16,0 0-11 16,0 0-8-16,0 0-8 15,48-37-5-15,-48 37-3 16,0 0-2-16,0 0-3 15,0 0-3-15,47 56 1 16,-47-56-7-16,0 0-1 16,-12 62-6-16,12-62-1 15,0 0-8-15,-26 53 4 0,26-53-8 16,0 0 2-16,0 0-2 16,0 0 3-16,0 0-2 15,0 0 1-15,0 0 1 16,0 0 2-16,0 0-2 15,0 0 2-15,0 0 0 16,0 0 0-16,0 0 0 16,30 53 1-16,-30-53-1 15,0 0-1-15,0 0 3 16,0 0-2-16,43 57 0 16,-43-57 1-16,0 0-1 15,0 0 1-15,6 59 0 16,-6-59-2-16,0 0 1 0,0 0-1 15,0 0-2-15,-40 50 0 16,40-50 0-16,0 0 0 16,0 0 0-16,-55 0 0 15,55 0-56-15,0 0-84 16,0 0-26-16,0 0-11 16,0 0-3-16,-5-54-4 15</inkml:trace>
  <inkml:trace contextRef="#ctx0" brushRef="#br0" timeOffset="109162.74">4808 11380 109 0,'0'0'55'0,"0"0"0"0,0 0 0 16,0 0-1-16,-13 10-1 15,13-10-6-15,-9 10-3 16,9-10-4-16,-14 18-2 15,14-18-5-15,-18 21 0 16,10-11-5-16,-1 1-3 16,9-11-4-16,-17 21-4 15,17-21-4-15,-12 15-3 16,12-15-5-16,-8 11-15 16,8-11-22-16,0 0-20 15,0 0-25-15,0 0-22 16,0 0-26-16,0 0-16 15,0 0 2-15,11 5 79 0</inkml:trace>
  <inkml:trace contextRef="#ctx0" brushRef="#br0" timeOffset="109568.97">4668 11372 181 0,'0'0'91'0,"0"0"-3"16,0 0-7-16,-10-8-4 15,10 8-12-15,0 0-7 16,0 0-12-16,16 6-9 16,-16-6-7-16,19 14-5 15,-5-5-3-15,0 4-3 16,2-4-5-16,-1 4 0 16,0-2-4-16,-2 0-2 15,-2-2-3-15,-11-9-28 16,21 14-41-16,-21-14-46 0,14 10-35 15,-14-10-12-15,0 0-2 16,13 13-6-16,-13-13 117 16</inkml:trace>
  <inkml:trace contextRef="#ctx0" brushRef="#br0" timeOffset="110818.9">1294 11196 242 0,'-13'-9'97'15,"13"9"-1"-15,0 0-7 16,-14 0-7-16,4 10-10 0,-7 4-12 16,1 6-11-16,16-20 0 15,-33 59-7-15,33-59-8 16,-41 85-4-16,26-35-4 16,9 5-4-16,0-2-1 15,14 1-9-15,8-2-12 16,3-4-37-16,12-1-68 15,3-2-58-15,12-10-13 16,3-1-5-16,11-10-5 16,1-3 11-16</inkml:trace>
  <inkml:trace contextRef="#ctx0" brushRef="#br0" timeOffset="111365.73">2392 11176 216 0,'0'0'117'0,"0"0"-23"16,0 0-4-16,0 0-7 0,0 0-3 16,21 18-16-16,-1 5-5 15,1 6-13-15,6 12-6 16,-4 3-7-1,1 9-8-15,-7 7-2 0,-7 6-5 16,-10-1 2-16,-10-1-12 16,-7 0-47-16,-9-3-92 15,-3-6-31-15,0-2-12 16,-6-11-9-16,11 0-9 16</inkml:trace>
  <inkml:trace contextRef="#ctx0" brushRef="#br0" timeOffset="115577.35">8432 11393 174 0,'3'-15'107'0,"-3"15"-16"16,7-11-7-16,-7 11-10 15,17-10-9-15,-5 4-17 0,4 2-11 16,0 4-12-1,4-3-7-15,0 3-4 16,2 3-2-16,-5 1-1 16,0 5 0-16,-5 1 0 0,-2 2 2 15,-7 3 0-15,-3 0 0 16,0 3 0-16,-7 1-1 16,-3-1-2-1,-2-1-1-15,-1 0-2 0,-1-3-2 16,5-1 4-16,9-13-5 15,-18 16 6-15,18-16-7 16,0 0 1-16,0 0-1 16,0 0 2-16,14 6-2 15,-1-6-5-15,3-3 3 16,0 3-6-16,1 0 5 16,1 0 5-16,1 6-6 15,-5-3 5-15,2 5-4 0,-6 0 5 16,-1 4-4-16,-2 1 4 15,-2 2-3-15,-5-1-2 16,-5 5 5 0,-2 0-3-16,-2-1 2 0,-3 0-2 15,-2-2 2-15,-1 0 0 16,-4-4 1-16,0-3-1 16,-1-1-1-16,1-5 2 15,-2-3-1-15,2 0 2 16,0-6-1-16,1-2 0 15,-1-2 0-15,4 2-53 16,-4-2-82-16,4-4-30 16,3 6-10-16,-2-3-10 0,14 11-3 15</inkml:trace>
  <inkml:trace contextRef="#ctx0" brushRef="#br0" timeOffset="116467.9">9058 11224 203 0,'8'-10'103'15,"-8"10"2"-15,3-13-1 16,-3 13-6-16,0 0-14 16,-11 13-11-16,1 1-15 15,0 9-16-15,-3 4-14 16,1 4-7-16,-3 7-10 16,2 5-2-16,-1 3 4 0,4 1-5 15,4-2 4-15,6-2-3 16,0-2 3-1,9-6-4-15,5-3 3 0,3-3-12 16,9-5-89-16,1-3-60 16,-3-8-19-16,3-1-5 15,-4-8-7-15,4 1-4 16</inkml:trace>
  <inkml:trace contextRef="#ctx0" brushRef="#br0" timeOffset="118007.09">9326 11375 271 0,'0'-15'97'0,"0"15"-2"15,0 0-8-15,0 0-11 16,0 0-8-16,0 0-14 16,7 13-10-16,-2 1-11 15,1 6-6-15,0 1-7 16,2 7-1-16,-3 0 1 15,4 3-7-15,-6 0 3 0,4-1-5 16,-3-5 3-16,0 0-6 16,-4-6 4-1,8 0-6-15,-8-8-2 16,0-11-15-16,5 14-55 0,-5-14-51 16,0 0-42-16,13 0-8 15,-13 0-7-15,11-14-2 16,-6 3 51-16</inkml:trace>
  <inkml:trace contextRef="#ctx0" brushRef="#br0" timeOffset="118600.82">9773 11503 176 0,'0'0'83'15,"-11"9"-9"-15,-1-9-1 16,-3 4-6-16,0-4-7 0,-2 0-10 15,3 0-4 1,-2 0-6-16,5-4-4 16,-3-7-6-16,14 11-4 15,-15-25-2-15,15 9-4 0,-4-1-3 16,4-4-2-16,6 0-3 16,1 1-4-16,0 1 1 15,4 0-4-15,-1 6 0 16,2 2-1-16,2 4 0 15,-1 2-2-15,0 5 0 16,0 7 0-16,2 0 0 16,-2 5 2-16,1 5 0 15,0 1 2-15,-2 4-1 16,-4 3 1-16,-1 4 7 16,-7 2-4-16,0 0 3 15,0 2-5-15,-7-3 4 16,0 1-6-16,1-3 6 0,-1-3-6 15,1-6-2-15,1-2-1 16,1-1-40-16,4-16-57 16,-9 14-55-16,9-14-12 15,0 0-9-15,0 0-3 16,10 0-5-16</inkml:trace>
  <inkml:trace contextRef="#ctx0" brushRef="#br0" timeOffset="119053.95">9951 11158 265 0,'0'0'108'16,"-5"-21"-11"-16,5 21-8 16,0 0-15-16,0 0-12 15,19-5-16-15,-10 13-11 0,4 5-8 16,5 6-8-16,-1 9-1 15,1 4-3-15,-1 10 1 16,-4 2-3-16,-2 3 1 16,-4 7 5-16,-2 2-6 15,-10-5 1-15,-2 4-3 16,-2-7 1-16,-2-2-3 16,-3-5 3-16,0-4-4 15,0-5-16-15,0-8-67 16,1-7-74-16,6-2-14 15,7-15-8-15,-13 12-6 16,13-12-4-16</inkml:trace>
  <inkml:trace contextRef="#ctx0" brushRef="#br0" timeOffset="122256.81">11606 9390 118 0,'0'0'41'16,"0"0"-6"-16,0 0-4 16,0 0-8-16,10 17-6 15,-3-2 1-15,2 10-2 16,-1 4 4-16,4 7-6 15,0 6 6-15,-3 8-6 16,3 3 5-16,-4 9-6 16,-1 6 5-16,0 2-5 15,-1 2 1-15,0 6-2 16,-2 4-3-16,0 3 3 16,1 0-2-16,-3 3 2 0,3 3-2 15,-5 1 3-15,6 3-1 16,-6 0 0-16,5 3 2 15,-5 0-2 1,4 4 1-16,-4-1-1 0,4 1 3 16,-4 1 0-16,0 3-5 15,-5 0 3-15,-1 0-1 16,4 0 0-16,-3 0-1 16,-2-1-1-16,1 1-3 15,0-1-3-15,-2 0 4 16,1-2-3-16,-1 2 2 15,-3-3-1-15,3 3 0 16,-4-6-1-16,4 5 2 0,-5-3-1 16,4 1 1-16,-3-2-3 15,3-2 1 1,-2 1-4-16,4-2-1 16,-1 2 2-16,1-2-2 0,1 1 1 15,-1-2 0-15,0-1 3 16,1 0-4-16,1-6 6 15,2-2 0-15,-1-4 1 16,4-6-1-16,0-6 1 16,0-2-3-16,4-10 1 15,-1-5-3-15,3-6-32 16,-2-8-43-16,0-10-59 0,1-3-18 16,-5-15-7-1,0-12-9-15,0 0 50 16</inkml:trace>
  <inkml:trace contextRef="#ctx0" brushRef="#br0" timeOffset="125562.27">16971 11321 134 0,'0'0'56'15,"0"-15"-3"-15,0 15-6 16,0-13-6-16,0 13-6 0,20-8-10 15,-7 8-7 1,3 4-4-16,2 1-2 16,0 7 0-16,-1 0 1 15,0 4 1-15,-6 1 1 0,-1 3 2 16,-10-1 0-16,0 0 0 16,-11-2-3-16,-1 0-2 15,-3-6-2-15,-1 2-1 16,-2-7-3-16,5 1-3 15,-1-7 0-15,14 0-2 16,-13 4-2-16,13-4 1 16,0 0-2-16,0 0 0 15,0 0-1-15,13 0 1 16,0 0 1-16,-2 5-1 16,3 0 2-16,-1 2 0 15,3 4 1-15,-5-1-2 16,-1 4-1-16,0-1 2 0,-5 0-1 15,-5 3 2-15,0-2 4 16,0 2-2 0,-8-5 3-16,-2 2 2 15,-4-2 3-15,-2-3 0 0,-3-1 0 16,1-1 0-16,-1-6-3 16,1 4 3-16,0-4-1 15,2-6-1-15,1 0-5 16,2-1-26-16,13 7-54 15,-17-13-47-15,8 2-13 16,9 11-5-16,-10-15-7 16,10 15 103-16</inkml:trace>
  <inkml:trace contextRef="#ctx0" brushRef="#br0" timeOffset="127640.31">17518 11465 119 0,'0'0'45'16,"0"0"0"-16,0 0-1 16,0 0-3-16,0 0-2 15,0 0 0-15,0 0-2 16,0 0 0-16,-13 11-3 16,13-11 0-16,-12 21-4 15,5-8-2-15,0 0-2 16,-1 3-4-16,1-2-5 15,1-1-1-15,-1 0-3 16,0 0-2-16,7-13 0 0,-10 20-1 16,10-20-5-16,-4 16-10 15,4-16-22-15,0 16-24 16,0-16-34-16,8 14-30 16,-8-14-21-16,0 0-4 15,0 0-4-15,16 11 144 16</inkml:trace>
  <inkml:trace contextRef="#ctx0" brushRef="#br0" timeOffset="127981.69">17396 11497 104 0,'-19'-17'84'0,"19"17"-19"16,-13-10-6-16,13 10-3 16,0 0-6-16,0 0-12 15,0 0-8 1,18 8-7-16,-4 0-4 16,1 3-1-16,5 0-3 0,0 2 0 15,0 0-3-15,2 2 0 16,0 0-1-16,-4-3 1 15,1 1-3-15,-5-5 0 16,-2 0-2-16,-12-8-22 16,14 16-27-16,-14-16-50 15,5 15-30-15,-5-15-11 16,-10 13-4-16,0-13 30 16</inkml:trace>
  <inkml:trace contextRef="#ctx0" brushRef="#br0" timeOffset="130384.59">18443 11328 109 0,'0'-11'50'0,"0"11"-3"16,11-13-1-16,-11 13-6 15,21-8-6-15,-6 8-9 16,4 0-4-16,2 4-5 16,-1 2-1-16,1 2-1 15,-1 4-2-15,-6 2 1 0,-1 2 1 16,-7-1 0-16,-6 3 3 15,-8-3-1-15,-4 1 0 16,-2-3-1 0,-5 0-3-16,4-5-1 0,-3 0-2 15,3-3-2-15,3-5-3 16,12 0-1-16,-10 4-2 16,10-4-2-16,0 0 1 15,0 0-1-15,10 0-1 16,-10 0 1-16,21 9 0 15,-8-5-1-15,4 4 2 16,-3 1 1-16,2 2-3 16,-3 2 2-16,1 1 0 15,-2 0 1-15,-4 2 0 16,-2 1 1-16,0-2 0 16,-6-1 3-16,0 0 3 15,-6-3 0-15,6-11 3 0,-20 18 0 16,5-8 0-16,-5-6 1 15,-4 0-2-15,0-4-1 16,-1 3 1-16,-2-3-2 16,6-3-2-16,0 3-2 15,3-8-15-15,9 4-31 16,9 4-33-16,-5-15-48 16,16 10-8-16,0-5-10 15,13 4-1-15,1-4 116 16</inkml:trace>
  <inkml:trace contextRef="#ctx0" brushRef="#br0" timeOffset="130837.68">18825 11304 96 0,'0'-11'107'0,"-7"0"-34"15,7 11-15-15,0 0-7 16,0 0-11-16,-11 0-11 16,11 0-8-16,-7 22-7 0,7-5-5 15,-6 5-3-15,4-1 1 16,-3 2-1-16,1-1-1 15,4 0-1-15,-4-4 1 16,4-2 3-16,0-3 1 16,6-2 1-16,-6-11 3 15,15 14 2-15,-2-9 0 16,1-5 1-16,1 0 0 16,3 0-2-16,3 0 0 15,-1 0-2-15,0-5-3 16,0 5-3-16,-4-6-14 15,1 6-26-15,-3-4-30 16,-2 4-36-16,-12 0-25 0,10-4-11 16,-10 4-2-16,0 0 55 15</inkml:trace>
  <inkml:trace contextRef="#ctx0" brushRef="#br0" timeOffset="131150.17">18963 11400 170 0,'0'0'69'16,"0"0"-4"-16,-6-11-4 15,6 11-9-15,0 0-9 16,0 0-9-16,0 18-7 16,0-6-6-16,5 3-3 0,-5 5-1 15,8 2-3-15,-2 3 2 16,1 2 0-16,0-2-1 15,0 1-3-15,1-4 1 16,1-1-2-16,-2-4-1 16,-2-5 2-16,-5-12-5 15,11 17-5-15,-11-17-13 16,0 0-25-16,12 3-38 16,-12-3-39-16,0 0-21 15,4-13-1-15,-7 2-8 16,3 11 84-16</inkml:trace>
  <inkml:trace contextRef="#ctx0" brushRef="#br0" timeOffset="131962.6">19416 11257 84 0,'0'0'46'16,"0"0"-3"-16,0 0-2 0,0 0-4 16,-13 10-4-16,13-10-3 15,-15 9-3-15,15-9-1 16,-22 11-5-16,7-5-1 16,-2-1-2-16,0-2 0 15,0 3 0-15,-3-6-3 16,6 4 3-16,-2-4-4 15,4 0 1-15,12 0-1 16,-20 0-1-16,20 0-2 16,-12 7-4-16,12-7 0 15,-12 13-4-15,8-1 0 16,-1-1 0-16,-1 4-2 16,3 0 1-16,-1 1-1 0,4-1 2 15,0-2-1-15,0-2 1 16,0-11-1-16,9 14-1 15,-9-14 1-15,17 6-1 16,-17-6 0-16,23 0 1 16,-9 0 0-16,-1 0-1 15,4-3-2-15,-2 3 1 16,-2 0-1-16,5 0 0 16,-2 0 0-16,-3 0-2 15,-1 6 1-15,2 0 1 16,-4 1 0-16,-10-7 2 15,20 17 1-15,-10-6-1 0,-3 1 2 16,1 1-1-16,-2 3 3 16,-3 0-1-16,-3 0 3 15,4 1 0-15,-4-2 0 16,-8 0 2-16,-2-2 0 16,-3-3-1-16,-2-1-1 15,-3-5 1-15,-1 1 0 16,1-5-6-16,-2 0-16 15,3-6-26-15,1 1-37 16,3-2-18-16,-1 0-10 16,14 7-7-16,-16-21-8 15,11 9 3-15</inkml:trace>
  <inkml:trace contextRef="#ctx0" brushRef="#br0" timeOffset="132900.04">19524 10945 86 0,'-16'-3'41'0,"1"3"1"16,-11 7-2-16,-2-3-7 15,-6 0-4-15,-5 5-2 16,-7 0-3-16,1 1-8 16,-5 0-2-16,-1 1-6 15,-6 1 0-15,-1-2 0 16,-4 1-3-16,0-5 2 0,0 2-2 16,-1-4 1-1,0 3-2-15,3-7 1 16,4 4-3-16,3-4 1 15,5 0 0-15,2 0 0 0,10 0 3 16,1 0 2-16,4-6 3 16,4 2 2-16,1 1 3 15,5 3 1-15,5-7 0 16,-1 7-4-16,3-4-1 16,5 4-1-16,-3 0-3 15,12 0-1-15,-18 7-3 16,18-7-1-16,-15 21 1 15,8-6-1-15,2 3-1 16,1 3 0-16,-2 3 1 16,1 4-2-16,2 3 2 15,-1 3-1-15,1-1 0 16,3 3 1-16,-5 2 0 0,5-1-2 16,0 1 2-16,0-1 1 15,5 0-1-15,-2-3 0 16,2-1-1-16,1-4-1 15,-2 1 0-15,1-6 1 16,0-1-2-16,-3-5 1 16,-2-3 0-16,5-2-1 15,-5-13 3-15,0 16-1 16,0-16 0-16,0 0 2 16,0 0 0-16,-14 3 0 15,14-3 3-15,-18-12 6 16,5 3 0-16,-1-4 4 15,0-1 0-15,-5-3 2 0,-2 3 0 16,1-2 0-16,0-1-3 16,-1 2-3-16,1 2-5 15,1 3 1-15,5-1-9 16,1 7-24-16,13 4-36 16,-10 0-43-16,10 0-11 15,0 0-14-15,9 17-1 16,-9-17-11-16</inkml:trace>
  <inkml:trace contextRef="#ctx0" brushRef="#br0" timeOffset="133970.56">16107 11400 107 0,'0'0'53'16,"0"0"-1"-16,0 0 1 15,-2 14-7-15,-15 0-7 16,-5 4-4-16,-9 3-3 16,-6 1-7-16,-3 4-7 0,-2-2-4 15,-2-1-1-15,2-4-1 16,4-3-1 0,8-5-1-16,6-1 0 15,7-5 0-15,5-2-1 0,12-3-1 16,0 0-1-16,0 0-1 15,0 0-1-15,21 13-1 16,-4-8-1-16,4 2 0 16,5 1 0-16,4 5-1 15,5 4 2-15,3-3-1 16,-1 5 1-16,3 2-1 16,-4-3 3-16,-2 3-2 0,-3-2 2 15,-6-2 2 1,-5-3 0-16,-4-1 1 15,-3-4-1-15,-13-9-4 16,11 17-27-16,-11-17-46 0,0 14-25 16,0-14-12-16,0 11-9 15,0-11-7-15,0 0-6 16</inkml:trace>
  <inkml:trace contextRef="#ctx0" brushRef="#br0" timeOffset="134720.5">20591 11259 60 0,'0'0'54'16,"-16"24"-14"-16,-9-4 1 16,-3 3-1-16,-11 4-2 15,-3 2-7-15,-6-1-3 16,1-1-4-16,0-2-2 16,4-4-1-16,6-7-1 0,4-1-2 15,12-4 0-15,7-3 2 16,14-6-3-16,-6 11 1 15,6-11-6-15,20 15 2 16,-3-4 0-16,10 3 0 16,4 5-2-16,7 1 2 15,3 4-1-15,0-4 2 16,0 6 2-16,0-3-3 16,-5 0 1-16,-6-1-1 15,-5-4 1-15,-5-2-2 16,-3-2-1-16,-5-3-4 15,-12-11-4-15,12 16-18 16,-12-16-33-16,0 0-40 0,-5 13-19 16,5-13-10-16,-19 7-7 15,4-7-6 1,3 3 21-16</inkml:trace>
  <inkml:trace contextRef="#ctx0" brushRef="#br0" timeOffset="144816.84">13401 11391 171 0,'14'-22'66'15,"-2"15"-5"-15,1-2-5 16,4 3-7-16,5 2-6 15,0 4-9-15,0 0-4 16,2 0-5-16,0 7-5 16,-5 0-2-16,-2 6 0 15,-6 3-1-15,-5 4 1 0,-6 0-1 16,-4 3 1-16,-6-1 3 16,-5 0-6-1,-3-1 4-15,-3-2-8 16,2-5 4-16,-2-3-9 0,4-4 5 15,4-3-6-15,3 2-1 16,10-6-4-16,0 0 0 16,0 0 0-16,0 0-1 15,0 0 4-15,16 4-5 16,-2-4 2-16,2 7-1 16,-1-3 5-16,-2 1-5 15,1 1 4-15,-1 1-3 16,-13-7 0-16,13 17 2 15,-8-6 0-15,-5-1 2 16,0 2 0-16,-6 2 1 16,-3 1 2-16,-2-1-1 0,-5 1-1 15,-1-2 0-15,-4 0-1 16,-4-4 1-16,4-2 1 16,-2-3 0-16,0-4-1 15,2 0 1-15,4-6-7 16,0-2-46-16,4 2-69 15,0-8-28-15,13 14-8 16,-9-25-8-16,9 25-4 16</inkml:trace>
  <inkml:trace contextRef="#ctx0" brushRef="#br0" timeOffset="145504.31">14083 11064 197 0,'5'-14'85'0,"-5"14"0"16,0 0-9-16,-18 0-11 16,4 7-10-16,-5 11-10 15,-2 5-10-15,-1 5-10 16,-3 10-8-16,3 4-5 16,-1 6-1-16,7 5-2 15,2 2-1-15,7 1 3 16,7-1-1-16,6-2 3 15,7 0-1-15,2-6 2 16,10-4-2-16,-1-6 1 16,7-6-1-16,0-7-11 0,0-9-34 15,-1-4-64-15,1-2-40 16,-11-9-14 0,4 0-5-16,-24 0-6 15,21-14 75-15</inkml:trace>
  <inkml:trace contextRef="#ctx0" brushRef="#br0" timeOffset="148277.94">14232 11389 163 0,'0'0'65'0,"0"0"0"16,-7 14-6-16,7 1-3 15,-3 4-1-15,3 6-4 0,-4 3 0 16,4 5-5-16,-7 0-7 16,4 3-4-16,-2-3-5 15,-1 0-7 1,0-6-7-16,-1-1-14 0,1-6-38 16,3-7-33-16,3-13-45 15,6 12-23-15,-6-12-9 16,16-8-3-16,-9-5 44 15</inkml:trace>
  <inkml:trace contextRef="#ctx0" brushRef="#br0" timeOffset="148871.71">14460 11537 180 0,'20'22'58'15,"-8"-5"-1"-15,1 6-11 0,-3 1-7 16,3 4-8-16,-6-1-4 16,0 0-6-16,-3-1-3 15,-4-4-1-15,-7-3-1 16,-4-2-3-16,-3-5 0 16,0-2-1-16,-4-7-2 15,4-3-1-15,0-5-3 16,2-6-1-16,4-3-3 15,6-6-1-15,2-2-1 16,0-4-1-16,7-5-5 16,1 1 3-16,0-2-2 15,5 1-2-15,1-1 2 0,4 3-1 16,-3 1 2-16,3 0 1 16,-4 4 6-16,0 3-2 15,-1 1 5-15,-4 3 4 16,-3 2 4-16,-6 1 3 15,0 3 3-15,0 11 1 16,-10-17 0-16,-1 11-1 16,-2 6-2-16,-3-4-2 15,-1 4-2-15,2 5-4 16,-4 3-2-16,3 0-1 16,-2 5-2-16,3 0 0 15,2 5-1-15,1-2-1 16,4 3 1-16,1-1-3 0,1 0 1 15,6-2 0-15,0-1 2 16,9-5-1-16,3 1 3 16,1-5-1-16,5-3 0 15,3-3-15-15,-1 0-28 16,3-3-38-16,2 3-45 16,-6-8-17-16,-2 8-12 15,-4 0-2-15,0 0 41 16</inkml:trace>
  <inkml:trace contextRef="#ctx0" brushRef="#br0" timeOffset="149137.26">14729 11629 138 0,'0'0'137'15,"10"11"-27"-15,-10-11-18 16,0 0-9-16,12 13-11 16,-12-13-17-16,0 0-15 15,0 0-12-15,12 9-10 16,-12-9-25-16,0 0-45 16,10-11-56-16,-10 11-28 15,13-15-7-15,-8 2-9 16,9 5-1-16</inkml:trace>
  <inkml:trace contextRef="#ctx0" brushRef="#br0" timeOffset="149871.62">15110 11343 184 0,'18'-13'73'0,"-18"13"-2"16,0 0-7-1,0 0-8-15,0 0-7 16,0 0-3-16,0 0-5 0,0 0-5 15,0 0-9-15,0 0-5 16,-12 0-2-16,12 0-4 16,-16 0-2-16,5 4-5 15,-2-4-3-15,2 5-2 16,0-5 0-16,-2 0 0 16,4 0-1-16,9 0 0 15,-19 4-1-15,19-4 1 16,-15 8 0-16,15-8-1 15,-13 17 2-15,6-5-2 16,1 2 1-16,0 1 1 16,1 2-1-16,-1 0 0 15,6-3 0-15,-4-1 1 0,4-2-2 16,0-11 0-16,4 16 0 16,-4-16-1-16,12 6 1 15,-12-6-1-15,21 0 0 16,-8 0-1-16,1 0 1 15,3 0 0-15,-1-4-1 16,1 4-1-16,-1 0-1 16,-2 0 2-16,0 0-1 15,0 4 1-15,-2 3 0 16,2 3 4-16,-3 3-1 16,-1 1 3-16,-3 4-2 15,3 1 3-15,-7 2-2 0,-3-1 1 16,4 1-1-16,-9-2-3 15,-3-1 2-15,-4-3 1 16,-7 1 2-16,-2-5-3 16,-3-2-7-16,1 0-42 15,1-9-52-15,2 0-38 16,20 0-10-16,-19-9-10 16,19 9-6-16,8-13 43 15</inkml:trace>
  <inkml:trace contextRef="#ctx0" brushRef="#br0" timeOffset="150340.29">15305 11085 213 0,'0'0'69'0,"0"-13"0"15,0 13-6-15,0 0-10 16,13 4-7-16,0 7-7 16,1 3-5-16,4 6-3 15,3 6-3-15,-4 7-6 16,2 6 0-16,-2 6-5 16,-1 3-1-16,-5 4-2 15,-3 5 1-15,-2-2-2 16,-6 5-1-16,0-6 0 15,-7 1-2-15,-2-3-1 16,-3-2-38-16,-5-4-60 16,1-5-24-16,-9-6-11 15,5-1-9-15,-5-9-7 16,7 1-6-16</inkml:trace>
  <inkml:trace contextRef="#ctx0" brushRef="#br0" timeOffset="154396.57">21007 11386 125 0,'6'-19'69'0,"-6"19"-2"15,22-20 0-15,-8 12-7 0,7-1-5 16,3 3-8-16,-1 2-6 15,1 4-7-15,-1 0-5 16,-3 8-3 0,-3 0-2-16,-7 3-1 0,-4 6 0 15,-6-3-1-15,-12 5 0 16,-3-1-4-16,-5 0-1 16,0-4-5-16,0 1-2 15,3-4-4-15,1-1-5 16,7-4-3-16,9-6-1 15,0 0-1-15,0 0-1 16,8 11 1-16,4-11-1 16,2 8 0-16,0-4 2 0,5 2 4 15,-3 1 1 1,4 4 1-16,-1 0-2 16,-5 4 3-16,0-1-1 15,-1 3 5-15,-6 2-1 0,-7-3 1 16,0 3-1-16,-6-2 2 15,-2-3 0-15,-7 1 0 16,-2-3-1-16,-2-2-2 16,1-3 1-16,-6-4-2 15,3-3 0-15,0 0-10 16,4 0-33-16,3-7-53 16,14 7-44-16,-15-13-14 0,15 13-6 15,5-12-7 1,7 8 28-16</inkml:trace>
  <inkml:trace contextRef="#ctx0" brushRef="#br0" timeOffset="154787.23">21586 11090 164 0,'0'-18'113'0,"-10"4"-32"16,10 14-5-16,-17-10-3 0,6 10-12 15,-3 14-9-15,-4 5-9 16,2 6-8-16,-4 12-8 15,1 7-3-15,-1 8-4 16,5 6-4-16,2 5-2 16,7 3-1-16,6-3-3 15,6 1 0-15,9-9-1 16,9-4 0-16,3-7 1 16,8-4-6-16,0-9-19 15,4-8-40-15,-5-5-68 16,0-2-19-16,-9-12-12 15,-3 2-6-15,-22-6-7 16</inkml:trace>
  <inkml:trace contextRef="#ctx0" brushRef="#br0" timeOffset="156365.19">21792 11428 158 0,'0'-18'73'0,"0"18"-3"16,0 0-2-16,0 0-6 16,0 0-5-16,0 0-6 15,0 0-4-15,0 23-8 16,0-6-5-16,0 6-3 15,0 7-3-15,0 0-3 16,0 1-5-16,0 0-4 16,0-3-20-16,5-1-29 15,-3-5-43-15,4-7-48 16,7-4-13-16,-1-6-10 16,3 0-1-16,0-10 38 0</inkml:trace>
  <inkml:trace contextRef="#ctx0" brushRef="#br0" timeOffset="156974.53">22136 11523 155 0,'11'0'91'16,"3"16"-27"-16,1 0-5 15,4 5-8-15,-1 4-12 16,0 3-8-16,1 2-7 15,1 0-7-15,-6-1 2 0,-4-2-3 16,-7-5 2 0,-3-2 0-16,-7-6-1 15,-6-3-1-15,0-5 0 16,-8-6-1-16,2 0-1 0,-2-7-4 16,0-6-4-16,2-2-3 15,-1-4-3-15,10-3-2 16,-1-4 1-16,5-1-2 15,6-4-6-15,6-1 6 16,5 0 0-16,2 2-3 16,3 0 3-16,1 3 0 15,0 0 1-15,-4 4 1 16,2 3 6-16,-4 4-2 16,-4 2 2-16,-7 1 6 15,0 2 3-15,0 11 3 16,-11-15 1-16,1 9-1 0,-8 1-1 15,-3 5-1-15,-1 0-3 16,-5 8-2-16,1 2-2 16,-1 2-3-16,1 4 1 15,3 1-3-15,4 2 1 16,1 0-3-16,9-1 2 16,2-1-3-16,2-1 3 15,5 0 2-15,8-4-5 16,5-2 6-16,5-2-4 15,3-1 5-15,6-7-13 16,2 4-24-16,4-4-42 16,1-4-42-16,5 4-22 15,-10-7-11-15,4 7-5 0,-7 0-4 16</inkml:trace>
  <inkml:trace contextRef="#ctx0" brushRef="#br0" timeOffset="157193.26">22486 11614 289 0,'0'0'140'0,"12"0"-37"16,-12 0-26-16,0 0-6 16,13 0-18-16,-13 0-19 15,0 0-18-15,14-6-27 16,-14 6-35-16,15-7-47 0,-15 7-31 15,15-4-16-15,-3 4-4 16,-12 0-8-16,14 0 79 16</inkml:trace>
  <inkml:trace contextRef="#ctx0" brushRef="#br0" timeOffset="157568.23">22852 11339 115 0,'0'-22'127'15,"7"9"-4"-15,-7 2-32 0,0 11-11 16,0 0-10-16,-17 21-16 16,5 2-13-16,-2 5-12 15,0 6-9-15,0 6-4 16,2 2-8-16,3-1 0 15,4-1-3-15,5-5 3 16,7-6-1-16,9-5 0 16,2-5 0-16,6-6-1 15,3-6 0-15,-2-7 0 16,0 0-3-16,-3-13 1 16,-5 2 2-16,-7-5 3 15,-10-2-4-15,-7-1 2 16,-8-1-6-16,-5 7-45 0,-1 2-62 15,0 3-31 1,4 8-9-16,0 0-13 16,17 0 0-16</inkml:trace>
  <inkml:trace contextRef="#ctx0" brushRef="#br0" timeOffset="158005.71">23088 11126 166 0,'0'-19'112'0,"5"6"-33"15,-5 13-6-15,17-12-4 16,-2 12-10-16,6 11-13 16,2 7-9-16,2 6-4 15,4 10-6-15,-2 9-2 16,-3 9-1-16,-5 4-4 15,-5 6-1-15,-8 0 0 16,-6 2-2-16,-8-4-2 16,-3 0-1-16,-5-6-8 0,-2-5-42 15,-2-6-63-15,-1-3-18 16,-6-8-12-16,1 0-9 16,-7-9-7-16,1 6-4 15</inkml:trace>
  <inkml:trace contextRef="#ctx0" brushRef="#br0" timeOffset="161732.28">23628 9380 140 0,'0'0'48'0,"0"0"-3"0,-13-10-6 15,13 10-8-15,0 0-6 16,-4 13-3-16,4-13-7 16,0 24-3-16,3-7-1 15,-3 2 0-15,4 6 2 16,-1 1 3-16,-3 2-3 15,6 3 3-15,-6 1-2 16,4 1 1-16,-4 2 0 16,4 2-2-16,-4 4-4 15,6-1 0-15,-6 6 0 16,0 0 0-16,0 3 1 16,0 2 3-16,-6 4-4 15,6 2 1-15,-5-1 1 16,5 2-2-16,-5 0 2 0,5 0-4 15,-4 0 2-15,4 4-4 16,0 0 0-16,0-2 1 16,0 5-3-16,0-2 2 15,0 5-1-15,0 1 3 16,0 0-5-16,0 3 6 16,0-1-5-16,0 2 5 15,-6 1-6-15,6 1 5 16,0-2-3-16,-3 1 0 15,3-5 0-15,0 2-1 16,0-1 0-16,0-1-2 16,3 2 3-16,-3-2-2 15,5 0-3-15,-3-2 5 0,-2 4-4 16,6-1-1-16,-1-2 4 16,-3 1-2-16,4 0 1 15,-3 1-1-15,-3 0 4 16,5 4-5-16,-5 0 3 15,0-1 3-15,5 2-4 16,-5 2 0-16,0-2 1 16,3-2-1-16,-3 1-1 15,4 2 2-15,0-2 0 16,2 1-1-16,-1-2 1 16,1 1 0-16,1-1 1 15,-1-1-2-15,2-3 3 16,-2 0-2-16,0-5 1 0,-2-1 0 15,1-3 0-15,-1-5-3 16,3-5-11-16,-5-4-34 16,4-4-45-16,0-3-21 15,-3-7-9-15,1 0-13 16,-4-6-11-16,0 3-3 16</inkml:trace>
  <inkml:trace contextRef="#ctx0" brushRef="#br0" timeOffset="182847.58">24094 11434 175 0,'0'0'75'0,"0"-15"-1"15,0 15 1-15,7-18-5 0,-7 18-12 16,11-14-5-16,-11 14-7 15,15-12-9-15,-1 12-6 16,-1 0-7-16,4 0-6 16,2 3-4-16,0 3 0 15,3 4-2-15,-2 0-2 16,-2 4 2-16,-1-1 0 16,-5 2 2-16,-5-1-2 15,-3 1 2-15,-4 0-2 16,-6 1-6-16,-3-2 3 15,-4-1-5-15,-1-4 1 16,1-1-7-16,-1-2 6 16,2 0-7-16,12-6 5 0,-17 3-1 15,17-3-1-15,0 0-1 16,0 0 0-16,0 0 0 16,14 0-1-1,-14 0 1-15,22 4-1 0,-8 0 4 16,-1 1-2-16,1 3 3 15,-1-2-4-15,-2 3 5 16,-11-9-4-16,18 21 5 16,-13-9-2-16,-5 3 1 15,0 0-1-15,0-3 2 16,-7 4-2-16,-4-5 1 16,-1 1-1-16,-3-5-1 15,-1 0 0-15,-3-3-1 0,-2-4-1 16,-2 0 0-16,-1-4 3 15,4-3-2 1,0 3-14-16,2-5-54 16,8 0-60-16,10 9-22 0,-5-17-12 15,5 17-2-15,19-14-7 16</inkml:trace>
  <inkml:trace contextRef="#ctx0" brushRef="#br0" timeOffset="183309.37">24666 11208 217 0,'0'0'97'0,"0"-14"-4"0,0 14 0 16,0 0-4-16,-12 4-11 15,4 7-11-15,1 6-13 16,-5 5-13-16,3 5-7 16,-3 5-14-16,3 7-6 15,-2 5-3-15,5 3-4 16,6-1 0-16,0 2-2 16,8-3 2-16,6-3-3 15,3-2 4-15,6-4-3 16,6-6-20-16,1-8-59 15,4-4-71-15,5-4-12 16,-4-9-10-16,1 2-4 16,-7-7-8-16</inkml:trace>
  <inkml:trace contextRef="#ctx0" brushRef="#br0" timeOffset="186652.93">24936 11476 124 0,'0'0'95'16,"-15"-22"-11"-16,15 22-2 16,-11-13-1-16,11 13-8 15,0 0-9-15,0 0-9 16,0 0-3-16,0 0-9 15,5 12-5-15,-3 3-6 16,5 6-11-16,0 0 2 16,0 6-4-16,-1 1-1 15,4 1-7-15,-7-2 0 16,4-2-7-16,0-3-6 16,-2-7-33-16,2-2-60 15,0-1-48-15,-7-12-16 16,21 6-4-16,-21-6-7 0,24-8 7 15</inkml:trace>
  <inkml:trace contextRef="#ctx0" brushRef="#br0" timeOffset="187324.79">25225 11562 141 0,'0'0'119'16,"15"-4"-31"-16,-15 4-34 16,24 11-3-16,-8 1-7 15,5 0-16-15,-1 5-2 16,5-1-7-16,-3 1-3 16,-2 2-4-16,-2-3 3 15,-5 0-2-15,-4-1 0 16,-9 0 0-16,0-2 0 0,-12-2 0 15,-1-1-1-15,-3-4-1 16,-2-2-2-16,-3-4-4 16,1 0-1-16,4-9-1 15,-1 0-3-15,4-4-1 16,6-2-1-16,-1-4 0 16,5-1-2-16,3-4 2 15,0-1-2-15,0-1 1 16,4 1 4-16,6 0-1 15,-3 0 2-15,0 0-3 16,2 1 6-16,-2 2-2 16,-1 4 2-16,-2 2 2 0,-4 0-1 15,0 1 3-15,0 5 3 16,-10-1 3-16,10 11 2 16,-20-16 0-16,7 13 3 15,-2 3-2-15,1 0 0 16,-5 0-1-16,3 3-3 15,-4 5-2-15,2 2-2 16,3 1-1-16,-3 1 0 16,8 4-4-16,-2 0 1 15,5-2-1-15,2 3-1 16,5-1 1-16,6 0 1 16,1-2-3-16,6-3-2 15,5 1 6-15,3-6-10 0,1-1-13 16,4-5-39-16,3 3-39 15,2-3-49-15,-4-4-11 16,1 4-9-16,-7-4-5 16,4 8 1-16</inkml:trace>
  <inkml:trace contextRef="#ctx0" brushRef="#br0" timeOffset="187621.63">25602 11646 235 0,'0'0'146'16,"0"0"-36"-16,0 0-17 15,0 0-5-15,14 13-15 16,-14-13-16-16,10 9-11 16,-10-9-13-16,12 8-11 15,-12-8-11-15,0 0-17 16,14 0-52-16,-14 0-62 16,0 0-31-16,18-14-5 15,-18 14-10-15,15-15-2 0</inkml:trace>
  <inkml:trace contextRef="#ctx0" brushRef="#br0" timeOffset="187934.13">25868 11433 200 0,'0'-18'132'0,"0"18"-35"0,11-15-15 16,2 9-15-1,1 1-15-15,7-3-16 0,1 3-12 16,3 0-7-16,1 2-30 15,-3 3-43-15,2 0-51 16,-12 3-19-16,1 7-11 16,-14-10-1-16,0 23 8 15</inkml:trace>
  <inkml:trace contextRef="#ctx0" brushRef="#br0" timeOffset="188539.31">25844 11487 174 0,'0'0'103'15,"4"-11"-27"-15,-4 11-5 16,0 0-4-16,0 0-12 16,11 13-9-16,-11-2-4 15,0 3-11-15,0 1-3 16,-4 3-5-16,4-3-7 16,-7-1-6-16,7-3-3 15,0-11-3-15,0 14 1 0,0-14-1 16,22 4-2-1,-9-8 0-15,5 0 2 16,-4 1 0-16,6-1-1 0,-1 0-1 0,-4 4-2 16,3-5 2-16,-3 5 0 15,0 3 0-15,-3 2-2 16,3 3 2-16,-3-2-1 16,3 7 0-16,-4-3 2 0,-1 6 0 15,1-2-1-15,-3 2 5 16,-1-1 0-16,-3 1 2 15,-4-1 4-15,0-2 2 16,-6-2-1-16,6-11 2 16,-22 16-1-16,7-10-3 15,-4-6-2-15,-3 0-1 16,1 0-10-16,0-6-40 16,8-1-53-16,13 7-46 15,-12-19-13-15,12 19-5 16,16-21-7-16,3 13-3 15</inkml:trace>
  <inkml:trace contextRef="#ctx0" brushRef="#br0" timeOffset="189117.34">26278 11343 252 0,'-8'-19'133'0,"8"9"-49"0,0 10-11 16,4-14-14-16,8 10-15 15,2 4-18-15,8 0-5 16,2 0-8-16,2 0-5 15,1 0-1-15,1 0-3 16,-5 0-1-16,-5 0-1 16,0-3 2-16,-5 3-3 15,-13 0 3-15,15-4 2 16,-15 4 5-16,0 0 3 16,0 0 3-16,0 0 1 15,0 0 1-15,0 0 1 16,0 18-1-16,-5-5-3 15,5 4-3-15,-3 5-1 0,3 2-3 16,0 5-4 0,0 2 0-16,0 2 0 0,0 0 1 15,0 1-2 1,0-2 0-16,5-2-3 0,-5-1 2 16,6-1-1-16,-2-7 3 15,1-3-3-15,-1-3 1 16,2-3 0-16,-6-12 0 15,8 15-1-15,-8-15-3 16,0 0-12-16,14 0-32 16,-14 0-32-16,7-14-39 15,-7 14-30-15,0-17-11 16,0 17-3-16,0-18-3 0,0 18 76 16</inkml:trace>
  <inkml:trace contextRef="#ctx0" brushRef="#br0" timeOffset="189351.76">26373 11582 177 0,'0'0'138'0,"0"0"-18"16,8-13-29-16,-8 13-6 15,23-9-20-15,-6 9-11 0,2-7-18 16,1 7-12 0,0-3-53-16,0 3-76 15,-3-3-26-15,0 3-13 16,-17 0-5-16,0 0-5 0</inkml:trace>
  <inkml:trace contextRef="#ctx0" brushRef="#br0" timeOffset="189914.16">26611 11196 146 0,'-9'-24'131'0,"9"11"-21"16,-6 1-20-16,6 12-3 15,6-12-12-15,-6 12-12 16,23 0-12-16,-5 9-8 15,3 5-6-15,5 6-5 16,0 13-4-16,1 6-7 16,0 7-2-16,-3 9-2 15,-4 4-4-15,-7 1 0 16,-4 3-3-16,-9-6-2 16,0-2-3-16,-3-6-31 15,-7-6-87-15,-1-11-43 16,-1 0-9-16,-7-11-11 0,4 3-2 15,-5-8-6-15</inkml:trace>
  <inkml:trace contextRef="#ctx0" brushRef="#br0" timeOffset="190867.28">27441 11235 191 0,'13'-9'86'0,"-13"9"-7"0,0 0 0 15,0 0 1-15,0 0-10 16,-16 25-7-16,-5-6-6 16,-1 5-6-16,-7 2-9 15,-1 4-6-15,-3-2-11 16,-1 1-2-16,3-3-8 16,3-5-3-16,3-3-5 15,5-1-1-15,4-7-2 0,5 0 1 16,11-10 0-1,-5 13-2-15,5-13 0 16,16 11 2-16,-1-2 0 16,5 2-3-16,1 1 3 0,6 1-5 15,6 2 4-15,1 2-2 16,6 1 3-16,-3 1-4 16,1 0 2-16,1-1 1 15,-3-1-1-15,-6 0 0 16,-6-4-1-16,-4-1 2 15,-3-4-1-15,-17-8 2 16,16 13-1-16,-16-13-1 16,0 0-15-16,0 0-63 15,0 0-46-15,-14 0-15 16,1-9-12-16,0 5-5 16,-2-3-8-16,2 2-2 15</inkml:trace>
  <inkml:trace contextRef="#ctx0" brushRef="#br0" timeOffset="191804.66">27873 11297 144 0,'21'-25'74'0,"-4"17"-9"16,-1 0-3-16,7 3-3 16,-1 5-5-16,1 5-6 0,-3 3-4 15,-2 4-5 1,-8 6-5-16,-4 2-6 16,-6 0-2-16,-10 0-8 15,-1 1-2-15,-2-5-5 0,-1-1-1 16,1-4-7-16,13-11-1 15,-14 13-4-15,14-13-1 16,0 0 1-16,14 13 0 16,-2-10 0-16,3 1-3 15,3 3 4-15,0-2-1 16,0 3 3-16,2 0 1 16,1 4 0-16,-6 1-1 15,3 0 4-15,-6 2-1 16,-4 0 4-16,0 1 1 15,-3-2 5-15,-5 3 1 16,-5-7 5-16,0 5 3 16,-7-7-1-16,0 5 1 0,-8-7-1 15,1 0-4-15,-1-6-1 16,-1 5-5-16,1-5-2 16,0 0-5-16,5 0-4 15,3-6-30-15,12 6-45 16,0 0-32-16,-9-13-40 15,9 13-9-15,15-11-7 16,4 6 0-16,-2-2 44 16</inkml:trace>
  <inkml:trace contextRef="#ctx0" brushRef="#br0" timeOffset="192101.52">28546 11399 88 0,'0'0'118'0,"0"0"5"16,0 0-34-16,0 0 0 16,0 0-3-16,-15 22-12 15,2-9-14-15,0 6-9 16,-4 1-9-16,3 4-11 15,0 0-8-15,1 2-9 16,-1-2-6-16,6-1-20 0,2-1-32 16,-1-1-41-16,0-8-49 15,7 2-12 1,0-15-9-16,-6 11-2 16,6-11-4-16</inkml:trace>
  <inkml:trace contextRef="#ctx0" brushRef="#br0" timeOffset="192351.55">28358 11457 151 0,'-5'-23'136'0,"5"23"3"16,0 0-38-16,15-6-10 0,-15 6-5 15,23 9-24-15,-6 4-13 16,5 2-13-16,2 3-5 15,2 2-13-15,-1 3-6 16,-3 0-1-16,-1-1-14 16,-1-1-41-16,-6-1-72 15,-8-7-30-15,-1 2-12 16,-5-15-8-16,-11 22-2 16</inkml:trace>
  <inkml:trace contextRef="#ctx0" brushRef="#br0" timeOffset="194157.4">28743 11705 81 0,'0'0'78'16,"13"16"-13"-16,-11-4-10 16,4 5-7-16,0 1-5 15,1 4-6-15,4-4-11 16,-3 0-5-16,0-3-3 15,-8-15 1-15,15 13-3 0,-15-13-2 16,13-6 2-16,-7-5-1 16,0-5-3-16,-4-8 0 15,-2-4-5-15,0-6-3 16,0-9 1-16,0-7-1 16,0-5-4-16,0-4 2 15,-3-2 2-15,-3-2 0 16,0 3 1-16,0 3-1 15,-1 7 1-15,-1 4-1 16,0 6 3-16,3 5-2 16,-1 6-2-16,6 7-1 15,0 2 0-15,10 6-2 16,1 2 0-16,6 5 1 0,5 3 0 16,6 4-1-16,4 0 1 15,7 0 2 1,2 0 1-16,9 4 3 15,4-4-1-15,6 6 3 0,2-6-4 16,8 4 3-16,-1 0 1 16,4-4 2-16,-2 6-2 15,-4-6 1-15,-6 0 1 16,-3 3-3-16,-11-3 3 16,-5 0-1-16,-10-4-16 15,-9 4-44-15,-8 0-57 16,-15 0-21-16,0 0-8 15,-15 0-9-15,-1 12-5 16</inkml:trace>
  <inkml:trace contextRef="#ctx0" brushRef="#br0" timeOffset="195188.58">29047 11417 168 0,'0'0'78'15,"12"-20"-4"-15,-12 20-5 16,15-17-3-16,3 9-8 0,-3 3-6 15,4 0-5-15,1 5-9 16,1 0-4-16,1 0-4 16,-4 3-3-16,1 4-1 15,-19-7-1-15,18 21 1 16,-18-10-4-16,0 4 4 16,-3-3-8-16,-8 3 1 15,2-3-2-15,-4 0-5 16,1-4-3-16,2 0-4 15,10-8-3-15,-17 11-2 16,17-11 3-16,0 0-4 16,6 15 2-16,-6-15-1 15,24 13 1-15,-10-5-1 0,0 1 2 16,-1 0-3-16,0 2 2 16,-3-2-2-16,1 2 2 15,-3 1-2-15,-8-12 2 16,8 22-1-16,-8-10 1 15,0-1 2-15,0 1 0 16,-6 1 0-16,0-2 1 16,-2-1-1-16,-2 0 1 15,-3-2-1-15,-5-2 2 16,4 0-3-16,-5-6 0 16,2 0 1-16,-2 0 0 15,-1-4 0-15,2-1-1 16,3-3-1-16,3 3-43 0,2-3-48 15,10 8-58-15,0-10-8 16,0 10-12-16,0 0-2 16,15-6-7-16</inkml:trace>
  <inkml:trace contextRef="#ctx0" brushRef="#br0" timeOffset="196563.49">29411 11393 126 0,'0'-12'69'15,"0"-1"-3"-15,0 13 0 16,-4-21 2-16,4 21-6 15,0-11-6-15,0 11-5 16,0 0-8-16,0 0-7 16,0 0-6-16,0 0-6 0,0 0-6 15,-5 20-3-15,5-6-2 16,-5 2-4 0,5 2 0-16,-6 0-4 15,6 3 0-15,-2-4 0 0,2-1-2 16,0 0-2-16,2-2-1 15,4-2 2-15,0-2 0 16,-6-10 2-16,15 16 0 16,-3-10 2-16,1-6-1 15,1 3 2-15,1-3 0 16,4 0 0-16,-2-4 0 16,2-1-2-16,0 1 1 15,1 1-4-15,-2-1-6 16,-3 4-26-16,-3-7-33 15,-12 7-38-15,17 0-34 16,-17 0-6-16,0 0-8 16,0 0 1-16,-10 13 75 0</inkml:trace>
  <inkml:trace contextRef="#ctx0" brushRef="#br0" timeOffset="196907.28">29591 11436 191 0,'0'0'94'0,"0"0"-22"15,0 0-11 1,0 0-4-16,0 0-14 16,0 0-4-16,11 21-4 0,-6-5-2 15,3 7-3-15,1 2-1 16,-5 1 1-16,2 3-5 15,0-4-2-15,1 2-5 16,-4-5-4-16,2-1-3 16,-1-8-2-16,-2-1-1 15,-2-12-4-15,7 15-5 16,-7-15-20-16,0 0-27 16,0 0-37-16,0 0-39 15,0 0-17-15,17-11-4 16,-17 11-6-16,5-16 41 15</inkml:trace>
  <inkml:trace contextRef="#ctx0" brushRef="#br0" timeOffset="197188.51">29861 11397 127 0,'0'0'113'16,"9"-13"-22"-16,2 9-23 16,3-4-5-16,3 4-17 0,4 0-13 15,-1 0-13-15,2 4-6 16,-3 0-27-16,-2 0-29 15,-17 0-36-15,14 18-28 16,-14-18-8-16,-16 25-4 16,-3-11 14-16</inkml:trace>
  <inkml:trace contextRef="#ctx0" brushRef="#br0" timeOffset="197672.78">29837 11493 190 0,'0'0'88'0,"0"0"-18"0,0 0-8 15,0 0-7-15,0 0-14 16,0 0-7-16,0 19-8 15,0-9-4-15,0 2-7 16,0 0-2-16,0-12-6 16,5 18 0-16,-5-18 0 15,17 12-4-15,-6-12 3 16,4 5 0-16,2-5 0 16,-2 0-2-16,7 0-2 15,-3 5 0-15,-4-5-3 16,4 7 4-16,-6-3-2 15,1 5 0-15,-2 0 3 16,-1 2 4-16,-2 2 3 0,-2 1 3 16,-4-1 8-16,-3 2 4 15,0-2 2-15,-5 1 1 16,-7-4-1-16,-3-3-1 16,-5 0-2-16,-4-2-7 15,-1-5-27-15,0 0-53 16,2 0-70-16,6 0-16 15,-1-8-12-15,18 8-3 16,0 0-8-16</inkml:trace>
  <inkml:trace contextRef="#ctx0" brushRef="#br0" timeOffset="198962.16">30826 11304 97 0,'9'-14'68'15,"3"6"-3"-15,-12 8 0 16,10-13 2-16,-10 13 2 16,0 0-1-16,0 0-2 15,0 0-6-15,-10 16-7 16,-5-3-5-16,0 7-4 0,-10 1-6 15,2 4-6-15,-7 0-10 16,2 1-3 0,-2-2-5-16,3-1-3 15,5-4-3-15,3-3-4 0,6-4 1 16,3-1-1-16,10-11 1 16,-6 11-3-16,6-11 2 15,14 9-2-15,-2-2 2 16,5-3-1-16,3 5-1 15,5-1-4-15,4 3 2 16,1 2-2-16,2 0 2 16,1 1-2-16,3 3-1 15,-4 0 2-15,1-2 0 16,-2 1 2-16,-4 0-2 16,-4-4 2-16,-2-2 0 15,-6 0 1-15,-4-5 1 16,-11-5-1-16,14 7-3 0,-14-7-32 15,0 0-48-15,0 0-34 16,0 0-19-16,-14 0-6 16,14 0-8-16,-17-5-2 15,3 1 5-15</inkml:trace>
  <inkml:trace contextRef="#ctx0" brushRef="#br0" timeOffset="200540.18">31167 11391 138 0,'7'-21'72'16,"6"15"-1"-16,-13 6-8 15,28-17-2-15,-9 11-5 16,4 6-6-16,2 0-4 16,-1 0-6-16,-1 6-4 15,-4 3-8-15,-4 3 5 16,-6 1-5-16,-4 2-2 16,-5-1-1-16,-8-1-3 15,-5 1-2-15,0-2-9 0,-1-3 2 16,1-2-9-16,13-7-2 15,-15 11-2-15,15-11-3 16,0 0-1-16,5 13 0 16,5-8 4-16,3 1-5 15,3 2 5-15,1 2-4 16,-2-2 3-16,0 5 1 16,1-1-1-16,-5 2 3 15,1 0-2-15,-6 1 4 16,-1 3-2-16,-5-5 5 15,0 1 1-15,-5 0 2 16,1-3 2-16,4-11 0 16,-18 18 2-16,6-13-2 0,-1-2 1 15,-1-3-2-15,0 0 0 16,0-3-5-16,1-3-10 16,1 1-43-1,-1-3-51-15,3 2-49 0,10 6-6 16,-11-12-11-16,11 12-4 15,0 0 2-15</inkml:trace>
  <inkml:trace contextRef="#ctx0" brushRef="#br0" timeOffset="200915.12">31813 11112 175 0,'-5'-18'140'0,"5"18"-29"15,-15-19-7-15,3 16-10 16,-1 3-15-16,-5 10-15 15,1 4-11-15,-2 8-11 16,-2 7-9-16,1 9-11 0,5 7-3 16,2 5-4-16,1 4-1 15,12 5-2-15,0-1-2 16,13 0-2 0,7-3-2-16,1-7-1 0,10-4-13 15,1-3-62-15,0-5-75 16,-2-13-22-16,0-1-7 15,-9-11-9-15,3 1-4 16</inkml:trace>
  <inkml:trace contextRef="#ctx0" brushRef="#br0" timeOffset="202493.15">31844 11332 236 0,'0'-12'94'0,"0"12"-7"15,0 0-4-15,0 0-11 16,0 0-9-16,0 0-8 16,0 19-5-16,0-2-8 15,5 5-9-15,0 4-5 16,4 4-3-16,-3 3-7 15,3 0-6-15,-4-2-2 16,4-2-7-16,0-5-6 16,-2-2-27-16,1-5-33 15,-1-1-53-15,-7-16-38 16,6 12-7-16,-6-12-5 16,0 0-1-16</inkml:trace>
  <inkml:trace contextRef="#ctx0" brushRef="#br0" timeOffset="203122.31">32125 11469 126 0,'20'3'102'0,"-2"-3"-38"16,-1 11-7-16,1-4-1 15,4 10-18-15,5 1-7 0,-2 1-5 16,-3 3-1-16,-3 1-7 16,0 0 1-1,-5-2-2-15,0 1-2 16,-14-5 3-16,0 0-1 16,-12-5 2-16,-1-1-2 0,-3-4 0 15,-5-2-4-15,-3-5-1 16,0 0-3-16,1-6-2 15,7-3-2-15,1-3-2 16,2-2-2-16,3-4 1 16,3-5 1-16,7-3-3 15,7-3 3-15,3 0-3 16,-1-3 4-16,-1 3-2 16,4 0 1-16,-5 2-1 15,6 1 1-15,-8 4 2 16,-2 2 1-16,-3 4 4 15,0 0 2-15,0 1 5 0,-9 3 3 16,2 1 5-16,-6 5 0 16,-1-1-2-16,-3 7 0 15,1 0-3-15,-3 3-3 16,-3 5-3-16,1 5-3 16,1 1-5-16,3 4 0 15,3 0 1-15,4 1-2 16,4-1 0-16,6 1 1 15,3-3-3-15,10-3 0 16,4-3-3-16,5-2-22 16,6 0-39-16,0-5-39 15,4 2-39-15,-3-1-25 16,-4-4-4 0,-3 7-9-16,-2-7 3 15</inkml:trace>
  <inkml:trace contextRef="#ctx0" brushRef="#br0" timeOffset="203454.44">32560 11603 219 0,'0'0'148'0,"0"0"-24"16,0 0-12-16,0 0-112 16,0 0 0-16,0 0 81 15,0 0-24-15,51 11-26 16,-51-11-16-16,0 0-4 16,0 0-37-16,0 0-79 15,0 0-55-15,0-24-2 16,-14 24 162-16,1-8 0 15,-2 8 0-15,-27-4-155 16,-4 12-2-16,-9-8 124 16,-3 0 33-16,3 0 0 15</inkml:trace>
  <inkml:trace contextRef="#ctx0" brushRef="#br0" timeOffset="209275.09">33010 11232 125 0,'0'0'58'0,"0"0"-2"16,0 0 2-16,0 0-1 15,0 0-2-15,0 0 1 16,0 0-3-16,0 0 0 16,0 0-6-16,0 0-4 0,0 0-4 0,0 0-7 15,0 0-5-15,0 0-9 16,0 0 0-16,-61 27-6 16,61-27-2-16,0 0-2 15,-51 6-1-15,51-6 1 16,0 0-2-16,0 0 0 15,0 0-2-15,-50 11 0 16,50-11-1-16,0 0 1 16,0 0-2-16,-21 52-1 0,21-52 1 15,0 0 0-15,-9 55 2 16,9-55-2-16,0 0 2 16,0 0 0-16,9 53 1 15,-9-53-1-15,0 0 0 16,0 0-1-16,0 0-1 15,64 24-1-15,-64-24-2 16,0 0 0-16,61 7-2 16,-61-7 0-16,0 0 1 15,62 11 0-15,-62-11 0 16,0 0-1-16,50 22 3 16,-50-22 0-16,0 0-1 15,0 0 2-15,46 53-4 0,-46-53 7 16,0 0-4-16,21 48 5 15,-21-48-4-15,0 0 5 16,0 0-1-16,-27 55 2 16,27-55 0-16,0 0 1 15,-63 16-1-15,63-16 0 16,-53 0-3-16,53 0-49 16,0 0-46-16,-54-19-42 15,54 19-26-15,0 0-12 16,0 0-4-16,0 0 1 15</inkml:trace>
  <inkml:trace contextRef="#ctx0" brushRef="#br0" timeOffset="209993.78">33332 11356 198 0,'0'0'73'0,"0"0"-7"15,0 0-12-15,55 27-11 16,-55-27-3-16,0 0-5 16,76 61-7-16,-76-61-7 15,58 53-9-15,-58-53-1 16,48 50-1-16,-48-50 3 16,0 0 1-16,29 61 3 15,-29-61 1-15,0 0 4 16,0 0-1-16,0 0 1 15,-69 32-2-15,69-32-2 16,-55-7-3-16,55 7-3 16,-52-19-2-16,52 19-4 15,0 0-1-15,0 0-3 16,-49-65-1-16,49 65-6 16,0 0-2-16,28-66-3 15,-28 66 2-15,0 0-1 0,59-69 3 16,-59 69-1-16,0 0 6 15,50-58 4-15,-50 58 5 16,0 0 5-16,0 0 1 16,14-62 2-16,-14 62 1 15,0 0 1-15,0 0-3 16,-51-43-1-16,51 43-1 16,0 0-1-16,-78-5-1 15,78 5-1-15,-64 10 0 16,64-10-2-16,-64 18-8 15,64-18 1-15,-51 26 0 16,51-26-3-16,0 0 0 0,0 0-2 16,0 53-30-16,0-53-59 15,51 25-43-15,-51-25-22 16,69 19-10-16,-69-19-1 16,68 20-3-16</inkml:trace>
  <inkml:trace contextRef="#ctx0" brushRef="#br0" timeOffset="210603.18">33655 10984 160 0,'0'0'103'0,"0"0"2"15,0 0-11-15,0 0-5 16,0 0-10-16,0 0-12 15,0 0-13-15,52 8-21 16,-52-8-8-16,0 0-13 16,67 69-2-16,-67-69-8 15,48 68-2-15,-48-68-3 16,41 86 0-16,-28-37-1 16,-13 1 3-16,0 0-2 0,0 0 3 15,0-2 1 1,0 2 1-16,0-50 4 15,0 88 2-15,0-88 3 16,-11 82 0-16,11-82-15 0,-66 71-70 16,66-71-52-16,-83 58-23 15,34-41-8-15,49-17-4 16,-90 36-14-16</inkml:trace>
  <inkml:trace contextRef="#ctx0" brushRef="#br0" timeOffset="-200466.38">4160 12916 238 0,'0'0'100'16,"0"0"-1"-16,-8-13-7 15,8 13-7-15,0 0-15 16,8-14-8-16,-8 14-18 16,15-8-9-16,-15 8-17 15,19-4-2-15,-5 4-7 0,0 4-1 16,5 4-2-16,-1 0-2 15,-1 3 2-15,0 3-1 16,-3 0 2 0,-5 3-2-16,-3-1 1 15,-6 4-2-15,-5-4 3 0,-3 0-1 16,-4-2-2-16,1-1 0 16,-5-3-1-16,2-2-1 15,5-2 0-15,9-6 0 16,-18 6 0-16,18-6 0 15,0 0 0-15,0 0 0 16,0 0 0-16,14-9-1 16,-2 9 2-16,-12 0-2 0,22 0 0 15,-10 0 0-15,3 3-1 16,1 4 2-16,-5 0-2 16,1 3 2-16,-2 2-2 15,-2-1 3-15,-2 4-1 16,-6-1 1-16,0 2 1 15,0-2-2-15,-10 2 1 16,2-2-1-16,-6-3 0 16,-5-2-1-16,-2-2-1 15,0-2 1-15,-4-5-1 16,2 0 3-16,-2 0-5 16,5-10-67-16,5 2-73 15,15 8-24-15,-17-22-11 16,17 22-6-16,5-25-6 15</inkml:trace>
  <inkml:trace contextRef="#ctx0" brushRef="#br0" timeOffset="-199778.89">4905 12978 290 0,'0'0'100'0,"0"0"2"16,0 0-8-16,0 0-11 0,-13 11-11 15,4 0-13-15,2 4-13 16,-4 2-12 0,2 4-11-16,-3-2-8 15,3 4-5-15,-3 0-2 0,4-2-2 16,1-2-2-16,0 0-1 15,3-5-23-15,-2-2-39 16,6-1-38-16,0-11-26 16,0 0-33-16,0 11-10 15,0-11-4-15,0 0 12 16</inkml:trace>
  <inkml:trace contextRef="#ctx0" brushRef="#br0" timeOffset="-199435.19">4788 13012 214 0,'-7'-17'154'0,"7"17"-32"16,0 0-14-16,-6-13-12 15,6 13-17-15,0 0-19 16,0 0-21-16,13 14-16 16,1-4-6-16,-1 2-4 15,6 4-3-15,1 3-2 16,0-1-1-16,2 1-1 16,-1 2 1-16,-2-3-1 15,-1-1 0-15,-4-2-3 0,-2-2 1 16,0-1-33-16,-12-12-58 15,12 11-62-15,-12-11-16 16,0 0-8-16,0 0-6 16,0 0-4-16</inkml:trace>
  <inkml:trace contextRef="#ctx0" brushRef="#br0" timeOffset="-198107.16">5646 12962 246 0,'0'-18'90'0,"0"18"1"16,17-19-4-16,-7 9-8 15,5 1-6 1,0 0-16-16,4 9-7 16,-1-3-16-16,3 6-7 0,-3 3-6 15,-2 6-6-15,-2 0 0 16,-2 4-4-16,-7 2 2 15,-5 2-5-15,0-2 2 16,-10 1 0-16,-2-3-4 16,0 0 0-16,-2-2-3 15,0-4 0-15,4-2-2 16,10-8-1-16,-17 8 0 16,17-8 0-16,0 0-1 15,0 0 1-15,0 0 0 16,14 4 0-16,-14-4 0 15,19 0 1-15,-8 6-2 16,2-1 3-16,2-1-1 0,-3 5 0 16,-1 0 0-16,0 1 0 15,-1 3 1-15,-1-1 1 16,-2 1 0-16,-1 2-1 16,-6-2 0-16,0 0 1 15,0-1 0-15,-9-1-1 16,9-11 0-16,-21 15-1 15,4-8 0-15,-1-3-1 16,-3-4 1-16,-1 0 1 16,1 0-1-16,-3-3 1 15,2-4 0-15,1 0-14 16,8 0-55-16,0-4-46 0,13 11-40 16,-4-18-14-16,9 7-5 15,8 6-7-15,5-5 49 16</inkml:trace>
  <inkml:trace contextRef="#ctx0" brushRef="#br0" timeOffset="-197544.7">6045 12844 223 0,'0'-15'97'16,"0"15"-9"-16,0 0-2 15,0 0-13-15,0 0-10 16,0 0-14-16,0 0-11 0,-7 15-11 16,7-2-4-16,0 2-5 15,0 3-4-15,0 3 0 16,0 0-4-1,0 0 1-15,0-1-3 0,0 0 1 16,0-4-3-16,3-1 2 16,1-3 1-16,-4-12-1 15,14 17 1-15,-14-17 0 16,20 8 0-16,-7-8 0 16,0 0 0-16,1 0-1 15,0 0-1-15,2-5 1 16,-2 5-2-16,2-3-3 15,-3 3-26-15,0 0-43 16,-13 0-37-16,16 0-35 16,-16 0-19-16,0 0-10 15,0 0-2-15,0 0 33 16</inkml:trace>
  <inkml:trace contextRef="#ctx0" brushRef="#br0" timeOffset="-197216.58">6207 12964 200 0,'-8'-24'136'15,"8"24"-17"-15,-9-13-15 16,9 13-8-16,0 0-13 0,-10-6-22 16,10 6-17-1,0 16-15-15,3-3-9 16,-3 2-5-16,7 4-1 15,-4 5-3-15,3 1-4 0,0 0 1 16,-1-3-1-16,-1 1-2 16,2-1 1-16,-1-3-3 15,-1-2 1-15,0-3-1 16,3-2 0-16,-7-12-23 16,10 15-50-16,-10-15-49 15,18 3-36-15,-18-3-11 16,19-7-4-16,-19 7-5 15,21-13 72-15</inkml:trace>
  <inkml:trace contextRef="#ctx0" brushRef="#br0" timeOffset="-196372.89">6596 12881 154 0,'0'0'82'0,"0"0"-2"15,0 0 3-15,0 0-6 16,0 0-5-16,-13 0-9 15,13 0-7-15,-14 8-9 16,14-8-8-16,-18 8-9 16,18-8-9-16,-21 6 0 15,9-6-2-15,0 5-1 0,2-5-3 16,-2 0-2-16,12 0-1 16,-18-6-2-16,18 6 1 15,0 0-5 1,-13-5 0-16,13 5-3 0,0 0 2 15,0 0-1-15,-4 15-3 16,4-15 3-16,0 21-3 16,0-8 2-16,0 3-2 15,0 1 3-15,0 0-4 16,0-4 1-16,0 0 2 16,0-13-1-16,7 18 1 15,-7-18-1-15,12 10-1 16,-12-10 1-16,16 0 1 0,-4 0-1 15,-2 0 0 1,2 0-2-16,0 0 1 16,1-4-1-16,0 4 1 15,-4 0 0-15,4 4 0 0,-2-1-1 16,-2 2 2-16,4 2-1 16,-13-7 2-16,20 17-1 15,-8-8 1-15,-4 2-1 16,-1 3 1-16,-1-1 0 15,-4 2-1-15,-2-1 0 16,0 2 1-16,-5-1-1 16,-3-1 0-16,0-3 0 15,-1 0 3-15,-2-3-5 16,-1-2-12-16,12-6-78 16,-13 5-59-16,13-5-16 15,0 0-7-15,0 0-6 16,0 0-5-16</inkml:trace>
  <inkml:trace contextRef="#ctx0" brushRef="#br0" timeOffset="-195130.45">6711 12620 141 0,'14'0'70'0,"-14"0"1"15,0 0 2-15,0 0 1 16,0 0-1-16,-19 13-5 16,5-13-6-16,-1 7-5 15,-10-7-10-15,-1 6-7 16,-4-6-8-16,-4 7-7 15,-5-7-7-15,-2 7-5 16,-5-3-2-16,2 1-5 16,-6-2 0-16,-1 3-1 15,0-3-1-15,-3 2-1 16,0-5-1-16,-1 5 2 16,0-5-2-16,0 0 0 15,3 0 0-15,0 0 0 0,7 0-1 16,-2 0 0-16,6-4 1 15,4 0-3 1,2-1 1-16,3-1 0 16,2 0-1-16,4 0 1 0,2 2 0 15,5-1 0-15,3 0 0 16,3 0 1-16,13 5 0 16,-19-5 0-16,19 5 1 15,-11 0-1-15,11 0 0 16,-11 4 1-16,11-4-1 15,-13 14 0-15,4-3 1 16,4 5 0-16,-3 0 0 0,3 5 1 16,1 1-1-16,0 2 3 15,4 2-2 1,-5 3 2-16,5 1-2 16,0 4-1-16,0-2 2 15,5 0-3-15,-5 3 2 0,6-2-2 16,-1-1 1-16,-1-1-2 15,2-3 1-15,-1-4 1 16,4-2-1-16,-4-2 1 16,1-6-1-16,-1-2 0 15,-5-12 1-15,8 16-1 16,-8-16-1-16,0 0 2 16,0 0-1-16,0 0 0 15,-17-12 1-15,8 1-1 16,-6-3 1-16,-1-2 0 15,-1-2 0-15,0 0-1 16,-3 1 3-16,3 3-1 0,3 0 1 16,0 3-13-16,14 11-75 15,-10-11-59-15,10 11-21 16,0 0-7-16,0 0-8 16,19 8-3-16</inkml:trace>
  <inkml:trace contextRef="#ctx0" brushRef="#br0" timeOffset="-194208.61">3647 12777 148 0,'9'-15'83'16,"-9"15"-4"-16,12-6-2 15,-12 6-7-15,-9 17-6 16,-9 3-12-16,-2 5-10 16,-8 3-5-16,-5 4-9 15,-7 1-7-15,4 1-6 16,-5-3-2-16,3-4-4 15,2-3-2-15,7-3 1 16,5-5-2-16,5-6 2 16,6-4 4-16,13-6 4 0,-13 6 2 15,13-6 0 1,0 0 0-16,13 5 1 16,-2-5 0-16,3 7-1 0,5 0-5 15,4 2-2-15,5 4-1 16,6 1-2-16,5 3 0 15,1-1 0-15,4 4-1 16,-1-2 0-16,-1 0-2 16,-7 0 1-16,-3-1-1 15,-5-4 0-15,-9 0 0 16,-4-2 0-16,-6 1-19 0,-8-12-69 16,7 11-65-1,-7-11-18-15,7 11-8 16,-7-11-7-16,19 7-4 15</inkml:trace>
  <inkml:trace contextRef="#ctx0" brushRef="#br0" timeOffset="-193333.7">7785 12761 193 0,'0'0'91'16,"11"-3"-6"-16,-11 3-2 0,-12 18-10 16,-6-1-7-16,-4 2-10 15,-4 6-7-15,-7-1-11 16,-1 4-12-16,-1-3-6 15,1-2-5-15,1-5-3 16,6-1-3-16,5-4-1 16,4-3-1-16,5-3 4 15,13-7 1-15,-14 6 1 16,14-6 1-16,0 0 1 16,20 8 0-16,-7-2 0 15,8 2 0-15,4 5-4 16,4 2 0-16,3 1-3 15,3 5 1-15,3 3-2 0,-2 2 0 16,-1 0-2-16,1-2 1 16,-7 0-1-16,-2-2 0 15,-5-1-2 1,-4-5 2-16,-5-3-5 0,-13-13 0 16,14 16 0-16,-14-16-38 15,0 0-61-15,0 0-53 16,0 0-14-16,0 0-8 15,0 0-5-15,0 0-4 16</inkml:trace>
  <inkml:trace contextRef="#ctx0" brushRef="#br0" timeOffset="-191013.53">9598 12836 142 0,'-14'-13'86'15,"14"13"-7"-15,0 0-4 16,-9-11-7-16,9 11-7 16,0 0-11-16,16-3-9 15,0 3-10-15,5 0-8 16,3 0-6-16,6 0-3 15,1-3-6 1,5 3-1-16,-5-4-2 16,0 4 0-16,-8-5-1 15,0 5 0-15,-8-6 1 16,-5 6 2-16,-10 0 5 0,10 0 2 16,-10 0 0-1,0 0 3-15,0 0 2 0,0 0 1 16,0 0 1-16,-10 15-4 15,10-15-4-15,-7 19-1 16,0-5-2-16,3 2-3 16,-2 5-1-16,2 3-2 15,1-1 0-15,-3 1-2 16,6 1 0-16,-7-1-1 16,7 1 2-16,-2-2-1 15,2-5-1-15,0-1 3 0,0-1-1 16,2-2 1-16,-2-2-1 15,7-1 0 1,-7-11 0-16,3 13 0 16,-3-13-3-16,0 0-18 0,0 13-36 15,0-13-43-15,0 0-38 16,0 0-21-16,0 0-6 16,0 0-4-16,-12-7-2 15</inkml:trace>
  <inkml:trace contextRef="#ctx0" brushRef="#br0" timeOffset="-190826.05">9756 13045 231 0,'0'-11'137'0,"0"11"-31"0,20-8-17 16,-5 4-15-16,5 4-16 15,-3-6-25-15,6 6-64 16,-1-7-83-16,4 7-21 15,-6-3-13-15,1 3-4 16,-9-7 4-16</inkml:trace>
  <inkml:trace contextRef="#ctx0" brushRef="#br0" timeOffset="-189060.61">9323 12827 97 0,'0'0'66'0,"0"0"-2"16,0 0 1-16,0 0 1 16,0 0 1-16,-12 6-6 15,12-6 1-15,-19 6-7 16,8-1-5-16,-3-2-10 16,-3 2-4-16,-1-5-7 15,0 0-3-15,-2 0-4 16,2 0-4-16,-2 0-1 15,5-5-2-15,0 2-3 16,5 3-2-16,10 0-2 16,-18 0-2-16,18 0-2 15,-13 16 2-15,7-3-3 16,1 3-2-16,-1 4 2 16,0 0-2-16,3 3 2 15,3-3-2-15,-4-2 2 16,4-2-3-16,6-6 2 0,-6-10 0 15,11 16 2-15,-11-16 0 16,20 4-1-16,-6-4 0 16,2 0 0-16,2 0-2 15,1-3 0-15,2 3 0 16,2 0-2-16,-3 0 2 16,1 0-2-16,0 3 1 15,0 2-1-15,-3 1 1 16,-1 2 0-16,-3 1 1 15,-3-1 1-15,-2 6-1 16,-5 1 0-16,-4 0 2 16,-7 4 1-16,-3-1-1 15,-6 1 0-15,-2 0 1 0,-6-2-1 16,1-3 1-16,-7-3-1 16,2-5 0-16,-1-4-1 15,1-2 0 1,2 0 1-16,2-4 0 0,7 0-6 15,0-4-68-15,17 8-72 16,-7-11-17-16,7 11-8 16,0 0-6-16,11-14-6 15</inkml:trace>
  <inkml:trace contextRef="#ctx0" brushRef="#br0" timeOffset="-185240.77">2187 12833 182 0,'0'-18'97'16,"0"5"-8"-16,-3 0 0 16,3 1-7-16,0 12-8 15,-7-13-11-15,7 13-5 16,0 0-9-16,0 0-8 16,-13 0-8-16,13 0-8 15,-11 22-7-15,3-6-3 16,-6 4-2-16,4 5-8 0,-5 1 1 15,3 3-6 1,1-3 2-16,0-1-3 16,1-1 3-16,4-4-3 15,6-3 2-15,0-4 2 0,0-13 1 16,6 18 0-16,-6-18 1 16,21 11 1-16,-4-11 0 15,3 0 1-15,4 0-1 16,4-4 0-16,1-1 0 15,4 1-1-15,-1 0 1 16,0-1-3-16,-4 1 1 16,-2 4 0-16,0 0-11 15,-7-4-52-15,0 4-52 16,-5 4-34-16,-14-4-23 16,16 6-5-16,-16-6-7 15,0 0 6-15</inkml:trace>
  <inkml:trace contextRef="#ctx0" brushRef="#br0" timeOffset="-184912.67">2316 12875 270 0,'0'0'101'0,"-13"-9"-12"0,13 9-12 16,-11 13-8 0,5-1-8-16,4 8-11 0,-4 2-9 15,6 7-6-15,-7 0-1 16,7 4-6-16,0-2-4 16,0 1-2-16,0-3-7 15,0 0-2-15,4-8-4 16,-1 2-2-16,3-7-1 15,-1 1-2-15,2-5-35 16,-7-12-56-16,10 13-60 16,-10-13-16-16,12 6-6 15,-12-6-7-15,0 0-5 16</inkml:trace>
  <inkml:trace contextRef="#ctx0" brushRef="#br0" timeOffset="-183850.25">1783 12827 92 0,'0'0'71'0,"0"0"-5"15,0 0-2-15,0 0 6 16,0 0-1-16,0 0 1 15,0 0-6-15,0 0 0 16,-18 6-9-16,18-6-3 16,-22 6-11-16,9-4-7 0,-4-2-9 15,0 5-7 1,-4-5-3-16,1 0-4 16,-4-5 0-16,3 5-2 15,0-7-1-15,2 4 0 0,-1-3-1 16,5 2 0-16,6 1-1 15,9 3-1-15,-18 0 0 16,18 0-1-16,0 0-2 16,-13 21 2-16,7-3-1 15,3 3-2-15,-3 4 1 16,0 3-2-16,2-1 1 16,4-2-2-16,-3-2 4 15,3-3-3-15,0-7 2 16,0-13 2-16,5 16 0 15,-5-16 1-15,15 4 0 16,-1-4 0-16,1 0 0 16,3 0 0-16,5-3-2 0,0 3 0 15,3 0-1-15,-1 3 0 16,0 3-1-16,-2 1 1 16,-3 5-1-16,0 1 1 15,-4 4-1-15,-5 2 1 16,-5 1-2-16,-6 4 3 15,-6 0-5-15,-10 2 4 16,-6-1-5-16,-10 1 1 16,-4-2 0-16,-7-4 0 15,-2 2 0-15,-1-6 2 16,0-4-21-16,10-4-87 16,5-8-53-16,16 0-10 0,3-9-7 15,12 9-7-15,14-24-3 16</inkml:trace>
  <inkml:trace contextRef="#ctx0" brushRef="#br0" timeOffset="-172308.19">16925 12819 128 0,'14'-19'78'15,"-1"10"-8"-15,3 1-4 16,2 2-8-16,1 6-6 16,1 0-6-16,0 0-5 15,-2 10-6-15,-1 2-3 16,-7 4-7-16,-1 5-2 16,-9 2-8-16,0 2-1 15,-7 1-3-15,-4-2-3 16,-3-2-3-16,1-2-3 15,-1-5-1-15,3-3-1 0,11-12 2 16,-16 12-3-16,16-12 3 16,0 0-1-16,0 0-1 15,0 0 2-15,17 0-1 16,-17 0-1-16,22 3 2 16,-13 1 0-16,3 1-1 15,2 2 1-15,-2 3 0 16,-1 1 0-16,-1 2 2 15,-3 2 2-15,-2-1 0 16,-5 3 1-16,0 1 2 16,-5-2 3-16,-2 0-1 15,-6 0 2-15,-4-5-3 16,-1 1-1-16,-2-4 0 0,-3-5 0 16,0-3-2-16,-4-6-2 15,4-4-2-15,0-2-33 16,9-2-67-16,6 0-49 15,2-5-14-15,6 5-7 16,6-2-6-16,11 8 98 16</inkml:trace>
  <inkml:trace contextRef="#ctx0" brushRef="#br0" timeOffset="-171839.47">17571 12858 220 0,'9'-11'90'0,"-9"11"-5"0,0 0-2 16,-7 24-12-16,0-6-10 15,-2 3-11-15,2 6-6 16,-7 2-10-16,3 4-10 16,-4 0-7-16,1 0-5 15,-3-3-2-15,3-1-3 16,1-2-2-16,-1-4-16 16,7-2-39-16,0-5-34 15,2-5-28-15,5-11-32 16,0 0-11-16,0 0-4 0,12-4 61 15</inkml:trace>
  <inkml:trace contextRef="#ctx0" brushRef="#br0" timeOffset="-171558.25">17389 12918 288 0,'0'-21'122'0,"0"21"-13"16,0 0-6-16,0 0-24 16,20-3-15-16,-20 3-23 15,23 25-15-15,-4-8-9 0,0 5-8 16,4 1-1 0,3 4-2-16,0 0 1 15,0 2-4-15,-4-3-31 16,1-2-68-16,-1-4-54 0,-1 2-11 15,-10-9-9-15,2 4-5 16,-13-17 73-16</inkml:trace>
  <inkml:trace contextRef="#ctx0" brushRef="#br0" timeOffset="-169878.31">18375 12877 151 0,'5'-13'88'16,"-5"13"-6"-16,14-17 5 15,-14 17-9-15,22-13-4 16,-8 7-10-16,5 6-7 16,-3-3-12-16,3 3-8 15,-1 6-10-15,-2 2-6 16,-2 0-6-16,2 6-3 16,-7 2-3-16,-2 3-5 15,-7-1 3-15,0 1-5 16,0 1 3-16,-12-4-5 0,4 0 1 15,-5-2-2-15,0-5 2 16,3-1-1-16,-2-5 1 16,12-3 0-16,-18 3 0 15,18-3-1-15,0 0 2 16,0 0-2-16,0 0 1 16,0 0 0-16,19-6-1 15,-7 6 0-15,-3 0-1 16,8 5-1-16,-7 1 1 15,3 1 0-15,-2 3 0 16,-4 1 2-16,-1 2-1 16,-3 3 1-16,-3 0 0 15,0 0 1-15,-2 2 1 0,-3-2 0 16,-2-1-1-16,-1 0 1 16,-7-4-1-1,-2-1 0-15,-3-3 0 16,-1-7-2-16,2 0 1 0,-3 0 0 15,-3-13 1-15,5 2 0 16,3-2-8-16,3-3-43 16,4 1-54-16,10 2-42 15,0-3-14-15,18 6-4 16,-3-1-9-16,10 6 74 16</inkml:trace>
  <inkml:trace contextRef="#ctx0" brushRef="#br0" timeOffset="-169378.4">18791 12809 206 0,'0'0'96'0,"-8"-15"-10"0,8 15-5 15,0 0-11 1,0 0-9-16,0 0-12 0,0 0-6 15,-4 15-9-15,4-1-7 16,0 2-5-16,2 4 1 16,-2 2-5-16,0 3-3 15,5-3-1-15,-5 2-5 16,6-5 2-16,-2-1-4 16,5-4 2-16,1-1-2 15,2-7 2-15,3 0 1 16,-2-6-2-16,6 0 0 15,-1 0-2-15,1 0 0 16,-1-6-2-16,0 3-10 16,-2 3-40-16,-3-5-39 15,3 5-36-15,-5-5-34 0,-11 5-13 16,18 0-2-16,-18 0-7 16</inkml:trace>
  <inkml:trace contextRef="#ctx0" brushRef="#br0" timeOffset="-169019.05">18943 12881 226 0,'0'0'139'0,"-7"-15"-34"16,7 15-16-16,0 0-5 15,0 0-17-15,0 0-12 16,-6 15-18-16,11 1-12 16,-5 1-4-16,8 8-5 15,-4-2-1-15,3 6-6 16,-1-1-1-16,1 3-3 16,-1-4 0-16,1-1 1 15,-4-2-3-15,4-4 0 16,-2-2 0-16,0-3 1 15,-2-4-1-15,-3-11-2 16,7 17-30-16,-7-17-53 16,0 0-58-16,0 0-19 0,12-13-9 15,-12 13-5-15,4-17-5 16</inkml:trace>
  <inkml:trace contextRef="#ctx0" brushRef="#br0" timeOffset="-168081.55">19401 12826 142 0,'0'0'74'0,"0"0"-5"16,0 0-4-16,0 0-2 15,-13 0 0-15,1 0-8 16,1 0-3-16,-5 0-7 16,1 0-5-16,-1 0-4 15,0 0-3-15,-2 0-5 16,3-4-5-16,-1 4-2 16,4-3-2-16,0 3-5 15,12 0-2-15,-18-5-3 16,18 5-2-16,-13 0-1 15,13 0 1-15,0 0-2 16,-11 14 0-16,11-14 0 16,0 24 2-16,-4-8-2 0,4 5-3 15,0-1 2-15,4 2-3 16,-4-1 2-16,4-2-2 16,-4-1 1-16,6-4-1 15,-6-14 2-15,14 16 1 16,-14-16-2-16,20 3 1 15,-6-3 0-15,0-3-2 16,4 3 1-16,-2-5-2 16,3 5 1-16,-2-6-2 15,-2 6 1-15,1 0 0 16,-2 0 0-16,0 6 0 16,-2-2 0-16,-2 4 1 15,3 0-1-15,-4 3 2 0,-1 2-1 16,-2 1 1-16,-1 0 1 15,-5 1 0-15,0 0 0 16,0 1 1-16,-10-1-2 16,1 0 1-16,-7-2-3 15,-1-3 2-15,-4 0-1 16,-2-3 1-16,1-4-1 16,0-3-8-16,4 4-66 15,4-4-63-15,14 0-24 16,-12-13-8-16,12 13-8 15,12-12-4-15</inkml:trace>
  <inkml:trace contextRef="#ctx0" brushRef="#br0" timeOffset="-167019.22">19531 12528 140 0,'12'0'75'0,"-12"0"-4"15,0 0-2-15,-14 0 0 16,-1 0-3-16,-6 0-7 16,-6 0-8-16,-6 6-12 15,-4-6-9-15,-8 7-6 16,-4-1-6-16,-3 1-6 15,-4 0-5-15,-1 0-1 16,-3-3-2-16,2 4-1 16,-4-3-1-16,3-5-2 15,-4 6 0-15,2-6-1 16,-2 7 1-16,-2-7-2 16,4 6 2-16,0-6 0 15,2 4 0-15,4-4 0 16,1 0 0-16,6 0 0 15,7 0 2-15,1-5-1 16,6 0 0-16,5 0 0 0,2-1 1 16,6 6 2-16,3-9 1 15,3 9 1-15,3-6 0 16,12 6 2-16,-19 0 0 16,19 0-1-16,-9 0 1 15,9 0-2-15,0 0 2 16,-14 15 0-16,10-2-1 15,4 1 0-15,-6 5 0 16,6 2 1-16,0 6-1 16,0 2 1-16,6 4-2 15,-1 2 0-15,2 3-3 16,0 1-2-16,-1 2 1 16,1-1-1-16,1-3 0 0,-1 1 0 15,0-4 0-15,0 0-2 16,-1-7 1-16,1-1 2 15,-2-3-2-15,-3-6 1 16,-2 0-3-16,5-4 1 16,-5-13 1-16,0 19-1 15,0-19 1-15,0 0 1 16,0 0 1-16,-17-5 0 16,17 5 2-16,-18-22-1 15,1 6 0-15,3-1 2 16,-2-3-2-16,-1 3-1 15,-3 1 2-15,5 2-2 16,-4 2 1-16,6 2-1 0,2 6-11 16,-1 0-59-16,12 4-71 15,0 0-18-15,0 0-11 16,0 0-4-16,21 8-7 16</inkml:trace>
  <inkml:trace contextRef="#ctx0" brushRef="#br0" timeOffset="-165964.16">16147 12797 158 0,'0'0'83'16,"16"-11"-8"-16,-16 11-1 15,0 0-6-15,0 0-7 0,0 11-10 16,-7 4-6-16,-7 1-8 31,-2 5-2-31,-7 5-11 16,-1 4-6-16,-7 1-5 16,1-1-5-16,-1 1-4 15,0-1-1-15,-1-4-1 0,5-4-1 16,2-4 3-16,6-6-1 15,3-3 1-15,7-4 1 16,9-5 3-16,-11 5 1 16,11-5 1-16,0 0 0 15,0 0 1-15,0 0 0 16,16 8-1-16,-3-3-1 16,0 4-3-16,6 1-1 15,2 3 0-15,5 2-2 16,5 1 0-16,1 0 1 15,1 4-2-15,0 1 2 0,-1 0-1 16,-3-2 0-16,-2 0-1 16,-6-1 1-16,-7-1 0 15,-1-4 0-15,-4-2-1 16,-9-11 0-16,10 14-4 16,-10-14-32-16,0 0-56 15,0 0-57-15,0 0-14 16,0 0-8-16,0 0-3 15,0 0 40-15</inkml:trace>
  <inkml:trace contextRef="#ctx0" brushRef="#br0" timeOffset="-164901.75">20265 12789 126 0,'13'-13'94'0,"1"8"-20"16,-14 5-2-16,13 0-5 16,-13 0-6-16,-8 13-12 15,1 0-6-15,-8 2-8 16,0 6-5-16,-6-1-7 15,1 5-8-15,-7 0-6 16,0-1-3-16,0-2-2 16,-1 0-4-16,-1-4 3 15,4-2-3-15,1-5 3 0,5-3 1 16,2-2 1 0,7-2 4-16,10-4 2 15,0 0 2-15,0 0 1 16,0 0 2-16,0 0-1 0,22 12 2 15,-6-6-1-15,7 3-2 16,1 2-2-16,4 3 0 16,2 5-2-16,2 1-1 15,0 2 0-15,1 3 2 16,0 0-4-16,-2 0 2 16,-2 1-4-16,-4-2 0 15,-3-5-2-15,-4-2 1 16,-5-4-2-16,-13-13 2 15,18 16-2-15,-18-16-1 16,0 0-27-16,0 0-49 16,0 0-60-16,0 0-24 15,0 0-9-15,0 0-9 0,0 0-4 16</inkml:trace>
  <inkml:trace contextRef="#ctx0" brushRef="#br0" timeOffset="-155390.1">14610 12834 210 0,'0'0'92'0,"0"0"-10"16,0 0 2-16,0 0-8 15,0 0-9-15,24-12-14 16,-4 12-6-16,0-6-8 15,7 6-5-15,2-6-10 16,-1 3-9-16,0 3-7 16,-1-4-14-16,-1 4-43 15,-8 0-44-15,-4 6-41 16,-14-6-20-16,7 14-2 16,-7 0-8-16,-15-4 89 0</inkml:trace>
  <inkml:trace contextRef="#ctx0" brushRef="#br0" timeOffset="-154812.05">14600 12881 164 0,'0'0'127'16,"0"0"-32"-16,0 0-13 15,0 0-4-15,0 0-18 16,-11 12-15-16,11 3-13 16,-5 3-8-16,2 0-5 15,-2 3-3-15,2-3-6 16,-2 1-6-16,0-6 1 15,3-1 2-15,2-12-3 16,0 0 1-16,7 12 0 16,4-12 1-16,4-6 0 15,0 2 0-15,5-1-1 16,0 2 0-16,0-2-1 16,1 5-2-16,-1-5 0 0,-5 5-1 15,3 4-1 1,-3 0 1-16,3 4-1 15,-4 1 2-15,1 2-1 16,-3 1 4-16,-4 3-1 0,0 1 3 16,-3 0-2-16,-5 2 3 15,-13 1-1-15,4-1 0 16,-11-1 0-16,0 1-1 16,-8-3 0-16,-2-2-1 15,-4-4-1-15,-1-5-14 16,3-4-62-16,4 0-61 15,2-9-21-15,10 5-9 0,-1-8-9 16,17 12-4 0</inkml:trace>
  <inkml:trace contextRef="#ctx0" brushRef="#br0" timeOffset="-152468.46">14284 12790 78 0,'0'0'47'0,"12"-7"-4"0,-12 7 0 16,0 0 2-16,0 0-2 16,0 0-4-16,0 0-2 15,-11 7-1-15,11-7-1 16,-13 7 0-16,13-7 0 15,-20 9-3-15,7-6 1 16,0-3-4-16,-2 6 0 16,0-6-2-16,-3 0-2 15,2 0-1-15,-2 0-1 16,3-5-2-16,1 5-2 16,0-6-1-16,2 2-1 15,12 4-4-15,-15-6-1 16,15 6-2-16,0 0-3 0,-13-4-2 15,13 4-1-15,0 0-2 16,-12 19-1 0,6-6 1-16,-1 4 0 15,-2 5-2-15,0 1 0 0,0 3 0 16,2 0 0-16,-1-4 0 16,2-1 0-16,4-4 1 15,2-4 1-15,0-13 2 16,3 13 1-16,-3-13-1 15,19 0 1-15,-7 0-1 16,2-3 1-16,1 0-2 16,2-1-2-16,0 0 0 0,3 4-1 15,0-3 0-15,-1 3-1 16,-1 0 0 0,-1 7 0-16,1 0 2 15,-2 2 0-15,-2 3-1 0,-1 1 1 16,-1 5 0-16,-5 0 1 15,-5 2 1-15,-2 1 0 16,-3 1-1-16,-7 1 1 16,-6-1-1-16,-3-3 1 15,-3 1 0-15,-4-4 0 16,-1-3 0-16,-1 0 1 16,1-5-13-16,1-8-60 15,5 5-67-15,1-5-21 0,-1 0-9 16,3 0-9-1,-2-8-4-15</inkml:trace>
  <inkml:trace contextRef="#ctx0" brushRef="#br0" timeOffset="-150491.22">13476 12810 102 0,'0'0'69'0,"16"-13"-4"15,-16 13 2-15,0 0 2 16,0 0 0-16,0 0-5 16,0 0-5-16,0 0-8 15,0 0-5-15,-17 0-9 16,4 5-7-16,-4-1-8 15,-1-1-5-15,-7-3-4 16,5 5-2-16,-4-5-1 16,0 0-1-16,2 0 0 15,1-4 0-15,2 1 0 16,1-1 0-16,4-2 0 0,4 3-1 16,10 3-2-16,-14-5-1 15,14 5 0-15,0 0-3 16,-9 18 0-16,9-3 0 15,-7 4-2-15,0 5 1 16,0 4-1-16,0 2 0 16,-2 0 0-16,0-4 0 15,3-2 1-15,3-5-1 16,3-1 3-16,3-5 0 16,-3-13 1-16,21 9 1 15,-5-9-1-15,4 0 1 16,1 0-2-16,2-4-1 15,1-1 0-15,3 5-2 0,-3-5-1 16,0 5 1-16,-2 5-1 16,-1 0 1-16,-3 3 0 15,-2 1 0-15,1 3 0 16,-5 6 1-16,-3 1 0 16,0 3 1-16,-5 1-1 15,-4-1 3-15,0 5-2 16,-8-1 1-16,-5 0-2 15,-3-2 1-15,-7-3 0 16,0-2 0-16,-6-1 0 16,-2-6 0-16,-3-7-1 15,-2-5-22-15,3-8-59 16,2-3-59-16,0-6-18 0,8-1-11 16,1-4-8-16,10 7-6 15</inkml:trace>
  <inkml:trace contextRef="#ctx0" brushRef="#br0" timeOffset="-149272.54">14385 13259 85 0,'0'0'80'0,"0"0"-2"16,0 0-2-16,0 0 3 15,0 0-2-15,2-15-6 16,-2 15-4-16,0 0-7 16,18-10-7-16,-18 10-8 15,0 0-7-15,0 0-9 16,0 0-6-16,0 0-5 16,0 0-4-16,0 0-4 15,0 0-2-15,-18 9-4 16,18-9 0-16,0 0 1 0,-9 7-1 15,9-7 0-15,0 0 0 16,0 0-3-16,0 0-48 16,0 0-78-16,0 0-31 15,0 0-10-15,0 0-10 16,0 0-5-16</inkml:trace>
  <inkml:trace contextRef="#ctx0" brushRef="#br0" timeOffset="-144421.41">22505 12903 181 0,'0'0'87'0,"-12"-9"-10"15,12 9-9-15,-13 0-7 16,13 0-9-16,0 0-7 16,0 20-4-16,0-20-5 15,19 19-3-15,-6-7-3 16,1 1-6-16,7-3 0 16,1 4-3-16,-4-2-8 15,6 2-2-15,-2-3-2 16,-1 3-3-16,-2-2 0 15,-1 1 0-15,-2 1 1 16,-1-1-1-16,-6 2 1 16,-3-1 2-16,-6 0 1 15,-4-1 1-15,-7-1-1 16,-4 0 0-16,-4 1-2 16,-5-4 0-16,-1-1-3 0,0-2 0 15,-2-6-2-15,7 0-1 16,0 0 1-16,5-6 1 15,2-3 0-15,7-3-1 16,6-3 1-16,0-1-1 16,11-5 1-16,4-1-2 15,3-3 0-15,4-2-2 16,0 0 0-16,3-1 2 16,-4 1-2-16,0 2 1 15,-2 3-1-15,-5 0 1 16,-3 3-1-16,-7 2 2 15,-4 3 1-15,0 0-1 16,-2 2 2-16,-8 0 1 0,-1 0 1 16,-7 4 0-16,-2 2 0 15,-3 0 0-15,-3 2 0 16,-1 4-3-16,0 0-1 16,1 7 1-16,5-3-3 15,2 2 2-15,6 1 0 16,13-7-2-16,-14 17 0 15,14-17-3-15,12 19-79 16,-12-19-63-16,19 16-18 16,-5-6-14-16,-14-10-1 15,20 17-7-15</inkml:trace>
  <inkml:trace contextRef="#ctx0" brushRef="#br0" timeOffset="-141937.22">22196 12789 132 0,'0'0'72'16,"5"-13"1"-16,-5 13 1 16,0 0 3-16,0 0-2 15,0 0-1-15,-11-11-9 16,11 11-7-16,-10 0-8 0,10 0-8 15,-19 4-10 1,6 0-7-16,-2-4-7 16,-3 8-4-16,-2-5-3 15,1 2 0-15,1-5-1 0,1 2 0 16,0-2 0-16,1 0-2 16,2-2-1-16,4 2 1 15,10 0-1-15,-19-6-1 16,19 6-1-16,-13-5-1 15,13 5 0-15,-13 0-1 16,13 0-1-16,-13 16 1 16,5-4-2-16,-4 2 1 15,2 3-2-15,-2 3 3 16,-2 2-2-16,1 2-2 16,0 0 3-16,4-2-4 15,-1-3 4-15,3-3-2 16,4-4 2-16,3-12-4 0,0 15 4 15,0-15 1-15,10 0-1 16,-10 0 1-16,24 0 0 16,-8-6-2-1,3 1 1-15,0 0-2 0,-2 0 1 16,2 2-1-16,0 3 1 16,-4-4-2-16,3 4 1 15,-5 4 1-15,2-1 0 16,-2 4 1-16,1 2 2 15,-2 1-4-15,-2 6 0 16,1-2 0-16,-8 2 0 16,-3 2 0-16,0 0 0 15,-7 2 0-15,-7 1 0 0,0-2 0 16,-6-2 0-16,-6-1 0 16,0 1 0-1,-2-4 0-15,-2-4 0 16,-1-3-21-16,4-1-93 0,3-5-42 15,4 0-14-15,4-4-7 16,16 4-7-16,-9-10-5 16</inkml:trace>
  <inkml:trace contextRef="#ctx0" brushRef="#br0" timeOffset="-139210.45">21495 12783 113 0,'18'-12'74'0,"-18"12"-4"15,0 0 0-15,0 0 2 0,0 0 1 16,0 0-2-16,0 0-8 16,0 0-3-16,-20 0-9 15,7 5-4-15,-1-5-8 16,-1 5-8-16,-4-5-7 16,-1 0-6-16,0 0-3 15,1 0-1-15,-1-5-2 16,6 5-1-16,1-5-1 15,13 5-1-15,-15-5-1 16,15 5 0-16,-12 0-1 16,12 0-1-16,-9 18-2 15,2-5 0-15,-3 4 0 16,1 3 0-16,-4 6-3 0,4 1-1 16,-3 0 0-1,4-2-2-15,-3-4 3 16,5-3-2-16,3-3 2 15,3-5-2-15,0-10 4 0,0 0 1 16,14 8-1-16,-14-8 0 16,22-3 0-16,-8 3 0 15,4-5-1-15,-3 5-1 16,4-4-1-16,-2 4 3 16,1 0-2-16,3 6 0 15,-4 0 1-15,0 2 1 16,-1 3-3-16,-1 3 0 15,-6 1 0-15,-2 4 0 16,-7 1 0-16,0 3 0 16,-8 1 0-16,-8 0 0 15,-7-2 0-15,-4-1 0 16,-5 0 0-16,-4-4 0 0,-5-3 0 16,1-6-73-16,4-8-85 15,3 0-16-15,0 0-8 16,7 0-6-16,6-10-7 15</inkml:trace>
  <inkml:trace contextRef="#ctx0" brushRef="#br0" timeOffset="-138460.52">22285 13221 158 0,'-11'-12'95'15,"11"12"1"-15,0 0-1 16,0-13 1-16,0 13-5 16,3-12-7-16,-3 12-10 15,0 0-10-15,7-12-11 16,-7 12-11-16,0 0-10 16,0 0-7-16,0 0-7 15,0 0-18-15,0 0 0 16,-14 12 0-16,14-12 0 15,-9 11 0-15,9-11 0 16,0 0 0-16,-12 10 0 16,12-10 0-16,0 0 0 15,0 0 0-15,0 0 0 0,15-7 0 16,-15 7 0-16,11-7 0 16,-11 7 0-16,14 0-95 15,-14 0-70 1,0 0-15-16,0 0-8 0,5 17-7 15,-10-4-5-15</inkml:trace>
  <inkml:trace contextRef="#ctx0" brushRef="#br0" timeOffset="-130381.74">27395 12929 212 0,'-5'-13'85'0,"5"13"-6"16,5-14-8-16,-5 14-3 15,18-16-11-15,-4 11-7 0,4 0-12 16,6 1-5 0,3 4-11-16,0 0-2 15,0 5-1-15,-1 4-5 16,0 2 0-16,-5 7-3 0,-8-1 1 15,-5 6-2-15,-8-2 1 16,-7 2-1-16,-4-1-2 16,-6 0 0-16,-2-7-4 15,-2-2 1-15,2-4-1 16,-2-2 0-16,7-3 0 16,2-4 0-16,12 0 0 15,-9 0 0-15,9 0 0 16,0 0-1-16,15-6 0 15,-1 6-1-15,-2 0-2 16,3 0 0-16,-2 0 0 16,2 5-1-16,-3 2 1 15,0 4 0-15,-5 2 1 0,-2 1 2 16,-5 3 0-16,0 0 2 16,-5 1-1-16,-2 0 3 15,-5 1 3-15,-6-2 0 16,-4-1-1-16,-2-3 1 15,-3-5 0-15,-1 0 0 16,-2-4 1-16,3-4-3 16,1-7-14-16,5-1-51 15,8-3-76-15,6-3-22 16,3-5-12-16,8 6-9 16,-4-4-4-16</inkml:trace>
  <inkml:trace contextRef="#ctx0" brushRef="#br0" timeOffset="-129084.95">28014 13006 96 0,'8'-13'59'15,"-8"13"-4"-15,0 0-4 16,9-11-2-16,-9 11 2 16,0 0 1-16,0 0 0 15,0 0-3-15,-9 11-3 16,9-11 0-16,-9 22-3 15,-2-8-1-15,4 3-3 16,-1 3-2-16,-4 1-7 16,3 0-4-16,-2 0-5 0,1-2-5 15,-1-2-3-15,4-2-6 16,0-1-3 0,0-4-14-16,7-10-24 15,-6 15-32-15,6-15-26 0,0 0-30 16,0 11-20-16,0-11-7 15,0 0-1-15,0 0 31 16</inkml:trace>
  <inkml:trace contextRef="#ctx0" brushRef="#br0" timeOffset="-128694.35">27873 13028 146 0,'-15'-19'97'16,"15"19"-7"-16,-14-12-7 15,14 12-4-15,0 0-10 16,0 0-3-16,0 0-10 15,0 0-6-15,19 17-8 16,-8-9-7-16,9 5-1 16,-3-1-3-16,4 5-3 0,-2-2-6 15,-2 1-1 1,2-2-6-16,-5 2-2 16,0-1-3-16,-2-2-3 15,-4-1-8-15,-8-12-36 0,14 21-59 16,-14-21-49-16,7 15-14 15,-7-15-10-15,5 11-5 16,-5-11-4-16</inkml:trace>
  <inkml:trace contextRef="#ctx0" brushRef="#br0" timeOffset="-126992.4">28576 12900 94 0,'0'0'58'0,"0"0"-1"16,-2-11 3-16,2 11-2 15,0 0 1-15,0-14-4 16,0 14-5-16,8-15-9 15,-8 15-3-15,14-16-8 16,-14 16-4-16,19-11-8 16,-6 6-3-16,-1 5-3 15,0 0-1-15,-1 0-1 16,1 5-2-16,-12-5-3 0,20 16 2 16,-12-5 0-16,-1 4 0 31,-1 3-1-31,-1 3 1 0,-5-1 0 15,0 2-1-15,-11-1 1 16,4-2-1-16,-2-3-1 0,-3 0 0 16,-1-8-1-16,-1 0 0 15,5-5-2-15,9-3 3 16,-17 5 0-16,17-5-1 16,0 0 0-16,0 0 2 15,0 0-3-15,0 0 0 16,0 0 1-16,20-7-2 15,-20 7-2-15,21 5 0 0,-10 1 1 16,-11-6-2 0,16 18 1-16,-9-7 1 15,-2 4-1-15,-5 1 2 16,0 3-1-16,0-1 2 0,-6 1 2 16,-1 0 3-16,-3-5 2 15,-1 3 4-15,-4-5 1 16,-3-2 2-16,1-4-1 15,-2-3 1-15,-5-3-1 16,3-5-3-16,1 0-1 16,0-3-7-16,6 0-28 15,0-5-36-15,9 2-44 16,5 11-39-16,13-21-15 16,6 13-5-16,0-2-6 15,8 5 6-15</inkml:trace>
  <inkml:trace contextRef="#ctx0" brushRef="#br0" timeOffset="-126351.81">28899 12870 163 0,'7'-11'84'0,"-7"11"-12"16,0 0-4-16,0 0-9 15,0 0-5-15,0 0-11 16,0 0-3-16,0 0-8 16,0 12-2-16,0-12-4 15,-9 22-3-15,9-6-2 16,-6 2-3-16,1-1-3 15,3 3-4-15,2-2-1 0,-5 0-3 16,5-3 0-16,0 0 2 16,0-4-2-16,0-11 2 15,6 17 1 1,-6-17 1-16,11 13 3 0,-11-13 1 16,15 7 1-16,-15-7 1 15,18 4 1-15,-4-4-1 16,-1 0-1-16,3-4-1 15,-1 0-4-15,5 1-2 16,0-2-1-16,-2 0-3 16,-2 0-1-16,-3 5 0 15,-2-4-6-15,-11 4-22 16,14 0-33-16,-14 0-31 0,0 0-38 16,0 0-23-16,0 0-13 15,0 0-3-15,0 0 0 16</inkml:trace>
  <inkml:trace contextRef="#ctx0" brushRef="#br0" timeOffset="-125968.65">29033 12968 148 0,'0'-21'112'15,"0"21"-18"-15,0-15-11 16,0 15-6 0,0 0-9-16,0 0-11 15,0 0-13-15,0 0-7 16,-5 13-7-16,5 0-7 16,0 6-2-16,-4 1-2 15,4 5 0-15,0-1-2 16,0 4 1-16,-5-4-5 15,5 0 0-15,0 0-2 16,0-4-1-16,0-2-1 16,0-4-2-16,0-3 0 15,0-11 0-15,8 13-3 16,-8-13-10-16,0 0-28 0,12 0-31 16,-12 0-42-16,12-6-33 15,-12 6-12 1,15-13-5-16,-8 1-5 15,4 5 37-15</inkml:trace>
  <inkml:trace contextRef="#ctx0" brushRef="#br0" timeOffset="-125093.71">29465 12870 95 0,'0'0'72'0,"0"0"-2"15,0 0 1-15,0 0-4 16,0 0 3-16,0 0-9 0,0 0-3 15,0 0-10-15,-19-9-7 16,19 9-8-16,-16 0-5 16,3 0-4-16,1 0 0 15,-2 0 2-15,1 0-1 16,-1 0-1-16,4 0 1 16,-3 0-1-16,13 0-1 15,-23-4-1-15,23 4-4 16,-13-4-3-16,13 4-3 15,0 0-2-15,0 0-3 16,-10 5-2-16,10-5-1 16,0 18-1-16,0-5-2 15,-5 1 3-15,5 4-2 0,-2 1 0 16,2 1 1-16,0-2 0 16,-4-1 0-16,4-6-3 15,0 1 0-15,0-12 0 16,6 14 0-16,-6-14 0 15,15 0 0-15,-15 0 0 16,22 0 0-16,-11-5 0 16,2 0 0-16,0 5 0 15,1-4 0-15,-2 4 0 16,0 0 0-16,-2 0 0 16,-10 0 0-16,20 12 0 15,-20-12 0-15,18 22 0 16,-9-9 0-16,-2 2 0 0,-1 3 0 15,0 0 0-15,-6 2 0 16,0 0 0-16,-6-2 0 16,-2-1 0-1,-5 0 0-15,-6-3 0 0,-1-3 0 16,-7-4 0-16,-1-3 0 16,2 0-94-16,-2-4-56 15,3-7-14-15,4 2-8 16,0-4-7-16,12 0-4 15</inkml:trace>
  <inkml:trace contextRef="#ctx0" brushRef="#br0" timeOffset="-123749.99">29537 12602 75 0,'14'0'78'16,"-14"0"-12"-16,13-5-1 15,-13 5 0-15,0 0-3 16,0 0-7-16,0 0-3 16,-18 0-5-16,5 0-3 15,-2 0-6-15,-5 4-7 16,-1-4-4-16,-6 5-4 15,0-5 1-15,-5 8-5 16,-2-4-2-16,0 0-3 16,-2 2-2-16,-3-1-4 0,0 2-1 15,-1-4-1-15,0 2-2 16,3-1 0-16,-7 0 2 16,3-4-2-16,1 3 1 15,-1-3-1-15,0 5 2 16,0-5-2-16,-1 0 2 15,1 0-2-15,3 0-1 16,2 0-1-16,2 0 0 16,3 0-1-16,3 0 0 15,3 0-1-15,3 0 1 16,2 0 0-16,5 0 1 16,0-6 0-16,3 6 0 15,12 0 2-15,-19-5 0 0,19 5 1 16,-14 0 0-16,14 0 1 15,-17-5-1-15,17 5 2 16,-15 0 1-16,15 0-3 16,-14 0 1-16,14 0-2 15,-9 4 0-15,9-4 0 16,0 0 0-16,-18 17 0 16,18-17-1-16,-11 21 0 15,3-9 1-15,1 1 0 16,0 2 0-16,2-1 0 15,1 3 1-15,-2-1-1 16,1 1-1-16,3 1 0 16,2 1 2-16,-5-3-3 0,5 3 3 15,0 4-5-15,-5-2 0 16,5 0 0-16,0 1 0 16,-4 0 0-1,4-1 0-15,-6-1 0 0,1 3 0 16,3-4 0-16,-3 1 0 15,3-1 0-15,2-2 0 16,-6 1 0-16,6-3 0 16,0 0 0-16,0-2 0 15,0-2 0-15,0-11 0 16,0 17 0-16,0-17 0 16,0 0 0-16,5 12 0 15,-5-12 0-15,0 0 0 0,0 0 0 16,-6-13 0-1,6 13 0-15,-6-13 0 16,6 13 0-16,-7-17 0 16,7 17 0-16,-7-16 0 0,7 16 0 15,-6-11 0-15,6 11-67 16,0 0-81-16,0 0-19 16,0 0-7-16,0 0-7 15,0 11-2-15</inkml:trace>
  <inkml:trace contextRef="#ctx0" brushRef="#br0" timeOffset="-122890.74">28221 13159 108 0,'0'0'55'0,"-15"-7"0"16,15 7 3-16,-9-12 6 0,9 12 6 16,-11-18 1-16,4 5 3 15,7 13-3-15,-13-22-5 16,13 22-5-16,-14-19-9 16,14 19-6-16,-9-15-9 15,9 15-9-15,0 0-8 16,-8-12-6-16,8 12-3 15,0 0-3-15,0 0 0 16,0 0-2-16,0 0-6 16,0 0-32-16,13 21-61 15,-5-8-53-15,-1 1-13 16,7 5-7-16,-5-3-6 16,3 6-3-16</inkml:trace>
  <inkml:trace contextRef="#ctx0" brushRef="#br0" timeOffset="-119757.15">26885 12857 136 0,'0'0'101'0,"13"-13"-20"0,-13 13-5 16,0 0-5-16,0 0-9 15,-13 13-8-15,-2 0-9 16,-4 4-10-16,-5 4-5 16,-6 0-5-16,0 3-6 15,-4-1-2-15,1-2 0 16,1-3-5-16,2-1 2 16,4-6-1-16,8-1 1 15,2-5 1-15,5-1 0 16,11-4 0-16,-12 4 1 15,12-4 1-15,0 0-2 16,10 14-1-16,1-5 1 16,1 0-2-16,5 5 1 0,4 1-2 15,3 3-2-15,3 1-1 16,2 2 0-16,0 2 0 16,0 0-6-16,0 1-3 15,-2-1 0-15,-5 0 0 16,0-5 0-16,-2-1 0 15,-5-3 0-15,-1-5 0 16,-14-9 0-16,18 12 0 16,-18-12-8-16,14 4-106 15,-14-4-44-15,10 0-13 16,-10 0-9-16,0 0-6 16,20-4-6-16</inkml:trace>
  <inkml:trace contextRef="#ctx0" brushRef="#br0" timeOffset="-118710.35">30543 12897 131 0,'14'-7'91'15,"-14"7"-7"-15,17-7-5 16,-17 7 7-16,0 0-12 16,0 0-7-16,-19 17-7 15,2-3-8-15,-8 0-10 16,-3 4-6-16,-8 1-8 16,-4 1-8-16,-1-2-4 0,1 1-1 15,2-2-6-15,0-6 0 16,8 0-2-1,6-3 1-15,4-2-2 16,6-1 3-16,14-5 4 0,0 0 1 16,-9 11 0-16,9-11 0 15,19 11-1-15,-4-2-1 16,7 1-2-16,3 3-6 16,3 0-4-16,7 4 0 15,0 2 0-15,2 0 0 16,0 3 0-16,1 2 0 15,-5 0 0-15,1-3 0 0,-5 0 0 16,-4-2 0-16,-5-5 0 16,-3-1 0-1,-7-4 0-15,-10-9 0 16,13 9 0-16,-13-9-17 16,0 0-115-16,0 0-34 0,0 0-11 15,-13 0-9-15,3-5-3 16,10 5 33-16</inkml:trace>
  <inkml:trace contextRef="#ctx0" brushRef="#br0" timeOffset="-98094.33">24570 12815 61 0,'0'0'59'0,"0"0"3"16,0 0-3-16,0 0 7 15,0 0-4-15,0 0-2 16,-14 6-7-16,3-2-6 15,-3-1-12-15,-3 2-8 0,-3-5-6 16,-2 6-5-16,0-4-4 16,-2-2 2-16,1 5-3 15,4-5 3-15,-2 0-2 16,6 0 2-16,-1-5 0 16,16 5-1-16,-17-2-1 15,17 2-3-15,-17 0 0 16,17 0-3-16,-17 14-1 15,7-1 2-15,1 4-4 16,-2 0 0-16,2 1-2 16,1 3-1-16,2-4 0 15,1-1-2-15,5-3 0 16,0-13-3-16,6 17 0 0,-6-17 1 16,13 3 0-1,-1-3-1-15,-1 0 1 16,0 0 0-16,5-5 1 15,-1 5 0-15,-1 0 1 0,0-4 2 16,1 4 0-16,-2 4 0 16,1 1 2-16,-1 1-2 15,0 1 1-15,2 4-1 16,0 0 0-16,2 2 1 16,-4 0 0-16,2 1 1 15,-3 2 2-15,-4 0 1 16,0 0 1-16,-2-1 2 15,-6 0 2-15,0-1 0 0,-7-1 0 16,-6-2-1 0,-1-2-2-16,-7-2-1 15,-5-4-2-15,-1-3-1 16,0 0-2-16,-1-6-18 0,2-1-42 16,4 0-37-16,3-5-42 15,19 12-11-15,-7-22-5 16,20 13-5-16,0-4 97 15</inkml:trace>
  <inkml:trace contextRef="#ctx0" brushRef="#br0" timeOffset="-97297.45">24947 12811 104 0,'13'-8'63'16,"-13"8"0"-16,0 0-6 15,0 0 6-15,0 0 0 16,0 0-4-16,0 0-6 15,0 0-3-15,-16 9-9 16,7-3-4-16,-6-3-3 16,-2 1-6-16,2-4-9 15,-3 4-2-15,3-4-3 16,2 0-2-16,0 0 0 16,13 0-3-16,-19 0-1 15,19 0-1-15,-15 17-2 16,8-5-2-16,-1 3 0 0,-2 6-1 15,1 0 0-15,3 1 1 16,-1-1-2-16,2-3 0 16,5-4-1-16,0-1-2 15,0-13-1-15,5 12 0 16,-5-12 1-16,17 0-1 16,-3 0 0-16,-1 0 0 15,3-7 1-15,2 4 1 16,-1 3 3-16,2-5-1 15,-1 5 0-15,-3 0-1 16,0 3 2-16,-2 2 0 16,1 3 1-16,-1 4 1 15,-3 1-1-15,0 4 3 0,-5 0 2 16,-3 3 1-16,-2 1-1 16,-2-1 1-1,-8 2-2-15,-1-6 1 16,-6 0-2-16,-4-3-1 0,-5-4-5 15,-1-9-34-15,7 0-55 16,0-4-47-16,6-10-17 16,14 3-7-16,0-8-6 15,13 7 9-15</inkml:trace>
  <inkml:trace contextRef="#ctx0" brushRef="#br0" timeOffset="-96850.83">25267 13165 114 0,'0'0'129'0,"0"0"-17"0,0 0-33 15,0 0-6-15,0 0-2 16,0 0-15-16,0 0-12 16,0 0-12-16,0 0-4 15,0 0-2-15,0 0-2 16,0 0-4-16,0 0-3 15,0 0 2-15,0 0-3 16,0 0-2-16,0 0-3 16,0 0-3-16,0 0 0 15,0 0-1-15,0 0-3 16,0 0-19-16,0-12-54 16,0 12-61-16,8-10-21 15,-8 10-12-15,12-10-2 0,-12 10-8 16</inkml:trace>
  <inkml:trace contextRef="#ctx0" brushRef="#br0" timeOffset="-95842.7">25470 12883 137 0,'0'-11'91'16,"0"11"-20"-16,-2-15-18 31,2 15-9-31,19-13-12 16,-2 8-12-16,3 2-9 15,7 0-3-15,0-2-4 0,-1 2-1 16,2 3-1-1,-3-5 0-15,-5 5 1 16,-6-5 7-16,-2 5 5 16,-12 0 5-16,0 0 4 0,10 0 5 15,-10 0 0-15,0 0 2 16,-8 14-1-16,8-14-6 16,-9 20-6-16,5-5 1 15,-2 4-7-15,3 1-1 16,-3 5 1-16,1 2-1 15,-2 1 0-15,1 1 0 16,-1-1-2-16,4 1-4 16,-2-4 2-16,-1-3-2 15,6-1-2-15,-3-2-3 16,3-3-14-16,0-4-24 16,0-12-31-16,0 17-24 0,0-17-29 15,0 0-22-15,0 0-5 16,0 0-2-16,0 0 104 15</inkml:trace>
  <inkml:trace contextRef="#ctx0" brushRef="#br0" timeOffset="-95639.58">25541 13074 116 0,'-10'-12'130'0,"10"12"-13"16,0 0-32-16,19-12-13 15,-6 8-9-15,2 1-14 16,5 3-18-16,1-7-22 0,6 7-35 16,0-3-38-16,3 3-35 15,-7 0-28-15,4 0-5 16,-8 0-6-16,3 0 52 16</inkml:trace>
  <inkml:trace contextRef="#ctx0" brushRef="#br0" timeOffset="-95295.84">25963 12846 151 0,'0'-20'130'0,"0"20"-33"16,0 0-19-16,0 0-12 15,0 0-8-15,-7 13-11 16,7 1-10-16,0 8-9 16,0 5-3-16,0 0-3 15,4 6-4-15,-4 0-1 16,0 0-5-16,3-2-4 16,-3-1-3-16,0-5 0 15,6-5-2-15,-6-2 0 16,7-6-9-16,-7-12-40 15,7 14-53-15,-7-14-38 16,0 0-10-16,0-13-9 16,0 13-2-16,-7-14 97 0</inkml:trace>
  <inkml:trace contextRef="#ctx0" brushRef="#br0" timeOffset="-76746.33">31342 12781 66 0,'0'0'40'0,"0"0"0"16,0 0-1-16,0 0-1 16,0 0-1-16,-13 12-3 15,0-8-7-15,13-4 3 16,-25 11-9-16,10-7-2 0,-4-4-1 15,2 7 0-15,-2-7 1 16,-1 0 2-16,5 0 6 16,-4 0 0-16,6-5 7 15,2 0 2-15,11 5 2 16,-16-9-2-16,16 9-2 16,0 0-4-16,0 0-5 15,0 0-7-15,0 0-5 16,0 0-5-16,-9 18-3 15,9-5-2-15,0 3-1 16,0 3-1-16,0 5 1 16,0-3-1-16,0 0 0 15,0-3 1-15,0-3-2 16,5-4 0-16,-5-11 0 16,7 13 2-16,-7-13-1 15,15 0 0-15,-15 0-2 0,19-10 2 16,-9 4 0-16,6 2 4 15,-3 1-5-15,2 3 3 16,0 0 0-16,0 0 0 16,-2 0 1-16,0 7 0 15,0 3-1-15,-5 1-3 16,3 3 6-16,-3 0-5 16,-1 4 2-16,-5 1-1 15,-2 2 3-15,0 0-1 0,0 0 2 16,-4-2 0-1,-6-2-5-15,-7-3 1 16,-1-2 1-16,-3-5-2 16,-4-1-1-16,-2-6-19 0,0-7-27 15,2-1-37-15,10-3-38 16,0-9-32-16,15 4-7 16,0-8-6-16,11 6 34 15</inkml:trace>
  <inkml:trace contextRef="#ctx0" brushRef="#br0" timeOffset="-76003.78">31666 12811 106 0,'0'0'50'15,"0"0"1"-15,0 0-6 16,0 0 2-16,0 0-6 16,-13 0 0-16,13 0 0 0,-16 4-3 15,1-4-4-15,3 0-1 16,-1 0 0-16,1 0-2 16,-5 0-1-16,7 0-3 15,-3 0-2-15,4 0-3 16,9 0-4-16,-12 12-3 15,12-12-5-15,-13 23-3 16,9-7-1-16,1 5-3 16,-3 0 0-16,6 0-2 15,-6-1 3-15,6-3-3 16,-5-1 2-16,5-4-2 16,0-12-1-16,10 14 2 15,-10-14-1-15,14 4 1 0,-14-4-1 16,25 0 0-16,-11 0-1 15,0-4 0-15,0 4 0 16,0 0-1-16,0 0 0 16,0 0 0-16,-1 3 1 15,1 2 0-15,-1 1 0 16,0 5 0-16,-1 0 1 16,-1 3 2-16,0 0-1 0,-2 4 3 15,-2 1-1-15,-3 1 3 16,-4 1 0-16,-4 0 4 15,-1-3 0-15,-6-2 1 16,-4-2 0-16,-4-2 0 0,-1-6 0 16,-5-2-12-16,2-4-48 15,-1-4-64-15,2-5-36 16,22 9-10-16,-21-26-7 16,21 15-4-16</inkml:trace>
  <inkml:trace contextRef="#ctx0" brushRef="#br0" timeOffset="-75613.16">31947 13178 268 0,'0'0'94'16,"0"0"3"-16,16-7-14 16,-16 7-2-16,0 0-21 15,0 0 1-15,0 0-12 16,0 0-12-16,0 0-2 15,0 0-13-15,0 0 3 16,-15 0-15-16,15 0 4 0,0 0-11 16,-16 0 2-16,16 0-5 15,0 0-35 1,0-15-61-16,0 15-39 16,16-12-6-16,-2 7-6 0,-4-2-7 15,7 7-4-15</inkml:trace>
  <inkml:trace contextRef="#ctx0" brushRef="#br0" timeOffset="-75003.83">32097 12840 155 0,'0'0'81'0,"13"0"-16"16,0 0-6-1,3 0-15-15,4 7-14 16,6-4-11-16,2-3-2 0,6 7-7 16,-1-7-3-16,-1 0-2 15,-9 0 4-15,1 0 3 16,-5 0 6-16,-5-5 3 15,-14 5 5-15,10 0 5 16,-10 0 0-16,0 0 2 16,0 0-3-16,-9 9-3 15,9-9-4-15,-13 22-3 16,2-3-4-16,7 1 0 16,-2 5-1-16,-5 4-2 15,4 3 1-15,4 1-1 16,-3 1-2-16,-1-1 0 15,1-1-1-15,-1-1-3 0,1-5-1 16,6-1-3-16,-5-6-10 16,5-3-34-16,0-5-40 15,0-11-51-15,0 0-24 16,0 0-6-16,0 0-4 16,0 0 3-16</inkml:trace>
  <inkml:trace contextRef="#ctx0" brushRef="#br0" timeOffset="-74816.38">32173 13086 226 0,'16'0'117'16,"0"-4"-41"-16,2 4-15 15,6 0-35-15,7-5-58 16,4 5-59-16,-7 0-25 15,6 3-9-15,-8-3-9 16,-1 4 126-16</inkml:trace>
  <inkml:trace contextRef="#ctx0" brushRef="#br0" timeOffset="-74410.16">32612 12881 200 0,'0'0'88'16,"0"0"-19"-16,0 0-1 15,0 0-17-15,0 0-9 16,0 0-8-16,0 0-1 15,0 0 0-15,0 60-5 16,0-60-2-16,0 0-3 16,-7 59 0-16,7-59 0 15,0 0-2-15,-9 53 0 16,9-53-1-16,0 0-2 0,0 0-1 16,0 0-2-1,0 0-2-15,53 43-2 16,-53-43-3-16,0 0-4 15,62-5-2-15,-62 5-14 0,0 0-32 16,65-17-35-16,-65 17-40 16,0 0-29-16,0 0-12 15,0 0-1-15,0 0-4 16</inkml:trace>
  <inkml:trace contextRef="#ctx0" brushRef="#br0" timeOffset="-74128.95">32787 12969 248 0,'0'0'102'0,"0"0"-6"16,0 0-8-16,0 0-11 16,0 0-12-16,-9 58-11 15,9-58-6-15,-7 59-8 16,7-59-10-16,-8 65-4 15,8-65-8-15,0 60-3 16,0-60-6-16,3 48-1 16,-3-48-9-16,0 0-25 15,0 0-56-15,14 53-65 16,-14-53-14-16,0 0-7 16,0 0-4-16,0 0 5 15</inkml:trace>
  <inkml:trace contextRef="#ctx0" brushRef="#br0" timeOffset="-70699.19">27212 16323 126 0,'0'-19'81'0,"7"7"-11"16,5-7-3-16,3-2-3 16,2-8-8-16,6 0-8 15,3-3-8-15,2-3-5 16,0 4-7-16,2-1-7 16,-4 5-5-16,0 5-3 15,-4 8-2-15,-3 6-3 16,-8 8 1-16,-11 0-1 15,13 22-1-15,-13 1 0 16,-10 3-1-16,-6 4 1 16,-8 3-3-16,-9 2 0 15,-11-1-2-15,-7-1-1 0,-7-6-2 16,-9-3 2-16,2-4-2 16,5-8 1-16,4-5 0 15,8-7 3-15,11 0 1 16,12-7 2-1,13-6 1-15,12 0-2 0,4-5 3 16,11 5-3-16,3 1 4 16,3 2-6-16,1 6 0 15,-2 4-3-15,-2 7 0 16,-6 6 1-16,-7 9 1 16,-5 7-6-16,-7 2-1 15,-10 4-33-15,0 0-31 16,-7-1-36-16,-3-7-32 0,3 4-11 15,-5-16-10-15,9 2 28 16</inkml:trace>
  <inkml:trace contextRef="#ctx0" brushRef="#br0" timeOffset="-70371.06">27440 15679 187 0,'0'-27'105'0,"0"11"-26"15,0 16-8-15,0 0-5 16,0 0-18-16,0 23-11 16,-5 11-18-16,2 18-19 15,-2 8-45-15,-7 9-54 16,5 8-27-16,-11-10-8 16,2 2-8-16,-12-9 76 15</inkml:trace>
  <inkml:trace contextRef="#ctx0" brushRef="#br0" timeOffset="-69886.69">26605 15843 134 0,'-7'-35'123'15,"0"14"-50"-15,7 21-14 16,-4-10-10-16,4 10-9 0,0 24-11 15,4 0-10-15,1 10-10 16,0 8-5-16,1 5 0 16,-2 4-2-16,0 2 1 15,-4-3 0-15,0-2 0 16,-7-4-1-16,-3-5 1 16,-10-9 5-16,-1-1-3 15,-6-12 3-15,-1 1 1 16,-3-10 4-16,3-8 0 15,-1 0 5-15,4-16 1 16,8 1-2-16,9-10 3 16,8-3-9-16,13-5-37 15,12 2-50-15,6 2-44 0,10 8-20 16,-6 1-8-16,5 12-9 16,-15 3 124-16</inkml:trace>
  <inkml:trace contextRef="#ctx0" brushRef="#br0" timeOffset="-69449.25">25861 15888 95 0,'7'-13'119'0,"-7"13"-45"15,0-13-20-15,0 13-6 16,0 23-12-16,0 1-10 16,0 9-15-16,-3 6-6 15,3 7-17-15,-4 4-32 16,-2-3-39-16,2 3-25 15,-9-9-4-15,1 0 3 16,-8-13 109-16</inkml:trace>
  <inkml:trace contextRef="#ctx0" brushRef="#br0" timeOffset="-68402.39">25659 15918 81 0,'0'-25'123'16,"0"4"-36"-16,-6 7-25 15,6 14-5-15,0 0-9 16,0 0-11-16,-13 0-10 15,10 15-11-15,-3 4-6 16,0 4-4-16,-1 6 1 16,1 4-1-16,-1-2-4 0,5 2 2 15,2-1-1 1,-5-3 0-16,5-4 0 16,0-2-1-16,-3-3-1 15,-3-3 1-15,-5 0 0 0,-4-4 0 16,-6-1 0-16,-3-2 0 15,-4-1 0-15,1-2 0 16,1-2 0-16,3-5 0 16,2 0 4-16,3 0 2 15,4 0 3-15,14 0 2 16,-14-11 2-16,14 11 2 16,-5-12 0-16,5 12-1 15,4-11-2-15,-4 11-3 16,0 0-3-16,7-11-2 15,-7 11-3-15,0 0-1 16,0 0-2-16,0 0 0 16,0 0 0-16,-18 14 2 0,18-14-1 15,-20 14 1-15,7-8 0 16,-1-1 0-16,5-3 1 16,-3-2 1-16,12 0 4 15,-15 0 0-15,15 0 2 16,0 0 0-16,-8-9 2 15,8 9 0-15,0 0 0 16,0 0-1-16,0-13-2 16,0 13-3-16,0 0-2 15,-17 5 1-15,8-1-2 16,-6 0-2-16,-4 1 0 16,-5-1 0-16,3 2 1 0,0-6 0 15,1 4 0-15,5-4 0 16,15 0-1-16,-12-7 2 15,12 7-1-15,6-12-2 16,-6 12-1-16,13-10-1 16,-13 10-1-16,0 0 0 15,0 0 1-15,-13 0 0 16,-1 6 0-16,-4 1 1 16,2-1 0-16,-5 0 1 15,1 0 2-15,2-1-1 16,3 1-1-16,1-6 0 15,2 0 2-15,12 0 0 16,-15-5 2-16,15 5 0 0,-11-14-1 16,6 2 2-16,2-5 0 15,3-2 0 1,-7-4 0-16,2-6-3 16,-1-5 1-16,3-6-2 0,-3-2 1 15,0 2-2-15,4-2 3 16,2 5-3-16,0 4 1 15,0 8-20-15,7 10-41 16,-7 15-44-16,21-4-43 16,-6 17-13-16,2 5-10 15,0 9-3-15,-5 4 80 16</inkml:trace>
  <inkml:trace contextRef="#ctx0" brushRef="#br0" timeOffset="-68136.84">24887 16476 148 0,'17'5'128'0,"1"-5"-29"16,8 0-51-16,3 4-17 0,5-4-26 16,4 3-53-16,-8-7-54 15,8 4-9-15,-16-7-12 16,3 4 48 0</inkml:trace>
  <inkml:trace contextRef="#ctx0" brushRef="#br0" timeOffset="-67668.08">24198 16149 106 0,'-4'-45'115'16,"14"8"-21"-16,5 0-50 15,11 9-15-15,7 3-6 16,5 6-6-16,2 9-8 16,-5 4-4-16,-2 6-2 15,-6 12 0-15,-11 4 3 16,-11 6 1-16,-17 9 0 15,-11 1 1-15,-10 7 6 16,-8 3 0-16,-6 3 3 16,-4-2-1-16,1 2-3 15,5-3 3-15,9-2-4 16,9-4 4-16,10-2-5 16,13-4 2-16,11-2-1 0,14-5-1 15,12-3 2-15,10-5-6 16,8-4-19-16,7-1-33 15,4-4-33-15,-6-6-41 16,1 0-11-16,-13-10-12 16,-5 4 7-16,-17-5 135 15</inkml:trace>
  <inkml:trace contextRef="#ctx0" brushRef="#br0" timeOffset="-67449.4">24437 16430 259 0,'-11'-12'177'16,"11"12"-6"-16,0 0-60 16,0-12-39-16,0 12-25 15,0 0-25-15,17 5-71 16,-17-5-84-16,15 8-24 15,-15-8-12-15,19 4-9 16,-19-4 5-16</inkml:trace>
  <inkml:trace contextRef="#ctx0" brushRef="#br0" timeOffset="-66000.09">23453 16140 94 0,'0'0'57'16,"-8"-10"-6"-16,8 10-7 15,-22 0 3-15,4 0-4 0,-3 0-2 16,-1 0-4-16,-2 6 0 16,-3-6-6-16,4 3-2 15,1-3-4-15,4 4-3 16,3-4-4-1,15 0-4-15,-17 0-5 16,17 0-8-16,0 0-18 16,0 0-21-16,13-4-19 15,-13 4-18-15,21 0-23 16,-10 8-23-16,-11-8-5 16,25 9 58-16,-25-9 68 15</inkml:trace>
  <inkml:trace contextRef="#ctx0" brushRef="#br0" timeOffset="-65703.2">23433 16239 156 0,'0'0'69'0,"-15"-6"-1"16,0 6 2-16,-3 0 1 15,-2 0-9-15,-1 4-4 16,-5-4-9-16,8 0-7 16,-2 0-11-16,3 5-7 15,6-5-10-15,11 0-22 16,-12 0-45-16,12 0-57 0,0 0-24 15,0 0-13-15,10-5-5 16,-10 5 42-16</inkml:trace>
  <inkml:trace contextRef="#ctx0" brushRef="#br0" timeOffset="-59070.18">21360 15912 85 0,'-14'-11'69'16,"14"11"-5"-16,0 0-6 15,-11-11 0-15,11 11-3 16,0 0-2-16,0 0-7 16,21-6-7-16,-4 6-7 0,7 0-4 15,3-4-4 1,2 4-4-16,4-3-4 16,-4 3-7-16,3 0-7 15,-10 0-28-15,-2 0-29 0,-7 4-32 16,-13-4-34-16,12 17-14 15,-12-3-5-15,0-14 46 16</inkml:trace>
  <inkml:trace contextRef="#ctx0" brushRef="#br0" timeOffset="-58507.72">21366 15954 94 0,'0'-17'79'16,"0"7"-17"-16,0 10-9 15,0 0-5-15,0 0-8 16,-4 21-11-16,1-1-8 16,-3 3-8-16,4 3-3 15,-3 0-3-15,5-1-1 16,-7-6-2-16,7-1 0 16,0-5 2-16,0-13 1 0,0 0 0 15,18 9-1-15,-4-13 1 16,1-1 0-16,5-1-1 15,1 0 0-15,3 0-3 16,-2 2-1-16,-1 4-1 16,0 0 0-16,-2 0 1 15,-1 8 0-15,-3 1 0 16,0 7 1-16,-4 1-1 16,-2 5 4-16,-2-1-2 15,-2 3 5-15,-5 5 2 16,-6-4 4-16,-7 1 5 15,0-1 0-15,-8-4 0 16,-5-4 0-16,-4-1 1 0,-3-9-10 16,1-3-37-16,2-4-56 15,4-10-44 1,12 0-16-16,6-10-7 16,16 4-10-16,2-9 146 0</inkml:trace>
  <inkml:trace contextRef="#ctx0" brushRef="#br0" timeOffset="-57898.32">22054 15837 156 0,'0'-13'79'0,"0"13"-11"0,-8-12-7 16,-5 19-3-16,1 8-6 16,-8 7-8-16,4 10-6 15,-9 7-7-15,3 5-2 16,-3 3-4-16,2 2-4 15,3-5-5-15,6 0-1 16,2-7-4-16,12-6 0 16,0-7-1-16,14-5 2 15,1-6-2-15,9-5 1 16,-1-2 2-16,3-6 0 16,0-6 2-16,-1-4-1 15,-3-4 1-15,-3 0-2 16,-9-6 2-16,-5 2-2 15,-10-3 0-15,-3 1-3 16,-11 4-55-16,-3 1-70 0,-4 6-21 16,6 3-21-16,-2 6-13 15,10 0-12-15</inkml:trace>
  <inkml:trace contextRef="#ctx0" brushRef="#br0" timeOffset="-54655.56">20152 16148 91 0,'-11'-5'74'16,"11"5"-21"-16,-16 4-10 15,16-4-4-15,-8 12-11 0,8-12-7 16,0 14-3-1,0-14-4-15,7 10-3 16,-7-10-2-16,15 0 1 16,-15 0-4-16,20-9 1 0,-8-2-1 15,-4-3-1-15,2-4-1 16,-1-2-1-16,-4 2 1 16,0-1 0-16,-5 6 3 15,0 13 1-15,0 0-1 16,-18 0 0-16,0 12 0 15,-4 12 0-15,-4 2-3 16,-4 3-1-16,1 0-3 16,1 0 0-16,4-6 0 15,3-6 3-15,5-5 0 16,5-6 4-16,11-6 3 16,0 0 4-16,-13-19 3 15,13 3 1-15,-5-6 2 0,1 0 0 16,-3-2 2-16,2 1-1 15,-4 1 0-15,2 4-4 16,-3 3-2 0,10 15-3-16,-17-8-1 0,17 8-2 15,-20 14-5-15,13 2 0 16,-3 1-3-16,0 5 0 16,-3 1-1-16,1 3 3 15,-3-2-2-15,2 2 0 16,-5 0 0-16,-1-4 3 15,-2 4 1-15,-5-4-4 16,-1 0-17-16,-2-6-26 16,3 1-28-16,-1-4-31 0,6-9-33 15,5 2-14 1,1-12-5-16,10-5 51 16</inkml:trace>
  <inkml:trace contextRef="#ctx0" brushRef="#br0" timeOffset="-54436.77">20067 15758 135 0,'-17'0'108'0,"-3"17"-60"16,-8 9-20-16,-8 8-44 15,-5 5-59-15,-1 9-20 16,-6-6-12-16,10 6 81 16,-6-8 26-16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9:45:25.6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4537 6078 188 0,'0'0'62'0,"-5"-15"-2"0,5 15-13 16,0 0-4-16,0 0-9 15,0 0-3-15,0 10-8 16,0 2-6-16,0 3-4 16,5 7 2-16,-5-1-1 15,7 8 0-15,-5-2-5 16,3 3 0-16,-3 1-2 0,3 0 3 15,-2-3-2-15,1 0-2 16,-4-3-1-16,5 0 2 16,-5-6-1-16,7-1 1 15,-7-5-1-15,0-1-9 16,0-12-26-16,0 13-26 16,0-13-38-16,0 0-26 15,0 0-19-15,15 0-5 16,-15 0 82-16</inkml:trace>
  <inkml:trace contextRef="#ctx0" brushRef="#br0" timeOffset="609.39">4773 6157 171 0,'0'0'71'16,"0"0"-6"-16,-9-15-12 15,9 15-8-15,0 0-11 0,0 0-9 16,0 0-6-16,-5 12-5 15,5-12-2-15,0 18-6 16,-6-4 3-16,6-1-4 16,0 3 3-16,0-2-4 15,0 1 2-15,0-2-3 16,0-1-1-16,0 1 1 16,0-3 0-16,0-10 2 15,11 18 1-15,-11-18 3 16,15 11 1-16,-15-11 0 15,20 4 2-15,-9-4 1 16,2 0 0-16,-1-4-1 16,5 4-1-16,-2-6-8 0,0 2-23 15,-1 0-30-15,1 4-32 16,-15 0-27-16,24 0-22 16,-24 0-11-16,15 0 14 15,-15 0 128-15</inkml:trace>
  <inkml:trace contextRef="#ctx0" brushRef="#br0" timeOffset="968.68">4949 6214 140 0,'-8'-12'64'0,"8"12"-2"15,0 0-11-15,0 0-7 16,0 0-9-16,0 0-5 16,-9 14-3-16,9-2-6 15,4 4-2-15,-4 3-4 16,6 2 1-16,-2 1-1 16,0 3-2-16,3-1-2 15,-2 0 1-15,1 0-3 16,2-3 1-16,-2 0-1 15,0-3 1-15,-1-3 0 16,1-2 1-16,-6-13-1 16,11 16-2-16,-11-16-23 0,0 0-35 15,0 0-47-15,13 0-29 16,-18-15-10 0,5 15-6-16,-5-23 56 15</inkml:trace>
  <inkml:trace contextRef="#ctx0" brushRef="#br0" timeOffset="1551.78">5022 5792 73 0,'0'0'55'16,"8"-19"-15"-16,-8 19-6 0,21-13-8 16,-3 9-9-16,-3 4-5 15,0 0-3-15,2 0-1 16,-2 7-3-16,-5-2 3 16,-10-5-1-16,15 21 0 15,-15-7 1-15,0-1 0 16,-4 5-1-16,-1-4 1 15,-1 4-3-15,-1 0-2 16,0-1 1-16,0-1-2 0,1-2 0 16,2 1 1-16,4-4 3 15,0-11 3-15,-3 17 3 16,3-17 3-16,0 0-1 16,18 10 3-16,-5-10 1 15,1 0-1-15,4-6-2 16,-2 6-17-16,2-4-34 15,-3 4-47-15,-15 0-20 16,20 6-9-16,-20-6-5 16,5 15 96-16</inkml:trace>
  <inkml:trace contextRef="#ctx0" brushRef="#br0" timeOffset="2129.87">5589 6418 154 0,'0'0'64'0,"17"-7"0"15,-17 7-8-15,20-7-6 16,-6 7-6-16,2-7-7 15,1 7-2-15,1-3-7 16,-2 3-6-16,4 0-6 16,-4 0-3-16,2 4-4 15,-4-4-4-15,0 6-17 16,-1-3-30-16,0 1-36 16,-13-4-31-16,19 5-14 15,-19-5-6-15,0 0 25 16</inkml:trace>
  <inkml:trace contextRef="#ctx0" brushRef="#br0" timeOffset="2411.1">5734 6331 192 0,'0'0'84'0,"0"-12"-7"16,0 12-7-16,0 0-10 16,0 13-9-16,0-13-10 15,9 24-10-15,-4-8-6 16,1 4-3-16,1 2-4 0,-1 2-5 16,-1-1-1-1,2 1-17-15,-3-2-50 16,4 1-62-16,-8-8-17 15,10 3-9-15,-10-18-5 0,8 22 54 16</inkml:trace>
  <inkml:trace contextRef="#ctx0" brushRef="#br0" timeOffset="2895.5">6244 6176 239 0,'0'-13'79'0,"0"13"-7"16,-4-14-12-16,4 14-8 15,0 0-9-15,6 16-12 0,-4 1-7 16,-2 3-5-16,7 6-3 16,-2 5-3-16,0 5 1 15,-1 1-3-15,2-1-2 16,0 3-5-16,-6-4-17 16,9 0-35-16,-4-3-44 15,1-12-34-15,7 2-12 16,-13-22-6-16,13 22 19 15</inkml:trace>
  <inkml:trace contextRef="#ctx0" brushRef="#br0" timeOffset="3286.07">6448 6138 123 0,'2'-13'89'16,"-2"-1"-25"-16,0 14-9 15,0 0-9-15,0 0-9 16,0 0-8-16,0 0-10 16,0 20 0-16,0-5-10 15,-2 4 2-15,2 0-3 16,-6 2 1-16,6 0-6 0,0 1 3 15,0-3-1-15,0 0 0 16,7-2 1-16,0-3 1 16,1-2 1-16,4 0 1 15,2-6 1 1,2 1 0-16,2-4-1 0,1-3 1 16,2 0-4-16,2 0-17 15,-2-5-26-15,0 0-31 16,-5-3-32-16,2 4-22 15,-10-6-7-15,1 6-6 16,-9-7 125-16</inkml:trace>
  <inkml:trace contextRef="#ctx0" brushRef="#br0" timeOffset="3567.27">6648 6211 146 0,'0'0'77'0,"0"0"-2"16,-3 12-9-16,3 1-7 16,0 1-11-16,3 4-5 15,1 5-5-15,1 0-8 16,1 1-7-16,-3-1-7 16,4 2-1-16,-1-2-5 15,1-3-1-15,-1-2-1 16,1-2-2-16,-4-5-7 15,-3-11-20-15,7 15-35 16,-7-15-46-16,0 0-27 16,0 0-7-16,0-18-7 15,0 18 62-15</inkml:trace>
  <inkml:trace contextRef="#ctx0" brushRef="#br0" timeOffset="4051.61">6632 5745 85 0,'0'-17'79'16,"0"-1"-19"-16,6 3-9 16,0 2-9-16,2 2-7 15,3 3-11-15,1 2-4 16,3 6-6-16,-3 0-3 16,3 0-4-16,-6 11 1 15,-9-11 0-15,18 23-1 16,-15-8-1-16,-3 2 1 15,0 2 1-15,0 2-1 16,-6 1 0-16,1 0-2 16,0 0 0-16,-4 0 1 15,5-1-1-15,-1-2 0 0,5 0-1 16,0-5 1-16,0-2 0 16,7-1 2-1,6-2 0-15,5-4-3 16,3-5 2-16,2 3-8 0,2-3-16 15,3 0-28-15,3 0-38 16,-8-7-28-16,8 7-8 16,-11-4-3-16,2 4 78 15</inkml:trace>
  <inkml:trace contextRef="#ctx0" brushRef="#br0" timeOffset="5560.18">7055 5443 92 0,'0'0'46'0,"-21"-7"-4"16,7 7-11-16,-5 0-3 0,-2 0-8 15,-4 0-4-15,-3 0-3 16,-3 6-2-16,1-6-4 16,-6 5 0-16,0-2 1 15,-5 1-1-15,-1 1 3 16,-4 0-1-16,-2-2 3 15,-6 3-2-15,-5-1 3 16,2 3-1-16,-7-3 4 16,2 2-4-16,0-1 3 15,-4 1-6-15,-2-1 3 16,4 2-5-16,-2-2 3 16,2-1-5-16,2 1 1 15,1 1-3-15,1-2 3 0,0 0 0 16,5-3-2-16,-3 2 2 15,2-1-1-15,1-3 2 16,-2 5-2 0,0-5 1-16,-1 5-3 0,1-2 1 15,-1-3-1 1,1 4-1-16,0-4 0 16,3 0-2-1,0 3 1-15,1-3 0 16,3 0-1-16,0 0 0 0,7 0-1 15,-3 0 3-15,4-4-3 16,1 4 2-16,2-5-1 16,0 5 0-16,4-4 1 0,-4 1 0 15,5 3 0-15,4-7-3 16,-1 7 2-16,3-5-1 16,3 5 1-16,3-6-2 15,0 6 1-15,5 0-1 16,1-4 1-16,3 4 2 15,0 0-1-15,13 0 0 16,-18 0-1-16,18 0 2 16,-10 5-1-16,10-5 0 15,-10 13 0-15,10-13 1 16,-4 24 0-16,0-9 0 16,-1 6 0-16,3-2 1 15,2 2-1-15,-7 3 1 0,7 2-1 16,-5 3 1-16,5-1-3 15,0 4 2-15,0 1-1 16,-2 2 1-16,2 1 0 16,0 3 0-16,-5 1-3 15,5 1 1-15,0-2 2 16,0 0 3-16,0 0-3 16,5-1 2-16,-5-1-3 15,6 0 3-15,-1-3-1 16,-1-2 3-16,2-1-4 15,-1-3 0-15,-3 0 0 16,4-3-1-16,0-2 0 16,0-3 0-16,-3-4 0 0,3-3 0 15,-6-13 0-15,7 18 0 16,-7-18 2-16,0 0 5 16,0 0 0-16,0 0 2 15,0 0 0-15,0 0 2 16,-3-15-1-16,-8 5 2 15,1-7-1-15,-3 3-6 16,-5-2 2-16,-1 2-2 16,2-1 1-16,-4 1-2 15,-1 1 1-15,4 2-2 16,-1 0 0-16,1 2 0 16,3 1-1-16,2 3 1 15,13 5 1-15,-15-9 1 0,15 9-1 16,0 0-3-1,0 0-23-15,0 0-39 16,0 0-57-16,0 0-14 16,10 13-10-16,7-2-7 0,-4-7 55 15</inkml:trace>
  <inkml:trace contextRef="#ctx0" brushRef="#br0" timeOffset="7185.01">8113 6244 160 0,'0'0'67'16,"0"0"-4"-16,0 0-8 15,0 0-5-15,-17 0-6 0,2 0-5 16,-3 4-7 0,-3-4-9-16,1 4-9 15,3-4-1-15,-2 0 0 16,2 0-3-16,6 0 0 0,11 0-1 16,-17 0 0-16,17 0 0 15,0 0-6-15,0 0-13 16,0 0-17-16,0 0-22 15,0 0-18-15,17 3-27 16,-17-3-15-16,16 6-23 16,-2 1 2-16,-14-7 125 15</inkml:trace>
  <inkml:trace contextRef="#ctx0" brushRef="#br0" timeOffset="7466.27">8155 6378 171 0,'-14'0'85'0,"-4"0"-7"16,1 0-12-16,-4 0-10 15,3 0-10-15,-1 0-8 16,5 0-12-16,0 0-8 16,14 0-7-16,-14 0-15 15,14 0-42-15,0 0-52 16,0 0-25-16,13 0-8 0,-13 0-7 16,15 0 83-16</inkml:trace>
  <inkml:trace contextRef="#ctx0" brushRef="#br0" timeOffset="29407.06">10930 6103 199 0,'-20'-21'99'16,"20"21"-13"-16,0-13-14 15,14 8-15-15,6 1-12 16,7-2-16-16,7 2-7 15,7-2-9-15,-1 2-5 16,1-1-3-16,-1 1 0 16,-6 0-2-16,-6-1 1 15,-5 5 0-15,-8 0 2 16,-15 0 2-16,14 0 0 16,-14 0 2-16,0 0 2 15,-5 19 1-15,3-7 3 0,-4 4-3 16,1 3 0-16,1 3-3 15,-2 4 4-15,1 1-7 16,2 2 4-16,3 1-5 16,0 2 0-16,-4-2-2 15,4 0 3-15,4-2-3 16,-4 1 0-16,4-3 0 16,1-4 0-16,2 1-3 15,-2-8-35-15,1 0-52 16,-2-3-32-16,-4-12-35 15,12 11-7-15,-12-11-7 16,0 0 53-16</inkml:trace>
  <inkml:trace contextRef="#ctx0" brushRef="#br0" timeOffset="29578.88">11134 6379 240 0,'-10'-22'142'16,"10"22"-51"-16,16-18-23 15,2 11-18-15,4-2-45 16,5 2-52-16,5 2-40 16,-3-3-41-16,11 8-9 15,-11-12-7-15,9 12 91 16</inkml:trace>
  <inkml:trace contextRef="#ctx0" brushRef="#br0" timeOffset="30004.43">11765 6236 104 0,'-18'0'123'0,"2"9"-41"16,-4-9-16-16,0 4-1 15,-1-4-11-15,-3-8-7 16,8-1-10-16,-3-3-4 15,7-4-9-15,3-4-2 16,4-1-4-16,5-4 0 0,9 1-3 16,3-2-4-16,1 1-3 15,6 2 0 1,-4 3-3-16,5 6 2 0,-2 3 0 16,-3 7 2-16,0 4-2 15,-2 10 3-15,0 6 1 16,0 7-1-1,-5 7 3-15,0 6-3 16,-2 2 1-16,-6 4-5 16,0 3 3-16,-8-3-2 15,1 2 3-15,-5-7-3 0,1-5 0 16,-1-4-3-16,0-6-37 16,4-3-63-16,3-3-45 0,5-16-17 15,0 0-6-15,12 0-6 16,5 0 47-16</inkml:trace>
  <inkml:trace contextRef="#ctx0" brushRef="#br0" timeOffset="30566.83">12084 6191 130 0,'21'0'134'0,"-1"0"-42"16,0 6-13-16,5 6 0 15,-4 2-15-15,1 5-7 16,-3 4-14-16,0 3-4 16,-6 1-12-16,-3 2-3 15,-5-2-5-15,-5-1-3 16,-7-3-2-16,-3-2-1 16,-5-5-2-16,0-4-2 15,-4-5 0-15,0-7-3 16,-1 0-2-16,5-5-2 15,1-5 0-15,6-3-3 16,3-6 2-16,5-3-2 0,4-4 1 16,4-3-1-1,5-3 2-15,1-2-4 16,3 0 1-16,2 1 0 16,0 0 1-16,1 3-3 0,-4 1 5 15,0 2-3-15,-7 3 2 16,-1 4 2-16,-8 1 4 15,0 2-2-15,-4 5 3 16,-7 4-1-16,-5 3-1 16,-2 5 1-16,-4 0-1 15,-3 11-1-15,4-3-2 16,1 4-1-16,2 0 0 16,2 1 2-16,3 0-1 15,7 0 0-15,6 0-1 16,6 0-2-16,7 0-28 15,0-4-33-15,9 4-34 0,5-1-29 16,2-4-27-16,5 3-7 16,-3-7-9-16,5 5 44 15</inkml:trace>
  <inkml:trace contextRef="#ctx0" brushRef="#br0" timeOffset="30988.73">12686 6164 200 0,'0'0'103'15,"0"0"-8"-15,4 15 0 16,-4-15-14-16,-12 13-9 0,0-8-12 16,0 0-14-16,-3-5-13 15,2 0-8-15,0-8-9 16,-3-1-3-16,7-4-5 15,-1-2-2-15,4-4 2 16,6-2-2-16,0 0-1 16,10-2-2-16,0 0 1 15,3 3-2-15,4 3 2 16,-2 1-2-16,4 4 1 16,-3 5-1-16,1 7 2 15,-1 0 0-15,-4 10 1 16,-2 5 0-16,0 9 0 15,-6 6 4-15,-4 5-5 0,-3 8 3 16,-8 6-4-16,0 2 5 16,-8 0-5-16,0 1 3 15,-3-2-9-15,-4-4-79 16,2-2-70-16,2-3-12 16,-6-7-8-16,3-1-6 15,-6-10-1-15</inkml:trace>
  <inkml:trace contextRef="#ctx0" brushRef="#br0" timeOffset="31676.12">10666 6554 159 0,'0'0'151'0,"0"0"-34"16,0 0-19-16,0 0-8 15,7 13-12-15,-7-13-16 16,0 0-13-16,9 13-14 16,-9-13-12-16,0 0-7 15,0 0-3-15,12 5-3 16,-12-5 0-16,0 0-1 0,-5-11-1 16,5 11 0-16,-8-11-2 15,8 11-2 1,-6-10 1-16,6 10-1 15,0 0-2-15,-3-12 0 0,3 12 0 16,0 0 0-16,15-3-2 16,-15 3 2-16,14 0-1 15,-14 0 1-15,18 5 0 16,-18-5 0-16,9 8 1 16,-9-8 1-16,0 0 0 15,0 0-1-15,10 10-7 16,-10-10-57-16,-12 0-57 15,12 0-41-15,-26 0-11 16,8 0-6-16,-5 0-3 16,-2 5 60-16</inkml:trace>
  <inkml:trace contextRef="#ctx0" brushRef="#br0" timeOffset="32254.21">10372 6286 222 0,'0'0'99'15,"-11"3"-11"-15,-1 2-5 16,-6-1-10-16,3 0-7 16,-4-1-11-16,3-3-9 15,-2 0-6-15,4-7-7 16,14 7-5-16,-20-20-3 15,20 5-5-15,0-4-1 16,6 1-3-16,3-3-4 16,6 2-4-16,1-1-3 15,0 3-4-15,2 4 0 0,1 3 0 16,-3 6 0-16,-2 8 3 16,2 2 2-16,-6 8-2 15,2 4 3 1,-5 4 0-16,-4 6-2 0,-3 5 3 15,0 1-5-15,-8 2-1 16,-1 3-2-16,-4 0 2 16,-5 0-3-16,3-2 4 15,-5-2-2-15,0-3 1 16,-1-4-4-16,-4-4-46 16,6-3-52-16,0-4-51 15,0-6-16-15,2 0-9 16,-3-8-2-16,7 1 5 0</inkml:trace>
  <inkml:trace contextRef="#ctx0" brushRef="#br0" timeOffset="32551.06">10043 6186 238 0,'-6'-22'164'0,"2"4"-41"16,4 7-21-16,0 11-8 16,0 0-17-16,-14 14-19 15,14 10-17-15,-7 9-18 0,2 8-10 16,3 4-5-16,-3 8 0 16,5-1-3-1,-7-4-1-15,7-3-1 16,-2-6-1-16,2-8 1 0,0-9-48 15,0-1-81-15,0-5-35 16,0-16-9-16,0 21-10 16,0-21-2-16</inkml:trace>
  <inkml:trace contextRef="#ctx0" brushRef="#br0" timeOffset="165328.17">467 9230 143 0,'0'0'67'0,"0"0"-5"16,0 0-4-16,0 0 5 15,0 0-9-15,0 0-7 16,0 0-8-16,0 0-5 0,0 0-5 16,0 0-2-16,-22 49-6 15,22-49-12-15,0 0-3 16,0 67 0-16,0-67-2 15,0 0 1-15,0 69-2 16,0-69 1-16,0 0-1 16,5 63 1-16,-5-63 1 15,0 0-10-15,12 55 2 16,-12-55-3-16,0 0 3 16,0 0-2-16,0 0 3 15,13 54-3-15,-13-54 1 16,0 0 8-16,0 0 2 15,0 0-2-15,0 0 1 0,0 0-2 16,0 0-4-16,0 0-23 16,0 0-42-16,0 0-33 15,0 0-33 1,0 0-12-16,0 0-4 0,0 0 80 16</inkml:trace>
  <inkml:trace contextRef="#ctx0" brushRef="#br0" timeOffset="167151.65">791 9396 72 0,'0'0'32'16,"0"0"-2"-16,0 0-1 15,0 0-2-15,0 0-4 16,-40 48 0-1,40-48-1-15,0 0-2 16,0 0-1-16,0 0 2 0,0 0-2 16,0 0 1-16,-52 9 1 15,52-9-1-15,0 0 0 16,0 0 0-16,-8-49-1 16,8 49-2-16,0 0-2 15,8-57 0-15,-8 57-3 16,0 0-1-16,26-54-1 15,-26 54-1-15,0 0-1 16,0 0 0-16,0 0-1 16,47-49-1-16,-47 49 1 0,0 0 0 15,0 0-1-15,0 0 2 16,0 0-1 0,34 52 1-16,-34-52 0 15,0 0 1-15,6 66-1 16,-6-66 1-16,-5 51-2 0,5-51 0 15,-8 54 2-15,8-54 0 16,-16 49-2-16,16-49 0 16,0 0-1-16,-23 62-2 15,23-62 2-15,0 0-3 16,0 0-2-16,-21 48 0 16,21-48 2-16,0 0-3 15,0 0-6-15,0 0-18 0,0 0-32 16,0 0-24-16,0 0-27 15,0 0-22 1,0 0-15-16,0 0 1 16,0 0 110-16</inkml:trace>
  <inkml:trace contextRef="#ctx0" brushRef="#br0" timeOffset="169057.75">1688 9251 63 0,'0'0'32'0,"-12"14"-2"0,-3 0-5 16,-9 1-5-1,-3 4-4-15,-3 0-6 16,-2 2-4-16,-3 0-2 16,0-1-3-16,2-1-1 0,-1-3 0 15,7-1 0-15,-2-2 0 16,5 0 0-16,0-3 0 15,11-2 0-15,-2 0 0 16,15-8 1-16,-10 8 1 16,10-8 1-16,0 0 1 15,20 8 1-15,-2-2 2 16,5-3 4-16,6 4-1 16,0 1 4-16,11 2 1 15,1-2 3-15,3 4-1 16,-3 0 2-16,6-1 0 15,-7 1 0-15,2 0 0 16,-8 1-1-16,1-2-8 0,-8 1 5 16,-2-3-8-16,-9 1 5 15,0-3-7-15,-6-3 5 16,-10-4-6-16,12 9 3 16,-12-9 1-16,0 0-2 15,0 0 0-15,0 0-1 16,0 0-2-16,0 0-5 15,0 0-24-15,0 0-24 16,0 0-31-16,0 0-34 16,0 0-5-16,14-6 8 15,-14 6 112-15</inkml:trace>
  <inkml:trace contextRef="#ctx0" brushRef="#br0" timeOffset="170347.09">3073 9270 231 0,'0'0'94'16,"0"0"-7"-16,0 0-11 16,0 0-11-16,0 0-12 15,0 0-14-15,0 12-13 16,0 5-8-16,0-1-6 16,2 7-3-16,-2-1 0 15,7 5-2-15,-2-1-3 16,1-2 1-16,1 1-2 0,-1-2 3 15,1-2-3-15,-1-2 1 16,-1-1-7 0,0-4-8-16,1 1-33 15,-6-2-31-15,0-13-35 0,7 18-30 16,-7-18-11-16,0 0 0 16,0 0 85-16</inkml:trace>
  <inkml:trace contextRef="#ctx0" brushRef="#br0" timeOffset="170784.56">3312 9274 133 0,'0'0'78'15,"0"0"-11"-15,0 0-10 16,0 0-10-16,0 0-10 16,0 0-11-16,-7 19-8 15,7-5-4-15,0 0-5 16,0 3-1-16,0 2-3 0,0-4 1 15,5 1 2 1,1-1 1-16,0-3 3 16,2-1 4-16,2-2 0 15,1-1 1-15,3-2 0 0,4-2 1 16,-3-4-3-16,4 4-3 16,-3-4-6-16,3 0-11 15,0-4-24-15,-4 4-25 16,-1-7-30-16,-1 7-22 15,-13 0-21-15,14-9-10 16,-14 9 28-16</inkml:trace>
  <inkml:trace contextRef="#ctx0" brushRef="#br0" timeOffset="171065.79">3504 9328 179 0,'0'0'75'0,"0"0"-5"16,0 0-6-16,-5 16-8 15,5-3-11-15,2 2-6 16,3 6-3-16,-1-2-2 16,0 1-7-16,1-1-6 15,3 1-2-15,-2-2-5 16,1-1-1-16,-1-4-8 15,-6-13-6-15,12 19-28 16,-12-19-24-16,0 0-42 16,0 0-30-16,0 0-13 0,0 0-10 15,0-13 40-15</inkml:trace>
  <inkml:trace contextRef="#ctx0" brushRef="#br0" timeOffset="171542.97">3540 9076 71 0,'7'-13'104'0,"-1"-3"-34"16,7 4-17-16,0 1-9 15,3 3-8-15,3-1-6 16,0 5-10-16,0 4-3 16,-3 0-5-16,-2 0 0 15,-2 7-1-15,-12-7 1 16,13 16 2-16,-13-16 0 15,0 21 3-15,0-8-2 16,-5 1 1-16,3-1-1 16,-3-1-2-16,-1 1-2 0,4 0-1 15,2 0 0-15,0-13-1 16,0 19 0-16,0-19 1 16,13 14-2-16,-13-14 2 15,22 9 0-15,-8-9-8 16,5 0-26-16,0 4-36 15,-4-4-40-15,-2 0-31 16,3 4-7-16,-16-4-6 16,19 9 56-16</inkml:trace>
  <inkml:trace contextRef="#ctx0" brushRef="#br0" timeOffset="172105.43">4135 9487 118 0,'0'0'80'16,"0"0"-8"-16,14 0-7 16,-14 0 0-16,25-7-7 15,-11 7-5-15,6-8-7 0,0 8-6 16,3-7-9-1,1 7-4-15,-2-6-6 16,2 6-5-16,-2 0-6 16,-1 0-8-16,-2 0-21 0,1 0-27 15,-6 0-31-15,0 8-29 16,-14-8-25-16,18 9-11 16,-18-9 0-16,0 0 101 15</inkml:trace>
  <inkml:trace contextRef="#ctx0" brushRef="#br0" timeOffset="172402.29">4289 9369 200 0,'0'0'92'15,"0"0"-16"-15,0 0-10 16,0 0-6-16,0 0-9 16,11 16-11-16,-7-2-11 15,5 4-5-15,-2 2-5 16,3 3-6-16,0 3-2 16,-1 0-6-16,-1 0-28 0,4-2-33 15,-4-4-42 1,6 4-30-16,-4-11-13 15,4 5 1-15,-14-18 40 16</inkml:trace>
  <inkml:trace contextRef="#ctx0" brushRef="#br0" timeOffset="172714.76">4613 9232 160 0,'-2'-14'126'16,"2"14"-43"-16,0 0-14 16,0 0-9-16,6 11-8 0,-4 4-9 15,5 6-12-15,-1 4-7 16,2 4-3-16,-1 1-6 15,0 1-1-15,3-1-8 16,-1-3-12-16,-1-1-31 16,2-3-24-16,0-6-34 15,2-1-29-15,-12-16-14 16,21 13-6-16,-21-13 45 16</inkml:trace>
  <inkml:trace contextRef="#ctx0" brushRef="#br0" timeOffset="173089.74">4834 9174 239 0,'0'0'99'0,"0"-18"-18"16,0 18-11-16,0 0-10 15,0 0-13-15,0 0-12 16,0 13-12-16,0 2-5 16,0 1-6-16,0 3 0 15,-5 3-2-15,5 0-3 16,-3 0-1-16,3 0-2 16,0-1 0-16,0-3 1 0,7-2-1 15,-1-2 2-15,1-2 1 16,3-1 2-1,3-4 0-15,1-3 1 16,3-4-2-16,0 0-6 0,2 0-20 16,2 0-24-16,-1-6-28 15,-2 1-29-15,-4-4-24 16,1 4-21-16,-9-8-3 16,-6 13 3-16</inkml:trace>
  <inkml:trace contextRef="#ctx0" brushRef="#br0" timeOffset="173355.34">5011 9237 180 0,'0'0'96'0,"0"0"-11"16,-8 16-4-16,8 0-10 0,0 5-7 15,-6 1-11-15,6 7-4 16,0 0-10-16,0 1-8 15,5 0-6-15,-3-3-5 16,-2 1-5-16,9-3-4 16,-5-3-6-16,1-4-4 15,-1-5-23-15,0-1-25 16,-4-12-40-16,0 0-32 16,0 0-26-16,12-6-12 15,-17-9 2-15,5 3 61 16</inkml:trace>
  <inkml:trace contextRef="#ctx0" brushRef="#br0" timeOffset="173826.28">5004 8928 112 0,'0'-16'112'16,"0"16"-41"-1,14-15-15-15,-3 11-8 16,2 0-8-16,-2 4-10 15,5 0-7-15,-4 0-7 16,1 7-8-16,-13-7 1 16,18 17-2-16,-13-6 2 15,-5 2-2-15,0 1 3 16,-5 3-1-16,0-1 1 16,-1 0 1-16,-4 2-2 0,4-4-1 15,-1 3 1-15,5-4-2 16,2-1 2-16,0-1-2 15,0-11 1 1,15 19-1-16,1-13-10 0,1-2-21 16,4 0-28-16,0 0-30 15,-3-4-36-15,3 0-10 16,-21 0-6-16,21 0 23 16</inkml:trace>
  <inkml:trace contextRef="#ctx0" brushRef="#br0" timeOffset="175069.24">5366 8746 137 0,'-12'-8'61'15,"-6"8"-3"-15,-1 0-2 16,-8 0-4-16,-1 0-10 15,-7 5-5-15,-1-5-4 0,-7 6-4 16,0-6-7 0,-4 5-2-16,-1-2-3 15,-5 3-2-15,-3-1-2 16,-3-1-2-16,-4 0 0 0,-2 3-3 16,-2-2 0-16,-1 0 1 15,0 1-3-15,1 1 5 16,-2 0-4-1,1 1 4-15,1 0-5 0,-1 2 7 16,0 0-1-16,-2 0-1 16,2-3 0-16,1 2-4 15,-1-3 2-15,3 2-5 16,-1 0 3-16,0-4-9 16,6 2 3-16,3 0-6 15,0 0 5-15,9-1-5 16,0-1 5-16,3-4-3 0,5 4 5 15,4 1 0-15,2-5-1 16,0 0 1-16,6 0 0 16,-3 0-2-16,8 0 1 15,1 0-3 1,4-5 1-16,-2 5-1 0,6-4 1 16,-1 4 0-16,3-3 0 15,0 3 1-15,12 0 1 16,-20-6 6-16,20 6-5 15,-9 0 4-15,9 0-4 16,0 0 1-16,0 0-1 16,-14 5 0-16,14-5 0 15,-10 13-6-15,10-13 7 0,-9 21-6 16,3-4 4-16,-1 0 1 16,1 4-1-16,-1 1 1 15,4 3-1 1,-1 3 1-16,-3 2-2 0,4 2 3 15,3 2-3-15,-3 0 3 16,3-1-2-16,0 4 2 16,0-1-1-16,5-3 2 15,-3 0-3-15,5-3 1 16,-2 0 0-16,-3-4 2 16,4-1-2-16,-1-2-1 15,-3-5 0-15,-2-4-1 16,7-2 1-16,-7-1-1 15,0-11 1-15,0 0 1 16,0 0-1-16,0 0 2 16,-15-11-1-16,4-2-1 15,-4-2 3-15,1 0-2 0,-7-3 2 16,0 4-5-16,-3-3 3 16,2 3-3-16,-3 2 4 15,7 3-1-15,0 0 1 16,2 3 0-1,5 2 0-15,11 4-23 16,-12 0-59-16,12 0-42 16,0 0-16-16,7 17-15 15,-7-17-2-15,21 18-11 0</inkml:trace>
  <inkml:trace contextRef="#ctx0" brushRef="#br0" timeOffset="176162.86">6075 9296 197 0,'16'-9'74'0,"-16"9"-3"16,0 0-5-16,0 0-6 15,-20 13-9-15,0-2-10 16,-5 2-10-16,-3 3-6 0,-6 0-7 15,-3 2-6-15,-1-1-1 16,1-1-3-16,3-3-4 16,4-1 2-16,6-3-2 15,6-1 1-15,5-6 1 16,13-2 1-16,-12 6-1 16,12-6 2-16,0 0-1 15,10 6 2-15,-10-6-1 16,23 13 0-16,-9-2-1 15,6 1 0-15,1 5-1 16,2 2-1-16,4-1 0 16,0 3 0-16,0-2-1 15,0 1 1-15,-2-1-1 0,1-1 0 16,-6-3-1-16,1-4 3 16,-6 0-1-16,-3-3 0 15,-12-8-1 1,16 9-3-16,-16-9-14 0,0 0-38 15,0 0-51-15,0 0-37 16,0 0-11-16,0 0-4 16,0 0-6-16</inkml:trace>
  <inkml:trace contextRef="#ctx0" brushRef="#br0" timeOffset="179537.63">6469 9351 147 0,'0'-15'75'15,"12"1"-2"-15,-3-1-7 16,4 1-7-16,1 0-5 0,5 2-12 15,-1 2-7-15,4 3-8 16,-6 7-8 0,4 0-8-16,-1 0-1 15,-5 6-1-15,-1 2-3 16,-5 3 2-16,1 4-1 0,-9 1-3 16,0 0 1-16,0 3-1 15,-11-1 0-15,-1 2 0 16,-1 0 2-16,-1 0-2 15,0-1 1-15,-1 2 2 16,3-4 1-16,-2 3 2 16,7-4 1-16,0 0 2 15,7 0 3-15,-5-4 1 16,10 1 2-16,-5-13 0 16,20 17-1-16,-6-13 0 15,6 3-3-15,0-4-25 16,2-3-40-16,5 0-49 0,0 0-25 15,-2-5-26-15,3 5-4 16,-3-8-7-16,-1 3 54 16</inkml:trace>
  <inkml:trace contextRef="#ctx0" brushRef="#br0" timeOffset="179881.41">6939 9388 200 0,'-16'-9'98'0,"16"9"-11"16,-19 7-4 0,19-7-11-16,-15 21-6 15,7-7-14-15,8 3-3 0,0 2-13 16,7-2-4-16,1-1-6 16,8 0-3-16,1-3-4 15,4-4-4-15,4 0-2 16,1-4-3-16,0-5 1 15,-2 0-2-15,1-10 0 16,-4 3 1-16,-3-6-1 16,-2 1 2-16,-9-6 1 15,-1 3-2-15,-11-5 1 16,-2 3 0-16,-9 0 0 16,-6 3-4-16,-9 1-9 15,-2 3-78-15,3 3-65 16,0 7-20-16,4-4-6 0,11 8-8 15,15-4-3-15</inkml:trace>
  <inkml:trace contextRef="#ctx0" brushRef="#br0" timeOffset="183495.09">9342 9213 221 0,'0'-12'94'0,"0"12"2"16,-4-16-4-16,4 16-7 16,0 0-8-16,0 0-8 15,0 0-13 1,0 0-13-16,7 22-13 0,-2-4-7 16,-2 4-6-16,6 5-3 15,-2 0-5-15,3 2 0 16,-3 0-2-16,0-1-1 15,-1-2-2-15,3-2 1 16,-1-4-2-16,-2-2 2 16,-2-1 0-16,0-6-1 15,-4-11-1-15,5 16-6 0,-5-16-56 16,0 0-50 0,0 0-40-16,0 0-19 15,0 0-3-15,15 0-7 16,-15-13 38-16</inkml:trace>
  <inkml:trace contextRef="#ctx0" brushRef="#br0" timeOffset="183995.05">9735 9357 162 0,'0'0'93'0,"0"0"-4"15,0 0-5-15,-22 14-4 16,6-10-13 0,1-4-7-16,-5 4-16 15,4-4-7-15,-2 0-9 0,1-7-5 16,4 0-3-16,2-2-3 16,0-4-3-16,9-4-2 15,2-2 1-15,0 0-1 16,7-2-4-16,6 1-1 15,-2 1-1-15,4 3-4 16,1 1 2-16,0 6-2 16,1 1 2-16,-1 4 0 15,-1 4 2-15,-3 9 2 16,2 3-1-16,-4 4 2 16,-3 6-3-16,1 4 3 15,-2 3-4-15,-3 3 2 16,-3 0-4-16,0 0-1 0,0-1-1 15,-3-4-1-15,-3 0 2 16,-1-2 1-16,-1-5-1 16,2-3 0-16,-4-1 2 15,0-5 0-15,10-11 0 16,-19 16 1-16,19-16-37 16,-16 5-44-16,16-5-51 15,0 0-30-15,0 0-14 16,0 0-1-16,-5-16-8 15</inkml:trace>
  <inkml:trace contextRef="#ctx0" brushRef="#br0" timeOffset="184229.47">9918 9507 290 0,'13'0'133'0,"-13"0"-18"16,13 9-9-16,-13-9-14 16,0 0-21-16,13 10-20 15,-13-10-20-15,0 0-26 16,5 11-72-16,-5-11-60 16,0 0-30-16,0 0-7 15,-13-6-6-15,13 6-3 16</inkml:trace>
  <inkml:trace contextRef="#ctx0" brushRef="#br0" timeOffset="184885.62">10129 9268 236 0,'-11'-19'156'15,"11"19"-41"-15,0-15-18 16,0 15-19-16,19-9-16 16,-2 5-18-16,3 4-16 15,2-7-12-15,4 4-8 16,1-1-2-16,-6 4-3 16,3-6 2-16,-8 6 0 15,-3-4 0-15,-13 4 0 0,14 0 2 16,-14 0 0-1,0 0 1-15,0 0 0 16,-6 13-1-16,6-13-2 16,-5 20 0-16,5-6 0 0,-5 4-2 15,5 1-1-15,-5 1 0 16,5 3 1-16,-6 2-1 16,6-2 1-16,0 2-1 15,0-2 1-15,0 0-3 16,0-1-2-16,0 0 1 15,7-2 1-15,-3-2 0 16,-2-3 1-16,4-4 0 16,0 0 1-16,-6-11 1 15,7 14 2-15,-7-14-2 16,0 0-4-16,0 0-24 16,9-5-35-16,-9 5-40 15,0 0-28-15,0-18-29 0,0 18-8 16,-9-16-6-16,9 16 25 15</inkml:trace>
  <inkml:trace contextRef="#ctx0" brushRef="#br0" timeOffset="185127.75">10190 9449 379 0,'0'-13'125'16,"0"13"-7"-16,13-6-17 15,5 6-14-15,-3-6-24 16,8 6-21-16,1-4-18 16,1 4-11-16,-3 0-5 0,3-3-4 15,-4 3 0-15,-6 0-3 16,-1 0-10-16,-14 0-55 16,13 0-58-16,-13 0-38 15,0 0-5-15,0 0-8 16,-17 8-2-16</inkml:trace>
  <inkml:trace contextRef="#ctx0" brushRef="#br0" timeOffset="186143.25">11171 9162 251 0,'13'-4'84'0,"-13"4"-2"16,-17 18-11-16,-2 0-9 15,-5 5-12 1,-7 3-8-16,-5 5-6 16,-4-2-8-16,-6 0-6 0,5 1-5 15,0-6-4-15,0-1-3 16,7-4-3-16,6-4-1 15,5-4 1-15,9-2 3 16,14-9 0-16,-11 8 4 16,11-8 0-16,15 0 1 15,0 0-1-15,6 0 2 16,4 0-3-16,4 4-2 16,5-4-3-16,5 8-1 15,2 1-3-15,0 0 0 16,-1 3 1-16,1 1-1 15,-3 3-2-15,-4 1 1 16,-4-2 0-16,-3-1-2 0,-1-3 1 16,-7 2 1-16,-4-6 0 15,-2 0 0-15,-13-7 1 16,19 10 1-16,-19-10 0 16,0 0-1-16,0 0-24 15,0 0-55-15,0 0-60 16,0 0-24-16,0 0-13 15,-15 0-1-15,15 0-7 16</inkml:trace>
  <inkml:trace contextRef="#ctx0" brushRef="#br0" timeOffset="187315.04">12271 9257 260 0,'0'-11'107'0,"0"11"-4"16,-6-16-7-16,6 16-10 16,0 0-14-16,0 0-12 15,0 16-15-15,5 2-14 16,-1 3-13-16,1 6-4 0,1 4-5 16,0 0-1-16,2 2-2 15,0-1-3-15,-1 0 2 16,2-2 1-16,4-3-35 15,-8-4-48-15,3-5-56 16,1 1-23-16,-9-19-12 16,8 19 3-16,-8-19-11 15</inkml:trace>
  <inkml:trace contextRef="#ctx0" brushRef="#br0" timeOffset="187971.24">12458 9237 258 0,'0'-13'147'16,"0"13"-35"-16,-4-14-10 15,4 14-14-15,0 0-17 16,0 0-21-16,-6 15-16 15,2-3-16-15,4 2-5 16,-4 5-6-16,4 1-2 16,0-1-1-16,0 2 1 15,2-2-1-15,4-3 2 0,1-1-1 16,5-2 2-16,-1-5-1 16,6 0 0-16,-1-4 0 15,1-4 1 1,-1 5-1-16,3-5-1 0,-4-5 0 15,3 5-1-15,-4-6 0 16,2 0-3-16,-3 1-13 16,-2-4-28-16,1 4-21 15,-12 5-16-15,16-17-9 16,-16 17-6-16,9-18 1 16,-9 7 0-16,0 11 17 15,4-19 33-15,-4 19 32 16,0-20 23-16,0 20 22 15,-5-15 13-15,5 15 8 16,0 0 7-16,-6-12 2 16,6 12 0-16,0 0-7 15,-6 12-3-15,6-12-11 0,0 25-8 16,0-10-6-16,0 6-6 16,0 1-6-16,4 3-4 15,1-2-6-15,1 1-3 16,-1-4-1-16,3 1-3 15,-2-2 3-15,2-4 2 16,-3-3-1-16,-5-12-1 16,12 13-9-16,-12-13-59 15,0 0-63-15,14-6-32 16,-14-6-8-16,-3 0-12 16,-4-5 1-16</inkml:trace>
  <inkml:trace contextRef="#ctx0" brushRef="#br0" timeOffset="188424.34">12656 8960 196 0,'0'-18'148'0,"0"4"-36"15,7 4-17-15,-7 10-11 0,21-17-13 16,-9 12-19-16,5 5-13 16,-3-5-11-16,3 5-5 15,-4 5-4-15,-1 2-5 16,-12-7 0-16,13 19-6 15,-8-5 2-15,-5 1-2 16,-6 2 1-16,-1-1-4 16,1 3-2-16,-2-3 2 15,2 0-2-15,2-2 1 16,1-1 2-16,3-13 1 16,7 19-1-16,-7-19 2 15,20 12-1-15,-4-12-1 16,0 4-8-16,-1-4-50 0,6 0-60 15,-3 7-43 1,-6-7-14-16,-1 7-4 16,-11-7-7-16,13 21 33 15</inkml:trace>
  <inkml:trace contextRef="#ctx0" brushRef="#br0" timeOffset="189596.13">12998 9483 181 0,'13'0'90'0,"0"-9"1"16,1 4-1-16,6-1-5 15,3 0-7-15,2 0-8 16,0 2-13-16,2 4-8 15,-3-8-12-15,1 8-8 16,-4 0-9-16,0 0-9 16,-3 0-31-16,-5 0-46 0,1 5-50 15,-1 0-39-15,-13-5-5 16,0 0-8-16,0 0 0 16</inkml:trace>
  <inkml:trace contextRef="#ctx0" brushRef="#br0" timeOffset="189908.64">13145 9351 258 0,'-6'-16'160'0,"6"16"-44"0,0 0-11 15,0 0-15-15,0 0-13 16,4 15-21-16,5 0-16 16,-5 3-14-16,4 6-5 15,0 4-7-15,-1 0-3 16,0 2-5-16,0-1 1 16,2-1-11-16,-4-3-50 15,6-1-59-15,-3-4-43 16,2-8-15-16,0 0-2 15,-10-12-7-15,18 10 44 16</inkml:trace>
  <inkml:trace contextRef="#ctx0" brushRef="#br0" timeOffset="190197.97">13454 9226 207 0,'8'-11'156'0,"-8"11"-39"16,3-12-9-16,-3 12-10 16,0 0-17-16,4 25-17 0,-4-10-23 15,7 7-11-15,-4 3-11 16,4 4-5-1,-1 1-6-15,3 0 0 16,-1-2-17-16,-1-3-43 16,1 0-58-16,0-2-37 0,-3-10-20 15,2 1-2-15,-7-14-8 16,3 12 57-16</inkml:trace>
  <inkml:trace contextRef="#ctx0" brushRef="#br0" timeOffset="190838.5">13587 9219 216 0,'0'-12'157'0,"0"12"-38"15,0-17-14-15,0 17-9 16,0 0-17-16,0 0-18 15,0 11-19-15,0 0-15 16,0 3-10-16,0 3-3 16,-3 3-5-16,3 2-2 15,3-3-3-15,-3 1 0 16,8-3-2-16,1-1 0 16,-1-3 0-16,5-2 0 15,3-2 0-15,1-3 2 16,3-3 0-16,0-3-1 15,-1 0 1-15,1 0-2 16,-3-5-2-16,-4-2-28 0,3 2-28 16,-16 5-23-16,17-18-15 15,-17 5-10-15,0 13 0 16,0-22-1 0,0 22 4-16,0-22 30 0,-6 11 38 15,6 11 30-15,-7-18 26 16,7 18 19-16,-8-14 14 15,8 14 13-15,0 0 7 16,0 0 3-16,0 0-3 16,0 0-1-16,0 0-8 15,0 0-8-15,0 14-13 16,0 1-10-16,0 3-9 16,8 3-5-16,-8 3-9 0,5 1-5 15,-3 0-5-15,3-1-1 16,0-1 0-16,-2-4-1 15,4-3 2 1,-1-3-2-16,-6-13 3 0,12 17-6 16,-12-17-61-16,13 0-62 15,-13 0-31-15,3-18-13 16,-6 1-3-16,-2 1-6 16</inkml:trace>
  <inkml:trace contextRef="#ctx0" brushRef="#br0" timeOffset="191338.46">13805 8942 218 0,'0'-20'159'0,"0"20"-34"16,4-17-15-16,-4 17-15 16,11-11-14-16,-11 11-23 0,20-5-19 15,-6 5-15-15,0 0-11 16,4 5-4-1,-1 0-6-15,-1 1 4 16,-3 1-5-16,-3-1 5 0,-10-6-1 16,12 17 0-16,-12-17 0 15,0 20-2-15,-8-9 0 16,-4 1-2-16,4 2 0 16,-4-2-1-16,-1 0 1 15,5-2-2-15,8-10 0 16,-9 19 1-16,9-19 2 15,13 12 0-15,4-12 0 16,3 4 0-16,5-4-3 16,3 0-44-16,-1 0-53 15,1-7-55-15,-4 7-13 16,-8-10-9-16,-2 7-2 0,-14 3-7 16</inkml:trace>
  <inkml:trace contextRef="#ctx0" brushRef="#br0" timeOffset="192369.7">14185 8613 152 0,'-13'-12'64'15,"-1"12"3"-15,-9 0-7 16,-6 6-6-16,-7-1-6 0,-4 1-5 16,-4 2-3-16,-9 1-7 15,-3 3-5-15,-7-2-4 16,-1 2 0-16,-8-1-5 15,-7 0-2-15,-5-1-1 16,-6-2 0-16,-7 1-2 16,2-1 1-16,-4 1-3 15,2-1-1-15,2 0 0 16,2 4-2-16,4-3 1 16,6 1-2-16,2 1 0 15,3-1 2-15,4 0-3 16,6-3 3-16,4-1-3 15,3-1 4-15,7 0-6 0,6-5 5 16,6 0-6-16,8 0-1 16,5 0 0-1,6 0 0-15,5 0 0 16,4 0 1-16,2-4-1 0,12 4 1 16,-15 0 0-16,15 0 1 15,-12 0 3-15,12 0-1 16,-9 14 4-16,5-3-6 15,4 0 6-15,-6 4-7 16,6 3 7-16,-3 5-8 16,3-1 4-16,0 6-7 15,0 2 2-15,0 1 1 16,0 3-3-16,0 3 2 16,0 3-2-16,0 2 2 15,5-1-2-15,-1 0 1 16,0 1-3-16,2-3 3 15,-3 0-1-15,3-4-2 0,1-1 2 16,0-5 2-16,-1-4-1 16,-1-1 0-16,-1-6 1 15,0-4-1-15,-1-2 0 16,-3-12 5-16,0 11-5 16,0-11 1-16,0 0-1 15,-10-13 0-15,2 2 0 16,-6-2 1-16,-3-3 0 15,-1-1-2-15,-2 2 1 16,-3-3-2-16,2 5 2 16,1 2 0-16,1 3 0 15,5 1 1-15,14 7 0 16,-18-7-2-16,18 7-43 0,0 0-68 16,0 0-45-16,-4 14-13 15,4-14-4-15,9 12-7 16,-9-12 8-16</inkml:trace>
  <inkml:trace contextRef="#ctx0" brushRef="#br0" timeOffset="193369.63">14980 9176 149 0,'0'0'80'16,"13"-2"-2"-16,-13 2-5 16,-13 14-10-16,-3 2-7 15,-9 4-8-15,-8-1-7 0,-2 3-3 16,-5 1-9-16,-2 0-4 16,-2-6-3-1,3-1-2-15,7-4-5 16,5-1 0-16,8-6 0 0,4 2 3 15,7-7 0-15,10 0 1 16,0 0 0-16,0 0 0 16,13 3-2-16,3-3-1 15,3 6-3-15,3-1-3 16,5 2-4-16,1 5-1 16,5 0-3-16,-1 3 2 15,-3 3-1-15,-1 0 0 16,-1 3 0-16,0 2-1 0,-2-4-2 15,-3 2 1 1,-2-4 1-16,-2-1-1 16,-3-3 1-16,-2-2 1 15,0-5-1-15,-13-6 0 0,14 6 1 16,-14-6-24-16,0 0-56 16,0 0-48-16,0 0-36 15,0 0-4-15,-9-15-8 16,9 15-1-16</inkml:trace>
  <inkml:trace contextRef="#ctx0" brushRef="#br0" timeOffset="194291.37">15378 9174 266 0,'0'-12'121'0,"0"12"0"15,-4-15-8-15,4 15-15 16,0 0-15-16,8 11-18 16,2 5-19-16,-4 4-20 15,5 7-10-15,-1 2-6 16,1 4-3-16,-2 3-4 16,2-1 1-16,-4-3-1 15,-2-5 3-15,-1-2-4 0,-4-6-35 16,4-2-59-1,-4-6-49-15,0-11-23 16,0 0-11-16,0 0 0 16,0 0-11-16</inkml:trace>
  <inkml:trace contextRef="#ctx0" brushRef="#br0" timeOffset="194791.34">15835 9268 158 0,'0'0'113'0,"-5"11"-32"15,-6-2-5-15,-3-3-7 16,-8 3-9-16,0-5-10 16,-3 2-9-1,-2-6-10-15,0 0-6 0,2-6-6 16,5-1 0-16,0-5-6 15,7-4-2-15,3-5 1 16,6 0-1-16,4-2 0 16,4 0-1-16,6-1-1 15,1 1-2-15,2 4 1 16,3 5-1-16,1 3 2 16,-1 6-1-16,0 5 3 15,-2 5 1-15,-1 3-1 16,2 12 1-16,-3 2 0 15,2 3-1-15,-5 6-2 16,3 2 0-16,-2 2-3 0,-3-1-1 16,-1 1-3-16,-1-2 2 15,-5-5-3-15,0-3 3 16,0-4-2-16,-3-2 2 16,-3-5-1-16,-1-3 3 15,7-11-1-15,-19 14-1 16,19-14-39-16,-19 5-54 15,19-5-56-15,0 0-22 16,-14-12-3-16,14 12-8 16,3-13 0-16</inkml:trace>
  <inkml:trace contextRef="#ctx0" brushRef="#br0" timeOffset="195014.16">16005 9429 388 0,'22'0'170'15,"-22"0"-48"-15,14 0-25 16,-14 0-13-16,10 0-28 16,-10 0-32-16,0 0-76 15,0 0-71-15,0 0-34 0,0 0-13 16,0 0 0-16,0 0-8 15</inkml:trace>
  <inkml:trace contextRef="#ctx0" brushRef="#br0" timeOffset="195658.78">16190 9285 170 0,'0'0'130'16,"16"-5"-37"-16,-5 5-14 0,3 11-6 16,3-1-12-16,5 6-6 15,-3 0-9-15,6 7-4 16,-5-3-7-1,0 4-5-15,-6-3-6 16,0 1-2-16,-7-3-3 0,-4-1-4 16,-3-4 0-16,-3-1-2 15,3-13-2-15,-19 17 0 16,3-15-1-16,-1-2-4 16,-2 0-3-16,-1-5 0 15,0-4-2-15,-1-4 2 16,5-3-4-16,1 0 2 15,6-8-3-15,4 1 2 0,5-4 0 16,6 1-1 0,3 0 1-16,5-1-3 15,2 3 2-15,1 1-1 16,0 0 3-16,-3 5-3 0,0 2 3 16,-2 1 1-16,-4 2 2 15,-2 2 1-15,-6 0-1 16,0 11 1-16,-13-15-2 15,2 8 1-15,-6 7-1 16,-6-4-1-16,-4 4-2 16,-3 4 0-16,2 1 2 15,-2 2-1-15,2 1 0 16,5 3 1-16,3 0 0 0,7 3 0 16,6-2 1-1,7 0-1-15,6 2-33 16,1 0-74-16,8-4-53 15,5 3-12-15,-4-4-6 0,4 3-6 16,-9-3-4-16</inkml:trace>
  <inkml:trace contextRef="#ctx0" brushRef="#br0" timeOffset="199999.92">19403 9225 247 0,'-6'-14'105'0,"6"3"-1"16,0 11-8-16,-7-15-10 16,7 15-10-16,0 0-13 15,0 0-13-15,6 18-15 16,-1 1-9-16,0 3-11 15,2 8-3-15,0 2-4 16,0 3-1-16,-1 0-4 16,0-1 3-16,-2-3 1 15,-1-3-1-15,-3-4 3 0,3-5-3 16,-3-2-32 0,0-6-57-16,0-11-51 15,0 0-31-15,0 0-7 0,0 0-7 16,0 0-2-16</inkml:trace>
  <inkml:trace contextRef="#ctx0" brushRef="#br0" timeOffset="200503.9">19842 9371 212 0,'-17'8'80'0,"-1"-8"-4"16,-3 7-7-16,-4-7-10 16,1 4-17-16,0-4-4 15,1-7-6-15,4 0 1 16,1-4-5-16,7-1-1 16,1-6-1-16,10-3 1 15,0-2-1-15,10-1-3 16,0-2-4-16,4 2-7 15,2 2-1-15,5 1-3 16,-1 5-1-16,1 5-2 16,2 4 2-16,-2 7 1 0,-4 0 2 15,2 10 2 1,-4 4-2-16,1 9 0 16,-6 2 0-16,0 6 1 15,-6 1-4-15,0 5 1 0,-4 0-5 16,0 0 2-16,-8-4-3 15,1-3 3-15,-3-1 1 16,0-6 0-16,0-2 1 16,0-3 0-16,1-5 2 15,9-13-2-15,-15 15-4 16,15-15-44-16,0 0-45 16,0 0-42-16,0 0-31 15,0-15-16-15,0 15-2 16,17-14-7-16</inkml:trace>
  <inkml:trace contextRef="#ctx0" brushRef="#br0" timeOffset="200769.5">20047 9486 236 0,'0'0'168'16,"14"0"-45"-16,-14 0-9 0,16 7-17 16,-16-7-16-1,13 8-22-15,-13-8-20 16,12 8-17-16,-12-8-9 16,0 0-4-16,0 0-57 0,0 0-77 15,0 0-35-15,-14-10-10 16,3 7-8-16,-7-6-1 15</inkml:trace>
  <inkml:trace contextRef="#ctx0" brushRef="#br0" timeOffset="201519.49">20202 9240 186 0,'0'0'90'16,"10"-6"-11"-16,8 6-9 16,5 0-14-16,3-5-17 15,9 5-12-15,-1-5-9 16,3 0-4-16,-1 1-6 15,-3-1-3-15,-8-1 2 16,-3 2 5-16,-8-2 8 0,-14 6 7 16,15-6 3-16,-15 6 1 15,0 0 1-15,0 0 2 16,0 0-3 0,-7 15-4-16,3-3-6 0,4 4-5 15,-7 4-3-15,7 8 0 16,-6-3-3-16,6 3-1 15,0 0-2-15,0 2-1 16,0-2-3-16,6-3 1 16,-2 1 3-16,1-5-1 15,-1 1 1-15,3-8 0 16,-3 2 2-16,-4-16-18 16,12 18-56-16,-12-18-56 15,0 0-40-15,0 0-6 16,0 0-9-16,-6-13-6 15</inkml:trace>
  <inkml:trace contextRef="#ctx0" brushRef="#br0" timeOffset="201691.34">20421 9449 279 0,'17'-3'152'16,"-3"-5"-44"-16,8 3-21 15,-1 0-25-15,6 1-59 0,1 4-66 16,1-7-57-16,2 7-22 16,-8-4-7-1,2 4-7-15,-6 0 95 16</inkml:trace>
  <inkml:trace contextRef="#ctx0" brushRef="#br0" timeOffset="202222.53">21027 9400 255 0,'-14'0'136'0,"-4"0"-41"0,-2 0-19 15,-2 0-5 1,-2 0-18-16,3-6-12 15,0-1-5-15,8 0-2 0,-1-5-6 16,7-2-5-16,1-2-1 16,6-3-3-16,0-1-2 15,9-1-5-15,1-3-4 16,2 4-5-16,2-1-1 16,1 7-1-16,4-3 1 15,1 9-3-15,0 0 3 16,-2 8-2-16,0 3 3 15,-4 6 0-15,0 4 1 16,-2 4 1-16,-5 6 0 16,0 3 2-16,-7 5-4 15,0 1 1-15,-4 2-2 16,-1 0 1-16,-1-2-2 0,-5-2 1 16,3 0 2-16,-1-4 0 15,-2-4 1-15,4-1-2 16,-1-8 2-1,1 0-2-15,7-13 4 0,-9 18-2 16,9-18-2-16,0 0-1 16,0 0-12-16,0 0-59 15,0 0-72-15,10-14-18 16,-10 14-14-16,12-16-4 16,-12 16-7-16</inkml:trace>
  <inkml:trace contextRef="#ctx0" brushRef="#br0" timeOffset="203284.96">21744 9166 191 0,'11'-4'90'15,"-11"4"-2"-15,0 17-4 16,-11-2-10-16,-10 4-7 16,-6 5-9-16,-6 1-6 15,-4 1-13-15,-6 3-7 16,0-3-8-16,1-2-3 15,3-5-4-15,5-2-4 16,7-7 2-16,7 2 0 16,7-7-1-16,13-5-3 15,0 0-2-15,0 0-2 0,14 11-2 16,7-8 1-16,3-3-2 16,3 7-4-16,2 1-1 15,5 1 0 1,1-1 7-16,-1 3-4 0,-1 2 5 15,0 3-3-15,-2 0 0 16,-4-1-1-16,-3-2 3 16,-4-1-2-16,-2-2-2 15,-6 0 4-15,-12-10-1 16,17 8-1-16,-17-8 2 16,0 0-3-16,0 0-38 15,0 0-61-15,4-11-58 16,-4 11-10-16,-5-14-12 0,5 14 0 15,-13-21-9-15</inkml:trace>
  <inkml:trace contextRef="#ctx0" brushRef="#br0" timeOffset="204440.47">22628 9222 211 0,'-3'-18'109'16,"-3"5"1"-16,1 2-7 15,5 11-11-15,-3-12-11 16,3 12-12-16,0 0-18 16,3 20-13-16,2-4-12 15,1 8-7-15,-3 2-7 16,4 8-1-16,-2 3-7 16,2 1 1-16,-2-2 4 15,-2 0-3-15,2-3 3 16,-1-2 0-16,0-6-2 15,0-5-33-15,3-2-52 16,-2-4-50-16,-5-14-36 16,11 14-3-16,-11-14-10 15,0 0 1-15</inkml:trace>
  <inkml:trace contextRef="#ctx0" brushRef="#br0" timeOffset="205042.29">22861 9270 199 0,'0'-13'161'16,"0"13"-26"-16,0-16-24 15,0 16-10-15,0 0-17 0,0 0-23 16,0 10-16-16,0 2-19 15,0 3-11 1,0 3-6-16,0 4-2 16,0 0-5-16,4 0-1 0,2-2 0 15,2-2 0-15,3 0 1 16,5-5 0-16,4-5 1 16,3-1-1-16,2-7 1 15,4 0 1-15,-2-3-1 16,-2-7-1-16,-3-2 1 15,-2-3-3-15,-6-3 1 16,-1-1 0-16,-8 1 0 16,-1-1 0-16,-4 2-1 15,0 3 2-15,0 3 1 16,0 11-1-16,0-12 0 16,0 12-1-16,0 0 1 15,0 0 0-15,0 0 0 0,-11 13-1 16,11-1-1-16,-6 4 0 15,2 3 0-15,4 5-1 16,-4 1-1-16,4 1 1 16,0 2 4-16,0-2-2 15,7 0 3-15,-2-3 2 16,3-2 0-16,-1-4-3 16,0-3-3-16,-7-14 0 15,17 14 0 1,-17-14-54-16,0 0-76 15,12-14-35-15,-16-1-9 16,-1-1-6-16,-8-5-3 16,-1 1 46-16</inkml:trace>
  <inkml:trace contextRef="#ctx0" brushRef="#br0" timeOffset="205495.37">23128 8994 283 0,'7'-16'146'0,"5"6"-43"16,3 4-17-16,3-2-11 15,2 8-20-15,1-4-16 16,1 4-8-16,-4 4-2 16,-2 2-4-16,-16-6-3 15,17 18-4-15,-17-7-2 16,0 4-2-16,-8-1-2 16,-1 3-1-16,-2 1-4 15,1-2-1-15,1 0-3 16,3-1 2-16,1-1-3 15,5 0 1-15,0-14-1 16,18 18 1-16,-1-11 2 16,3-3 0-16,6-4 2 0,-2 0-3 15,0 0 0-15,-5-6-39 16,0 6-66 0,-19 0-50-16,9-13-17 15,-9 13-8-15,-16-6-6 0,2 9-3 16</inkml:trace>
  <inkml:trace contextRef="#ctx0" brushRef="#br0" timeOffset="205979.73">23527 9432 257 0,'0'0'113'15,"20"0"1"-15,-6 0-2 16,5-3-13-16,2 3-10 15,5 0-18-15,4 3-11 16,-2-3-20-16,2 4-14 16,-2-4-14-16,-1 3-8 15,0 1-22-15,-7-4-46 16,0 0-48-16,-3 0-46 16,-17 0-7-16,13 0-10 0,-13 0-1 15,0 0 47 1</inkml:trace>
  <inkml:trace contextRef="#ctx0" brushRef="#br0" timeOffset="206260.96">23688 9346 305 0,'-4'-14'174'0,"4"14"-40"15,0 0-21-15,0 0-16 16,0 0-21-16,8 12-27 0,3 4-20 16,-1 0-17-1,2 4-5-15,2 2-3 16,0 1 0-16,-1-1-21 16,0-4-70-16,-2 0-58 0,2-1-13 15,-7-5-11-15,1 3-4 16,-7-15-5-16</inkml:trace>
  <inkml:trace contextRef="#ctx0" brushRef="#br0" timeOffset="206557.81">24053 9238 221 0,'0'-21'170'0,"0"5"-12"15,0 16-39-15,0-16-16 16,0 16-18-16,0 0-25 16,12 22-21-16,-5-1-20 15,1 2-9-15,2 8-7 16,1 4 2-16,2 2-3 15,0-1-15-15,1-1-43 16,-5-4-58-16,0-9-38 16,-1 0-9-16,-8-10-6 15,0-12-11-15,0 12 25 16</inkml:trace>
  <inkml:trace contextRef="#ctx0" brushRef="#br0" timeOffset="206932.84">24214 9188 276 0,'0'-14'136'16,"0"14"-38"-16,0-12-11 15,0 12-9-15,0 0-17 16,14 7-14-16,-9 4-8 15,-3 3-7-15,5 3-4 0,-4 1-5 16,1 3-4-16,3-1-5 16,-1 3-1-16,0-5-7 15,1 0-1 1,0-3-4-16,6-2 2 16,0-1-1-16,2-3 2 0,3-4 0 15,3-1-1-15,1-4 0 16,-2 0-2-16,5 0-42 15,-3-6-51-15,-1 0-45 16,-3 0-24-16,-7-4-5 16,0 2-7-16,-11 8 1 15</inkml:trace>
  <inkml:trace contextRef="#ctx0" brushRef="#br0" timeOffset="207182.81">24481 9224 228 0,'0'0'141'0,"0"0"-19"16,0 0-6-16,0 0-11 15,0 17-21-15,4 3-16 16,-4-1-22-16,6 7-13 16,0 0-12-16,2 5-9 15,-1-1-8-15,0-4-1 16,3-2-1-16,-4-7 0 15,3-1-27-15,-9-16-51 16,8 16-58-16,-8-16-26 16,0 0-4-16,0 0-8 15,-7-23 0-15</inkml:trace>
  <inkml:trace contextRef="#ctx0" brushRef="#br0" timeOffset="207620.24">24377 8883 280 0,'7'-15'146'15,"0"1"-40"-15,5 1-20 0,3 4-4 16,3 1-21-16,4 8-14 16,-3-4-9-16,1 4-7 15,-5 6-5-15,0 3-2 16,-3-1-3-16,-5 6-9 16,-7-1 5-16,0 4-8 15,0-3 3-15,-3 4-7 16,-3 0 1-16,0-2-4 15,0-1 0-15,6-1-1 16,6-2 0-16,2-1 2 16,10-1 0-16,4-4-1 15,6-1-2-15,5-5-18 16,7 0-62-16,-1 0-50 0,-3-8-30 16,-3 3-8-16,-11-3-9 15,-3 3 0 1</inkml:trace>
  <inkml:trace contextRef="#ctx0" brushRef="#br0" timeOffset="208776.41">24927 8666 135 0,'0'0'69'0,"0"-15"-2"0,0 15 0 16,-17 0 1-16,0 0-5 15,-6 0-4-15,-5 0-9 16,-5 0-7-16,-8 0-5 16,-1 6-2-16,-10-1-6 15,-2 0-7-15,-2-2-4 16,-5 3-4-16,-6-2-1 16,-3 2-2-16,-4-1-1 15,-3-2 0-15,-3 2-2 16,1 0-2-16,2 0-1 15,-4 3 1-15,3-3-1 16,3 4 0-16,-1 0-3 16,3 0 2-16,1-1-2 15,1 2 3-15,-1-1-3 0,4 0 2 16,-2-1-2-16,-1-1 1 16,3 2 0-16,2-2 0 15,0 2-1-15,5-3 0 16,2 1-2-16,2 1 2 15,4-4 1-15,6 3-1 16,0-4 0-16,7 0-1 16,1-3 1-16,4 7-1 15,3-7 1-15,3 4-2 16,2-4-2-16,3 0 1 16,1 0 0-16,6 0-1 15,-1 0-2-15,4 0 2 16,0 0-2-16,2 0 2 0,12 0 1 15,-16 2 0-15,16-2 1 16,-12 6-3-16,12-6 6 16,0 0-5-16,-12 17 5 15,12-17-4-15,-7 22 5 16,7-7-5-16,-3 3 3 16,3 2 1-16,0 3 0 15,-4 4 1-15,4 0-2 16,0 4 1-16,0 3-3 15,0 0 1-15,5 3-2 16,-5 0 2-16,6 0-4 16,-2-2 3-16,1 0-2 15,0-1 2-15,-2-3-1 0,2-3 1 16,0-3 4-16,-2-2-1 16,3 1 2-16,-3-4-2 15,1-4 2 1,-4-2-1-16,6-4 2 0,-6-10 1 15,0 13-6-15,0-13 0 16,0 0 1-16,-12-12-5 16,2 4-2-16,-2-4 2 15,-7 0-2-15,3-3-1 16,-4 2 0-16,0 2 3 16,1 1-1-16,0 2 4 15,6 0 2-15,3 4-14 16,10 4-55-16,0 0-63 0,0 0-26 15,16 6-15 1,2-6-2-16,4 10-10 16</inkml:trace>
  <inkml:trace contextRef="#ctx0" brushRef="#br0" timeOffset="209682.66">25626 9143 117 0,'17'0'83'16,"-17"0"2"-16,9-6-7 15,-9 6 1-15,-15 12-8 0,-4-4-7 16,-8 4-10-16,-7 3-8 15,-6 1-13-15,-4-1-11 16,-5 2-4-16,5 0-4 16,0-4-4-16,7 0-4 15,5-1 0-15,10-3 3 16,4-4 4-16,18-5 3 16,0 0 0-16,-3 16 2 15,3-16-1-15,24 9 1 16,-4-4-3-16,6 5-3 15,1 0-5-15,6 2-3 16,1 1-1-16,0 4 1 16,1 0 1-16,-1 3-1 0,-1-1 3 15,-1 1-4-15,-3 0 3 16,-3-2-1-16,-5 1 1 16,-2-5-1-16,-5 0 0 15,-1-3-1-15,-13-11 1 16,14 11 3-16,-14-11-26 15,0 0-49-15,0 0-65 16,0 0-21-16,0-19-11 16,0 19-9-16,-13-14-3 15</inkml:trace>
  <inkml:trace contextRef="#ctx0" brushRef="#br0" timeOffset="210737.12">26116 9228 199 0,'0'-14'104'16,"0"14"-5"-16,0-14 2 0,0 14-8 16,0 0-7-16,0 0-12 15,0 0-11-15,2 21-15 16,4-4-13-16,2 2-9 16,0 7-5-16,2 3-6 15,3 2-2-15,-4 0-6 16,3-2 0-16,-2-1-4 15,0-3 3-15,-2-3 2 16,0-3-5-16,0-3 3 16,-2-3-3-16,-6-13-16 15,7 14-57-15,-7-14-47 16,0 0-42-16,0 0-10 0,0 0-6 16,-3-14-4-16,3 14 41 15</inkml:trace>
  <inkml:trace contextRef="#ctx0" brushRef="#br0" timeOffset="211377.69">26635 9372 209 0,'12'-3'105'15,"-12"3"-9"-15,0 0-4 16,-13 0-5-16,-3 0-15 15,3 0-10-15,-8 0-15 16,2 0-9-16,-2-4-12 16,-2 4-5-16,4-8-3 15,1 2 2-15,5-4 1 16,2-1-3-16,7-4-1 0,4 1-3 16,4-5 1-16,7 1-3 15,0 0-3 1,7 1-4-16,-1 1-6 15,4 4 2-15,-2 4 0 0,-1 0 2 16,1 8-2-16,-4 0 3 16,1 9-1-16,-3 1 1 15,-2 7-1-15,-1 2-3 16,-1 5 0-16,-3 5 0 16,-3 2 0-16,-3 2 0 15,0 0 0-15,0-1 0 16,-5 0 0-16,-1-1 0 15,2-4 0-15,-1-4 0 16,0-4 0-16,2-4 0 16,3-2 0-16,-4-2 0 15,4-11 0-15,0 0 0 16,0 11 0-16,0-11 0 0,0 0-32 16,0 0-86-16,0 0-39 15,7-16-8-15,-7 16-12 16,12-19-3-16,-4 7-3 15</inkml:trace>
  <inkml:trace contextRef="#ctx0" brushRef="#br0" timeOffset="211627.67">26875 9492 218 0,'11'0'169'0,"1"0"-17"15,-1 5-29-15,-11-5-11 0,20 3-13 16,-20-3-30-16,14 0-20 16,-14 0-22-16,0 0-22 15,0 0-5-15,0 0-24 16,0 0-74-16,-5-8-56 16,-11 1-8-16,3 3-11 15,-8-3-3-15,3 2-10 16</inkml:trace>
  <inkml:trace contextRef="#ctx0" brushRef="#br0" timeOffset="212596.42">27147 9325 177 0,'0'0'98'0,"0"0"-12"0,0 0-2 15,23 6-3-15,-8 3-12 16,10 2-9-16,0 3-8 16,8 4-2-16,-2 0-11 15,4 2-5-15,-9-2-6 16,1 0-8-16,-9-1 2 16,-8-2-4-16,-5-1 0 15,-11-2-3-15,-7-3 1 16,-5-4-6-16,-6 1 1 0,-1-6-3 15,-2 0-11-15,2 0 6 16,2-10-4 0,2 0 3-16,8-5-2 15,4 1 6-15,5-7-5 0,4 0 4 16,6-2 1-16,2-2-1 16,4-3-2-16,2 0-3 15,0 1 0-15,0 1 0 16,-2 1 0-16,-5 3 0 15,0 1 0-15,-7 3 0 16,0 5 0-16,-10 1 0 16,0 3 0-16,-4 2 0 15,-5 2 0-15,-3 1 0 16,-4 4 0-16,-1 0 0 16,1 9 0-16,1-1 0 15,2 3 0-15,2 4 0 16,5-1 0-16,6 4 0 0,6 0 0 15,4 1 0-15,11-2 0 16,4-3 0-16,10 3-69 16,2-4-54-16,7-2-33 15,5 1-14-15,0-5-5 16,4 3-5-16,-4-5 30 16</inkml:trace>
  <inkml:trace contextRef="#ctx0" brushRef="#br0" timeOffset="212924.47">27614 9294 250 0,'-17'-6'139'0,"4"11"-29"16,-2 3-14-16,2 3-6 15,-1 2-20-15,7 5-8 16,1-1-12-16,6 3-11 15,6-3-11-15,8 1-6 16,3-3-5-16,7-2-6 16,5-6-3-16,2 0-3 15,0-7-1-15,0 0 1 16,2-8 3-16,-6-3-1 16,-5-3-5-16,-4-1-2 15,-12-6 0-15,-6 1 0 16,-16-4 0-16,-5 1 0 0,-8 5-11 15,-6 0-120-15,-4 2-30 16,1 4-13 0,-2 4-8-16,8 8-6 15</inkml:trace>
  <inkml:trace contextRef="#ctx0" brushRef="#br0" timeOffset="-213564.22">8460 9121 138 0,'-8'-36'63'0,"2"12"-2"16,0 5-4-16,3 6-7 16,3 13-8-16,0 0-5 15,0 0-7-15,-4 20-8 16,8 5-6-16,-1 8-3 15,2 10-3-15,2 10-3 16,1 8-1-16,-1 10-3 16,1 7 3-16,1 10-1 15,0 8 3-15,0 6-2 0,-2 4 4 16,4 9 0-16,-3 8 2 16,3 8-1-16,0 3 1 15,-1 9 0-15,0 6 0 16,1 4 0-16,0 8 1 15,-2 1-1-15,3 5 0 16,-3-3-1-16,2 0 1 16,0-4-4-16,-4-4 0 15,2-9-1-15,-3-5 1 16,0-10-4-16,-2-6 4 16,-4-12-3-16,5-6 3 15,-5-11 1-15,-6-7 0 16,-2-10-2-16,1-8-2 0,-5-9-17 15,-1-12-35-15,2-9-49 16,4-7-41-16,-1-16-10 16,8-5-6-16,0-14-5 15,15-8 91-15</inkml:trace>
  <inkml:trace contextRef="#ctx0" brushRef="#br0" timeOffset="-212501.8">18394 8949 171 0,'-8'-36'70'0,"2"12"-4"16,0 3-7-16,0 8-10 15,6 13-4-15,0 0-10 16,0 0-9-16,5 11-5 0,-1 10-8 16,2 5-1-16,0 11-1 15,4 7 1-15,-1 9-4 16,-1 8 0-16,3 6 0 15,-1 9 3-15,3 4 1 16,1 6-1-16,4 4-1 16,1 8-1-16,-2 5 2 15,7 7-2-15,-1 5-1 16,1 5-2-16,-1 5 0 16,2 6 3-16,-3 4 0 15,3-1 2-15,-3 3-2 16,-2 1-1-16,1 2 5 15,-4-1-4-15,-2 1 1 0,-2 0-1 16,0 4 1-16,-5-5-2 16,-1 1 4-16,-2-1-2 15,-5 1-1 1,0-1-1-16,0-3-4 0,-5-1-61 16,-3-5-72-16,-6-7-24 15,1-1-9-15,-13-12-6 16,-1 0-7-16</inkml:trace>
  <inkml:trace contextRef="#ctx0" brushRef="#br0" timeOffset="-180012.87">27330 13825 143 0,'6'-14'102'0,"-6"1"-12"16,0 13-10-16,4-13-5 0,-4 13-7 15,0 0-12-15,13 24-11 16,-7-1-12-16,1 6-14 16,-2 5-25-16,0 7-37 15,-1 1-40-15,-4 0-39 16,-4 2-14-16,-5-11-4 16,1 1-9-16,-10-13 117 15</inkml:trace>
  <inkml:trace contextRef="#ctx0" brushRef="#br0" timeOffset="-179160.44">27303 14133 71 0,'0'0'42'15,"0"0"-4"-15,0 0 2 16,0 0 0-16,0 0 6 16,0 0 4-16,0 0 6 15,0 0 4-15,-13 0-2 16,-1 6 0-16,-6-1-1 16,-7 0-5-16,-4 3-3 15,-5-1-9-15,-4 2-5 16,-5-1-10-16,-2 0-5 15,0 2-8-15,6-2-5 16,1 0-6-16,5-2-21 16,5 2-40-16,8-3-28 0,5 0-36 15,17-5-24 1,0 0-2-16,0 0-10 0,0 0 53 16</inkml:trace>
  <inkml:trace contextRef="#ctx0" brushRef="#br0" timeOffset="-178910.46">26988 14069 191 0,'0'-23'139'16,"0"23"-22"-16,0 0-33 15,0 0-15-15,0 0-13 16,9 18-21-16,-9-4-50 16,6 4-59-16,0 2-47 15,-6-8-15-15,11 6-8 16,-11-18-4-16,10 16 95 16</inkml:trace>
  <inkml:trace contextRef="#ctx0" brushRef="#br0" timeOffset="-178597.94">26996 13808 143 0,'0'-21'123'0,"0"21"-3"15,0 0-62-15,0 0-12 16,11 11-8-16,-11-11-9 16,9 18-22-16,-5-4-28 15,-4-3-33-15,-8 2-37 16,-4 5-18-16,-15-7-11 15,-1 7-3-15,-13-5 77 16</inkml:trace>
  <inkml:trace contextRef="#ctx0" brushRef="#br0" timeOffset="-178019.89">26421 14081 151 0,'0'0'119'15,"-3"-20"-33"-15,3 20-16 16,-8-21 1-16,8 8-10 16,0 2-10-16,0 0-11 15,0 11-10-15,17-12-8 16,-4 12-7-16,3 0-4 15,2 4-3-15,-2 4-4 16,-2 2 1-16,-3 2 0 0,-5 2 3 16,-10 0-1-16,-4 1 0 15,-9 1 0-15,-4 0-1 16,-2 0 0-16,-4-1-2 16,4 1 0-16,0 1-1 15,6 0-1-15,1-3 1 16,6 3-4-16,0-3 3 15,1 2-4-15,2 0 0 16,-4-2-1-16,-3 1-2 16,-2-2-2-16,-8 0-13 15,-3-1-13-15,-4 0-26 16,-4-4-20-16,-2 3-21 16,0-7-26-16,-1 3-12 0,3-7-4 15,5 0 51 1</inkml:trace>
  <inkml:trace contextRef="#ctx0" brushRef="#br0" timeOffset="-177769.91">26515 13646 197 0,'12'-6'119'0,"-12"6"-30"16,-20 7-38-16,-6 12-30 15,-9 6-41-15,-9 12-52 16,-14 1-32-16,-2 7-10 16,-7-5-5-16,8 2 71 15</inkml:trace>
  <inkml:trace contextRef="#ctx0" brushRef="#br0" timeOffset="-177426.18">25792 13953 27 0,'0'0'81'0,"0"0"-28"16,0 0-22-16,0 0-7 0,-6 16 3 15,6-16-3-15,-9 22 4 16,-1-8 0-1,-5 1 0-15,0 1 2 16,-9-3 5-16,0-1 2 0,-6-2-2 16,-3 0-2-16,2-5-2 15,-3-5 0-15,-2 0-2 16,5 0 3-16,0-13-1 16,4 1 0-16,6-8 0 15,7 0-2-15,2-7-4 16,10 2-3-16,2-3-6 15,7 1-18-15,1 4-33 16,4 4-36-16,3 5-40 16,4 9-29-16,-4 5-8 15,5 11-5-15,-6 2-5 16</inkml:trace>
  <inkml:trace contextRef="#ctx0" brushRef="#br0" timeOffset="-177238.63">25480 14315 136 0,'15'14'133'0,"-3"-6"-2"15,2-4-53-15,-1 2-10 16,-3-6-10-16,3 5-19 0,-13-5-25 16,11-6-43-1,-11 6-52-15,0-11-38 16,-7 0-15-16,7 11-1 15,-17-16-13-15,17 16 137 0</inkml:trace>
  <inkml:trace contextRef="#ctx0" brushRef="#br0" timeOffset="-175973.15">24734 13990 120 0,'0'0'96'15,"5"-16"-19"-15,-5 16-8 0,0 0-5 16,13 13-9-16,-10 2-8 16,-3 4-9-1,0 3-3-15,-12 4-7 16,-3 1-4-16,-6-3-5 15,-6-1-4-15,-7-6-2 0,1-3-2 16,-2-5-2-16,2-3-2 16,4-6 2-16,5-6-1 15,8-4 3 1,4-2-1-16,6-2 2 0,6 0-1 16,6 0-1-16,6 0 2 15,-3 2-3-15,4 5-2 16,1 2-3-16,-1 5 3 15,1 3-3-15,-3 6 1 16,-4 2 2-16,-2 6 0 16,-5 1-1-16,0 4 2 15,-11 0-1-15,-3 2-1 0,-9 1-2 16,-6-2-3-16,-5-1 1 16,-6 0-6-16,-8-2-5 15,1 0-51-15,-2-4-53 16,1 1-35-16,0-5-10 15,11 2-6-15,4-4-5 16</inkml:trace>
  <inkml:trace contextRef="#ctx0" brushRef="#br0" timeOffset="-175832.49">24452 14436 128 0,'12'0'80'15,"-12"0"-73"-15,0 0-49 16,0 0-30-16,-21 4-11 16,-5-8 65-16,-1 4 18 15</inkml:trace>
  <inkml:trace contextRef="#ctx0" brushRef="#br0" timeOffset="-174926.32">23803 14273 128 0,'13'-24'133'0,"5"-1"-16"16,-1 0-27-16,8-4-2 15,-3-4-9-15,5-1-17 16,0 2-10-16,-5-2-12 16,3 7-10-16,-4 1-9 15,1 7-7-15,-5 3-5 16,-3 6-5-16,-2 4 1 0,-12 6-4 15,16 0 3 1,-16 0-2-16,12 7 1 16,-12 5 1-16,0 2-1 15,-9 7 1-15,-3 2-1 0,-3 4 0 16,-6 1-2-16,-3 1 2 16,-6-2-1-16,-1-1 0 15,-3-3-1-15,0-4 2 16,-2-6-2-16,0-1 0 15,4-8 1-15,0-4-1 16,2-3 0-16,6-7 3 16,3-2 1-16,5-2-1 15,2 1 2-15,7 0 0 16,1 3 1-16,6 10-1 16,-8-10-1-16,8 10-3 15,-16 4 1-15,5 2-2 16,-2 0 0-16,0 0 0 0,-1 0 0 15,1-2 0-15,3-4 0 16,10 0 0-16,-14-7-2 16,10-4 2-16,4-3-1 15,0-5 0-15,0-4 0 16,4-4-1-16,-4 2 2 16,0 1 0-16,0 0 2 15,-6 5-2-15,-2 4 2 16,-3 5-1-16,-5 6 0 15,-2 4 2-15,-5 9-1 16,0 3-1-16,-4 4-1 16,0 3 2-16,0 4 0 0,4 1-1 15,3 0-3-15,3-3 2 16,7-1 0-16,3-1 1 16,7-8 0-16,0-11 2 15,13 17-3 1,2-17 3-16,4 0 0 0,4-8-3 15,1-3-14-15,0-6-52 16,2 0-37-16,-2-2-40 16,-3-2-15-16,-2 0-13 15,-8-1-4-15,0 4-1 16</inkml:trace>
  <inkml:trace contextRef="#ctx0" brushRef="#br0" timeOffset="-174738.8">23645 13655 189 0,'0'0'121'16,"-25"-19"-37"-16,-1 19-28 16,-8 3-15-16,-6 5-44 15,-8 10-57-15,-6-3-41 16,7 10-13-16,-11-5-9 15,9 13 33-15</inkml:trace>
  <inkml:trace contextRef="#ctx0" brushRef="#br0" timeOffset="-173902.99">21981 14091 148 0,'0'0'102'15,"12"-5"-23"-15,-12 5-6 16,0 0 4-16,18-20-3 16,-10 9-6-16,1-3-11 15,8-2-6-15,-2-5-10 16,4 0-7-16,-3-1-4 15,5 2-7-15,-2 1-4 16,-1 5-3-16,-2 4-2 0,-3 10-3 16,-1 0-2-16,-12 0-2 15,16 16-1-15,-9-3-1 16,4 1-1 0,-2 0 0-16,2-1 0 0,2-4 0 15,-3-3 1-15,7-6 0 16,-1 0 1-16,2-11 0 15,-2 0 0-15,2-4-2 16,-4-4-3-16,0-1-9 16,-2 3-31-16,-4-1-36 15,-8 18-31-15,0 0-41 16,0 0-15-16,-19 8-8 16,-1 13-1-16,2 11 56 0</inkml:trace>
  <inkml:trace contextRef="#ctx0" brushRef="#br0" timeOffset="-173559.29">22060 14309 177 0,'0'-13'136'16,"7"0"-31"-16,2-4-13 15,9 1 0-15,-3-2-13 16,6 2-10-16,-3 3-15 0,3 7-9 16,-8 2-11-16,6 4-9 15,-7 4-8-15,-1 2-5 16,1 0-4 0,0 1-1-16,2-7-1 0,1 5 0 15,5-5-1-15,3-7 2 16,-1 0-1-16,1-3-2 15,1-1 0-15,-3-3-14 16,0 3-53-16,-6 0-61 16,-3 1-31-16,-12 10-14 15,0 0-6-15,0 0-6 16</inkml:trace>
  <inkml:trace contextRef="#ctx0" brushRef="#br0" timeOffset="-172653.07">19982 13918 102 0,'-5'-16'107'0,"10"5"-30"15,-1-3-8-15,6-2-2 16,4-4-9-16,0 1-12 16,8-1-9-16,0 1-7 15,1 0-8-15,3 2-5 16,-2 4-5-16,-1 1-3 15,-2 5-3-15,-3 3-1 16,-1 4-1-16,-4 5-2 16,0 7 1-16,-5 4 0 15,-2 4 0-15,-6 7-1 16,0 4 1-16,-8 6-2 0,-5 3 1 16,0 2-1-16,-7 0 1 15,-1 0-2-15,0-2 1 16,-5-3-1-16,0-5 2 15,4-4-2-15,-1-6 2 16,3-4-2-16,3-5 1 16,4-5 3-16,2-2 5 15,11-6 5-15,0 0 5 16,0 0 2-16,0 0 3 16,0-13 1-16,10 8 0 15,0-3-2-15,8 5-5 16,-1 0-5-16,6 3-3 15,4-4-3-15,4 4-1 0,3 0-4 16,2 0-10-16,5 4-36 16,-4-4-48-16,1 0-43 15,1 0-21 1,-8 0-3-16,-1 0-12 0,-10 0 20 16</inkml:trace>
  <inkml:trace contextRef="#ctx0" brushRef="#br0" timeOffset="-172153.17">20725 13849 115 0,'7'-28'124'16,"-2"6"-33"-16,-5 9-17 15,0 13-5-15,-13-3-11 16,1 15-14-16,-2 7-12 0,-1 8-10 15,1 4-8-15,-3 8-4 16,7-1 0 0,2 2-2-16,8-2 1 15,0-6 0-15,9-2 2 16,5-10 2-16,3-5 2 0,7-6 1 16,3-9 1-16,1-7 5 15,5-7 1-15,-1-8 3 16,1-7-3-16,-6-5 1 15,-3-3-4-15,-6-5 0 16,-3 3-2-16,-11 1-4 16,-10 4-6-16,-13 9-24 15,-10 6-46-15,-9 10-66 16,-7 9-28-16,-5 0-12 16,-5 12-10-16,-6 1-8 15</inkml:trace>
  <inkml:trace contextRef="#ctx0" brushRef="#br0" timeOffset="-171418.78">19382 13989 116 0,'0'-21'126'0,"0"21"-31"15,0 0-23-15,0 0-8 16,0 0-8-16,0 10-15 0,6 5-14 15,2 4-9-15,-3 2-2 16,1 4-3-16,-1 0 0 16,-5 0-2-16,0 0 0 15,-9-3-1-15,-8-1 2 16,-4-4-2-16,-6-1 0 16,-4-4-2-16,-1-4-2 15,-1-3-1-15,3-5 0 16,3 0-1-16,7-10 0 15,6 0 2-15,8-4-1 16,6-2 2-16,4 1-1 16,5-2 1-16,5 2-2 15,1 2 2-15,3 5-3 0,-2 3 0 16,1 5 1-16,-3 0-1 16,0 9 0-1,-3 4 1-15,-4 1 0 16,-7 5-4-16,0 4 4 0,-12 3-4 15,-9 3-3-15,-11 0 1 16,-8 0-11-16,-10 1-30 16,-8-4-57-16,-3-4-41 15,4-3-19-15,-3-10-5 16,9-3-4-16,3-12 121 16</inkml:trace>
  <inkml:trace contextRef="#ctx0" brushRef="#br0" timeOffset="-170403.25">18766 14172 147 0,'3'-11'86'15,"7"-3"-15"-15,-1-3-4 16,8-5 0-16,-2-5-8 16,6-1-7-16,-1-3-5 15,4 0-7-15,-1 2-5 16,-1 3-7-16,-3 2-4 16,2 5-9-16,-4 6-3 15,-3 5-4-15,-14 8-4 16,20-4-2-16,-20 4-1 15,11 13 0-15,-7-1 0 16,-4 6 0-16,0 2-1 16,-7 4 2-16,-6 4-2 0,-1 3 3 15,-8-2-2-15,-5 0 1 16,-4-1-2-16,-3-2 2 16,-2-5-2-16,-3-3 1 15,0-6-1-15,4-5 0 16,2-7 2-16,5 0 1 15,3-10 2-15,5-5 1 16,7-5 3-16,5-4 1 16,8 0 4-16,0 2-2 15,0 0 1-15,7 8-4 16,-7 14-1-16,0 0-2 16,0 0-2-16,0 13-2 15,-9 3-2-15,-3 5 0 0,-3 0-1 16,-2-1 1-16,2-1 0 15,1-4 1-15,1-5-1 16,0-5 2-16,13-5 1 16,-10 0 0-16,10 0 1 15,-4-26-1-15,4 5 2 16,4-8-3-16,-1-3 2 16,1-5-4-16,-1 0 1 15,1-1 0-15,-4 1 1 16,2 7-2-16,-2 3 2 15,-2 8-1-15,-3 4 0 16,5 15 1-16,-19-11 0 16,9 11 0-16,-3 8 0 0,-4 2 0 15,3 3-1-15,-3 4 2 16,0 2-1-16,2 3 1 16,1 2-2-1,1-3 1-15,2 0-2 0,7-1 1 16,0-4 2-16,4-3 0 15,0-13 0-15,14 13 0 16,3-13 0-16,-1-4-4 16,10-4-38-16,-4-8-31 15,5-1-32-15,-1-5-37 16,-2-5-19-16,-2 1-9 16,-6-4-3-16,2 2 62 15</inkml:trace>
  <inkml:trace contextRef="#ctx0" brushRef="#br0" timeOffset="-170200.18">18691 13521 128 0,'-15'0'112'16,"-15"0"-16"-16,-1 12-47 15,-6 2-7-15,-4 10-23 16,1 5-27-16,-1 5-42 15,13 4-46-15,3-1-14 16,11 7-7-16,7-6 52 16,14 10 65-16</inkml:trace>
  <inkml:trace contextRef="#ctx0" brushRef="#br0" timeOffset="-169825.22">19355 14415 167 0,'0'0'157'0,"0"0"-3"16,0 0-63-16,0 0-35 15,14 10-11-15,-14-10-13 16,0 0-41-16,16 11-54 15,-16-11-54-15,0 0-22 16,0 0-7-16,0 0-11 16,-18 9 86-16</inkml:trace>
  <inkml:trace contextRef="#ctx0" brushRef="#br0" timeOffset="-169481.42">17647 14130 237 0,'0'0'166'15,"-6"-23"-1"-15,6 23-76 16,0-13-35-16,0 13-23 16,0 0-47-16,13 0-67 15,-13 0-55-15,0 0-14 16,5 14-11-16,-5-14-4 15,-6 18 144-15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9:51:52.53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3916 5041 172 0,'0'-12'74'0,"0"1"-4"0,0 11-7 16,0 0-10-16,-5-12-7 15,5 12-9-15,0 0-8 16,0 15-6-16,4-4-8 15,-2 5-2-15,3 3 0 16,-3 6 0-16,6 3-2 16,-2 3 0-16,-1 0-2 15,-2 0-2-15,-3-2 0 16,6 1-3-16,-6-6 2 16,7-3-2-16,-7-3 0 15,0-2-1-15,5-1-9 16,-5-4-28-16,0-11-39 15,0 19-35-15,0-19-28 16,0 0-8-16,0 0-1 16,13 11 104-16</inkml:trace>
  <inkml:trace contextRef="#ctx0" brushRef="#br0" timeOffset="562.47">4140 5145 137 0,'6'-21'66'0,"2"4"-13"15,-2 2-9-15,2 4-7 16,-8 11-8-16,20-16-8 16,-20 16-8-16,20-4 0 0,-20 4-8 15,18 10-3 1,-18-10 3-16,15 21-2 15,-13-4 1-15,3 2-1 16,-5 1 2-16,0 4-4 0,0-1 3 16,-9-1 1-16,2 3-1 15,-4-1 1-15,4-1-1 16,-5-3 0-16,3-1 1 16,1-2 0-1,-2-1 1-15,6 1 0 0,-1-4 3 16,5-1-2-16,0-1 6 15,0-11-4-15,9 15 1 16,4-10-15-16,7-5-17 16,5 0-25-16,9-4-26 15,-1-7-32-15,8 6-16 16,-6-9-2-16,9 10 82 16</inkml:trace>
  <inkml:trace contextRef="#ctx0" brushRef="#br0" timeOffset="859.32">4660 5092 202 0,'0'0'84'0,"20"-16"-13"15,-1 8-10-15,-4 0-10 16,8 2-14-16,1 0-14 16,1 6-27-16,2 0-32 15,-1 0-43-15,-2 6-35 16,-5-6-8-16,-1 16-2 15,-18-16 74-15</inkml:trace>
  <inkml:trace contextRef="#ctx0" brushRef="#br0" timeOffset="1421.82">4712 5148 161 0,'-5'-17'105'0,"5"17"-31"15,0 0-10-15,0 0-7 16,-7 17-13-16,0-4-15 15,5 5-10-15,-3-2-5 16,0 0-3-16,5 0-4 16,-2-4-2-16,2-12-1 15,0 17 3-15,0-17 1 16,15 5 2-16,-2-5-1 16,0-4 0-16,6 4 0 0,-2-6-1 15,4 3-4-15,-1 3-2 16,0-5 1-16,-1 5-2 15,1 0 1-15,-2 5-2 16,-2 0 0-16,-4 3 0 16,0 0 2-16,-5 4 0 15,-3 0 2-15,-4 4 3 16,0-1 1-16,-6 4 6 16,-5 2 1-16,-1 1 5 15,-6 1 0-15,1-1 1 16,-8-4-2-16,3 2-1 15,-4-4-4-15,6-3-2 16,-1-4-8-16,4-6-37 0,5-3-46 16,12 0-41-16,0 0-27 15,0-12-10-15,5-2-5 16,12 5 14-16</inkml:trace>
  <inkml:trace contextRef="#ctx0" brushRef="#br0" timeOffset="3633.45">5179 4664 134 0,'0'0'50'16,"-15"-4"3"-16,-2 4-5 16,-6 4-4-16,-7-1-8 15,-7 2-8-15,-9 0-7 16,-8 2-4-16,-7 1-5 0,-6 3-2 15,-9-4-2 1,-4 3 0-16,-7-1-4 16,-5-2 1-16,1-1-1 15,-2-2 1-15,5-4-1 0,6 0 2 16,7 0 0-16,7 0 1 16,9-6 3-16,11 1 2 15,8 0 1-15,7-2 2 16,5 1 1-16,5 0-2 15,5 2 1-15,0 0 1 16,8-1-2-16,10 5-2 16,-18-6 0-16,18 6-3 15,0 0-2-15,0 0 0 16,0 0-1-16,-12 15-1 16,12-2-2-16,-2 5 3 0,2 4 0 15,-6 4-3-15,6 4 2 16,-7 5-3-16,5 0 1 15,-3 5-2-15,5-2 1 0,-6 0-3 16,6 2 0-16,0 2 2 16,0-4-1-16,0-1 1 15,0-3-1-15,0 0 1 16,0-5-2-16,6-1 1 16,-6-5-1-16,0-3 1 15,0-5-1-15,0-3 1 0,0-12-1 16,0 16 9-1,0-16 1-15,0 0 5 16,0 0 0-16,-16-3 3 16,4-7 2-16,0-2-1 0,-8-4 2 15,5-2-8-15,-6-2-2 16,2 1-3-16,-1 0 0 16,5 4-2-16,2 3-18 15,13 12-34-15,-7-15-48 16,7 15-50-16,21 8-13 15,4 7-9-15,-2-1-1 16,11 11 80-16</inkml:trace>
  <inkml:trace contextRef="#ctx0" brushRef="#br0" timeOffset="4242.8">5382 5723 147 0,'0'0'64'15,"-22"0"4"-15,4 0 0 16,-8 0-1-16,-10 0-7 16,-4 0-5-16,-12 0-6 15,-11 0-3-15,-11-6-11 16,-14 6-6-16,-14-7-3 16,-16 3-5-16,-10 0-3 15,-9 0-2-15,-4 0-2 0,-1 4 0 16,6-5-2-16,8 5-1 15,12 0-2-15,17 0-1 16,16-4-1 0,15 4-2-16,15-3-2 0,14 3-1 15,12-4 0-15,12 4-8 16,15 0-31-16,-13-7-28 16,13 7-43-16,13 0-38 15,-13 0-14-15,28 0-3 16,-14 0-5-16,5 4 165 15</inkml:trace>
  <inkml:trace contextRef="#ctx0" brushRef="#br0" timeOffset="5586.5">4369 6000 150 0,'0'0'76'0,"-7"-12"-2"16,7 12-3-16,0 0-6 16,0 0-8-16,0 0-9 15,-13 0-9-15,13 0-7 16,-7 13-11-16,1-3-2 15,-1 4-7-15,-5 2-1 16,4 2-4-16,1 1-1 16,-1 0-1-16,1-1 0 15,2-3 3-15,5 1 3 16,0-5 6-16,0-1 0 0,0-10 5 16,18 14 3-1,-8-14-2-15,9 5 0 16,-4-5-2-16,10 0-5 15,-3 0-4-15,4-5-3 0,0 2-1 16,0 3-3-16,-3-6 2 16,1 6 0-16,-3-5-6 15,-5 5-52-15,3 0-44 16,-5-3-35-16,-14 3-33 16,21 0-3-16,-21 0-10 15,12 0 27-15</inkml:trace>
  <inkml:trace contextRef="#ctx0" brushRef="#br0" timeOffset="5914.55">4592 6084 197 0,'0'0'108'0,"0"0"-25"15,-9 4-10-15,9 7-7 16,0 1-10-16,3 5-4 16,-3 1-10-16,5 5-3 15,-5-1-12-15,6 2-5 16,-6-3-8-16,4 3 2 0,-4-3-4 16,5-2 0-1,-5-3-3-15,5-4 0 16,-5-1-1-16,0-11-8 15,8 13-44-15,-8-13-45 0,0 0-53 16,17 0-11-16,-17 0-10 16,11-18-4-16,-11 7 80 15</inkml:trace>
  <inkml:trace contextRef="#ctx0" brushRef="#br0" timeOffset="44008.6">6327 5650 143 0,'0'0'62'0,"0"0"11"15,0 0 4-15,0 0 2 16,14-11-4-16,-14 11-2 15,13-18-7-15,-5 3-4 16,4 1-9-16,-4-5-13 16,7 2-5-16,-3-3-16 15,2 6 4-15,-1-3-14 16,-1 5 8-16,-12 12-13 16,21-11 5-16,-21 11 1 15,17 4 0-15,-17-4 4 16,18 13-12-16,-18-13 8 0,23 17-11 15,-12-10 9-15,5 1-11 16,0-3 3-16,5-5-4 16,-1 0 5-16,0-4 7 15,1-2-11-15,4-4 11 16,-3-2-10-16,-2-4 10 16,-3-2-8-16,-2 0 0 15,-5 2-6-15,-3-1-82 16,1 5-59-16,-8 12-32 15,4-11 4-15,-4 11-17 16,-6 13 6-16</inkml:trace>
  <inkml:trace contextRef="#ctx0" brushRef="#br0" timeOffset="44930.48">6435 5879 210 0,'0'-18'95'15,"4"5"-1"-15,0-1-1 16,6-3-7-16,0 1-9 15,2-1-11-15,3 3-12 16,-2-1-7-16,2 5-14 16,-2 3-7-16,5 3-7 0,-5 4-4 15,2 0-5 1,-1 0-2-16,6 0-2 16,-2 0 0-16,3 0-2 15,0-6 1-15,-1 6-2 0,1-7 0 16,-1 2 0-16,-6-1 1 15,1-1 1-15,-15 7-1 16,18-18-1-16,-18 18-30 16,2-17-81-16,-2 6-54 15,0 11-11-15,-3-18-8 16,3 18-3-16,-5-13 40 16</inkml:trace>
  <inkml:trace contextRef="#ctx0" brushRef="#br0" timeOffset="45649.18">8013 5573 141 0,'-31'-7'111'0,"3"0"-12"15,9 2 0-15,9 5-9 16,10 0-3-16,0 0-13 16,0 0-12-16,20-12-11 15,3 12-13-15,15-4-10 16,4 4-7-16,12-3 1 15,12 3-11-15,9-4 5 16,4 1-6-16,9 3 4 16,5-5-6-16,7 5 5 15,6 0-8-15,2 0-1 16,2 0-1-16,3 0-1 16,1 0 0-16,0 0 0 0,-2 0 1 15,-2 0-1-15,-6 0-2 16,-9 0-70-1,-3-3-86-15,-9 3-21 16,-13 0-7-16,-4 0-7 0,-19 0-2 16</inkml:trace>
  <inkml:trace contextRef="#ctx0" brushRef="#br0" timeOffset="46414.68">8967 5870 231 0,'0'0'87'15,"0"-14"-1"-15,0 14-10 16,0 0-9-16,0 0-10 0,-12 19-8 16,2-6-9-16,-1 5-4 15,-4-2-10-15,3 4-5 16,-3-1-3-16,3 1 0 15,-1-1-4 1,4-2 0-16,1-3 0 0,4-1-1 16,4-1-2-16,0-12-1 15,11 16 1-15,5-12-1 16,3-4-1-16,8 0-2 16,8 0 0-16,5 0-2 15,1-7 1-15,6 2 0 16,-3-2-1-16,0 0-3 15,-6 4-37-15,-6-3-59 0,-7 1-52 16,-6 5-23-16,-19 0-5 16,0 0-8-16,0 0 26 15</inkml:trace>
  <inkml:trace contextRef="#ctx0" brushRef="#br0" timeOffset="46711.61">9173 5991 351 0,'0'0'137'16,"0"0"-26"-16,0 0-18 0,0 15-15 16,0-4-20-16,0 6-15 15,0 2-14-15,4 7-4 16,-4-1-11-16,0 3-3 15,0-1-6-15,0 0 3 16,0-3-3-16,6-2 4 16,-6-4-4-16,6-3-2 15,0-2-14-15,-6-13-69 16,12 8-76-16,-12-8-15 16,14 0-10-16,-14 0-2 15,0 0-9-15</inkml:trace>
  <inkml:trace contextRef="#ctx0" brushRef="#br0" timeOffset="55224.99">4182 11211 145 0,'0'0'68'0,"-2"-15"-5"16,2 15 0-16,0 0-2 15,0 0-3-15,0 13-3 0,0 6-8 16,5 3-4-16,-2 6-4 15,3 3-1-15,0 6-4 16,2-1-4-16,-4-1-6 16,0-1-3-16,1-4-1 15,-1-3-5-15,-4-4-1 16,0-4-4-16,0-3-24 16,0-6-55-16,0-10-59 15,0 16-22-15,0-16-10 16,0 0-2-16,0 0-3 15</inkml:trace>
  <inkml:trace contextRef="#ctx0" brushRef="#br0" timeOffset="55648.5">4414 11324 84 0,'3'-26'125'16,"9"6"-25"-16,-4-1-25 0,6 5-8 16,-1 3-6-16,1 2-8 15,5 3-12-15,-3 2-11 16,3 6-5 0,-3 0-4-16,-1 8-2 0,-6 3-3 15,2 2-1-15,-8 3-2 16,-3 5 1-16,0 3 1 15,-8 0-3-15,-5 3-1 16,0 2 0-16,-3-2-2 16,-1 1 0-16,1-1-2 15,2-2-1-15,1-5 2 16,2 2-3-16,8-4 3 16,3-2-2-16,0-3 2 15,8-2-3-15,7-4-1 16,4-3-39-16,8-4-61 15,6 3-43-15,-1-11-18 16,10 5-8-16,-6-11-2 0,10 6 43 16</inkml:trace>
  <inkml:trace contextRef="#ctx0" brushRef="#br0" timeOffset="55898.5">5076 11246 167 0,'15'-14'148'0,"-3"0"-16"16,5 3-41-16,7 4-17 0,3 1-12 15,2 2-10-15,0 1-22 16,-2 3-48-16,-3 4-57 15,-4 8-55-15,-14-1-16 16,-6 9-7-16,-10-3-1 16,-1 8 74-16</inkml:trace>
  <inkml:trace contextRef="#ctx0" brushRef="#br0" timeOffset="56398.43">5121 11280 259 0,'0'-13'113'15,"0"13"-16"-15,0 0-5 16,0 0-11-16,0 0-13 15,-10 22-20-15,4-4-14 16,-1 0-13-16,0 1-6 16,1-1-8-16,4-2-1 15,2-3-6-15,0-13 2 16,6 12-1-16,-6-12 0 16,22 0 1-16,-9 0 0 0,4 0 0 15,0-6-1-15,4 2-1 16,-2 4 0-1,0-4-1-15,-1 4-1 16,0 4 2-16,-4 0 0 0,-2 2 1 16,1 3 1-16,-7 1 2 15,-1 5 0-15,-5 1 0 16,0 2 2-16,0 1 2 16,-10 3 0-16,-3-1 3 15,0-1-3-15,-6 0 0 16,-2-1-14-16,0-3-58 15,-4-3-55-15,-2-8-36 0,5 3-6 16,-6-11-10-16,5 3 0 16</inkml:trace>
  <inkml:trace contextRef="#ctx0" brushRef="#br0" timeOffset="57288.97">5731 10722 83 0,'-27'6'46'0,"-10"3"-4"15,-11 0-1-15,-7 2-6 16,-14 1 1-16,-8 0-4 0,-11 0-2 16,-4 1-2-16,-9-3-3 15,-6 0-5-15,-4-3 1 16,-1-1-1-16,-1-2-1 15,5-4 0-15,5 0 0 16,4 0-2-16,12 0 2 16,6-6 0-16,13 0 2 15,7-1-1-15,11-1 2 16,9 1 0-16,5 1 1 16,12-1-2-16,4 1-2 15,2 6-1-15,5 0-3 16,13 0-3-16,-16 9-3 15,5 1-1-15,7 5-2 0,-5 5 3 16,5 7-2-16,-1 3 0 16,-1 8 0-16,6 1 0 15,0 7 0-15,-2-1-1 16,2 7-2-16,0-1-4 16,0 1 2-16,0 2-4 15,0-2 3-15,0-1 2 16,0-2-4-16,2-1 5 15,-2-3-2-15,0-6 3 16,6-4-4-16,-6-6 4 16,0-4-4-16,0-5 1 15,0-7 2-15,0-13-2 16,-13 0 0-16,1-8 1 0,-3-10-1 16,-4-4-3-16,-3-8 3 15,-5-3-3-15,-1 0 3 16,0 2-14-1,-3 2-47-15,5 6-51 0,6 13-38 16,-3 4-5-16,4 12-10 16,-7 6-1-16,5 12 94 15</inkml:trace>
  <inkml:trace contextRef="#ctx0" brushRef="#br1" timeOffset="57804.62">3162 11230 85 0,'0'0'86'0,"-13"5"-39"16,-7 10-10-16,-9 7-2 15,-11 3-4-15,0 3-2 0,-6-2-4 16,-2 1-1-16,1-4 0 16,6-3-2-16,2-4 1 15,9-4 0 1,5-3-2-16,10-3-4 0,15-6-1 15,-16 8-1-15,16-8 0 16,10 6-1-16,4 0 0 16,6 0 2-16,1 3 4 15,9 4 8-15,6 0-2 16,5 5 7-16,1 5-2 16,5-2 3-16,2 4-5 15,-1 0-4-15,0 0-6 16,-6-2-7-16,-4 0-1 0,-7-7-7 15,-4-3-1 1,-8 0-11-16,-5-5-41 16,-14-8-56-16,14 14-42 15,-14-14-12-15,0 0-6 0,0 0-6 16,5 17 81-16</inkml:trace>
  <inkml:trace contextRef="#ctx0" brushRef="#br1" timeOffset="58664.51">7171 11069 85 0,'0'0'47'15,"-14"23"-5"-15,-5-7 2 16,-7 7 4-16,-5-3-2 0,-7 7-3 16,-4-4-3-16,-4 1-2 0,-2-1-6 15,0-1-5-15,-3 1-4 16,8-1-6-16,-2-3-1 16,9 0-2-16,4-4 0 15,9-3-1-15,5-2 2 16,5-4 0-16,13-6 3 15,0 0 0-15,14 13 2 16,4-8-1-16,4 3 2 16,5 3 0-16,9 5 2 0,6 4 2 15,4 5-3-15,5 0 1 16,1 3-4-16,3 1 0 16,-1 3-4-16,-2-3 0 15,-4 0-5 1,-7-5-2-16,-5-2-2 0,-10-1-2 15,-7-6-28-15,-11 3-71 16,-8-2-53-16,-13-7-13 16,-7 5-6-16,-14-8-6 15,-6 8 16-15</inkml:trace>
  <inkml:trace contextRef="#ctx0" brushRef="#br0" timeOffset="59242.57">1171 11259 232 0,'0'0'105'0,"-28"-37"-12"16,33 47-1 0,8 8-15-16,3 7-14 0,-2 7-3 15,5 4-21-15,2 5-4 16,6 0-7-16,-1 1-4 16,0-3-24-16,-8-6-55 15,9-4-60-15,-3-3-35 16,3-12-7-16,1 3-7 15,-3-11-7-15</inkml:trace>
  <inkml:trace contextRef="#ctx0" brushRef="#br0" timeOffset="59711.25">1540 11381 262 0,'-12'-28'151'0,"12"7"-48"16,0 3-19-16,13 1-15 15,6 3-14-15,0 3-13 16,2 3-15-16,3 1-9 16,1 4-5-16,-3 3-2 15,2 3-1-15,-3 4 0 16,-5 1-1-16,1 2 1 15,-4 5 1-15,-5-1-2 16,1 3 1-16,-9-1-2 16,3 5 0-16,-6 0-3 0,-3 0 0 15,-1 0-2-15,-2 1 0 16,0-1-3-16,-1 0 2 16,1-3 2-1,1-2-2-15,2-2 2 0,1-3-2 16,5 2 3-16,0-13-4 15,3 17 7-15,-3-17-4 16,22 12 1-16,-5-8 0 16,7-4-6-16,-1 6-4 15,5-6-34-15,-1 0-49 16,4 0-56-16,-1 0-20 16,-3-4-12-16,0 4-1 0,-7-6 0 15</inkml:trace>
  <inkml:trace contextRef="#ctx0" brushRef="#br0" timeOffset="59961.24">2129 11343 177 0,'-5'-15'152'0,"5"15"-32"16,0 0-11-16,5 18-16 15,2-2-12-15,0 0-15 16,4 7-14-16,1 2-14 0,5 5-14 16,-2 0-8-16,4 0-31 15,2 1-60-15,-4 0-69 16,-6-6-15 0,4 0-10-16,-12-8-2 0,4 3-9 15</inkml:trace>
  <inkml:trace contextRef="#ctx0" brushRef="#br0" timeOffset="60883.09">2458 10837 125 0,'-25'-4'46'0,"-5"4"-1"16,-6 9-7-16,-13-2-7 15,-8-1-6-15,-10 3-5 16,-11 3 4-16,-10-4-6 16,-9 5-6-16,-4-5-3 15,-10 2-1-15,-2-3 8 16,-12 0-2-16,12-2 1 16,1-5-7-16,12 5 3 15,3-5 3-15,18 0 1 16,6 0 1-16,25-7-5 15,48 7 4-15,-75-10 4 16,75 10 3-16,-48-10 1 0,48 10 0 16,0 0 0-16,0 0 0 15,-52-15-2-15,52 15-4 16,0 0-2-16,0 0-5 16,0 0 2-16,0 0-3 15,-36 63 0-15,36-63-4 16,-11 56 2-16,11-56-5 15,-5 76 4-15,5-76-4 16,-7 90 1-16,7-41-3 16,0 1 2-16,0 2-2 15,5-1 2-15,2-1 1 16,-7-50-3-16,7 89 2 16,-7-89-2-16,5 70 2 0,-5-70-2 15,6 50 3-15,-6-50-4 16,0 0 3-16,0 0 1 15,0 0 1 1,0 0 0-16,0 0 3 0,0 0 2 16,0 0 0-16,0 0 2 15,-66-35-5-15,66 35 4 16,0 0-6-16,-68-55 5 16,68 55-6-16,0 0 4 15,-62-35-7-15,62 35-6 16,0 0-65-16,0 0-67 15,0 0-13-15,0 0-10 0,0 0-1 16,0 0-5-16</inkml:trace>
  <inkml:trace contextRef="#ctx0" brushRef="#br0" timeOffset="63340.58">8028 11645 165 0,'11'23'69'16,"-4"-2"1"-16,2-1-4 16,-2-3-5-16,0 0-6 15,-1-5-5-15,-6-12-2 16,14 11-4-16,-14-11-4 15,18-8-6-15,-9-4-1 16,-2-3-4-16,4-10-1 16,-2-6-10-16,3-12-8 0,-3-10-1 15,2-8-5-15,0-10 1 16,-2-4-2-16,-1-3-1 16,0-1-2-1,-2 1 4-15,-6 6 1 16,0 6-1-16,0 6 1 0,0 5-2 15,-7 10 1-15,1 3-2 16,6 5 2-16,-2 7-3 16,2 4 1-16,8 4-1 15,0 7 2-15,5 1 1 16,9 5-1-16,7 3 0 16,6 2-1-16,6 4 1 15,12 0 1-15,7 0 0 0,8 0-3 16,8 0 1-1,4 4-1-15,7-4 0 16,4 0 2-16,0 0 0 16,1 5-1-16,1-5 1 0,-7 4 1 15,-3-4-21-15,-5 7-78 16,-8-1-59-16,-12-6-12 16,-1 0-8-16,-18-7-4 15,4 3 38-15</inkml:trace>
  <inkml:trace contextRef="#ctx0" brushRef="#br0" timeOffset="68462.33">8588 11246 186 0,'0'0'77'0,"0"-18"-2"0,0 18-7 16,0 0-5-16,0-11-5 16,0 11-2-16,0 0-5 15,0 20-4-15,7-6-7 16,-2 7-4-16,0 5-4 15,4 4-3-15,-2 4-5 0,0 3-5 16,0 0-1-16,3-1-7 16,-2-2 0-1,-1-4-4-15,0-4 2 0,-2-6-9 0,3-3-37 16,-4-4-53-16,-4-13-55 16,0 0-13-16,0 0-10 15,0 0 0 1,5-12 17-16</inkml:trace>
  <inkml:trace contextRef="#ctx0" brushRef="#br0" timeOffset="68837.37">8804 11257 186 0,'0'0'81'15,"0"0"2"-15,0 0-3 16,0 17-6-16,0-4-7 16,0 3-9-1,0 3-5-15,4 2-7 0,-4 3-7 16,4-4-10-16,0 2-4 16,-1-3-9-16,5-3-5 15,0-1-3-15,1-3-2 16,7-3 0-16,1-3 0 15,3-3-1-15,2-3 0 16,4 0 0-16,1 0 0 16,2 0-3-16,-2-8-22 15,0 2-33-15,-6-2-32 16,-2-1-35-16,-4 1-27 16,-6-3-12-16,-9 11-6 15,10-16 18-15</inkml:trace>
  <inkml:trace contextRef="#ctx0" brushRef="#br0" timeOffset="69102.92">9103 11318 254 0,'-14'-6'97'0,"14"6"1"15,-7 13-3-15,7-1-10 0,0 5-13 16,0 1-12-16,0 7-10 15,0-1-11-15,7 4-11 16,-3-1-4 0,6 3-11-16,-4-7 0 0,4 1-7 15,-2-5 2-15,2-2-19 16,2-3-55-16,-4-2-64 16,-8-12-30-16,17 8-6 15,-17-8-7-15,10 0 0 16</inkml:trace>
  <inkml:trace contextRef="#ctx0" brushRef="#br0" timeOffset="69681.06">9325 11276 216 0,'0'0'146'16,"0"-11"-39"-16,0 11-15 15,0 0-8-15,0 20-13 16,0-4-12-16,7 1-20 16,-1 6-12-16,2 0-7 15,5 2-6-15,-3-2-7 16,6-2-4-16,-3-4-2 15,2-2-2-15,4-7 0 16,0-3-4-16,3-5-2 16,-5-3-5-16,3-3-10 0,-3-4-6 15,-2-2-2-15,-3-2 0 16,1 1 0-16,-8-1 1 16,-1 2 5-1,-4 1 6-15,0 11 10 0,5-15 8 16,-5 15 7-16,0 0 1 15,0 0 6-15,0 0 4 16,0 0 4-16,0 0 3 16,-6 18 3-16,6-3 1 15,0 5-3-15,0 5-1 16,0 1 2-16,6 8-7 16,-6-4-1-16,7 2-8 15,0-1 0-15,0-1-4 0,2-3 3 16,1-1-5-16,-1-5-4 15,3-6 0-15,-2-2-1 16,1-7-8 0,1 0-46-16,-12-6-59 0,12-4-44 15,-12 4-8-15,0 0-7 16,0 0-3-16,-30-15 64 16</inkml:trace>
  <inkml:trace contextRef="#ctx0" brushRef="#br0" timeOffset="71993.34">1469 13457 156 0,'-9'-14'78'0,"9"14"0"15,0 0-3-15,-5-10-6 0,5 10-6 16,0 0-7-16,0 0-7 16,0 0-6-16,0 0-5 15,-3 10-8 1,3 1-1-16,0 0-5 0,3 7 1 16,-3-1-3-16,5 4-2 15,-5 2-5-15,5-1-6 16,-5 1 1-16,4 2-4 15,-1-5 1-15,-3 1-4 16,6-4 1-16,-6 1-2 16,5-6 0-16,-1 2 2 15,-4-14-2-15,6 18 1 16,-6-18-1-16,0 0 0 0,6 14-5 16,-6-14-27-1,0 0-41-15,0 0-52 16,0 0-36-16,15 0-5 15,-15 0-6-15,21-12-2 0</inkml:trace>
  <inkml:trace contextRef="#ctx0" brushRef="#br0" timeOffset="72883.95">1768 13439 192 0,'0'0'88'0,"0"0"-3"16,-11-11-8-16,11 11-10 16,0 0-8-16,0 0-8 15,0 0-9-15,0 16-6 16,0-16-4-16,6 26 1 0,-6-9-1 15,7 6 2-15,0 1-5 16,0 3-2-16,-1-2-4 16,1 1-3-16,-1-2-5 15,0-2-6-15,-2-2 0 16,2-3-3-16,1-4-7 16,0-2 5-16,-7-11-7 15,8 14-1-15,-8-14-52 16,0 0-57-16,0 0-57 15,12 3-6-15,-12-3 5 16,0 0-11-16,-13 0 88 16</inkml:trace>
  <inkml:trace contextRef="#ctx0" brushRef="#br0" timeOffset="73751.42">8964 13364 87 0,'11'-14'74'0,"2"7"-13"15,-13 7-6-15,24-10-5 16,-8 4-3-16,4 3-11 0,-3 3-5 15,4 0-7 1,-1 0-1-16,-4 0-2 16,1 6 1-16,-17-6 3 15,17 13 0-15,-17-13 2 0,0 23 1 16,-4-11 1-16,-5 6-1 16,-4-4-2-16,0 4-1 15,-1-2-5-15,-2 1 1 16,2-2-4-16,0-1 0 15,3-2-4-15,0 1 2 16,11-13-2-16,-9 19 0 16,9-19-3-16,0 16 2 15,0-16-2-15,18 14 1 16,-6-9-1-16,4 1-3 16,2-2-1-16,2 0-2 15,-2-4-11-15,1 0-34 16,-2 6-51-16,-6-6-52 0,-11 0-20 15,0 0-3-15,0 0-7 16,0 0 20-16</inkml:trace>
  <inkml:trace contextRef="#ctx0" brushRef="#br0" timeOffset="74142.03">8720 13389 267 0,'0'0'141'0,"-8"-14"-42"16,8 14-20-16,0 0-3 15,0 0-9-15,0 14-9 16,0-14-16-16,9 25-9 15,-3-6-6-15,2 5-3 16,-1 0-6-16,1 3-5 16,1-1-6-16,1 0-2 15,-2 1-2-15,0-2-2 16,-3-3 1-16,4-1-3 16,-4-4 5-16,1-3-3 15,-1-3 3-15,-5-11-7 0,7 15-46 16,-7-15-54-16,0 0-54 15,0 0-10-15,0 0-9 16,-10 0-2 0,-3-6 41-16</inkml:trace>
  <inkml:trace contextRef="#ctx0" brushRef="#br0" timeOffset="75651.88">4612 12222 181 0,'3'-10'86'0,"-3"10"-12"16,4-15-10-16,-4 15-6 16,0 0-12-16,17 13-9 0,-9 2-10 15,0 4-6-15,0 3-4 16,0 7 0-1,-2 3 1-15,0 3-3 16,-6 1-1-16,0 3 2 0,-8 1-1 16,-4-1 0-16,-2 3-1 15,-6-3 1-15,-5 0-2 16,-4 0 4-16,-4-4-1 16,-2 2 2-16,-6-1-3 15,-5-4-3-15,-4 0 2 16,-4 2-3-16,-5-4 0 15,-3 0-4-15,-4 0 0 16,-6-2 0-16,-3-5 1 16,-1 1 0-16,-4-4-3 15,0 1 0-15,-2-2 0 16,2-1-1-16,5-1 0 16,0 1 0-16,7 0 1 0,3 0 0 15,8 1 0-15,3-2-1 16,8 0-1-16,5 0 2 15,4-1-1 1,9-4-3-16,7 0 0 0,6-3 0 16,15-9 1-16,-14 8 0 15,14-8-1-15,0 0 1 16,0 0 0-16,9-18 0 16,1 5-1-16,0-1-1 15,2-6 1-15,2-1-2 16,-2-1 2-16,2 2-1 15,-4 0 0-15,1 4 0 16,-4 3 1-16,-7 13 0 0,9-16 2 16,-9 16 0-16,0 0 0 15,0 0 1-15,-10 17-1 16,1-2 1 0,-4 1-2-16,-1 2 0 0,-2 3-2 15,-2 3 1-15,1-2-2 16,-3-1 2-16,3-3-2 15,1-4 0-15,3-2 0 16,13-12 0-16,-15 16 2 16,15-16-1-16,0 0 0 15,0 0 0-15,0 0 0 16,0 0 0 0,0 0-1-16,13-7 1 0,-13 7-1 15,21-6 1-15,-6 6 1 16,3 0 0-16,2 0 2 15,0 3 1-15,1 4 0 16,0 0-4-16,-1 4 0 16,1 0 0-16,-1-2 0 15,-4 3 0-15,0-5 0 16,-7 4 0-16,-9-11 0 16,18 12 0-16,-18-12 0 15,0 0 0-15,0 0 0 16,9 10 0-16,-9-10 0 15,0 0-6-15,0 0-87 16,0 0-68-16,6-14-11 0,-6 14-14 16,0 0-1-16,14-8-10 15</inkml:trace>
  <inkml:trace contextRef="#ctx0" brushRef="#br0" timeOffset="77298.03">3263 15880 226 0,'0'-16'85'0,"-6"4"-6"15,6 12-10-15,0-14-11 16,0 14-13-16,0 0-8 16,0 0-7-16,0 0-6 15,0 16-6-15,5 2-1 16,-1 6-3-16,1 5 0 16,0 4-1-16,3 5-1 15,-1 0-3-15,0 1 0 16,-2-6-1-16,2 1-1 0,-2-8-2 15,-3-5-1-15,3-3-2 16,-5-5-8-16,0-13-26 16,6 13-37-16,-6-13-41 15,0 0-35-15,0 0-8 16,10-8-8-16,-10 8 52 16</inkml:trace>
  <inkml:trace contextRef="#ctx0" brushRef="#br0" timeOffset="77751.12">3533 15879 192 0,'7'-18'64'0,"5"0"-4"0,1 5-10 15,1 2-8-15,0 4-12 16,-1 0-9-16,-1 7-5 16,2-4-3-16,-1 4-2 15,-3 5-2-15,3 3 1 16,-13-8 0-16,15 20 2 16,-9-6 0-16,-6 2 1 15,0 3 0-15,0 0 0 0,-8 3-1 16,-5 0-1-16,1 0-1 15,-3 3-2-15,0-3-1 16,0 3 0 0,-1-6-2-16,2 2 1 0,5-5-1 15,2 0 1-15,2-2-2 16,5-3 2-16,0-11 0 16,12 19-2-16,3-12-12 15,5-2-26-15,8 0-46 16,6-2-42-16,3-8-11 15,11 5-13-15,-5-9-2 16,11 9 131-16</inkml:trace>
  <inkml:trace contextRef="#ctx0" brushRef="#br0" timeOffset="78509.67">4242 15819 123 0,'0'0'54'0,"0"0"6"16,0 0-4-16,0 0-2 15,0 0-6-15,-10 6-4 16,-2-2-4-16,-2 1-2 15,-4-2-5-15,-2 3-4 16,1-3-4-16,-2-3-2 16,5 5-1-16,-4-5-1 15,2 0-1-15,4 0 0 16,5 0-3-16,9 0-2 16,-19 0-2-16,19 0-3 15,-14 10-2-15,14-10-2 0,-8 22-2 16,3-7-2-16,0 2-1 15,3 2 0-15,2-2 1 16,-5-1-2-16,5-3 2 16,0-13-2-16,10 18 0 15,-10-18 1-15,18 6 0 16,-2-6 0-16,0 0-1 16,3 0 0-16,2 0 0 15,1 0 0-15,2 0 1 16,-2 0-1-16,2 0 0 15,-1 5 1-15,-3 1 0 16,0 2-1-16,-5 0 2 0,3 2-2 16,-6 1 1-16,-2-1 1 15,-3 2 2-15,-7-12-1 16,0 23 0-16,-2-12 1 0,-9-1 0 16,-4 2 0-16,-6-3-3 15,-1 4-22-15,-9-6-39 16,2 0-53-16,-2 0-33 15,-2-7-10-15,5 0-7 16,-5 0-3-16</inkml:trace>
  <inkml:trace contextRef="#ctx0" brushRef="#br0" timeOffset="79259.63">4728 15454 80 0,'-23'4'42'0,"-14"1"3"16,-5 3-1-16,-9 0-2 16,-13 0-4-16,-6 3-1 15,-10-1-2-15,-12-3-3 16,-9 1-5-16,-6-4-5 15,-9 2-6-15,-6-3-2 16,-1-3-3-16,-4 0-2 16,0 0-2-16,6-5-3 15,6 0-1-15,11-1 0 16,12-2 3-16,11 1 2 16,18 0 4-16,14-1 0 0,12 1 1 15,16 4 2-15,3 3 1 16,18 0-1-16,0 0-3 15,-2 19-1 1,8-2 0-16,0 10-5 0,3 3 1 16,-1 8-4-16,4 3 0 15,-1 5-2-15,1 5 2 16,-2 4-2-16,4 2-2 16,-1-1 1-16,0 1-2 15,0 0 2-15,1-5-1 16,-3-1 3-16,-1-6-3 15,3-7 2-15,-6-4-1 0,-1-6 3 16,-4-6 2-16,-2-6 7 16,-6-3 0-1,6-13 3-15,-27 9 0 16,6-9 1-16,-6-10-1 16,-8-1-2-16,-4-5 0 0,-2 3-8 15,0-5-9-15,-3 1-30 16,13 2-60-16,8 5-50 15,7-6-7-15,16 16-10 16,17-24-4-16,24 16 130 16</inkml:trace>
  <inkml:trace contextRef="#ctx0" brushRef="#br0" timeOffset="80134.57">5585 16120 164 0,'0'0'63'16,"14"-3"4"-16,-14 3-2 15,13-7-5-15,-13 7-6 16,19-14-6-16,-8 2-5 15,4-1-6-15,-2-3-5 16,4 1-4-16,-4-2-3 16,2 3-4-16,-3 1-3 15,-1 1-1-15,-11 12-4 16,16-7-1-16,-16 7-3 0,11 6-2 16,-11-6-1-16,14 21 0 15,-5-8-2-15,-1 0-1 16,5-1 0-16,-3 0 0 15,2-4-1-15,2 0 2 16,-1-4-1-16,1-4 0 16,0 0 0-16,0-4 2 15,-1-4 0-15,0 0-1 16,-2-6-1-16,-1-3 0 16,-4 2-1-16,-3-2-11 15,-3 5-25-15,0 0-25 16,0 12-32-16,0 0-41 15,-7 0-21-15,1 13-6 0,-7 0-5 16,6 11 120-16</inkml:trace>
  <inkml:trace contextRef="#ctx0" brushRef="#br0" timeOffset="80587.72">5730 16315 132 0,'0'0'99'0,"7"-20"-21"16,1 8-10-16,-8 12-7 15,19-21-12-15,-8 14-8 16,0 2-11-16,2 5-4 16,0 0-5-16,0 0-3 15,1 5-2-15,-3 1-1 16,1 0-3-16,2 0 0 16,-1 0-1-16,1-2 3 15,-1-4-2-15,4 4 2 16,-4-4 0-16,2-6 0 0,-2 2-1 15,0-2 0 1,-13 6-3-16,18-16-2 16,-18 16-6-16,9-21-26 15,-9 21-47-15,10-17-56 0,-10 17-19 16,11-16-13-16,-11 16-2 16,9-11 46-16</inkml:trace>
  <inkml:trace contextRef="#ctx0" brushRef="#br0" timeOffset="81087.69">6491 15852 163 0,'0'-17'77'0,"-2"4"-5"0,2 13-4 16,0-16-10-16,0 16-7 16,0 0-8-16,0 0-5 15,-10 13-8-15,10 4-6 16,0 5-7-16,0 8 0 15,5 7-1-15,0 3-3 16,-1 5-2-16,3 0-6 16,1-1-2-16,1-4-21 15,-2-3-25-15,2-8-46 16,1-4-38-16,-4-7-9 16,-1-4-7-16,-5-14-1 15</inkml:trace>
  <inkml:trace contextRef="#ctx0" brushRef="#br0" timeOffset="81462.61">6715 15854 188 0,'7'-13'89'15,"-7"13"-9"-15,0-17-4 16,0 17-9-16,0 0-8 16,0 0-10-16,3 16-8 15,-3 0-7 1,6 7-7-16,-4 4-1 0,3 5-3 15,-2 5-4-15,2 0-3 16,2-1-3-16,-1-1-5 16,1-1 0-16,-1-7-4 15,-2-3-22-15,1-2-47 16,0-3-65-16,-5-7-20 16,0-2-11-16,0-10-3 15,-6 12 25-15</inkml:trace>
  <inkml:trace contextRef="#ctx0" brushRef="#br0" timeOffset="83118.73">8600 4792 152 0,'-6'-19'80'0,"0"9"-7"0,6 10-7 15,0 0-8-15,-9-6-9 16,9 6-8-16,0 25-18 16,0-1-1-16,0 6-12 15,7 6 3-15,-1 5-6 16,1 2 4-16,1 6-9 15,2-2 3-15,-1-2 2 16,0-3-4-16,1-3 3 16,0-6 0-16,-3-1 2 15,2-8-2-15,-4-5 2 16,1-4-1-16,-1-5-2 16,-5-10-20-16,10 12-34 15,-10-12-48-15,13 0-36 0,-13 0-6 16,0 0-8-16,10-13 59 15</inkml:trace>
  <inkml:trace contextRef="#ctx0" brushRef="#br0" timeOffset="83548.77">8913 4822 167 0,'-8'-21'93'0,"3"6"-11"0,1 4-8 16,4 11-14-16,0 0-11 15,0 0-6-15,0 11-16 32,4 9-4-32,1 5-11 0,0 8 2 15,3 5-5-15,-2 5 4 16,1 4-4-16,-1 0-1 16,0 0 1-16,1-2-1 15,-2-3-1-15,-1-4-3 0,4-7 3 16,-4-3-2-16,4-6 3 15,-5-5-2 1,3-4 0-16,-6-13-5 16,6 10-34-16,-6-10-67 0,0 0-41 15,0 0-9-15,10 0-9 16,-10 0-2-16</inkml:trace>
  <inkml:trace contextRef="#ctx0" brushRef="#br0" timeOffset="88220.32">10742 5496 80 0,'0'0'49'0,"-10"-4"-4"15,10 4 0-15,0 0-7 16,0 0-4-16,0 0-5 16,0 0-4-16,16 0-2 15,-4 0-2-15,2 0 0 16,5 0-2-16,2 0 0 0,2 0 1 15,4-4-2-15,-2 4 1 16,0-3-3-16,-2 3-3 16,-2-5-4-1,-4 5-3-15,-2 0-10 0,-3 0-25 16,-12 0-29-16,17 0-41 16,-17 0-18-16,0 0-9 15,0 0 10-15,0 18 116 16</inkml:trace>
  <inkml:trace contextRef="#ctx0" brushRef="#br0" timeOffset="88572.24">10786 5606 129 0,'0'0'70'0,"0"0"-5"16,21-12-5-16,-7 12-6 16,5-5-4-16,-1 2-4 15,7 3-7-15,-3 0-6 0,4 0-7 16,-2 0-6-16,-4 0-2 15,-2 0-3 1,1 0-3-16,-6 0-2 16,0 0-17-16,-13 0-30 0,14 0-53 15,-14 0-35-15,0 0-12 16,0 0-3-16,0 0 29 16</inkml:trace>
  <inkml:trace contextRef="#ctx0" brushRef="#br0" timeOffset="94298.9">11893 5319 104 0,'0'0'54'15,"0"-24"-1"-15,8 11-5 16,-1-2-4-16,1 1-10 15,3 1-3-15,1 1-6 16,-1 0-5-16,5 2-5 16,-1 1-3-16,-1 1-5 15,1 3 0-15,4 5-1 16,-4-4-1-16,1 4-1 16,0 5-1-16,-1 0 0 0,-1 3-1 15,-2 0 0 1,1 0 1-16,-5 4 1 15,-1-2-1-15,2 2 2 16,-6 1 0-16,-3-2 2 0,2 2 0 16,-2 0-1-16,-3 2 0 15,-4-1 0-15,-2 1-2 16,0 2 1-16,-6 1 6 16,2 0-8-16,-6 0 8 15,2 0-4-15,-1-1 2 16,-1-1-2-16,-1 1 3 15,0-5-4-15,5 2-4 16,-2-4 3-16,2-1-7 16,5-1 3-16,10-8-2 15,-15 13 1-15,15-13-2 16,0 0 3-16,0 12-5 16,0-12 6-16,11 0 0 0,2 4 0 15,0-4-1-15,2 0 2 16,4 0 0-16,2 0 0 15,4 0-1-15,-2 0 1 16,2 3-1-16,-3-3-1 16,4 7 1-16,-3-7 0 15,0 5 0-15,-3-1 2 16,0-4 1-16,-4 4 0 16,-2-4 0-16,-1 5 1 15,-13-5 0-15,19 0 1 16,-19 0-2-16,0 0 3 15,13 0-2-15,-13 0 1 16,0 0-14-16,0 0-48 0,0 0-62 16,7-16-23-16,-7 16-3 15,15-12-11-15,-2 12 72 16</inkml:trace>
  <inkml:trace contextRef="#ctx0" brushRef="#br0" timeOffset="94955.1">12738 5514 110 0,'-12'-9'64'16,"12"9"-7"-16,0 0-2 16,12-9-10-16,1 4-1 15,7 0-10-15,3 3-2 16,7-2-9-16,6 4 1 0,4-5-3 16,3 5 0-16,4-3-2 15,0 3 1-15,1 0-2 16,1 0-2-1,-1 0-1-15,0 0-3 0,-5 0 0 16,-2 0-2-16,0 3-3 16,-1-3 0-16,-6-3-11 15,-1-2-37-15,-1 1-58 16,-2 4-34-16,-5-4-5 16,-1 4-11-16,-13 0 47 15</inkml:trace>
  <inkml:trace contextRef="#ctx0" brushRef="#br0" timeOffset="95564.5">13172 5626 136 0,'0'0'63'0,"-13"-10"-8"16,13 10-9-16,0 0-10 16,0 0-8-16,-13 13-6 15,13-13-9-15,-7 20-2 16,2-9-5-16,-1 4 1 15,2-1-1-15,-3 0 1 16,2 0 0-16,-1 0 0 16,3-1 0-16,3-2 3 15,0 0 1-15,0-11 3 16,9 19 2-16,-9-19 3 0,22 16 3 16,-4-10 1-16,2-6-1 15,4 6-3-15,3-6 0 16,0 0-3-16,2 4-2 15,-2-4-3-15,-3 0-3 16,0 0 0-16,-5 0-3 16,-3 0-17-16,-3-6-27 15,0 6-36-15,-13 0-38 16,13 0-24-16,-13 0-7 16,0 0-5-16,0 0 124 15</inkml:trace>
  <inkml:trace contextRef="#ctx0" brushRef="#br0" timeOffset="95908.17">13364 5747 135 0,'0'0'67'16,"-14"-12"-8"-16,14 12-5 15,0 0-9-15,0 12-7 16,0-12-7-16,0 21-5 16,6-4-2-16,-6 3-5 15,6 3-2-15,-1 2-5 0,-1 0 0 16,-1 0-1-16,3 0-3 16,-1-3-2-16,-1 0 0 15,2-3 0 1,0-3 2-16,1-3-2 15,0-2 0-15,-7-11-6 0,8 13-21 16,-8-13-36-16,0 0-50 16,0 0-18-16,0 0-9 15,0 0-4-15,0 0 124 16</inkml:trace>
  <inkml:trace contextRef="#ctx0" brushRef="#br0" timeOffset="98963.1">13031 4897 222 0,'0'-11'90'15,"0"11"-8"-15,23-14-5 16,-2 14-13-16,2-5-8 15,4 10-7-15,0-1-6 16,0 6-11-16,-4 3-1 16,-6 4-4-16,-10 3-7 0,-7 4-3 15,-7 0-3-15,-6-3-4 16,-8-2-3 0,3 1-1-16,0-5-4 15,1-4 0-15,6-4-3 0,11-7-1 16,0 0 0-16,0 11 1 15,10-11 0-15,4 4-1 16,5-1 1-16,0 0 0 16,4 4 1-16,-3-2-2 15,0 1 3-15,1 2 0 16,-8 2 2-16,1 3 1 16,-7 0-2-16,-1 3 2 15,-6-2 0-15,0 3 3 16,-8 0-3-16,-5 0 1 15,-1-1-2-15,-8-1 0 16,-2-3 1-16,0-1 0 16,-2-3 0-16,-2-5 1 0,1-3-1 15,1-3-3-15,6-3-66 16,2-2-85-16,2-7-15 16,9 2-11-16,0-5-3 15,7 18 13-15</inkml:trace>
  <inkml:trace contextRef="#ctx0" brushRef="#br0" timeOffset="99541.21">14701 5481 162 0,'0'0'85'15,"11"-9"7"-15,2 4-6 16,5 1-3-16,3 0-11 16,6-2-6-16,0 0-7 15,7 1-11-15,-3-1-12 0,-1 4-11 16,1 2-8-16,-4-5-18 15,-4 5-48-15,-9 7-62 16,-14-7-40 0,19 16-13-16,-19-16-2 0,-6 21-8 15</inkml:trace>
  <inkml:trace contextRef="#ctx0" brushRef="#br0" timeOffset="99744.36">14735 5638 183 0,'0'0'153'0,"0"0"-42"0,13 0-19 16,3 0-16-16,9-6-20 16,8 6-30-1,8-6-63-15,7 6-74 0,2-12-33 16,9 7-8-16,-10-6-8 15,11 7 67-15</inkml:trace>
  <inkml:trace contextRef="#ctx0" brushRef="#br0" timeOffset="100291.14">15682 5326 141 0,'13'-23'134'0,"-1"-2"-48"15,4 6-14-15,6 1-5 16,5 6-15-16,3 5-12 15,0 7-6-15,-3 0-4 16,-2 5-7-16,-3 3-2 0,-3 4-6 16,-3 1 0-1,-7 3-2-15,-5 0 1 16,-4 2-2-16,-6 2 1 16,-3 1-2-16,-5 1 4 0,-2 1-7 15,-3 0 5-15,-3-3-3 16,0 2-4-16,0-2 3 15,1-1-6-15,0-4 5 16,6-1-8-16,-1-1 9 16,5-2-9-16,11-11 6 15,-13 15 0-15,13-15 0 16,0 13 3-16,0-13-2 16,24 7 0-16,-3-3-1 15,4-4 0-15,7 0-2 16,3 0-17-16,5 5-53 15,-1-5-46-15,-1 0-44 16,0 0-12-16,-6 0-5 0,-2 0-2 16,-5 0 107-16</inkml:trace>
  <inkml:trace contextRef="#ctx0" brushRef="#br0" timeOffset="100541.12">16277 5575 284 0,'0'0'103'0,"0"0"-3"16,0 0-3-16,0 0-16 15,0 0-10-15,0 0-15 16,0 0-9-16,0 0-10 16,0 0-11-16,0 0-8 0,-14 7-7 15,2-7-3-15,-2 0-3 16,0-4-1-16,1 1-13 15,2-5-61-15,11 8-74 16,0-11-20-16,0 11-13 16,22-15-2-16,-6 5-5 15</inkml:trace>
  <inkml:trace contextRef="#ctx0" brushRef="#br0" timeOffset="101041.08">16447 5280 221 0,'-4'-19'129'16,"4"19"-51"-16,23-14-17 15,0 7-18-15,8 1-17 16,2 0-12-16,3 1-4 16,3-2 0-16,-5 1-3 15,-4-1 1-15,-5 1 1 16,-7-1 4-16,-3 3 2 0,-15 4 2 16,13-2 2-1,-13 2 1-15,0 0 2 16,0 14-1-16,0-2-1 15,0 0-2-15,0 6 1 16,0 2-3-16,0 5 1 0,0 0-4 16,-6 5 2-16,2-1-5 15,4 2 2-15,-7 0-1 16,4-2-7-16,-1-1 1 16,4-1-2-16,0-6 4 15,0-1-9-15,0-3 9 16,4-2-8-16,2-3 0 15,-6-12-29-15,14 14-41 16,-14-14-44-16,11 0-42 16,-11 0-8-16,0 0-9 15,4-14 1-15</inkml:trace>
  <inkml:trace contextRef="#ctx0" brushRef="#br0" timeOffset="101228.57">16585 5470 143 0,'10'0'124'0,"3"-9"-42"15,7 7-19-15,6-5-27 16,2 2-51-16,6 1-64 0,-6-7-26 16,10 11-18-1,-11-13-3-15,2 8 126 16</inkml:trace>
  <inkml:trace contextRef="#ctx0" brushRef="#br0" timeOffset="101947.34">17269 5219 198 0,'0'0'78'0,"0"0"6"0,0 0-4 16,0 0-6-16,0 0-4 16,-14 0-9-16,14 0-7 15,-18 4-8-15,8-4-11 16,-5 0-9-16,0 0-7 16,-1 0-4-16,-1 0-3 15,2-4-2-15,1 4-1 16,3-5-3-16,11 5-1 15,-18 0 0-15,18 0-1 0,-12 3-1 16,12-3-1-16,-10 18 0 16,5-5 0-16,-4 2-2 15,0 3 2 1,1 1-3-16,0-2 3 0,1 2-4 16,-1-2 2-16,4-6 0 15,4 2 1-15,0-2-2 16,0-11 6-16,13 11-5 15,1-7 1-15,3 0-1 16,5-4 6-16,1 4-7 16,3-4 6-16,1 0-6 15,2 0 1-15,-1 8 1 16,-1-4 3-16,-3 2-3 16,-1 1 1-16,-6 3 1 15,-2 3 1-15,-5-2 3 16,-8 4-8-16,-6-1 8 15,-7 3-7-15,-9-1 7 0,-6-1-10 16,-4 1 9-16,-2-3-8 16,-4-3 5-16,0-1-2 15,2 1-80-15,4-5-71 16,0-5-19-16,6 4-4 16,-2-4-10-16,3 0-1 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19:55:02.9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1918 3292 125 0,'0'0'60'0,"-11"-3"-10"16,11 3-2-16,0 0-16 15,0 0-5-15,0 0-8 16,3 12-14-16,1 0 3 16,3 1-10-16,1 6 5 15,4 5-7-15,-2 2 8 16,0 2-4-16,3 3 1 15,-3 3 0-15,1 3 0 16,-1 0 0-16,-1 0 0 16,-1-1 0-16,-2 5 0 15,-2-1 0-15,-4 1 0 16,3 0 1-16,-3-1-1 16,-3 1 1-16,-1 1 0 15,-5 1 3-15,-2-1-1 16,1 1 1-16,-6-1 0 15,3 1 8-15,-2-2-8 0,0 0 7 16,0 0-6-16,3-3 5 16,1 1-5-16,3-2 7 15,0 1-7-15,4-5-1 16,1-3 1-16,3-2 0 16,0-4 0-16,0-3 0 15,0-5 1-15,0-3 0 16,0-13-1-16,7 15 0 15,-7-15-1-15,0 0 0 0,0 0-1 16,0 0-1 0,0 0 0-16,0 0-2 15,0 0 0-15,0 0 0 16,0 0 0-16,0 0-1 0,-13-7 0 16,13 7 0-16,-18-18 9 15,10 7-2-15,-5-2 14 16,-1 0-2-16,-1-1 9 15,3 1-1-15,0 1 7 16,2 1-5-16,10 11-1 16,-11-16-6-16,11 16-5 15,0 0-4-15,0 0-3 16,0 0-2-16,0 0-3 16,0 0 0-16,17 20-1 15,-9-6-1-15,1 2 0 16,4 2-1-16,0 0-7 15,-2 1 6-15,2-1-6 0,-3-1 5 16,-1-1-6-16,-1-3 8 16,-8-13-8-16,13 18 2 15,-13-18 6-15,10 11-3 16,-10-11 6-16,0 0-4 16,11-5 7-16,-11 5-6 15,8-16 8-15,-2 2 1 16,2-3 1-16,1-2-3 15,1-3-1-15,3-1-1 16,-3 1 1-16,1 1-2 16,1 2 0-16,-4 2 0 15,-1 6-5-15,-7 11-55 0,0 0-54 16,10 0-48-16,-10 0-14 16,-7 29-9-16,-6-11-6 15,5 14 104-15</inkml:trace>
  <inkml:trace contextRef="#ctx0" brushRef="#br0" timeOffset="934.92">1703 5668 161 0,'0'0'61'16,"0"0"-9"-16,0 0-12 15,0 24-12-15,9-5-12 16,0 4-7-16,0 0-1 16,0 2-1-16,4-2-3 15,-2-5 2-15,-4-2 2 0,5-5 2 16,-12-11 2-16,18 7 1 16,-18-7-6-1,19-13 8-15,-9-4-8 16,-1-4 5-16,-1-8-9 0,-1-7 3 15,-2-8-8-15,1-6 6 16,-3-5-3-16,-3-2 0 16,0 0-1-16,0-1 2 15,-5 4-1-15,0 2 3 16,-2 7 7-16,-2 6-9 16,1 6 11-16,-1 3-6 15,4 4 9-15,2 5-6 16,3 2 3-16,6 3 2 15,5 3-4-15,7 2 4 16,3 2 3-16,11-1 5 16,2 3 6-16,9 1 2 15,5-1 6-15,7 2-7 0,4-2 3 16,2 3-2-16,0-4-5 16,1 5-5-16,-1-3-10 15,1 1-4-15,-12 5-17 16,-2-5-54-16,-8 5-59 15,-6 10-37-15,-13-1-13 16,-5 13-6-16,-16-1-4 16</inkml:trace>
  <inkml:trace contextRef="#ctx0" brushRef="#br0" timeOffset="1544.22">2111 5448 154 0,'0'0'57'16,"0"0"-5"-16,-4 12-8 15,4 1-9-15,-5 0-4 16,5 3-4-16,-6 1 1 16,6 0-3-16,0 2-2 15,0-2 1-15,0-3 1 0,0 3 1 16,0-4 0-16,6-1 2 15,-6-12 5-15,14 20 1 16,-14-20 1-16,20 11-1 16,-6-11-2-16,6 5-4 15,0-9-1-15,5 4-5 16,1-6-7-16,1 2-3 16,-3-1-4-16,2-1-23 15,-4 1-44-15,-2 0-38 16,-4 2-28-16,0 3-30 15,-16 0-11-15,14-5-2 16,-14 5 68-16</inkml:trace>
  <inkml:trace contextRef="#ctx0" brushRef="#br0" timeOffset="1794.16">2394 5555 181 0,'0'0'104'15,"0"0"-9"-15,-9 15-5 16,9-3-7-16,0 3-9 16,0 4-10-16,0 1-10 15,8 5-14-15,-5-2-12 16,4 2-8-16,-3-2-8 16,2 0-3-16,1-4-4 15,-3-1-6-15,0-1-44 0,-4-6-39 16,0-11-34-1,15 14-32-15,-15-14-9 16,17 0-8-16,-6-13 32 16</inkml:trace>
  <inkml:trace contextRef="#ctx0" brushRef="#br0" timeOffset="2231.69">2783 5626 141 0,'-12'8'112'0,"-2"-4"-37"0,-1 2-10 15,-4-1-11-15,2-1-4 16,0-4-5 0,1 0-4-16,4-6-4 15,0-3-4-15,7-1-2 0,3-7-2 16,2 1-6-16,4-4-6 15,5 0 0-15,-1 0-8 16,6-2 2-16,1 2-7 16,0 2 4-16,1 4-5 15,-2 2 6-15,-1 8-4 16,1 4 1-16,-1 3 3 16,-2 9-4-16,-1 6 5 15,-4 4-5-15,0 6 4 16,-6 8-5-16,0-1 3 15,0 5-5-15,-6 2 1 16,-1 0 0-16,-5-2 0 16,4-2 1-16,-2-4-3 0,1-5-40 15,2-4-76-15,7-3-40 16,-2-11-9-16,2-11-6 16,10 9-5-16</inkml:trace>
  <inkml:trace contextRef="#ctx0" brushRef="#br0" timeOffset="2559.75">3378 5901 220 0,'0'0'155'0,"0"0"-34"15,-7 13-33-15,-1 4-25 16,1 5-44-16,-3 2-77 15,4 5-64-15,-4-7-17 16,5 0-13-16,-3-11-2 0,8 3 113 16</inkml:trace>
  <inkml:trace contextRef="#ctx0" brushRef="#br0" timeOffset="4551.66">2732 3323 108 0,'-10'0'52'15,"-2"-4"-2"-15,0 8-7 16,12-4-5-16,-16 17-8 15,9-4-2-15,1 4-7 16,-1 5-3-16,7 2-2 16,0 1-1-16,0 2 1 15,8 1 0-15,-1 1-1 16,8 0 0-16,4 1 0 16,7-2 2-16,7 2-1 15,4-1 2-15,8 2-1 16,7-1 1-16,3-1-1 15,7 0-4-15,4 1 0 0,8 0-1 16,-4-2-1-16,8 1-2 16,3 1-1-1,2 0-1-15,2 3 4 16,-3 1-2-16,1-1 1 0,-1 3-5 16,-4 0 1-16,-3 3-1 15,-9-1 0-15,-5 3-2 16,-6-3-5-16,-2 1 4 15,-10 1-1-15,-4-1 2 16,-5 1-1-16,-3 1 1 16,-8-3-1-16,-3-3 2 15,-2 1-4-15,-8-5 2 16,2-2 0-16,-5-6 1 0,-1 0-2 16,-1-9 0-1,-2-1 1-15,-3-13-1 16,5 17 2-16,-5-17-1 15,0 0 1-15,0 0 0 0,0 0 1 16,0 0-1-16,0 0 0 16,0 0-1-16,-5-17 0 15,5 17 0-15,-7-14-1 16,7 14 0-16,-9-19-1 16,3 7 1-16,6 12 1 15,-12-19 2-15,12 19 1 16,-13-19 2-16,13 19 0 15,-14-14 1-15,14 14 1 16,-9-11-1-16,9 11 0 16,0 0-2-16,-11-11 0 15,11 11-4-15,0 0 1 16,0 0 0-16,0 0-1 0,0 0-1 16,5 17 0-16,-5-17 0 15,7 16 0-15,-3-6 0 16,1 2 0-16,4-2-2 15,-1 3 1-15,-1-2 1 16,0 0-1-16,1 1 0 16,-8-12-1-16,14 19 1 15,-14-19-1-15,8 13 1 16,-8-13 0-16,0 0 0 16,0 0 0-16,13 12 2 15,-13-12-1-15,0 0 2 16,0 0-1-16,0 0-1 0,0 0 1 15,0 0 0-15,0 0 0 16,0 0-1-16,-13 0 1 16,13 0-2-16,-16-8 2 15,2 3-1-15,0-1 0 16,-5 0 0-16,0-1 0 16,0 0-2-16,3-2 4 15,-3 1-1-15,5 1 0 16,1 1 1-16,13 6 0 15,-19-9 1-15,19 9-1 16,0 0 1-16,0 0-3 16,0 0 2-16,0 0 0 15,0 0-2-15,23 8 1 0,-8-2-2 16,-1 4 1-16,5 1 0 16,0 2-1-16,2 1 3 15,-2 1-5-15,-1-3 6 16,2 0-4-16,-2-4 5 15,-2-2-4-15,2-2 3 16,-4-4 0-16,-1 0 3 16,0-11 0-16,-4 0-3 15,1-5 4-15,-1-3-5 16,-3-6 5-16,-2-3-4 16,0 0 3-16,-4-1-7 15,0 2 5-15,0 5-4 16,0 6-61-16,0 16-69 0,-6-10-32 15,6 10-13-15,-7 20-6 16,3 5-7-16</inkml:trace>
  <inkml:trace contextRef="#ctx0" brushRef="#br0" timeOffset="5332.81">4221 5786 87 0,'0'0'49'0,"7"27"-9"0,5-2-8 16,-4 1-10-16,6 7-5 16,4 0-1-16,-1 0-4 15,2-4-2-15,1-5 1 16,-2-8 2-16,-2-5 5 15,2-7 5-15,-3-8 4 16,-2-7 3-16,-4-7 2 16,1-7-1-16,-4-11-1 0,-3-8-4 15,-3-8-3 1,5-4-3-16,-5-3-1 16,0-1 1-16,0 0-3 15,0 4 3-15,0 4-3 0,6 5 4 16,-3 6 1-16,4 5 0 15,4 3 0-15,4 4 0 16,4 2 2-16,7 6-3 16,2 0 4-16,7 3-1 15,5 1-1-15,6 4-1 16,2 0-3-16,4 1-4 16,2 3-2-16,1 0-3 15,1 2-2-15,-3 3-3 16,-3 0-1-16,-4 4-9 15,-4 7-57-15,-11 1-50 16,-10 8-44-16,-8 4-13 16,-13 4-6-16,-10 9-7 0,-11 1 59 15</inkml:trace>
  <inkml:trace contextRef="#ctx0" brushRef="#br0" timeOffset="6051.58">4876 5700 101 0,'0'0'75'0,"18"5"-28"16,-7 5-10-16,3 3-8 16,3 1 2-16,1 3-3 15,3 2-2-15,-4 0-3 16,1 1-3-16,-4 1 0 16,-2 0 2-16,-5-1 1 15,-7-2-2-15,0 1 2 16,-12-5-3-16,-2-2 1 15,-6-3-3-15,2-1-2 16,-4-6-4-16,-1-2-3 16,-2 0-3-16,6-4-1 0,0-3 4 15,6-3-3-15,2-2 2 16,5-3 1-16,6-3 0 16,0-4 0-1,6-3 1-15,5 0-3 0,4-1 1 16,2 0 0-16,2-1 0 15,2 4 1-15,-1-1 0 16,0 5 2-16,-1 0 4 16,-6 4 4-16,-4-1 1 15,-2 4 2-15,-7 1-1 16,0 11 1-16,-11-19 0 16,0 12-3-16,-6 1-3 15,-1 6-4-15,-3-3-3 0,-2 3-1 16,-2 6-2-1,1 2-2-15,2 0-1 16,2 5 0-16,1-1-1 16,5 2 0-16,2 0 1 0,6 1 0 15,6 0 2-15,0 1 1 16,12-3-1-16,3 1-3 16,10 0-38-16,0-4-35 15,11 2-35-15,-2-6-30 16,3-2-28-16,1-4-8 15,-4 0-4-15,5 0 35 16</inkml:trace>
  <inkml:trace contextRef="#ctx0" brushRef="#br0" timeOffset="6301.56">5269 5598 180 0,'0'0'151'16,"0"0"-28"-16,-4-12-12 15,4 12-10-15,-3 13-10 16,3 1-16-16,0 1-18 16,0 6-16-16,4 2-14 15,2 5-7-15,-2 3-7 16,5-1-5-16,-2 1-4 16,1-2-1-16,-1-3-4 15,2-6-60-15,-2 2-78 16,2-4-25-16,-5-8-10 15,2 2-9-15,-6-12-3 16</inkml:trace>
  <inkml:trace contextRef="#ctx0" brushRef="#br0" timeOffset="6692.09">6150 5892 251 0,'0'0'166'0,"0"-15"-43"16,0 15-15-16,0 0-19 15,0-11-16-15,0 11-13 16,15 0-18-16,-15 0-15 16,15 5-11-16,-15-5-6 15,10 22-2-15,-10-4-2 16,-7 5-21-16,-4 4-83 15,-7 3-61-15,-4-4-13 16,-1 6-9-16,-2-8-5 0,2 3 18 16</inkml:trace>
  <inkml:trace contextRef="#ctx0" brushRef="#br0" timeOffset="8341.28">6638 5686 79 0,'0'0'55'16,"10"19"-10"-16,0 4-13 16,3 4-10-16,1 4-3 15,0 4-2-15,4-3-4 16,-2-5-1-16,-3-4 1 16,0-7 3-16,0-7 3 15,-4-9 2-15,-9 0-2 16,19-18 4-16,-12-3-2 15,0-8-3-15,-1-9-4 0,1-7-6 16,0-8 3-16,-2-5-11 31,-3-4 8-31,3-1-7 16,-5 2 1-16,0 3 2 16,0 5 3-16,0 7 0 15,0 5-3-15,0 10 10 0,0 6-5 16,0 3 10-16,0 7 2 15,7 3 5-15,4 3 5 16,2 2 6-16,9 7 5 16,5-7 3-16,9 7 1 15,4-3-3-15,9 3-5 16,8 0-6-16,5 0-8 0,0-6-6 16,6 6-6-16,-1-7-5 15,-1 3-3-15,-5-1 0 16,-6 0-2-1,-7 1 1-15,-8 0-13 0,-7 4-52 16,-13 4-50-16,-20-4-51 16,8 22-13-16,-17-7-6 15,-10 7-4-15,-8-1 90 16</inkml:trace>
  <inkml:trace contextRef="#ctx0" brushRef="#br0" timeOffset="8591.27">7171 5491 281 0,'-6'-13'165'15,"6"13"-52"-15,24-13-8 16,-1 7-25-16,5 1-7 15,2 0-17-15,0 2-22 16,-2 3-51-16,-2 0-53 16,-6 0-36-16,-3 8-45 15,-17-8-13-15,-4 16-11 16,-12-11 4-16,-1 8 118 0</inkml:trace>
  <inkml:trace contextRef="#ctx0" brushRef="#br0" timeOffset="8981.85">7205 5532 80 0,'0'10'119'15,"0"-10"-40"-15,-9 23-11 16,5-10-10-16,4-2 2 16,0 2-5-16,0-13-7 15,13 16-7-15,-1-12-6 16,4 2-3-16,3-6 1 15,6 3-6-15,-3-3-2 16,5 0-6-16,-5 3-5 16,3 1-2-16,-4 0-2 15,3 2-2-15,-9 0-1 16,0 1 1-16,-2 3-1 0,0 1 3 16,-5 1 0-16,-2 3 2 15,-6-1-1-15,0 2 0 16,-6 0-1-16,-3 0 0 15,-9-1-3-15,2-1-1 16,-5-1-3-16,-3-4-19 16,3 3-44-16,3-8-39 15,18-4-36-15,-11 3-25 16,11-3-8-16,14-6-3 16,0-4 45-16</inkml:trace>
  <inkml:trace contextRef="#ctx0" brushRef="#br0" timeOffset="9341.21">7708 5556 245 0,'10'-18'123'0,"7"8"-30"16,-1 2-8-16,-1 4-15 15,4 4-12-15,-4 6-13 16,4 1-18-16,-1 5-3 15,-2 2-9-15,-2 4 0 16,-1 0-4-16,-3 2 3 16,-6 3-4-16,-4-2 3 15,6 0 2-15,-13-3-1 0,0-1-1 16,-5-4 1-16,-3 1-4 16,-4-8 2-16,-2-2-3 15,-1-4-1-15,-3-4-1 16,3-2 0-16,2-7 1 15,2-2-2-15,10-6-29 16,12 2-57-16,7-4-59 16,12-3-24-16,10 5-7 15,2-3-10-15,9 9-3 16</inkml:trace>
  <inkml:trace contextRef="#ctx0" brushRef="#br0" timeOffset="9700.57">8723 5720 314 0,'-7'-18'166'0,"7"18"-55"0,-19 16-24 15,6 5-22-15,3 11-16 16,-6 2-18-16,5 3-39 15,-1 2-67-15,8 2-59 16,0-10-25-16,8-2-7 16,-4-10-3-16,14-3 57 15</inkml:trace>
  <inkml:trace contextRef="#ctx0" brushRef="#br0" timeOffset="10497.42">9362 5689 119 0,'3'17'44'0,"4"5"-13"0,3 1-10 16,0 1-1-1,3-2-3-15,2-2-3 16,1-6-2-16,1-7 1 16,-3-7-2-16,0 0 3 0,-1-13 3 15,0-1 1-15,-5-5-1 16,0-7 2-16,-4-8-2 16,0-6 4-16,-4-8-8 15,0-5 4-15,0-7-10 16,0-2 3-16,0-1-3 15,-4-1 2-15,4 6 2 16,-6 4 0-16,6 8 10 16,-3 6-6-16,3 6 11 15,5 5 0-15,0 3 2 16,8 7 0-16,0 0 4 16,9 6 0-16,4-3 4 15,10 6-1-15,4-3 0 0,11 5-2 16,1-1-3-16,12 3-5 15,0-1-4-15,6 1-7 16,3 2-4 0,1 4-4-16,-5-4-2 0,-2 4-1 15,-6 4-13-15,-10-1-54 16,-6 10-58-16,-12 3-42 16,-15 3-12-16,-15 8-4 15,-16 1-6-15,-6 8 118 16</inkml:trace>
  <inkml:trace contextRef="#ctx0" brushRef="#br0" timeOffset="11216.08">9899 5516 144 0,'0'0'93'0,"0"0"-22"16,16 18-13-16,-5-3 2 15,3 2-10-15,4 3-2 0,-3 0-13 16,1 2-1-16,-2 2-10 15,-4-4 1 1,-4 3 2-16,-6-2-3 16,-5-2-2-16,-3-1-3 0,-6-1 1 15,-2-3-4-15,-2-4-3 16,-6-1-3-16,2-9-4 16,1 0 1-16,2 0 0 15,1-6 2-15,2-3-1 16,6-7 2-16,3-2 1 15,7-7 0-15,0 1-1 16,4-5-1-16,7-2 3 16,-1-1-12-16,3-2 9 15,0 2-12-15,0 0 10 16,-1 1-10-16,-3 3 4 16,-2 2-2-16,-1 5 0 15,-6 0 9-15,0 6-7 0,-2 2 7 16,2 13-6-16,-19-13 4 15,6 13 0-15,-2 0-3 16,-4 9 1-16,-1 2-3 16,-1 4 6-16,-2 2-6 15,0 4 7-15,3 0-1 16,6 2 2-16,0-1-2 16,6-1-3-16,8-2 6 15,0-3-12-15,10 1 12 16,5-3-10-16,8-2 4 15,1-5-6-15,7-1-1 16,3-6-45-16,6 0-48 0,0 0-35 16,1-7-39-16,-1 0-3 15,-7-4-10-15,0 1 3 16</inkml:trace>
  <inkml:trace contextRef="#ctx0" brushRef="#br0" timeOffset="11434.88">10262 5373 237 0,'14'-13'157'16,"6"4"-41"-16,2 1-20 0,8 0-18 15,0 2-17-15,1 3-30 16,-3 3-51-16,-5 0-54 15,-5 8-50-15,-18-8-27 16,0 29-11-16,-21-12-2 16,-4 9 83-16</inkml:trace>
  <inkml:trace contextRef="#ctx0" brushRef="#br0" timeOffset="11870.84">10235 5481 168 0,'0'-11'140'15,"0"11"-42"1,0 0-11-16,0 0-11 16,-5 16-16-16,5-16-4 0,0 21-12 15,0-21-2-15,0 18-17 16,0-18 8-16,22 13-13 15,-6-13 4-15,5 6-7 16,0-6-1-16,5 0-9 16,-1 0 3-16,-1 5-4 15,2-5-1-15,0 7-1 16,-5 0 0-16,-3 0 0 16,-1 2 0-16,-3 4 1 15,-1 0 1-15,-3 4 0 16,-7 0 0-16,-3 3-1 15,0-1-1-15,-9 1 1 16,-8 2-1-16,1 0 0 0,-10-3-2 16,0-1-1-16,-1 0-43 15,-3-10-63-15,-1-4-57 16,6-4-10-16,0-8-9 16,8-1-2-16,2-10 30 15</inkml:trace>
  <inkml:trace contextRef="#ctx0" brushRef="#br0" timeOffset="18450.24">1867 8722 185 0,'-7'-13'87'16,"0"1"-14"-16,7 12-1 16,0 0-14-16,0 0-11 15,0 0-10-15,14 25-17 0,-3-3-6 16,4 5-7-16,2 3-3 16,-1 1-1-16,2 0-4 15,-1-3 9-15,-3-4-11 16,0-7 7-16,-2-3-3 0,-12-14 3 15,18 12 1-15,-18-12 1 16,14-8 4-16,-11-4-7 16,1-8 7-16,-4-7-6 15,0-7 0-15,0-10-2 16,-5-2 0-16,-1-7-1 16,2-1-2-16,-1 4 9 15,0 2-2-15,1 5 6 16,4 6 1-16,-5 6 3 15,5 11 0-15,0 1 3 16,6 6-2-16,4 1 0 16,6 3-1-16,6 2 0 0,10 1 0 15,9-1 2-15,10 3 0 16,11-3-5-16,8 4 0 16,4-3-3-16,3 0 0 15,3 0-1-15,-2 2-2 16,-1-3-1-16,-5 0-4 15,-8 4-9-15,-7-1-36 16,-3 4-47-16,-10 7-40 16,-11 3-37-16,-9 9-6 15,-20 1-8-15,-4 14 28 16</inkml:trace>
  <inkml:trace contextRef="#ctx0" brushRef="#br0" timeOffset="18957.68">2466 8626 181 0,'-8'-20'74'0,"8"20"-6"16,0 0-3-16,0 0-8 16,0 0-10-16,0 0-10 15,-5 19-7-15,-1-4-7 16,6 2-2-16,-6 2-5 15,2 2-2-15,0-1-3 16,-2 0-1-16,-1-1-3 16,1-3 2-16,2-1-3 15,4-3 5-15,0 1-2 16,0-13 11-16,6 14-1 16,5-7 7-16,3-3-7 0,5-4 7 15,2 0-5-15,5 4 0 16,1-4-5-1,0 0-7-15,1 0-33 16,-1-4-38-16,-1 4-34 16,-6 0-44-16,-6 0-15 0,-2 0-9 15,-12 0-2-15,0 0 100 16</inkml:trace>
  <inkml:trace contextRef="#ctx0" brushRef="#br0" timeOffset="19254.53">2652 8733 194 0,'0'0'90'0,"0"0"-6"16,0 0-2-16,-4 17-11 16,4-1-5-16,4-1-14 15,1 8 0-15,0-1-8 16,3 6-12-16,-1-3-3 15,0 2-7-15,-1-1 0 16,2-2-10-16,-3-4 2 16,2-3-18-16,-1-5-29 15,-6-12-30-15,16 3-37 16,-5-7-23-16,3-7-32 16,1 0-5-16,-3-5-6 15,8 5 104-15</inkml:trace>
  <inkml:trace contextRef="#ctx0" brushRef="#br0" timeOffset="19645.12">3135 8782 188 0,'0'0'88'0,"-15"5"-6"16,3-1-9-16,-2-4 0 0,1 3-6 16,0-3-10-16,-1 0-11 15,14 0-5 1,-19-11-5-16,19 11-5 16,-5-20-3-16,8 7-2 0,4-4-3 15,0 3-5-15,5-1-1 16,0 1-5-16,-2 3-2 15,3 3-3-15,0 8-1 16,-4 4 0-16,2 7-2 16,-4 6 0-16,-1 6 0 15,-4 5 3-15,-2 5 0 16,0 4-4-16,-2-1-4 16,-8 3-65-16,1-6-67 15,1 7-31-15,-7-11-7 16,5 2-11-16,-3-9-2 15</inkml:trace>
  <inkml:trace contextRef="#ctx0" brushRef="#br0" timeOffset="21238.77">3148 8690 91 0,'0'0'60'0,"-12"-22"4"15,12 22 0-15,-15-17 1 16,3 10-2-16,1 7-4 0,-1-3-7 15,0 6-5-15,-5 4-8 16,4 5-6-16,-3 1-7 16,5 5-6-16,1 2-5 15,2 1-1 1,2-2 1-16,6 1 2 0,3-5 3 16,8 0 6-16,2-7-3 15,7-4 2-15,-1-4 0 16,3 0-1-16,-1-9-3 15,-1 1-4-15,-1-3-5 16,-5-1-19-16,-14 12-43 16,13-14-60-16,-13 14-45 15,0 0-17-15,-20 0-4 16,8 14-7-16,-4-2 99 0</inkml:trace>
  <inkml:trace contextRef="#ctx0" brushRef="#br0" timeOffset="21816.92">4133 8976 134 0,'0'0'99'0,"0"0"-3"0,-12 6 1 15,12-6 2-15,0 0-3 16,-11-4-10-16,11 4-14 16,0 0-12-16,15-13-14 15,-5 5-14-15,8 4-11 16,-4 0-6-16,5 4-9 16,-4 0-2-16,-1 6-2 15,-7 7 0-15,-7 4-2 16,-7 8-1-16,-13 2-19 15,-1 8-65-15,-8 1-57 16,-10 0-27-16,0 0-4 16,-3-6-7-16,3 1-4 15</inkml:trace>
  <inkml:trace contextRef="#ctx0" brushRef="#br0" timeOffset="22629.3">4743 8913 50 0,'19'9'85'15,"-19"-9"-42"-15,15 23-11 16,-5-8-7-16,5 0 3 16,-2-5-1-16,3-1-4 15,0-9-1-15,0 0 0 16,1-5 1-16,-1-8 5 16,-3-5 3-16,1-3-6 15,-2-9 2-15,-1-3-4 0,-1-9-2 16,-1-7-1-1,1-9-2-15,-1-5 0 16,3-2-2-16,-1-3 10 16,2 3-3-16,0 1 7 0,3 7 2 15,-3 6-4-15,3 10 2 16,0 8-1-16,4 6-3 16,1 4-5-16,5 4 0 15,5 3-6-15,6 5-1 16,5-1 1-16,4 5-3 15,5 0-1-15,3 0-3 16,2 4-1-16,-1-1-2 16,-3 4 0-16,-3 0-2 15,-4 0-11-15,-10 4-41 16,-6 6-42-16,-11 1-46 16,-15 7-27-16,-8 6-4 15,-16-1-9-15,-3 8 3 0</inkml:trace>
  <inkml:trace contextRef="#ctx0" brushRef="#br0" timeOffset="22879.35">5329 8530 164 0,'0'-16'153'0,"0"16"-14"16,13-17-37-16,1 8-16 16,5 3-18-16,1 0-14 0,3 2-25 15,1 4-49-15,-5 0-48 16,-2 6-40-16,-6 7-37 16,-15-1-10-16,-3 9-5 15,-14-7 21-15</inkml:trace>
  <inkml:trace contextRef="#ctx0" brushRef="#br0" timeOffset="23278.16">5319 8588 174 0,'-12'13'86'15,"7"-1"-23"-15,-3 1-9 0,6 2-8 16,-1 0-6-16,3-2-8 15,0-1-5-15,0-12-5 16,16 18-2-16,-4-16 2 16,4-2 1-16,1 5-1 15,1-5 1 1,2 0-1 0,0 0-5-16,-1 0-2 15,-2 6-1-15,-1-6-2 0,0 8-1 16,-3-2-2-16,0 3 1 15,-3 2-1-15,-1 3 4 16,-1 2-1-16,-5 5 4 16,-3 0 2-16,-5 0-5 0,-4 0 3 15,-4 1-4-15,-4-3 0 16,-2-2-25-16,-1-3-43 16,2-5-54-16,4-6-36 15,14-3-8-15,-14 0-10 16,14 0 0-16,15-18 86 15</inkml:trace>
  <inkml:trace contextRef="#ctx0" brushRef="#br0" timeOffset="23637.54">5862 8646 117 0,'15'-21'128'15,"8"12"-6"-15,-6 0-48 16,4 9-11-16,1 0-13 16,-1 9-7-16,1 1-7 15,-3 4-9-15,0 3-6 16,-2 2-3-16,-4 2 3 16,-6 0-1-16,1-1 2 15,-8-1-2-15,0-1 0 16,-2-4-1-16,-8 0 0 15,-5-5-1-15,-3-2-2 16,-5-7-1-16,2 0-3 16,-5-6-1-16,4-1 0 15,0-6 1-15,5-4-2 16,7-3-28-16,5-6-42 16,14 0-44-16,7 2-41 15,5 0-14-15,6 5-10 0,-1 0-5 16,4 11 58-16</inkml:trace>
  <inkml:trace contextRef="#ctx0" brushRef="#br0" timeOffset="23840.59">6517 8722 268 0,'7'24'152'0,"-7"1"-39"15,-7 5-18 1,-1 5-17-16,-4 1-50 16,1 1-68-16,-3-5-73 0,5 1-27 15,-4-15-11-15,13-2-10 16,0-16 32-16</inkml:trace>
  <inkml:trace contextRef="#ctx0" brushRef="#br0" timeOffset="24699.96">7414 8395 97 0,'0'0'111'0,"17"-8"-33"15,-5 14-11-15,5 4-9 16,5 5-8-16,4 5-6 16,2 5-9-16,-1 3-10 15,-1 5-6-15,0-4-6 16,-7 2 3-16,-6-2-2 16,-13-4 0-16,0 0 0 0,-17-7 1 15,-3 0-1-15,-8-7-1 16,-1-1-2-16,-4-6-4 15,1-4-4 1,3-4-1-16,4-3 0 0,5-7-1 16,7-4 0-16,7-6 1 15,6-5-1-15,5-5 3 16,8-3 0-16,1-2 3 16,5-1-1-16,-3 0 5 15,4 1 2-15,-1 2 5 16,-5 6 3-16,-3 0 4 15,-3 6 2-15,-8 3-3 16,0 5 0-16,-11 5-4 0,1 3-6 16,-8 9-4-1,-2 0-3-15,0 10-4 16,-2 4-4-16,1 3 0 16,-3 5 1-16,8 0 1 0,4 3 2 15,4-3-1-15,8-1 3 16,2-2-2-16,11-5-11 15,8 1-42-15,9-7-32 16,5-3-35-16,6-5-34 16,5-5-13-16,3-1-7 15,-1-8-4-15,4 2 116 16</inkml:trace>
  <inkml:trace contextRef="#ctx0" brushRef="#br0" timeOffset="24934.27">7993 8203 96 0,'0'0'140'0,"0"0"5"16,6 28-35-16,-6-9-6 15,0 9-12-15,0 2-6 16,0 9-15-16,0-1-18 16,0 1-18-16,0-2-18 15,0-1-6-15,0-1-14 16,0-9-35-16,0-3-44 15,-4-5-41-15,4-18-34 0,-13 18-10 16,-1-23-5 0,0-1-6-16</inkml:trace>
  <inkml:trace contextRef="#ctx0" brushRef="#br0" timeOffset="25606.15">8514 7625 152 0,'0'0'79'0,"0"0"-22"16,-27 6-3-16,-14 8-10 15,-10 6-5-15,-12 0-8 0,-13 5-12 16,-10 1-2-16,-8-1-4 16,-1 0-3-16,0-1-4 15,1-6-1-15,5-3 1 16,3-4 3-16,12-4 2 16,6-7 3-16,8 0 5 15,11 0 4-15,8-7 2 16,9 3 1-16,6 1-3 15,8 3-4-15,1 0-2 16,3 11-3-16,5 5-4 16,-1 4-4-16,3 8-2 15,-3 6 0-15,-1 4 0 16,4 6 1-16,-5 4 0 0,8 2 1 16,-1 2 0-16,0 2 2 15,5-1-3-15,0 1 2 16,5 0-1-16,-3-2 0 15,4-4-3-15,0-1 2 16,1-4-5-16,-1-4 3 16,-4-5-2-16,3-6 1 15,-5-6-2-15,5-6 7 16,-5-5 4-16,0-11 2 16,0 0 3-16,0 0-1 15,-19-5 1-15,7-8 0 16,-4-5 0-16,-4-4-5 15,-4-3-2-15,3 2-3 16,1-2-1-16,2 1-36 0,10 5-42 16,8 3-40-1,12 6-37-15,14 5-11 16,3-1-10-16,16 6-5 0,1 0 82 16</inkml:trace>
  <inkml:trace contextRef="#ctx0" brushRef="#br0" timeOffset="25902.96">8662 8429 213 0,'19'0'143'0,"-19"0"-28"16,8 11-4-16,-8 7-12 15,-5 3-15-15,-1 10-12 16,-5-1-22-16,4 6-17 16,-4 4-58-16,-1-3-84 15,1-4-44-15,3-1-15 16,-5-10-3-16,2 1-9 15,-7-5 66-15</inkml:trace>
  <inkml:trace contextRef="#ctx0" brushRef="#br0" timeOffset="27918.43">9828 8094 146 0,'-7'-12'85'16,"-7"0"-2"-16,3 5-8 15,-2 0-9-15,0 2-11 16,13 5-7-16,-12 6-8 16,12-6-5-16,11 18-11 15,3-5-1-15,1 6 0 0,8 0-4 16,1 4 1-16,-1 2-5 15,1 0-1-15,1 1-5 16,-8-1 2-16,-2 1-3 16,-5-2-1-16,-7 1 2 15,-3-3-2-15,-7-1 3 16,-6-1-1-16,-4-4 0 16,-9-4-1-16,0-4 0 15,-3-4-3-15,-3-4 0 16,4-7-1-16,1-3 0 15,6-6 0-15,7-3-2 16,7-4 2-16,7-4-2 16,15-5-1-16,5 0 1 0,6-4-2 15,3-1-1-15,10-2 1 16,-2 2 2-16,1 0-3 16,-2 5 2-1,-4 4 4-15,-1 3-2 0,-9 3 4 16,-3 5 2-16,-11 3-1 15,-8 14 1-15,0-14 0 16,-14 14 0-16,-5 0-1 16,-9 6 0-16,-5 2-3 15,-4 3-1-15,-5 1 1 16,0 4-1-16,1 0-1 16,5-2-1-16,4 1-20 15,11-2-43-15,14 1-39 0,7-14-35 16,16 17-26-1,15-11-12-15,4-6-2 16,10 3 0-16</inkml:trace>
  <inkml:trace contextRef="#ctx0" brushRef="#br0" timeOffset="28410.94">10726 7911 183 0,'21'-14'111'0,"-21"14"-7"0,0 0 1 15,0 0-7-15,0 0-12 16,-19-6-14-16,6 6-15 16,4 0-15-16,-8 0-15 15,4 0-9-15,-3 6-7 16,1-2-3-16,-3 3-3 0,0 5-1 15,2 1-3-15,-4 3 2 16,5 1-3-16,0-2 3 16,2 3-3-16,2-3 2 15,4-1 1-15,7-4-2 16,0-10 1-16,8 18 0 16,5-13 0-16,1 2-1 15,8-3 2-15,2 2-2 16,4-2-2-16,3 2 2 15,-2 2-1-15,-1-1 0 16,-1 3 1-16,-4 2 0 0,-6 2 6 16,-6 4-3-16,-11 1 6 15,-6-1-4-15,-13 1 4 16,-5 0-4-16,-11-2-2 16,-8-3-45-16,-3-1-50 15,-9-7-36-15,-4-6-38 16,4 0-5-16,1-4-9 15,5-5 2-15</inkml:trace>
  <inkml:trace contextRef="#ctx0" brushRef="#br0" timeOffset="29067.14">10978 7452 151 0,'-37'5'52'0,"-7"8"-2"15,-12 5-8-15,-16 3-7 16,-12 2 1-16,-14 1-6 15,-6-1 2-15,-9 2-3 16,-3-5 1-16,-1-3-1 0,6-4 2 16,7-4-1-16,13-3 2 15,13-1 2-15,14-5 4 16,14 0 0-16,13-5-1 16,13 5-5-16,7-4-1 15,17 4-3-15,-17 0-3 16,17 0-7-16,-9 17-5 15,9-2-4-15,-7 7-2 16,3 8 0-16,-2 5-3 16,2 8 3-16,-3 4-3 15,0 3 2-15,0 3 0 16,1 2 1-16,-1-1-1 16,1 3-1-16,-2-6-1 0,2 0 0 15,-1-3 0-15,1-3-1 16,0-7-2-1,1-3 1-15,1-6-2 16,-1-7 1-16,3-5 1 0,2-6-1 16,0-11 2-16,-15 0 0 15,4-6 1-15,-3-10-1 16,-5-5 0-16,-2-2 1 16,1-6-1-16,-6 0 1 15,4 1-1-15,3 3-3 16,2 5 0-16,3 3-72 15,14 17-58-15,-9-13-32 0,9 13-11 16,0 0-4-16,0 0-10 16</inkml:trace>
  <inkml:trace contextRef="#ctx0" brushRef="#br0" timeOffset="32914.71">658 9003 173 0,'0'0'89'16,"0"0"2"-16,0 0-2 15,0 0-3-15,0 0-9 16,0 0-8-16,0 0-11 16,0 0-11-16,0 0-7 15,56-31-7-15,-56 31-4 16,63 0-3-16,-63 0-4 16,74 4-4-16,-74-4-3 15,83 0-1-15,-33 0-12 0,4 0-2 16,-3 0-1-16,4 0-1 15,-4 0-1-15,-2 0-1 16,-4 3-1-16,-6-3-2 16,-10 0 11-16,-7 0 2 15,-8 0 0-15,-14 0 1 16,14 0 1-16,-14 0 1 16,-12-4-1-16,-1-3 0 15,-3 2 0-15,-4-4-5 16,-3-1-3-16,-3-2 0 15,2 2 0-15,3 1 0 16,5 0 0-16,-3 2 0 16,6 2 0-16,13 5 0 0,-13-6 0 15,13 6 0-15,0 0 0 16,0 0 0-16,17 3 0 16,-2 1 0-1,0 0 0-15,7 0 0 0,2 4 0 16,3-2 0-16,-4 1 0 15,6-1 0-15,-6 2 0 16,0-1 0-16,-4-1 0 16,0 0 0-16,-6 1 0 15,1-1 0-15,-14-6 0 16,7 16 0-16,-7-16 0 16,-7 20 0-16,-7-6 0 15,-8 0 0-15,-5 4 0 0,-4 3 0 16,1-1-118-16,5-1-51 15,10 0-10 1,15-4-8-16,9 2-4 16,14-9 12-16</inkml:trace>
  <inkml:trace contextRef="#ctx0" brushRef="#br0" timeOffset="34204.01">11146 8176 252 0,'0'0'96'15,"-5"-13"-9"-15,5 13-3 16,19-9-15-16,-1 4-15 16,9 5-10-16,3-6-15 15,11 6-1-15,6-7-12 16,3 7 2-16,1-5-9 16,3 5 3-16,-2-5-2 15,-1 5-1-15,-5-6-1 16,-2 6-2-16,-4 0-1 15,-4 0-1-15,-1 0 0 16,-7 0-1-16,-4 0-1 0,-4 0 1 16,-7 0 3-16,-13 0 1 15,15 0 1-15,-15 0 1 16,0 0 0-16,-14-3-1 16,1-3 1-16,-1 2-2 15,-3-4-2-15,-1-2-1 16,-1 2-2-16,-1-1 0 15,0-2 0-15,6 3 0 16,0-1-1-16,2 1 2 16,12 8 0-16,-13-10 0 15,13 10 0-15,0 0 1 16,0 0-1-16,0 0 2 0,0 0-1 16,17-6-2-16,-3 10-1 15,2 1 0-15,4-1 0 16,6 4-1-1,0 0 1-15,1-1 0 0,1 0 0 16,-1-1 2-16,-1-1-2 16,-4 0 0-16,-2-2 0 15,-2-3 0-15,-5 4 0 16,-3-4-1-16,-10 0 0 16,13 0 0-16,-13 0 1 15,0 0 2-15,0 0-3 16,0 0-1-16,0 0 1 15,0 0 1-15,0 0-2 0,-16 13 1 16,3-5 0-16,-1 2-1 16,-4-1 8-1,-2 4-5-15,-2 4 4 16,-1-1-5-16,5-2 7 0,-1 0-5 16,4-1 5-16,3-2-3 15,12-11-1-15,-12 15-4 16,12-15 0-16,0 0-47 15,12 11-72-15,-12-11-42 16,17 7-15-16,-17-7-5 16,11 11-8-16,-6 0 39 15</inkml:trace>
  <inkml:trace contextRef="#ctx0" brushRef="#br0" timeOffset="39024.41">2998 10675 186 0,'-18'-5'84'0,"18"5"-20"16,0 0-8-16,0 0-12 15,24 4-9-15,-1-4-9 16,4 0-7-16,11 0-6 16,4 0 0-16,-1 0-3 15,1-7-4-15,-2 0-2 0,-7 1 0 16,-6 2-3-1,-7-2 4-15,-7 3 7 16,-13 3 3-16,9 0 3 16,-9 0 2-16,0 0 1 0,0 0 1 15,0 0 0-15,0 12-3 16,0-12-4-16,-5 21-3 16,5-8-4-16,-3 6 1 15,3 0-3-15,0 3 1 16,0 1-2-16,0 0 2 15,0 0 2-15,3 1-3 16,1 1 2-16,2 2-1 16,1-4 2-16,1 1-2 15,2-1 1-15,-1-3-1 16,-1-1-8-16,-1-2-12 16,3-6-47-16,-10-11-38 15,8 13-46-15,-8-13-10 0,0 0-9 16,0 0-1-16,0 0 112 15</inkml:trace>
  <inkml:trace contextRef="#ctx0" brushRef="#br0" timeOffset="39180.65">3263 10976 212 0,'0'0'145'0,"0"-12"-16"15,0 12-44-15,22-13-27 16,8 7-52-1,6 0-55-15,10-5-44 16,8 8-37-16,-1-8-11 0,5 11-5 16,-8-9 70-16</inkml:trace>
  <inkml:trace contextRef="#ctx0" brushRef="#br0" timeOffset="39477.51">4145 10984 140 0,'0'0'149'0,"0"0"7"15,-12-6-51-15,12 6-17 16,12-3-15-16,-12 3-13 15,22 0-10-15,-8 0-15 16,-1 3-11-16,-1 3-6 16,-3 4-6-16,-9 2-6 15,-7 1-54-15,-8 3-78 16,-6 4-30-16,-6-6-12 16,2 6-7-16,-7-8-6 15</inkml:trace>
  <inkml:trace contextRef="#ctx0" brushRef="#br0" timeOffset="40258.71">4840 10771 168 0,'0'0'76'16,"0"18"-8"-16,0 3-11 15,8 1-10-15,5 5-9 16,0 3-5-16,3-3-7 0,3 0-5 16,2-6-3-1,1-6 4-15,-4-7-2 16,1-8-1-16,-4-8 2 16,-1-6 0-16,-2-8-2 0,-4-6-1 15,-1-8-4-15,-1-7-5 16,-1-7-1-16,-3-6-3 15,4-9-2-15,0 1-1 16,0-2 7-16,-1 3-1 16,1 3 7-16,1 5 2 15,0 10 0-15,0 8 3 16,-3 6-4-16,4 8 4 16,-1 3-8-16,5 3 4 15,7 4-8-15,7 2 0 16,8 0-5-16,10-1 1 15,10 1 2-15,7 4-1 16,10-2 1-16,3 2-2 0,1 1 1 16,-4 2-2-16,-1 4 0 15,-9 0-24-15,-8 6-39 16,-15 2-44-16,-15 6-38 16,-13 8-19-16,-17-2-5 15,-6 11-6-15,-20-1 60 16</inkml:trace>
  <inkml:trace contextRef="#ctx0" brushRef="#br0" timeOffset="40493.07">5404 10487 244 0,'7'-18'134'16,"-7"18"-47"-16,19-12-15 16,-1 6-14-16,3 1-16 15,1 1-28-15,2-1-37 16,-1 5-44-16,-5 0-37 16,-18 0-22-16,17 13-7 15,-17-13-6-15,-20 19 80 16</inkml:trace>
  <inkml:trace contextRef="#ctx0" brushRef="#br0" timeOffset="40836.83">5378 10545 128 0,'-6'12'79'16,"-3"-1"-19"-16,5 5-8 15,1-4-2-15,3 1-8 16,0-2-8-16,8 0-8 15,5-2-4-15,3-3-3 16,2-1-5-16,4 0 1 16,2-2-2-16,-2 2-3 15,1 0-1-15,-3-2-3 16,0 3-1-16,-4 0 0 16,-1 3 2-16,-3-3 2 15,-12-6 3-15,14 19 1 16,-14-9 1-16,-6 2 1 15,-7-1 0-15,-5 1-3 0,-8 1-7 16,-4-2-29-16,2 1-45 16,-2-10-43-16,10 6-20 15,3-11-4-15,17 3-7 16,0 0 68-16</inkml:trace>
  <inkml:trace contextRef="#ctx0" brushRef="#br0" timeOffset="41258.64">5828 10572 157 0,'12'-18'143'0,"3"10"1"16,-4 0-53-16,5 4-15 15,-3 4-13-15,3 0-11 16,3 3-13-16,0 5-15 15,2 0-8-15,0 4-6 16,1 1-1-16,-1 5-3 16,0-2-1-16,-4 2-1 15,2 3-1-15,-5-2-1 16,-1 1 2-16,-6-3-1 16,-3 2 0-16,-4-2 2 15,-4-3 1-15,-9-2 0 16,-1-1 2-16,-6-7-2 15,-5-4 1-15,-3 0-2 0,-2-6 1 16,0-5 0-16,2-6 3 16,6-3 0-16,3-7-2 15,11-1-28-15,8 0-39 16,7 1-38-16,13 4-35 16,1 1-21-16,7 10-10 15,-3 0-5-15,3 12 34 16</inkml:trace>
  <inkml:trace contextRef="#ctx0" brushRef="#br0" timeOffset="41477.41">6476 10607 225 0,'20'-6'156'0,"-20"6"0"0,0 20-55 16,0 2-13-16,-7 3-24 16,-1 8-21-16,-4-1-57 15,0 5-91-15,-3-7-42 16,7 2-8-16,-6-11-11 16,9 4-4-16</inkml:trace>
  <inkml:trace contextRef="#ctx0" brushRef="#br0" timeOffset="42729.95">7466 10342 135 0,'0'0'65'0,"0"0"-2"15,0 0-2 1,0 0-3-16,-18 13-5 16,4-7-5-16,-1-1-6 0,-4 0-6 15,1-5-6-15,1 0-2 16,-1 0 0-16,-1-6-1 16,8-4-2-16,0-2-2 15,4-5 0-15,7-2 2 16,0-4-3-16,7-4-6 15,7-1 0-15,3 0-8 16,4 2 3-16,-1 0-6 16,2 5 4-16,0 3-6 15,3 7 6-15,-3 5 0 16,-3 6 0-16,2 8 0 16,-3 6-1-16,-3 8 5 15,-2 6-6-15,0 6 5 0,-6 4-7 16,-7 3 2-16,0 6-5 15,-5-3 4-15,-8 2-4 16,-1-4-1-16,-2-2 3 16,-4-5-5-16,0-5-10 15,3-5-64-15,3-6-47 16,14-19-31-16,-7 18-11 16,7-18-4-16,21-10-5 15</inkml:trace>
  <inkml:trace contextRef="#ctx0" brushRef="#br0" timeOffset="42933.03">7968 10485 265 0,'-3'26'136'0,"-3"9"-42"15,-7 6-27-15,-6 3-35 16,3 3-70-16,-9-8-58 15,6 0-26-15,-1-14-10 16,10 1-8-16,-4-19 74 16</inkml:trace>
  <inkml:trace contextRef="#ctx0" brushRef="#br0" timeOffset="44191.1">8819 10172 181 0,'0'0'57'0,"0"0"-7"16,0 0-6-16,0 14-13 15,7 1-6-15,3 2-8 16,7 4 1-16,7 2-4 15,4 1-1-15,4-1-3 16,3 0-3-16,-2 1 1 0,-4-4-2 16,-4-2 4-16,-8-1 1 15,-7-2 2-15,-10 1 0 16,-4-4 4-16,-13-2-2 16,-3 0 0-16,-7-6 0 15,-2-4-3-15,-2 4-5 16,0-8 0-16,1-2-2 15,3-4 0-15,5-5 2 16,5-1 0-16,5-6 0 16,6 0-1-16,6-3 0 15,6-5-3-15,6 1 1 16,6-2 0-16,4 2-6 0,3-2 6 16,2 5-6-16,0 0 8 15,-3 3-3-15,1 4 8 16,-3 2-1-1,-6 4 11-15,-5 3 2 16,-11 10 1-16,8-14 0 0,-8 14-1 16,-18-4-3-16,-1 8 0 15,-9-4-7-15,-4 7-7 16,-3 0-1-16,-2-1-2 16,-1 3 1-16,2-1-1 15,6 3-6-15,5-4-39 16,10 2-33-16,15-9-34 15,-7 16-32-15,19-7-16 0,4-5-2 16,10 2-8 0,3-6 131-16</inkml:trace>
  <inkml:trace contextRef="#ctx0" brushRef="#br0" timeOffset="44488.01">9395 10083 264 0,'11'-8'104'0,"5"0"-13"0,3-2-8 15,1 2-19-15,7 2-13 16,-1-3-17-16,0 4-25 16,-5 1-43-16,-1 4-46 15,-20 0-42-15,13 13-15 16,-26-5-5-16,0 8-7 16,-11-2 113-16</inkml:trace>
  <inkml:trace contextRef="#ctx0" brushRef="#br0" timeOffset="44816.12">9372 10179 186 0,'-12'13'66'16,"12"-13"-8"-16,-7 20-6 15,7-10-6-15,0-10-8 16,15 18-11-16,2-11-1 15,3-1-2-15,7-6 2 16,2 6 1-16,3-6 2 16,2 3-2-16,-3-3 2 15,-2 7 2-15,-7 0 0 16,-2 1 0-16,-8 1-4 16,-7 4-4-16,-5 0-2 15,-7 2-3-15,-10-2-5 16,-3 2-6-16,-8 1-33 15,-5-4-49-15,-4-2-56 0,0 1-17 16,-1-6-9-16,7 3-5 16,-2-8-2-16</inkml:trace>
  <inkml:trace contextRef="#ctx0" brushRef="#br0" timeOffset="45753.5">10014 9563 123 0,'14'0'56'0,"-14"0"-1"16,0 0-1-16,-21 12-8 16,-7-1-4-16,-12 2-7 15,-14 0-6-15,-7 6-4 16,-9 0-9-16,-6-1-2 16,-4 2-2-16,-1-2-4 15,1 0-1-15,3-2-2 16,1-1 2-16,6-2-2 15,3-6 3-15,2-1 0 16,5-6 2-16,5 0 2 16,2 0 1-16,9-6 3 15,4-1 0-15,7 1 1 0,2-2-1 16,7 1-2 0,3 0 0-16,3 1-1 15,2 1-2-15,4 5-3 16,-1-4 0-16,13 4 0 0,-18 4-2 15,18-4-1-15,-14 17 0 16,8-2 0-16,0 3-1 16,1 4 2-16,-2 9-2 15,2 1 0-15,-1 5 0 16,3 3 1-16,-1 1-2 16,-2 1 1-16,6 3 4 15,-6 1-6-15,6-2 6 16,-4-2-3-16,4-1 4 15,0-4-3-15,-4-1 5 16,4-5-6-16,0-3-1 16,0-6 2-16,4-2-3 15,-4-5 0-15,0-15-1 0,0 16 0 16,0-16-1-16,0 0 3 16,-15-5 0-16,15 5-1 15,-24-24 4-15,5 9-1 16,-1-4 0-16,-7 3-1 15,0-2 1-15,0 2-1 16,-1 3 1-16,0 1-2 16,3 6-4-16,2-2-45 15,5 8-51-15,9 0-27 16,9 0-15-16,0 0-5 16,0 0-9-16,9 13 0 15</inkml:trace>
  <inkml:trace contextRef="#ctx0" brushRef="#br1" timeOffset="117441.3">25050 10304 108 0,'0'-19'60'0,"0"19"-4"0,0 0-8 15,0 0-8-15,0 0-8 16,0 0-6-16,-10 11-7 16,10 2-3-16,-5 3-8 15,5 6-1-15,0 2-1 16,0 5 0-16,0 3-1 15,0 1 0-15,0 0 0 16,0 2-1-16,0-1 1 0,0-4 0 16,0 1 0-16,0-7 1 15,0 0 0 1,0-6 1-16,0 0 0 16,0-5 1-16,0-13 1 0,0 17 0 15,0-17 1-15,0 0-1 16,0 0-9-16,0 0-32 15,0 0-52-15,0 0-31 16,0 0-11-16,-8-17-5 16,8 17 82-16</inkml:trace>
  <inkml:trace contextRef="#ctx0" brushRef="#br1" timeOffset="118097.51">25265 10471 145 0,'0'0'68'16,"-15"-7"-8"-16,15 7-9 16,-21 12-8-16,10 2-11 15,-2 3-7-15,2 8-9 16,0 3-5-16,1 2-5 16,1 3-2-16,6 1 0 15,3-3 1-15,0-4 0 16,10-1-1-16,0-5 3 15,3-4 0-15,3-6 0 16,2-3 0-16,4-8 2 0,0 0-1 16,3-6 3-16,0-4 1 15,-1-4 1-15,1-4 1 16,-4-3 2-16,-2-4-1 16,-5 0 2-16,-5-2-1 15,-5 1-1-15,-4 2 0 16,-12 4 0-16,-4 3-2 15,-9 2-1-15,-1 4-12 16,-2 4-46-16,2 7-69 16,4-10-24-16,10 10-6 15,12 0-9-15,0-15 45 16</inkml:trace>
  <inkml:trace contextRef="#ctx0" brushRef="#br1" timeOffset="118691.16">25611 10460 132 0,'0'0'66'0,"0"0"-2"16,-8-14-5-16,8 14-5 16,16-6-10-16,-1-1-5 15,2 2-5-15,6-1-6 16,2 0-5-16,4 1-3 16,0 0-3-16,-3 5-5 15,-1-5-1-15,-3 5-15 16,-6 0-27-16,-16 0-38 15,16 18-42-15,-16-18-16 0,-12 25-5 16,-8-15 3 0,3 9 129-16</inkml:trace>
  <inkml:trace contextRef="#ctx0" brushRef="#br1" timeOffset="119175.56">25622 10515 147 0,'0'0'70'0,"0"0"-6"0,0 0-8 16,0 0-16-16,0 0-6 15,0 19-9 1,0-5-7-16,-6 3-7 15,3 0 0-15,-1-1-3 0,1 1-3 16,3-4 1-16,0-13-3 16,-5 18 3-16,5-18-2 15,0 0 0-15,15 0 3 16,-3 0-3-16,1-7 0 16,1 2-1-16,5 0 0 15,-2 1-2-15,2 4 0 16,3-6 3-16,-5 6-2 15,0 0-1-15,-1 0-1 16,-1 0 1-16,-3 7-1 16,-1 0 0-16,-11-7 1 15,15 21-2-15,-12-6-1 16,-3 1 6-16,0 1-2 0,-5 2 3 16,-5-1 0-16,-5 0 3 15,-3-3-3-15,-4-2-16 16,-5-2-39-16,4-2-55 15,-8-9-12-15,11 0-9 16,-7-7-2-16,11 7 95 16</inkml:trace>
  <inkml:trace contextRef="#ctx0" brushRef="#br1" timeOffset="120402.83">26160 10083 118 0,'0'0'54'16,"0"0"5"-16,0 0 0 16,0 0-9-16,-16 0-3 15,3 7-4-15,-6-7 0 16,-4 4-6-16,-6 0-4 16,-3 0-8-16,-6-1-8 15,-4 0 0-15,-8 4-5 16,-2-3-2-16,-3 0-4 15,-2 2 0-15,-3 0-4 16,-5 0-3-16,3-1 2 16,0 1 1-16,2-3 1 15,1 0-2-15,5-3 3 16,3 5-2-16,0-5 2 0,1 0-2 16,0 0 5-1,2 0-4-15,5 0 0 16,-2 0-2-16,4 0-3 15,2 0 3-15,5 0 0 0,7-5-1 16,4 5-4-16,3-4 6 16,6 4-2-16,0-4 4 15,14 4 0-15,-18-3 0 16,18 3-4-16,-14 0 3 16,14 0 2-16,-12 8-4 15,12-8 1-15,-9 14-2 16,3-4 7-16,1 3-4 0,2 3 2 15,-1-2-4 1,4 6-2-16,-3 2 1 16,3 4 0-16,0 0 1 15,0 4-7-15,0 2 5 0,0 4 0 16,0 3 1-16,3-1 3 16,-3 3-2-16,0-2 3 15,6 0-2-15,-4 1 1 16,3-4-2-16,2-1 5 15,-5-4-1-15,3-4-1 16,-1 1-2-16,-1-6 0 16,-3-1 0-16,6-3-3 15,-6-4 2-15,4 0-7 16,-4-14 5-16,3 15-3 16,-3-15 4-16,0 0-3 15,0 0 5-15,0 0 4 16,0 0-4-16,0 0 4 0,-13-6-4 15,13 6 5-15,-21-17-5 16,6 6 4-16,-4-1-5 16,0 1 1-16,-2 1-2 15,-1 1 1-15,2 3 1 16,0 2-1-16,1 0 3 16,4 4-3-16,2 0-34 15,13 0-64-15,-15 0-36 16,15 0-12-16,0 0-3 15,13-5-8-15</inkml:trace>
  <inkml:trace contextRef="#ctx0" brushRef="#br1" timeOffset="121309.03">24237 10098 100 0,'0'0'55'0,"10"-19"0"16,3 12-10-16,0 0-2 15,6 7-11-15,2-5-6 16,-1 5-1-16,1 8-4 16,0 0-3-16,-5 6 0 15,-5 1-1-15,-6 3 2 0,-5 3-3 16,-12 0 1-16,3-3-6 15,-3 2 3-15,-3-4-8 16,2-2 1 0,0-3-6-16,13-11-1 15,-12 14-2-15,12-14 1 0,6 13 0 16,-6-13-4-16,20 10 4 16,-7-4-2-16,1 1 1 15,0 0-1-15,0 1 2 16,-1 0 0-16,-13-8 2 15,19 18 1-15,-13-6 1 16,-6 0 1-16,0 1 2 16,0 0 1-16,-7 2 2 0,-4-1 1 15,1-2 2 1,-8-1 0-16,-1-2-1 16,-1-4 1-16,-1-2 0 15,1-3 0-15,-1 0-1 0,3-7-18 16,3 0-40-16,15 7-62 15,-13-18-19-15,13 18-6 16,7-19-8-16,9 19 59 16</inkml:trace>
  <inkml:trace contextRef="#ctx0" brushRef="#br1" timeOffset="122168.33">23524 10501 116 0,'15'-8'49'0,"-15"8"-6"0,-8 20-4 16,-6 0-9-16,-8 7-3 15,-10 3-5-15,-5 3-3 16,-7 1-6-16,-3 0-5 16,-2-4-2-16,1-3-2 15,3-4 1-15,8-6 0 16,7-7 2-16,9 1-1 16,7-5 1-16,14-6 3 15,0 0 3-15,0 0-4 0,14 3 1 16,4-3-2-16,4 0 0 15,6 5-1-15,3 1 1 16,3 3-1 0,5 4 0-16,-2 2 5 0,5 3-4 15,-3-1 5-15,-2 3-5 16,-3-1 5-16,-5 0-4 16,-4-3 2-16,-6-1-6 15,-4-1-26-15,-4-2-56 16,-11-12-38-16,19 14-6 15,-19-14-10-15,14 0 24 16</inkml:trace>
  <inkml:trace contextRef="#ctx0" brushRef="#br1" timeOffset="122933.9">27023 10396 102 0,'-9'21'42'0,"-5"-5"-3"15,-8 2-7-15,-7 8-4 16,-8 1-7-16,-3 2-6 16,-5-2-6-16,-1-1-2 15,2-2-4-15,6-5-1 16,5 0 2-16,9-7-1 16,5-4 2-16,8-3 0 15,11-5 3-15,0 0 1 16,18 5-1-16,2-5 0 15,3 0-2-15,7 6 2 16,3-1-2-16,1 3 0 0,7 2 0 16,-2 4 1-16,3 3-1 15,-1 3 2-15,-1 0 1 16,1 3-2-16,-1-1 3 16,-5-1-2-16,-2 0 0 15,-1-4-2-15,-8-1-13 16,-6-6-31-16,1 3-47 15,-19-13-14-15,0 0-7 16,0 0-8-16,-11 13 112 16</inkml:trace>
  <inkml:trace contextRef="#ctx0" brushRef="#br1" timeOffset="123855.73">22043 10640 92 0,'0'0'53'0,"0"0"-6"0,0 0-7 15,-15 11-6 1,5 1-6-16,3 4-7 0,-1 2-4 16,-4 1-4-16,-1 3-1 15,4-2-1-15,-4 0 1 16,5 0-3-16,-4-2 0 15,5-2-1-15,-1-1 0 16,3-3 2-16,5-12-1 16,-6 17 2-16,6-17 0 15,0 0 4-15,11 12 2 16,-11-12 2-16,22 0 1 16,-8-3 0-16,7-1-1 15,3 0 0-15,0-1-2 16,2 1-5-16,5 0-1 15,-2 0-2-15,-2 4 0 0,2-3-1 16,-5 3-1-16,2 0-1 16,-5 0-14-16,0 0-29 15,-4 0-49-15,-17 0-34 16,21 0-14-16,-21 0-1 16,0 0-8-16</inkml:trace>
  <inkml:trace contextRef="#ctx0" brushRef="#br1" timeOffset="124152.58">22173 10738 202 0,'0'0'72'0,"0"0"-6"15,-13 16-12-15,11-4-7 16,-1 6-8-16,3 3-7 16,-5 3-4-16,5 4-6 15,0-1-5-15,5 0-2 16,-5 0 0-16,4 1-3 16,-4-3-15-16,3 0-34 15,-3-4-63-15,-3 5-22 16,-10-10-9-16,2 6-5 15,-12-8 44-15</inkml:trace>
  <inkml:trace contextRef="#ctx0" brushRef="#br1" timeOffset="124723.24">21668 10689 181 0,'0'0'68'15,"-11"0"-6"-15,11 0-10 16,-19 23-7-16,5-6-8 16,0 6-6-16,-3 4-6 15,3 7-3-15,0 1-2 16,2 2-6-16,5 0 0 0,0 1-4 15,0 0 0 1,7-3-3-16,6-2-1 16,0-3 1-16,2-7-2 15,5-2 2-15,2-7-2 0,4-1 1 16,2-9 0-16,0-4 0 16,3-4 1-16,-3-6-1 15,-2-1 2-15,-4-3-1 16,-6-1 5-16,-3-1 0 15,-6 2 1-15,-13 0-2 16,-8 4-12-16,-5 1-41 16,-2 1-70-16,4 8-21 15,-6-9-11-15,10 9-6 16,0-9 10-16</inkml:trace>
  <inkml:trace contextRef="#ctx0" brushRef="#br1" timeOffset="125848.2">22346 10343 110 0,'11'0'59'0,"-11"0"-1"0,0 0-2 15,0 0-1-15,0 0-3 16,0 0-4-16,-27-3-4 16,7 6-8-16,-10 2-8 15,-4 1-4-15,-7 1-5 16,-4-1-3-16,-3 4-5 15,-6-2-3-15,1 1-3 16,-4-2-1-16,-1 1-1 16,2-3-1-16,1 0 0 0,1-1 0 15,0-4-2-15,3 0 1 16,4 0 1-16,3 0-2 16,1-4 2-1,7 0-2-15,1 0-1 0,3 0 1 16,3 4 0-16,3-6 0 15,2 6 0-15,6 0 1 16,1-3-2-16,3 3 3 16,2 0-2-16,3 0-1 15,9 0 0-15,-18 0 1 16,18 0 1-16,-10 6-2 16,10-6 0-16,-11 11 1 15,8 0 0-15,-1 1 2 16,4 4-1-16,-6 3 0 15,6 5-1-15,-2 2 2 16,2 5-1-16,0 4 1 16,0-1 0-16,0 5 1 0,0 1 0 15,0 1 2-15,2 0 0 16,3 1-3-16,1-2 4 16,0 1-2-16,-2-1 1 15,1-2-3-15,2 3 2 16,-1-3-3-16,0-2 1 15,1-2 3-15,-2-2-3 16,2-2-1-16,-1-3 0 16,-2-4 1-16,3-4-1 0,-1-5 0 15,-6-2-2 1,0-12 1-16,7 14 1 16,-7-14 1-16,0 0 1 15,0 0-1-15,-13-8 1 0,13 8 0 16,-23-14 1-16,3 3 0 15,-1 1 1-15,-6 0 1 16,-3 1-5-16,2 0-31 16,1-2-67-16,5 5-33 15,0-9-10-15,22 15-8 16,-17-30-5-16</inkml:trace>
  <inkml:trace contextRef="#ctx0" brushRef="#br1" timeOffset="126676.21">20676 10293 112 0,'0'0'54'0,"26"-5"-6"15,-7 5-5-15,3 10-4 16,-3-2-5-16,1 3-1 16,-4 4-2-16,-4 1-3 15,-5 1-3-15,-7 1-2 16,0-1-2-16,-8-2-2 15,0-2-3-15,-3-1-7 16,11-12-3-16,-13 20-3 16,13-20-1-16,0 12-2 15,0-12-1-15,17 11-1 16,-6-4 0-16,6 0-1 16,-2 2 3-16,2-2-1 0,-2 2 2 15,-2 3-1 1,-3 0 2-16,-3 2 1 15,-2 2 1-15,-5 2 1 16,0 0 1-16,-6-1 2 0,-1 4 1 16,-6-5 1-16,0 3-1 15,-7-6 0-15,4-1 0 16,-8-3 1-16,1-3-1 16,-3-6-1-16,4 0-5 15,-2 0-19-15,7-4-43 16,0-7-51-16,17 11-19 15,-15-24-7-15,15 24-4 16,7-26 88-16</inkml:trace>
  <inkml:trace contextRef="#ctx0" brushRef="#br1" timeOffset="128285.48">29089 10041 107 0,'0'0'53'0,"0"0"-4"16,0 0 0-16,-12 6-6 15,12-6-1-15,-25 5-3 16,4-2-6-16,-4 0-7 15,-4 2-7-15,-7 0 0 0,-5 0-5 16,-8 1 1-16,-1 1-5 16,-3 1-2-16,-1-2 0 15,-2-1 0 1,0 3-1-16,3-3-1 0,0-1-1 16,1-4-1-16,5 6 2 15,4-6-3-15,2 0 0 16,2 0 0-16,3-5-1 15,3 5 0-15,2-5 3 16,5 2-1-16,4-2 5 16,2 2 2-16,5-2-2 15,1 1-1-15,14 4 2 16,-18-7 0-16,18 7-1 0,0 0 0 16,0 0-6-1,-13-8 1-15,13 8 0 16,0 0 2-16,0 0-2 15,0 0-2-15,0 0 1 0,12 13-1 16,-12-13 2-16,6 19-3 16,-6-6 5-16,6 5 1 15,-3 1-1-15,1 4 1 16,-2 3-1-16,3 0 0 16,-2 5-2-16,2-2 3 15,1 8-4-15,-4-3-3 16,4 4 4-16,0 1-1 15,2 3 0-15,-3-2-2 16,2 1 2-16,-2-2-3 16,-1-3 2-16,3-3 0 15,-1 0-1-15,1-5-1 16,-1-3 3-16,-1-5-1 0,0-3-1 16,-1-1-1-16,-4-5 3 15,0-11-3-15,10 14 2 16,-10-14-2-16,0 0 1 15,0 0-1-15,0 0 2 16,-12-3 0-16,-1-2-1 16,0-4 0-16,-7 2 1 15,-1-3 2-15,-4-1-4 16,1 3-24-16,-3-3-52 16,1-5-50-16,7 4-14 15,-6-10-5-15,10 3-7 16,0-9 20-16</inkml:trace>
  <inkml:trace contextRef="#ctx0" brushRef="#br1" timeOffset="128941.75">27680 9932 154 0,'12'-7'57'0,"-1"1"-5"16,2 6-8-16,1 0-7 0,-2 6-4 15,0-1-4-15,-3 6-3 16,-4 0 1-16,-5 2-5 16,0-2-1-16,-5 2-1 15,-2-1-1-15,2-1-5 16,5-11-4-16,-8 17-2 16,8-17-5-16,6 15-1 15,-6-15 0-15,21 16-3 16,-8-8-1-16,5-1 1 15,-3 1 2-15,-1 1-2 16,-1 0 3-16,-13-9-1 16,14 20 1-16,-9-8 2 15,-5 1 3-15,-5 1 4 0,-3 2 1 16,-2-1 3-16,-5-1 0 16,-1-3 0-1,-3 1 0-15,-3-5 0 16,-2-2-3-16,0-5-2 0,0 0-6 15,4 0-33-15,5-5-64 16,3-3-32-16,12 8-11 16,0-14-5-16,12 14-5 15</inkml:trace>
  <inkml:trace contextRef="#ctx0" brushRef="#br1" timeOffset="129559.68">28266 10448 142 0,'0'0'61'0,"0"0"0"15,0 0-7-15,-10 19-5 16,10-7-6-16,5 5-2 0,0 6-6 15,1 2-1-15,1 3-5 16,2 2-7 0,-1 2 2-16,3-1-6 15,-2 0-2-15,3-4-5 0,-1-2 2 16,-2-2-3-16,-1-3 1 16,-1-6-2-16,4 0-2 15,-11-14-1-15,9 16 3 16,-9-16-11-16,0 0-25 15,0 0-41-15,0 0-49 16,0 0-12-16,0 0-7 16,-7-14-1-16,7 14 48 15</inkml:trace>
  <inkml:trace contextRef="#ctx0" brushRef="#br1" timeOffset="130075.33">28424 10567 196 0,'0'-19'74'0,"13"5"-5"16,-5-1-15-16,5 5-10 16,5-1-11-16,-3 6-8 15,5 0-6-15,-2 5-5 0,-2 0-4 16,-1 0-4-16,1 8 4 16,-7 0-1-16,0 5 1 15,-3 2-2-15,-1 4 0 16,-5 2 0-16,0 3 1 15,-5 1-2-15,-2 0-1 16,0 1 0-16,3-1-1 16,-1-1-1-16,0-4 0 15,-1-1 0-15,6-1-1 16,0-3 0-16,0-1 2 16,6 0-3-16,-6-14 5 15,19 17 0-15,-6-11 1 0,2-2-3 16,5-4-14-16,5 0-28 15,-2-5-40-15,1-4-32 16,3 4-20-16,-10-8-1 16,7 7-9-16,-15-6 87 15</inkml:trace>
  <inkml:trace contextRef="#ctx0" brushRef="#br1" timeOffset="130825.28">28957 10490 146 0,'0'0'56'0,"0"0"2"16,13-8 3-16,-13 8-3 15,0 0-6-15,0 0-3 16,-13 0-7-16,13 0-2 16,-15 4-8-16,15-4-4 15,-22 0-8-15,10 4-4 0,-2-4-2 16,2 0-4-16,0 0 0 15,1 0-4 1,11 0 3-16,-18 0-3 16,18 0 0-16,-19 0-1 0,19 0-2 15,-14 11 1-15,14-11-1 16,-15 18-2-16,10-5-1 16,-2 1 2-16,2 3-1 15,5-1 1-15,-3-1 0 16,3-2 0-16,7-2 0 15,0 0 3-15,-7-11-1 16,20 13-1-16,-8-9 2 16,3-4-3-16,0 5-1 15,4-5 0-15,-4 4 1 16,4-4 0-16,-4 7-3 16,3-7 2-16,-3 6-3 15,1-1 3-15,-1 0-1 0,-1 1 1 16,-1 1-1-16,-4 0 1 15,-9-7-1-15,18 17 1 16,-18-17 1-16,8 19 2 16,-8-19 0-16,0 20 2 15,-8-9-3-15,1 0 1 16,-6 1 1-16,-1-2 0 16,-4 1-4-16,1-1 4 15,-2-3-4-15,2-1 1 16,3-1 1-16,1-5 1 15,13 0-3-15,-16 0-19 16,16 0-47-16,0 0-60 16,-4-11-12-16,4 11-14 0,0 0 1 15,0 0-10-15</inkml:trace>
  <inkml:trace contextRef="#ctx0" brushRef="#br1" timeOffset="132046.09">28627 11897 113 0,'0'0'47'16,"0"0"6"-16,0 0-2 16,0 0 1-16,0 0-5 15,0 0 2-15,-3 12-7 16,3-12-1-16,-18 7-5 15,6-7-3-15,0 6-4 16,-4-6-5-16,1 0-2 0,-3-4-6 16,3 4 1-16,0-6-4 15,0 3 1 1,3-3-4-16,0 3 1 16,12 3-2-16,-19 0-1 0,19 0-3 15,-15 4-3-15,15-4 1 16,-13 22-1-16,6-7-1 15,0 4 2-15,1 0-1 16,6 3-1-16,-2-2 3 16,2-1 0-16,2-3 1 15,3-1 1-15,3-5-2 16,-8-10 3-16,19 16-2 16,-5-11 2-16,0-2-3 15,5-3 0-15,0 0-2 16,2 0 2-16,0 0 0 15,1 0-5-15,-2 0 2 16,0 0-4-16,-3 0 3 0,0 0 0 16,-4 5 0-1,1 0-2-15,-2-5 2 16,0 6 2-16,-12-6 1 16,14 8 0-16,-14-8-1 0,7 14 3 15,-7-14-1 1,0 17 0-16,0-17 2 0,-12 21-2 15,3-9 2 1,-5 1-5-16,-2 2 4 0,-5-2-6 16,0 0 6-16,-6-1-7 15,1 0 2-15,-4-4-1 16,0-2 1-16,2 0 2 16,2-1 1-16,5-5-1 15,5 0-7-15,2-6-29 16,14 6-53-16,0 0-43 15,-7-14-17-15,7 14-5 16,4-11-8-16,-4 11 11 0</inkml:trace>
  <inkml:trace contextRef="#ctx0" brushRef="#br1" timeOffset="133030.44">22078 12437 123 0,'5'-12'66'16,"-5"12"-3"-16,0-14-6 15,0 14-7-15,0 0-6 16,0 0-9-16,-17 23-8 15,9-6-8-15,1 5-4 16,-2 3-3-16,-2 6-2 16,-2 3-1-16,0 1-3 15,-2 2 0-15,3-4-1 16,-2-1 0-16,5-6-2 16,-2-2 2-16,8-5-1 15,-2-3 2-15,5-16 2 16,7 18 1-16,-7-18 2 15,25 5 2-15,-9-5 1 0,7-4-1 16,4 0-1-16,3-2-1 16,2 1-1-1,-2 0-2-15,3 0 0 0,-5-1-1 16,3 4-1-16,-5 2-8 16,-3 0-21-16,-4 0-30 15,-5-5-38-15,-1 10-34 16,-13-5-9-16,0 0-8 15,0 0 12-15</inkml:trace>
  <inkml:trace contextRef="#ctx0" brushRef="#br1" timeOffset="133358.51">22240 12641 207 0,'0'0'71'0,"0"0"-5"16,0 0-12-16,-8 21-10 15,8-4-7-15,0 4-5 16,0 4-2-16,0 2 0 16,2 3-2-16,-2 0-5 15,0 5 0-15,0-5-3 16,0-1-3-16,0-1-1 0,0-4-2 15,0-4-3-15,0-2-4 16,0-8-6-16,0-10-20 16,0 0-36-16,0 0-45 15,0 0-34-15,20-5-6 16,-14-8-9-16,6 4 15 16</inkml:trace>
  <inkml:trace contextRef="#ctx0" brushRef="#br1" timeOffset="135054.04">25314 11451 69 0,'23'-9'31'0,"0"6"-8"0,7 3-2 16,0 7-5-16,1 4 1 15,-1 5-6-15,-4 9 1 16,0 8 2-16,-4 4-4 16,-3 5 3-16,-4 4-2 15,-1 5 5-15,2 7-9 0,-1 2 6 16,2 0-5 0,6 1-1-16,4-3-1 15,4 0 0-15,5 1-1 0,5-4-3 16,7-5 5-16,7-3-2 15,5-3 5-15,7-4-1 16,6-1 4-16,6-6-1 16,4-3 0-16,2-4 0 15,5-2-2-15,-2-3 1 16,1-1-3-16,-1-5-3 16,-4-1 0-16,0-4-3 15,-6-1 1-15,-4-3 2 0,-10-1-1 16,-7-5-2-16,-10 0 3 15,-9 0-2-15,-11-5 1 16,-10 1 1-16,-4-3-2 16,-13 7-3-16,8-17-1 15,-8 17 2-15,0-17 0 16,0 17-2-16,-9-22 1 16,1 10-4-16,-1 0 3 15,-3-1 0-15,-3-1 2 0,0-1 1 16,0 0-1-1,-1 2 9-15,0-1-2 16,5 2 5-16,11 12-1 16,-17-16 0-16,17 16-1 0,0 0-3 15,0 0 0-15,0 0-5 16,0 0-1-16,19 11 2 16,-5-1 0-16,5 1-2 15,2 2 1-15,1 0 1 16,4-1 0-16,-4-2-1 15,4 2 0-15,-6-5-1 16,1 0-3-16,-3-4 5 16,-5-3-1-16,-13 0 0 15,17 7 0-15,-17-7 1 16,0 0 0-16,0 0 2 16,-10 6 0-16,-2 0-2 0,-3 1 2 15,-1 3 2-15,-7 1 2 16,2 4 0-16,-5 0 2 15,2 2-1-15,1 2 0 16,5-3 0-16,2-2 0 16,2-1-1-16,14-13-2 15,-15 18 0-15,15-18-2 16,0 0 1-16,0 0-2 16,0 10 1-16,0-10-13 15,0 0-20-15,14 4-30 16,-14-4-44-16,0 0-27 15,15 20-11-15,-15-20-5 16,0 21-7-16</inkml:trace>
  <inkml:trace contextRef="#ctx0" brushRef="#br0" timeOffset="138569.41">19686 3124 127 0,'0'0'53'15,"-13"-8"-7"-15,13 8-10 16,0 0-11-16,6 17-7 16,1-5-5-16,-3 1-2 15,3 6-1-15,-1 2-1 16,0 2 2-16,-2 2 2 16,-4 0 1-16,3 5 3 15,-3 1-3-15,0-1 2 16,-6 2-3-16,2-3 2 15,1 2-5-15,0 0 2 16,-5-2-1-16,4-2-5 16,-2-2 1-16,6-2-2 0,-7-3 0 15,7-2-1-15,-5-4 1 16,5-3-2-16,0-11-1 16,0 12 1-16,0-12 0 15,0 0 0-15,0 0 0 16,0 0 0-16,0 0-2 15,0 0 1-15,0 0 0 16,0 0-2-16,-9 0 0 16,9 0-2-16,-21-10 2 15,9 2-1-15,1 0 0 16,-1-4 0-16,-2 0 1 16,1 0 1-16,0 1 2 15,4-2 3-15,9 13 0 0,-14-18 1 16,14 18 0-16,-8-11-1 15,8 11 2 1,0 0-1-16,0 0-2 16,15 5-3-16,-15-5-1 0,18 13-1 15,-6-4 1-15,3 3 0 16,0 1-1-16,-1 2-1 16,2 1 0-16,-5 0 2 15,2 1 0-15,-1-1 1 16,-1-1 0-16,-5-2 0 15,2-2-1-15,-8-11 1 16,7 15 0-16,-7-15 1 16,0 0 0-16,0 0 0 0,13 0 1 15,-13 0 0-15,13-12 2 16,-6 2-1 0,0-3 2-16,3 0-1 15,0-3 0-15,0 2 1 0,1-1-1 16,-1 4-5-16,-1 0-27 15,-9 11-54-15,18-13-39 16,-18 13-18-16,0 0-7 16,0 0-8-16,0 16 131 15</inkml:trace>
  <inkml:trace contextRef="#ctx0" brushRef="#br0" timeOffset="141437.78">19246 4231 112 0,'0'0'54'0,"0"-17"-7"0,0 17-2 16,0 0-4-16,0 0-9 15,-5 15-4-15,-1 1-4 16,0 4-2-16,0 3-2 16,-3 5-2-16,1 1-3 15,-1 4-4-15,-1-2-1 16,2-1-1-16,1-2-2 15,-1 0-1-15,2-6-1 16,6 0 1-16,-2-5 0 16,2-3 4-16,4-2 1 15,-4-12 0-15,19 10 2 16,-4-10 0-16,5 0 3 16,3 0-1-16,1-4-1 15,6-2-2-15,-1 1-3 16,2-2-14-16,0 3-26 15,-4-2-38-15,-4-1-44 16,-2 7-19-16,-21 0-4 0,19-6-7 16,-19 6 130-16</inkml:trace>
  <inkml:trace contextRef="#ctx0" brushRef="#br0" timeOffset="141750.27">19372 4414 162 0,'-12'-5'73'0,"12"5"-5"15,0 0-7 1,-8 20-8-16,8-2-5 16,0 1-7-16,3 6-4 0,-3 1-4 15,6 7-5-15,-6-4-6 16,6 3-2-16,-6-4-3 15,5-1-2-15,-5-4-4 16,2-3 0-16,-2-4-1 16,0-5-2-16,0-11-6 15,8 12-14-15,-8-12-23 16,0 0-36-16,18 0-36 16,-8-3-33-16,-10 3-4 15,23-10-8-15,-23 10 93 16</inkml:trace>
  <inkml:trace contextRef="#ctx0" brushRef="#br0" timeOffset="142078.34">19583 4697 111 0,'0'0'64'15,"0"0"2"-15,0 0 0 16,0 0-1-16,11 6-1 16,-11-6-7-16,0 0 1 15,0 0-9-15,-15 6-8 16,15-6-7-16,-14 0-7 0,14 0-6 16,-11 0-7-16,11 0-3 15,0 0-3-15,0 0-1 16,0 0 0-16,0 0-1 15,0 0-2-15,4-14-29 16,-4 14-51-16,21-17-57 16,-1 9-15-16,-2-5-7 15,5 4-7-15,-4-4 81 16</inkml:trace>
  <inkml:trace contextRef="#ctx0" brushRef="#br0" timeOffset="144171.96">19777 4421 141 0,'-14'0'50'16,"-3"0"-10"-16,4 6-7 16,2 1-9-16,11-7-3 15,-9 23-6-15,12-9-3 16,5 1 1-16,8 2-4 15,5 0 3-15,4 1-1 16,3 1 1-16,5 1-4 0,-2 1 2 16,3-2 0-16,-4 3-1 15,-4 0 3 1,-5 2 4-16,-6 0 1 16,-9-1 5-16,-6-1 2 0,-6 0 1 15,-8-3 0-15,-6-1 1 16,-4-6-4-16,-3-1-5 15,-3-6-2-15,5-5-6 16,0 0-4-16,7-13 2 16,0-2-3-16,9-5 0 15,3-4-1-15,6-4 1 16,6-4 1-16,3-1-1 16,4-4 3-16,2 1-5 0,1 0 2 15,1 3-1 1,1-3 0-16,-4 5 1 15,-2 2 1-15,-2 2 3 16,-6 2 2-16,-4 6 0 0,-6 0 3 16,-2 6-1-16,-9 3 0 15,-6 3-2-15,-4 4-2 16,-3 3 0-16,-1 5-6 16,0 1 2-16,2 3-1 15,5 1-2-15,7 2-23 16,4-2-56-16,13-10-60 15,9 18-17-15,2-18-8 16,14 10-5-16,-3-10 67 16</inkml:trace>
  <inkml:trace contextRef="#ctx0" brushRef="#br0" timeOffset="145633.74">20934 3157 146 0,'0'0'61'0,"-13"-13"-5"15,13 13-10-15,0 0-6 16,-14 9-9-16,8 7-6 16,-1 2-6-16,5 5-7 15,-3 2-4-15,5 7 0 16,0 3 2-16,5 4-2 16,4-1 3-16,3 2-2 15,6-3 2-15,4 2-2 16,4-2 1-16,2 1-1 15,1-4-3-15,5-3 2 16,3 2-2-16,1-3 1 16,1 0-1-16,1-3 0 0,5-3-1 15,-2 0-1-15,4 0 0 16,-1-1-3-16,1-2 1 16,-4 1-1-16,2 2-1 15,-2 0 1-15,-4-1-1 16,-5 2 3-16,-1 2 3 15,-5-1-2-15,-3 1 0 16,-4 0 2-16,-6-3 0 16,-1 1 0-16,-7-4 3 15,2-1-1-15,-6-3-1 16,-3-5 1-16,0-1-26 16,0-11-38-16,0 10-53 15,0-10-20-15,0 0-13 0,11 16-3 16,-11-16 91-16</inkml:trace>
  <inkml:trace contextRef="#ctx0" brushRef="#br0" timeOffset="146821.15">21790 4238 119 0,'2'-15'59'16,"8"1"-3"-16,-3-4-8 15,2 0-3-15,2 1-7 16,-2-1-7-16,2 3-4 0,-2 1-5 16,-2 1-4-16,-7 13-3 15,8-17 1 1,-8 17-4-16,0 0 0 16,0 0 2-16,0 0-3 0,-3 13 2 15,-2 4-4-15,0-1 1 16,2 5-3-16,-2 0 2 15,2 4-5-15,3-6 0 16,-4-1-2-16,4-3 0 16,0-4-1-16,0-11 0 15,0 15 1-15,0-15-1 16,0 0 2-16,0 0-1 16,-14-13 2-16,1 2 1 15,-2 1-1-15,-5-3 1 16,-1-1 1-16,-4 1-10 15,4 3-25-15,1 2-43 16,6 8-41-16,1-8-20 0,13 8-4 16,-13 0-9-16,18 14 143 15</inkml:trace>
  <inkml:trace contextRef="#ctx0" brushRef="#br0" timeOffset="147727.31">21636 4477 174 0,'-14'-5'74'0,"5"-3"-10"0,9 8-8 16,0 0-7-16,7-11-10 15,10 8-10-15,9-2-8 16,5 2-9-16,5-4-4 16,3 1 0-16,1-2-3 15,-4 3-3-15,-2-1 0 16,-8 1 1-16,-5 1-1 16,-7 4 3-16,-14 0 1 15,14 0 2-15,-14 0 2 16,0 0 1-16,-7 9 0 15,7-9-1-15,-14 19 0 0,7-6-2 16,-1 6-2-16,0 1-2 16,1 2 0-1,1 2-1-15,1 2 0 16,5 0 1-16,-5 1-1 0,5-1 0 16,0 2 0-16,0 1 3 15,6-1-1-15,-1-2 2 16,1-2-2-16,-1-2 2 15,0-2-1-15,1-4-3 16,0-5-4-16,-6-11-27 16,13 12-34-16,-13-12-43 15,0 0-26-15,18 0-16 16,-18 0 0-16,0-16 69 16</inkml:trace>
  <inkml:trace contextRef="#ctx0" brushRef="#br0" timeOffset="147899.2">21823 4741 197 0,'0'-12'87'0,"13"6"-11"16,0-1-12-16,8 0-11 16,2-1-15-16,4 0-38 15,0 4-65-15,-3-3-46 16,3 3-18-16,-14-8-4 15,1 6 56-15</inkml:trace>
  <inkml:trace contextRef="#ctx0" brushRef="#br0" timeOffset="149117.91">21768 3196 96 0,'0'0'37'0,"-17"0"-6"15,17 0-5-15,-7 25-2 16,7-5-7-16,0 3-2 16,7 7 2-16,5 3-5 15,2 2 2-15,7-1-1 16,7 2 1-16,6-2-4 0,10-2 3 15,4-2-1-15,8-6-2 16,4-3 2 0,6-3-4-16,2-5-2 15,1-1 0-15,5-5 0 0,0-1-2 16,3-1 0-16,0-1-1 16,-2-4-1-16,1 4 1 15,-4 0 1-15,1 1-3 16,-4-1 1-16,0 2-1 15,-6 3 1-15,-2 2-3 16,-3 0 2-16,1 6-2 16,-2 0 1-16,-1 2 1 15,-3 0 0-15,-1 4 0 0,-2-1 1 16,0-1 0-16,-7 2 0 16,-1 0 0-1,-4-3-1-15,-5 1 1 16,0-1-2-16,-8-3 1 0,-2 2 0 15,-9-3-1-15,2-2 1 16,-6-3-1-16,-10-11 0 16,13 18 2-16,-13-18-1 15,0 0 2-15,4 11 2 16,-4-11 0-16,0 0 0 16,0 0 2-16,0 0 0 15,5-18 0-15,-5 18-1 16,0-22-1-16,5 10 1 15,-5-2-1-15,0 1 1 16,0 0-1-16,0 13 1 16,0-19-2-16,0 19 0 15,0 0 0-15,0 0-3 0,0 0 0 16,0 0-1-16,0 0-1 16,8 11 0-16,-8 0 1 15,7 2 2-15,-7 0 1 16,6 2 1-16,-6-1 1 15,0-2 3-15,0 3 0 16,-6-5 4-16,-3 3-3 16,9-13 2-16,-29 16-1 15,9-11-1-15,-4 1-22 16,1-3-49-16,-1-6-50 16,5 3-20-16,6-6-3 15,13 6-12-15,0 0 133 16</inkml:trace>
  <inkml:trace contextRef="#ctx0" brushRef="#br0" timeOffset="150110.47">24015 4404 97 0,'0'0'43'16,"0"0"-4"-16,-16 10-4 15,5-6-4-15,-3-4-2 16,-3 6-2-16,-5-6-2 16,0 0-1-16,-1 0 0 0,-2 0-2 15,3-3 1-15,5 3-1 16,1-7-4-16,3 7-2 16,13 0-2-1,-14 0-2-15,14 0-3 0,-6 20-2 16,6-7-4-16,0 3 0 15,-4 3-1-15,4-1 0 16,-3-1 0-16,3 1 1 16,-4-5-1-16,4-1 1 15,0-12 1-15,6 12-1 16,-6-12 1-16,16 4 0 16,-4-4-1-16,1 0-1 0,4-4 1 15,3 4-1-15,1 0-2 16,0 0 0-1,2 0 0-15,-1 4-1 16,-1 2 1-16,0 1 0 16,-1 2-1-16,0 0 1 0,-4 4 0 15,0 2 2-15,-5-2 0 16,0 3 2-16,-4-1 0 16,-7-1 1-16,0 3 5 15,-7 3 6-15,-6-3-2 16,-2 0 5-16,-11-2-5 15,-2 1 4-15,-5-5-3 16,-3 0 4-16,-1-5-8 0,-2-6-3 16,3 0-13-1,5-10-49-15,4-2-61 16,14 2-28-16,0-8-2 16,13 4-14-16,0-9 59 0</inkml:trace>
  <inkml:trace contextRef="#ctx0" brushRef="#br1" timeOffset="151610.37">32114 13575 72 0,'-75'0'33'0,"-25"0"7"16,-14 0-3-16,-27 0 2 16,-12-6-1-16,-19 6 3 15,-16-4-5-15,-14 4-2 16,-13 0-5-16,-15 0-3 15,-14 4 1-15,-15 2-7 16,-15 5 3-16,-12-2-3 16,-12 4 0-16,-16 0 0 15,-11 0-3-15,-6 3 1 16,-9 0-3-16,-3 2 5 0,-5-1-3 16,-3 0 1-16,-6 2-3 15,6-1 0-15,-2 0-3 16,3-1-2-1,6-1-2-15,6 0-3 16,11-2-1-16,7 0-2 0,14-2-2 16,11 1-2-16,15-1 1 15,17-1-1-15,10 2 1 16,19-2 1-16,12 1-1 16,14-2 2-16,14 3-1 15,17-2 3-15,15-1 0 16,14-1 1-16,14 1 0 15,18-2 0-15,15-2 1 0,15-2-2 16,15 0-13 0,15-4-24-16,17 7-30 15,12-3-38-15,10-4-31 16,17 0-10-16,0 0-6 0,27-7 33 16</inkml:trace>
  <inkml:trace contextRef="#ctx0" brushRef="#br0" timeOffset="152594.68">28750 7052 57 0,'-13'-5'37'0,"-11"5"-6"0,-13 0-3 16,-17 3-1-16,-18-3 1 15,-18 0 1-15,-17 4 2 16,-22-4 2-16,-13 0-3 15,-21 0 1-15,-17 0-1 16,-17 0-1-16,-16 0-4 16,-18 0-3-16,-15 0-5 15,-15 0 1-15,-17 0-3 16,-12 0 3-16,-14 3-3 0,-8-3-2 16,-10 0-2-16,-4 0 0 15,-9 0 2 1,1 0-3-16,-4 0 0 15,1 0-8-15,-1 4 2 0,1-4-2 16,1 5 1-16,0-5-3 16,5 5-1-16,1-5 1 15,6 3 1-15,6 1 1 16,9 0-1-16,12-1 1 16,12 0-1-16,14 4 1 15,15-3-1-15,21 3 2 16,16-3 0-16,19 2 2 0,22-6-2 15,22 5 1-15,18-2-20 16,21-3-36 0,19 0-56-16,23 7-24 15,13-7-9-15,26 0-6 0,5 0 86 16</inkml:trace>
  <inkml:trace contextRef="#ctx0" brushRef="#br1" timeOffset="179335">25289 14674 213 0,'-4'-21'118'16,"9"2"-14"-16,6-2-4 15,2 2-12-15,6 5-14 0,6-3-8 16,4 8-15-16,-1 1-11 16,9 8-10-16,-6 0-9 15,0 11-5-15,-3 4-4 16,-5 6 0-16,-6 4-5 16,-10 3 2-16,-7 2-3 15,-7 2 1-15,-10-2-3 16,-6 0-1-16,-4-5 0 15,0-5-1-15,0-2 0 16,4-5 0-16,5-4-1 16,3-3 2-16,15-6 0 15,-12 3 0-15,12-3 0 0,0 0 1 16,20 0-1-16,-7 0-1 16,0 0-1-16,2 0-1 15,0 7 0 1,2-4 0-16,-4 2-1 0,0 1 2 15,-4 1-1-15,-9-7 2 16,17 23 0-16,-13-9-3 16,-4 0 3-16,0 3-1 15,-8-1 1-15,-1 0-3 16,-9 1 4-16,-1-2-5 16,-4-4 4-16,-8-1-2 15,2-3 0-15,-3-3 0 16,2-4 0-16,1 0-68 0,13-6-59 15,16 6-34-15,-8-18-15 16,23 7-2 0,6-5-7-16,12 1 57 15</inkml:trace>
  <inkml:trace contextRef="#ctx0" brushRef="#br1" timeOffset="179999.77">25953 14758 228 0,'0'0'136'0,"0"0"-41"16,11 0-13-16,-11 0-14 16,21 18-10-16,-7-6-15 15,6 5-3-15,1-1-8 16,4 5-5-16,-1-2-6 16,1 0 0-16,-5 1-3 15,-4 1-2-15,-5-2 3 16,-2 2-4-16,-9-5 2 0,-4 1-2 15,-9-2-1-15,-3-2-4 16,-5-5 1 0,-3-2-5-16,-1-6-3 15,0 0-2-15,2 0 0 0,3-11-2 16,6-2-1-16,6-4 3 16,8-4-3-16,8-4 2 15,5-5 0-15,4-2-1 16,6-4-1-16,1 0 1 15,3 0 1-15,0-3-3 16,-3 4 3-16,-2 2 1 16,-5 1 1-16,-3 5 1 15,-7 4 3-15,-7 3-2 16,-3 5 3-16,-10 4 0 16,-3 3-2-16,-9 8-3 15,-6 0-2-15,-3 8 0 16,-2 3 0-16,0 2 0 0,0 5 0 15,5 2 0-15,6-1 0 16,9 2 0-16,9-4 0 16,7 0 0-16,13-1 0 15,7-6-76-15,11 2-55 16,6-2-34-16,-1-4-9 16,5 3-9-16,-7-3-2 15</inkml:trace>
  <inkml:trace contextRef="#ctx0" brushRef="#br1" timeOffset="181030.92">26612 14232 107 0,'0'0'50'0,"0"0"-3"16,0 0-2-16,-33 0 2 16,2 0-6-16,-9 4-1 15,-11 3-5-15,-11-1-5 16,-12 4 3-16,-14 0-5 16,-12 2 3-16,-11 1-4 15,-7-1-2-15,-5 3-9 16,-2-5-1-16,3 4 0 0,3-4-4 15,9 0-2-15,10-5-3 16,12 0-1 0,12-5 2-16,13 5 3 15,11-5 0-15,11 0 3 0,9-3 1 16,12 3 1-16,6-5 1 16,14 5-2-16,0 0-2 15,-12 8-2-15,12-8-2 16,-2 25-2-16,2-5-2 15,-7 9 0-15,2 4-1 16,3 10 3-16,-3 2-3 16,3 4 3-16,2 3-1 0,-5 2 2 15,5-2-5 1,0 2 1-16,0-7 1 16,5 0-3-16,-5-8 2 15,7-3-3-15,-7-5 2 0,6-6-3 16,-4-6 4-16,-2-5 1 15,6-2 0-15,-6-12 3 16,0 0 1-16,-16 6 2 16,3-14 1-16,-5-2 0 15,-3-4-2-15,0-1-1 16,-4-2-1-16,4-3-3 16,1 5-34-16,0-3-54 15,5 3-59-15,15 15-9 16,-20-19-15-16,20 19 1 15,-18-6-14-15</inkml:trace>
  <inkml:trace contextRef="#ctx0" brushRef="#br1" timeOffset="181780.87">23780 14670 166 0,'0'0'61'0,"0"0"-9"15,-23 16-4-15,-7 3-8 16,-12 4-7-16,-8 2 2 15,-6 4 3-15,-6-2 1 16,1 0 0-16,-3-4-3 16,7-2 2-16,4-6-6 15,15-1 5-15,7-5-7 16,7-2-2-16,11-2-7 16,13-5 1-16,4 10-2 15,12-5-5-15,8 3 4 0,9 2-6 16,4 2 1-16,8 3-6 15,8 4 3 1,0 2-4-16,2 0 1 16,0 3 3-16,-4 0-3 0,-7 0 1 15,-4 0-2-15,-7-1 1 16,-7 0-15-16,-8-7-46 16,-1 5-56-16,-3-7-42 15,-2-1-15-15,6-4-6 16,6-5-6-16,14-4 61 15</inkml:trace>
  <inkml:trace contextRef="#ctx0" brushRef="#br1" timeOffset="182410.13">27255 14499 167 0,'0'0'67'15,"0"0"-6"-15,-18 23-4 16,-15 1-11-16,-7 5-7 15,-8 3-2-15,-4 2-2 16,-3 1-5-16,-1-3-4 16,5-2-2-16,6-5-3 15,6-4 2-15,11-6-1 16,8-2-2-16,7-1-1 16,7-2 1-16,6-10 0 15,13 19 1-15,6-10-1 16,9 3 1-16,6-2-1 15,6 4 1-15,8 1-4 16,4 3-2-16,3-1-2 0,0 2-1 16,-2 0 1-16,-5 0-3 15,0 1-1 1,-4-2-3-16,-8-3 1 16,-4 1-8-16,-6-3-39 0,-9-3-39 15,-5 1-43-15,-12-11-30 16,0 15-13-16,0-15-2 15,-15 13-7-15</inkml:trace>
  <inkml:trace contextRef="#ctx0" brushRef="#br1" timeOffset="183894.33">21888 14841 185 0,'2'-16'94'0,"11"3"-8"0,6 3-3 16,2 1-13-16,5 4-9 15,-4 5-12-15,5 0-7 16,-5 10-7-16,-4 3-6 16,-10 4-8-16,-8 4-2 15,-8 4-6-15,-5 1-3 16,-8-1-1-16,-6-1-5 16,1-5 0-16,3-1-3 15,-1-5 0-15,9-3-1 16,15-10 3-16,-14 9 0 15,14-9 2-15,15 7 0 16,-1-4-2-16,6 2 1 16,-1 0 0-16,2 1 0 15,0 1 0-15,-2 0 0 16,0 2 1-16,-6 1 0 0,-13-10 2 16,16 20 0-16,-11-9 1 15,-5 1 0-15,-6 2 0 16,-2 1-1-16,-6-1-1 15,-3 3 1-15,-6-3-3 16,-4 1 3-16,-4-1-5 16,2 0 2-16,-3-2-2 15,3-3-5-15,4 1-27 16,5-6-40-16,20-4-31 16,-14 0-28-16,14 0-25 15,20-16-11-15,3 1-6 16,9-1 52-16</inkml:trace>
  <inkml:trace contextRef="#ctx0" brushRef="#br1" timeOffset="184269.31">22441 14833 241 0,'15'-20'131'16,"-1"5"-16"-16,-5 4-5 0,-9 11-14 15,0 0-12-15,-9 12-19 16,-3 8-14 0,-8 9-23-16,-3 7-15 15,-2 5-8-15,-2 3-3 0,3 2 0 16,0 0-2-16,9-5 3 16,5 0-2-16,10-10 2 15,4-5 3-15,9-4-2 16,5-8 1-16,4-6 1 15,2-8-2-15,0 0 0 16,2-11 0-16,-4-5 1 16,0-4-2-16,-8-3 3 15,-4 0-1-15,-10 0 0 16,-4 3-2-16,-11 6-32 16,-8 0-64-16,-4 9-61 15,-5 5-13-15,-2-5-12 16,3 10-4-16,1-5-4 0</inkml:trace>
  <inkml:trace contextRef="#ctx0" brushRef="#br1" timeOffset="185058.69">22970 14350 186 0,'-20'0'63'0,"-10"9"4"15,-11 1-5-15,-12 4-8 16,-11 1-4-16,-11 2 2 16,-14 1-5-16,-7 0-2 15,-5 0-9-15,-4-1-7 16,-4-2-8-16,4-3-3 16,6-1-4-16,5-4-3 15,11-2-2-15,10-5-2 16,8 4 0-16,10-4 1 15,15 0 1-15,6 0 0 16,7 0 1-16,7 6 1 16,7 6 2-16,4 8-2 15,3 5 0-15,0 9-2 0,0 7 0 16,-1 5-2-16,0 6 2 16,4 2-5-1,-3 0-2-15,1-1 1 16,0-2-1-16,3-3-1 0,2-4-1 15,-6-6 2-15,6-4-3 16,-6-6 1-16,6-4 3 16,-4-8-1-16,-1-3 1 15,5-13 0-15,-19 5 2 16,9-12 0-16,-7-5 1 16,2-7 1-16,-6-1-1 15,-2-6-1-15,1-1-26 16,8 4-53-16,-1-1-55 15,4 5-34-15,7 2-7 16,4 3-10-16,11 5-2 16</inkml:trace>
  <inkml:trace contextRef="#ctx0" brushRef="#br1" timeOffset="191322.45">28444 14523 141 0,'0'-26'81'0,"0"7"4"16,0 2 0-16,-3 3-3 16,3 14-6-16,-11-11-7 0,11 11-11 15,0 0-9 1,-12 8-13-16,9 5-8 15,-1 5-5-15,-4 6-7 16,5 1 1-16,-3 7-5 0,6 2 4 16,0 1-2-16,0-1 3 15,3-5-3-15,8-1 3 16,2-6 0-16,8-2-1 16,5-9-1-16,4-2-2 15,4-9-3-15,4 0-2 16,-1-7-2-16,2-1-8 15,2 1-48-15,-6-5-43 16,-2 4-42-16,-7 2-30 16,-12 0-8-16,-1 6-6 15,-13 0-2-15</inkml:trace>
  <inkml:trace contextRef="#ctx0" brushRef="#br1" timeOffset="191634.96">28652 14586 211 0,'-8'-16'158'0,"8"16"-33"16,-6-16-18-16,6 16-9 16,0 0-12-16,-5 11-19 15,9 7-14-15,-4 4-20 16,8 6-8-16,-2 4-7 15,1 8-2-15,0-1-5 16,1 4-3-16,-1-1-1 0,0-2-7 16,-2-4 0-16,1-4 0 15,-4-6 0-15,3-6-48 16,1-2-52-16,-2-7-38 16,-4-11-31-16,13 7-4 15,-13-7-9-15,21-3 0 16</inkml:trace>
  <inkml:trace contextRef="#ctx0" brushRef="#br1" timeOffset="192322.39">29163 14686 199 0,'0'0'90'0,"-27"11"-5"15,9-6-4-15,-2-2-5 16,-2-3-5-16,3 0-7 16,-3-5-3-16,6-4-6 15,1-6-11-15,8 1-8 16,1-7-7-16,6 0-4 0,0-5-7 16,12 1-2-16,-1 0-4 15,5 0-3 1,2 3-2-16,3 2-2 15,1 2-1-15,-2 8-1 16,0 2 0-16,-3 8 0 0,0 0 0 16,-2 12 0-16,-4 5 1 15,-5 6 1-15,-6 8 0 16,0 6 2-16,-4 5-7 16,-4 5 0-16,-5 2 0 15,-2-3 0-15,-4 0 0 16,4-4 0-16,-3-4 0 15,5-10-18-15,6-2-78 16,-1-4-54-16,2-11-18 16,6-11-8-16,0 0-6 15,0 0-3-15</inkml:trace>
  <inkml:trace contextRef="#ctx0" brushRef="#br1" timeOffset="193119.21">29511 14093 103 0,'-13'5'58'0,"-16"0"3"16,-11 5-10-16,-15 1-4 15,-11 3-11-15,-12 3 0 16,-10 2-6-16,-8 0-1 15,-6 0-9-15,-4 1-6 16,-4-1 2-16,3-2-4 16,4-4 4-16,3 0 0 15,9-3 3-15,5-3 1 16,13-7 6-16,12 4 4 16,12-4 1-16,14 0-1 15,6-4-2-15,12 4-2 16,4 0-3-16,13 0-3 15,-6 19-6-15,6 4-1 0,5 4-5 16,-3 8-1 0,-2 7-1-16,7 7 1 15,-1 4-4-15,0 3 2 16,-1 1-1-16,0-3 0 0,-1-2 1 16,4-6 1-16,-3-7-3 15,0-3 0-15,-2-8 2 16,-3-5-1-16,0-7 3 15,-6-4-1-15,6-12 0 16,-23 0-2-16,4-7 5 16,-3-8 0-16,-5-4-3 15,0-3-4-15,2 0-39 16,3 0-43-16,9 2-46 0,8 10-29 16,5 10-9-1,17-9-8-15,0 13 1 16</inkml:trace>
  <inkml:trace contextRef="#ctx0" brushRef="#br1" timeOffset="193900.41">28677 16200 192 0,'0'-13'149'0,"-6"0"-25"16,6 13-40-16,0 0-17 16,16 0-19-16,2 9-14 15,4-1-15-15,4 0-6 16,3-1-7-16,4 0 2 16,1-2-2-16,-2-5 1 15,-5 0 0-15,-5 0 2 16,-3-5 6-16,-5 3 8 15,-14 2 5-15,13-8 4 16,-13 8 0-16,0 0-1 16,0 0-1-16,-13-7-3 15,13 7-7-15,-20 7-8 0,20-7-12 16,-17 16 0-16,6-3 0 16,3 3 0-16,-3 5 0 15,2 4 0-15,0 3 0 16,1 2 0-16,0 2 0 15,2 1 0-15,3 1 0 16,-1-1 0-16,4-2 0 16,-3-2 0-16,3-3 0 15,0-2 0-15,0-2 0 16,0-4 0-16,0-1-23 16,0-17-51-16,0 14-43 15,0-14-26-15,0 0-24 16,0 0-6-16,-10-13-3 0,10 13 26 15</inkml:trace>
  <inkml:trace contextRef="#ctx0" brushRef="#br1" timeOffset="194072.33">28698 16502 258 0,'-12'-18'164'15,"12"18"-31"-15,2-14-24 16,10 9-19-16,10 5-21 15,2-6-23-15,5 6-54 16,8-4-67-16,0 4-63 16,4-11-20-16,6 8-7 15,-7-4-7-15,2 7 19 0</inkml:trace>
  <inkml:trace contextRef="#ctx0" brushRef="#br1" timeOffset="195111.19">22687 16570 246 0,'0'-13'116'0,"0"13"-5"0,0 0-7 15,-22 0-14-15,7 17-14 16,-10 11-17-16,2 12-17 15,-6 8-21-15,2 7-7 16,4 6-4-16,2 2-4 16,7 0 1-16,8-5-4 15,6-10 3-15,10-6-3 16,3-12 3-16,10-7-3 16,1-13 3-16,8-10 0 15,-5-5 0-15,4-9 0 16,-4-8-1-16,-2-3 5 15,-8-3-4-15,-7 1 3 16,-10 1-4-16,-6 4 4 16,-9 4-8-16,-6 6-45 0,-4 12-82 15,-2 0-41 1,-3 0-13-16,5 7-5 16,1 1-12-16</inkml:trace>
  <inkml:trace contextRef="#ctx0" brushRef="#br1" timeOffset="196281.2">25358 15686 173 0,'-6'-23'119'0,"6"23"-51"0,-6-12-28 16,6 12-12-16,0 26-14 15,5-3-8-15,-5 8-6 16,6 8 3-16,-6 8-4 16,3 6 7-16,-3 6 4 15,-8 3 1-15,-5 0 4 16,-7 4-2-16,-8-2 4 15,-12-1 1-15,-7-3 2 16,-13-5-3-16,-3-3-2 16,-11-2-2-16,-2 0-5 15,-5-4 0 1,0-2 1-16,3-3-2 16,4-1 0-16,3-6 0 0,7-6-1 15,9-5 1 1,9-4 7-16,11-8 6 0,9-5 4 15,6-6 2-15,20 0 0 16,-9-26 0-16,16 6 0 0,2-6 0 16,9 1-5-16,-2-6-7 15,3 3-7-15,1 0-2 16,-2 6 0-16,-2 0-1 16,-3 8-2-16,-5 5-2 15,-8 9-1-15,0 0 0 16,0 0-1-16,0 0 1 15,-9 20 0-15,-5-4-1 16,-5 3 0-16,0 3 2 16,-4 4 1-16,-3-2-1 15,1 0 2-15,4-3-2 16,2-5 1-16,3-3 1 16,4-3 4-16,12-10 4 0,-9 11 1 15,9-11-1-15,0 0 1 16,21-8 0-16,-2 8 1 15,3 0-2-15,5 3-3 16,2 5-4-16,5 3-2 16,-1 4 0-16,-1 4 0 15,-5 3-2-15,-6 1-1 16,-2 0-1-16,-10-4-20 16,-2 3-53-16,-7-6-39 15,-4-2-45-15,-2-1-9 16,-5-7-9-16,11-6-3 15,-23 0 89-15</inkml:trace>
  <inkml:trace contextRef="#ctx0" brushRef="#br0" timeOffset="200179.31">23598 3094 108 0,'-11'-17'62'16,"11"17"-4"-16,-21-16-7 16,9 16-9-16,-2 10-8 15,4 4-8-15,0 8-5 16,2 3-3-16,3 7-6 0,5 4-4 16,10 4 2-16,3 2 0 15,11 3-1 1,7-2 2-16,8 1-3 15,8-4 3-15,4-3-2 0,10-5 6 16,6-3-4-16,8-8 1 16,5-6-1-16,8-5 2 15,6-6-2-15,8-4 1 16,4 0-3-16,4-4-1 16,3-2-1-16,-1 2 0 15,1 4-1-15,-9-3-1 16,-3 3-1-16,-10 4-1 15,-3 2-1-15,-7 4 1 16,-9 1-1-16,-10 4-1 16,-7 2-1-16,-4 3 1 15,-10 3 0-15,-7 1 0 16,-5 2-1-16,-8 0 0 0,-4 1 2 16,-4 0-4-16,-4 0 3 15,-2-2-2-15,-1-2 1 16,-1-2-1-16,-1-1 2 15,2-4-1-15,-2-3 0 16,-1-2 1-16,-3-11 0 16,10 13 2-16,-10-13 0 15,0 0 2-15,0 0 1 16,11 0 0-16,-11 0 1 16,6-8 1-16,-6 8-1 15,11-19 0-15,-5 7-2 16,-2-1 0-16,2 1-2 15,0-1 2-15,-6 13-1 0,10-18-2 16,-10 18 1-16,0 0-1 16,4-11-1-16,-4 11-1 15,0 0 0-15,0 11-1 16,0-11-2-16,-2 19 1 16,2-5 0-16,-5 1 0 15,5 3 1-15,0 0-1 16,-2-1 1-16,2-1 0 15,-5 0 2-15,2-2-1 16,3-14 5-16,-14 20-2 16,3-15 5-16,-2 1-3 15,-6-6 3-15,-2 0-3 0,1 0-2 16,-3-9 1-16,-1 5-5 16,3-3-2-16,2 2-18 15,4 0-41-15,15 5-46 16,-15 0-30-16,15 0-12 15,0 0-3-15,0 20 25 16</inkml:trace>
  <inkml:trace contextRef="#ctx0" brushRef="#br0" timeOffset="200944.93">25819 4478 235 0,'0'0'87'0,"-15"-6"-9"0,2 15-8 16,0 5-13-16,-5 8-14 15,4 8-13-15,-3 3-12 16,1 6-4-16,6 3-7 16,-1 1 8-16,4-4-8 15,7-1 10-15,0-8 0 16,7-3 7-16,4-6 2 15,3-7 2-15,3-9-3 16,3-5-1-16,4-3 1 16,-1-6-4-16,-3-4-7 15,4-5-2-15,-7-3-5 16,-1-1-4-16,-11 2 5 16,-5-1-8-16,-8 4 3 15,-7 3-4-15,-11 7 3 16,-2 7-6-16,-4 6-49 0,2 1-43 15,4 3-48-15,7 6-15 16,6-8-10-16,13 5-2 16,0-13 51-16</inkml:trace>
  <inkml:trace contextRef="#ctx0" brushRef="#br0" timeOffset="201319.83">26148 4811 94 0,'0'0'142'0,"0"0"-13"16,0 0-30-16,0 0-5 15,10-2-10-15,-10 2-12 16,0 0-10-16,0 0-13 16,0 0-6-16,-13 0-14 15,13 0-9-15,-10 0-5 16,10 0-5-16,-12 0-3 16,12 0-2-16,-12 0-2 15,12 0-5-15,0 0 6 0,0 0 0 16,0 0-36-16,0 0-52 15,0-11-42-15,0 11-37 16,13-13-4-16,1 13-13 16,-14 0 3-16</inkml:trace>
  <inkml:trace contextRef="#ctx0" brushRef="#br0" timeOffset="201679.2">26362 4450 274 0,'-4'-14'110'16,"4"14"-9"-16,-4-12-10 15,4 12-10-15,0 0-16 16,4 20-14-16,0-5-12 16,1 7-8-16,3 4-3 15,2 5-8-15,-2 1-3 16,3 4-3-16,-2-2-3 16,-1-1-3-16,0-3-3 15,-1-1 3-15,-2-7-9 16,1-3-19-16,1-4-55 15,-7-15-56-15,7 16-31 16,-7-16-8-16,0 0-5 16,0 0-12-16</inkml:trace>
  <inkml:trace contextRef="#ctx0" brushRef="#br0" timeOffset="205640.83">17739 6409 60 0,'0'0'52'15,"20"-12"-7"-15,5 12-8 16,6-5-5-16,14 5 2 15,3 0-3-15,8 0-1 16,3 5-6-16,3-2-4 16,-1 2-4-16,-6 0-1 15,-2 1-3-15,-8-1-6 16,-5 1-17-16,-10-2-31 16,1 3-28-16,-17-7-32 15,-1 9-15-15,-13-9 45 16,-5 12 72-16</inkml:trace>
  <inkml:trace contextRef="#ctx0" brushRef="#br0" timeOffset="205875.14">17943 6607 118 0,'29'-6'60'0,"8"-4"-10"16,6 3-9-16,4-2-5 16,1 3-10-16,5 0-16 15,-5 0-28-15,-1 2-32 16,-8-4-24-16,3 8-24 16,-15-11-3-16,7 11 101 15</inkml:trace>
  <inkml:trace contextRef="#ctx0" brushRef="#br0" timeOffset="206343.91">18407 6403 185 0,'-24'-19'78'16,"3"1"-7"-16,2 4-10 15,4 1-12-15,6 5-9 0,9 8-9 16,0 0-10-16,0 0-7 16,14 0-5-1,3 7-3-15,9 2-1 16,6 1 0-16,3 2 0 16,0 0 0-16,5-1 0 0,1-2-1 15,-1-3-1-15,-2 0 0 16,-5-2-2-16,-5-4-1 15,-5 5 1-15,-3-5 1 16,-7 6 1-16,-13-6 1 16,5 16 0-16,-13-5 1 15,-10 5 2-15,-4 1 2 16,-7 4-1-16,-1 0 0 16,-4 2-1-16,1 1-1 15,0-3 0-15,5 1 0 16,6-2-2-16,3-1 0 15,5-6 0-15,2-1-1 0,6-2-27 16,6-10-40-16,0 0-54 16,17 13-22-16,-17-13-5 15,28-4-6-15,-16-3 101 16</inkml:trace>
  <inkml:trace contextRef="#ctx0" brushRef="#br0" timeOffset="-210699.68">20381 6104 126 0,'0'-16'49'0,"0"16"-6"16,0 0-4-16,0 0-5 16,-3 23-7-16,3-3-7 15,-4 6 0-15,4 6-5 16,-7 5-1-16,7 4-3 15,0 5 1-15,-3 0-8 16,3 1 4-16,-3 0-6 16,3-3 0-16,0-5-2 15,-4-3 1-15,4-5 1 16,0-6-1-16,-3-9 3 16,3-3-4-16,0-13-5 15,0 10-28-15,0-10-26 16,0 0-36-16,12-11-12 0,-12 11-7 15,9-14 93-15</inkml:trace>
  <inkml:trace contextRef="#ctx0" brushRef="#br0" timeOffset="-210277.83">20603 6286 108 0,'-12'13'42'16,"-2"4"-7"-16,1 8-7 15,-1 1-13-15,3 8-1 16,2 3-2-16,1 0 1 15,8-1 1-15,0-4 1 16,10-3 4-16,2-8 4 16,7-3 4-16,4-10 3 15,4-4 2-15,3-8 4 16,3-6 4-16,-2-8-1 16,0-4-2-16,-4-7-3 15,0-2-3-15,-8-6-1 16,-8 3-3-16,-7-1-2 0,-10 5-7 15,-8 5-8-15,-8 8-29 16,-9 7-47-16,-1 10-41 16,-3-4-34-1,8 12-9-15,4-8-7 0,23 0 43 16</inkml:trace>
  <inkml:trace contextRef="#ctx0" brushRef="#br0" timeOffset="-209426.36">21244 6179 132 0,'0'0'50'16,"0"0"0"-16,0 0-5 16,0 0-6-16,0 0-6 15,0 0-4-15,-14 13-5 16,14-13-5-16,-20 6-8 15,6-6-3-15,1 4-4 16,-1-4 4-16,0 0 1 16,2-4 3-16,-1 4 2 15,13 0 2-15,-21-10 0 16,21 10 1-16,-13-4-1 16,13 4 0-16,0 0-5 15,-12 15-2-15,10-4-5 0,-4 7-1 16,3 2-1-16,-2 4 0 15,0 2-2-15,-1-2-1 16,3 1 1-16,-3-4 0 16,1-1 1-16,5-7 1 15,0-3 2-15,0-10 3 16,0 0 2-16,0 0 2 16,13 8 1-16,-13-8 0 15,22-8-1-15,-6 4 0 16,-1 0-3-16,2-1-3 15,2 5-2-15,0 0-1 16,1 0-1-16,1 5 0 0,-3 2-1 16,-2 2 1-16,1 6 0 15,-2 1 3-15,-7 5-1 16,2 2 0-16,-7 0-1 16,-3 2 2-16,-8 0-1 15,-5 1 1-15,-7-5-1 16,-6-1-4-16,-2-6-46 15,-1-1-47-15,-4-7-22 16,3-1-10-16,0-5-3 16,4 0-9-16</inkml:trace>
  <inkml:trace contextRef="#ctx0" brushRef="#br0" timeOffset="-208457.68">21532 5838 78 0,'-58'12'28'0,"-5"-1"-1"15,-8 3-1-15,-7-1-1 16,-6-1-5-16,-4-2 0 15,-7-1-3-15,1-1 0 16,-5-3-4-16,2 1 1 16,2-6-3-16,6 3-2 15,3-3 2-15,11 0-1 16,8-5 1-16,10 0 0 16,10 2 0-16,9-2 0 0,8 1 0 15,10 1-2-15,4 3 0 16,6 0-3-16,10 0 1 15,-12 11-3-15,6 1-1 16,6 3 0-16,-4 8-1 16,4 1 1-16,-5 10 3 15,5 3 0-15,-4 4-2 16,4 2 1-16,0 1-1 16,0 4 0-16,4 1-2 15,-1-1 1-15,2 1-3 16,-1-3-1-16,-1 2 0 15,-3-2 0-15,5-2 1 16,-5-5 1-16,0-3 1 0,0-7 1 16,-7-4-1-16,3-4 5 15,-3-7 1-15,7-14 4 16,-20 15 2-16,9-15-1 16,-4-4-2-16,1-6-14 15,-6-5-44-15,9-3-48 16,-5-11-16-16,8 1-12 15,-5-14-6-15,13 8 106 16</inkml:trace>
  <inkml:trace contextRef="#ctx0" brushRef="#br0" timeOffset="-207707.66">19515 5890 111 0,'0'0'59'16,"9"-17"-4"-16,1 11-4 15,4 0-5-15,6 6-7 16,1 0-3-16,2 0-3 15,1 10-1-15,-5-2-6 16,-3 4-3-16,-5 0-2 16,-7 2-1-16,-8-1-2 15,-3 2-5-15,-5-4-3 16,-1 0-2-16,2 0-2 16,0-3-4-16,11-8 1 15,-5 14-2-15,5-14 0 16,14 10 1-16,-2-3-1 15,2 1 2-15,0 1-2 16,1 0 2-16,-1 1 0 16,-4 0-1-16,-3 0 0 15,-2 2 1-15,-5-12 2 16,-5 21 2-16,-5-10 8 0,-6-2-6 16,-8 1 3-16,-5 3-9 15,0-1-47-15,-1 0-50 16,3-4-32-16,9 3-9 15,3-11-14-15,15 0 12 16</inkml:trace>
  <inkml:trace contextRef="#ctx0" brushRef="#br0" timeOffset="-207098.4">22283 6485 162 0,'0'0'82'16,"0"0"-19"-16,0 0 1 16,-15 4-6-16,15-4-1 15,0 0 3-15,0 0-4 16,0 0-3-16,0-15-7 0,0 15-3 15,21-14-7-15,-7 5-8 16,3 5-8-16,-1 4-11 16,-1 0-1-16,-4 6 0 15,-5 8 1-15,-6 4-3 16,-10 4-1-16,-10 6-21 16,-1-2-65-16,-6 3-56 15,0 3-19-15,-7-7-9 16,6 3-6-16,-4-6 24 15</inkml:trace>
  <inkml:trace contextRef="#ctx0" brushRef="#br0" timeOffset="-205770.29">23457 6097 108 0,'0'0'45'0,"-12"6"0"16,0-2-6-16,-3-1-1 16,-4 2-7-16,-2-1-1 15,-4-1-4-15,0-3 0 16,1 0-4-16,1 4-1 15,2-4-2-15,4 0-1 16,3 4 0-16,2 2 0 16,12-6-5-16,-15 24-3 0,9-6-3 15,3 3-1-15,-1 3-1 16,0 2-1-16,0-2-4 16,4 1 0-16,-5-6-2 15,5-1 0-15,0-3 2 16,0-4-2-16,0-11 0 15,17 13 1-15,-2-13 0 16,3 0 2-16,4 0-1 16,4 0 1-16,4 0-1 15,2 0 3-15,1 0 1 16,-1 8 2-16,-4-1 1 16,-1 5 2-16,-7 4 2 15,-3 2 3-15,-11 6 0 0,-6 2 0 16,-7 0-1-16,-10 4-2 15,-5-2-3 1,-12-1-10-16,0-4-49 16,0-1-44-16,1-10-15 0,11-4-8 15,3-8-5-15,19 0-7 16</inkml:trace>
  <inkml:trace contextRef="#ctx0" brushRef="#br0" timeOffset="-205348.52">24244 6497 122 0,'0'0'99'16,"-8"-18"-28"-16,8 18-6 15,-17-16-2-15,17 16-5 16,-13-15-3-16,13 15-5 16,-6-10-4-16,6 10-6 15,0 0-7-15,14-13-7 0,0 13-6 16,0 0-1-1,5 0-4-15,-4 7-3 16,3-3-3-16,-3 5-3 16,-3 2 1-16,-7 2 0 0,-5 2 2 15,-5 4-4-15,-9 1 0 16,-4 2-49-16,-8 0-47 16,-1 2-41-16,0 5-18 15,-3-7-6-15,3 5-6 16,-4-8 55-16</inkml:trace>
  <inkml:trace contextRef="#ctx0" brushRef="#br0" timeOffset="-203902.43">25275 6194 208 0,'13'-10'86'0,"5"-2"-8"0,4 5-5 16,8 2-11-16,1 5-8 16,2 9-7-16,2 0-5 15,-4 5-5-15,-9 3-8 16,-1 3-3-16,-14 1-3 15,-7 1-5-15,-3-2-3 16,-10 1-2-16,-7-3-3 16,-1-4-3-16,0 1-3 15,1-4 1-15,2-1-5 16,5-3 3-16,13-7-3 16,-8 13 1-16,8-13-3 0,15 10 3 15,3-3-1 1,-2 0 1-16,4 0 0 15,4-1-1-15,-3 3 0 16,1-1 0-16,-4 4 1 0,-4 0 0 16,-1 3-1-16,-5 0 2 15,-6-1-2-15,-2 3 3 16,-4-1 0-16,-9 0 0 16,-5-2-1-16,-8-2 1 15,-2-1 1-15,-5-1 1 16,-3-2-1-16,-2-4-1 15,5-4-4-15,5 0-56 16,7-4-47-16,9-3-37 16,9-6-13-16,12 0-10 15,5-7-2-15,17 0 77 16</inkml:trace>
  <inkml:trace contextRef="#ctx0" brushRef="#br0" timeOffset="-203339.96">25897 6313 104 0,'11'0'104'0,"9"9"-41"16,-3 1-4-16,6 5-5 16,-1 3-6-16,0 3-8 0,0 2-5 15,-1 2-3 1,-2 1-6-16,-7-2-2 15,-2-1 0-15,-10 0-2 16,0-3-1-16,-4-6-2 0,-7 0 0 16,-8-8-4-16,-2-2-1 15,-6-4-2-15,0-7-2 16,0-2-1 0,0-3-2-16,2-5 0 0,6-1-1 15,5-4 1-15,7-2-3 16,7-2 0-16,5-4-5 15,8-1-1-15,2 0-2 16,6 2 1-16,5 1-2 16,0 2-1-16,1 0 0 15,0 5 5-15,-5 1 1 16,-4 6 6-16,-3 1 0 0,-10 1 4 16,-5 12-3-16,-7-18 3 15,-6 18-4-15,-6 0 3 16,-7 5-1-1,-1 1-3-15,-3 7-1 16,-2 3-2-16,-1 3 2 0,2-1-1 16,5 3 6-16,2-5-4 15,10 0 2-15,8-1-1 16,10-1 0-16,9-5-3 16,11-3-31-16,14 1-51 15,5-7-36-15,2 0-22 16,5 0-5-16,-5-9-7 15,2 1-3-15</inkml:trace>
  <inkml:trace contextRef="#ctx0" brushRef="#br0" timeOffset="-202511.9">26571 5877 123 0,'-29'0'45'15,"-16"4"-3"-15,-9 1-5 16,-17 0-7-16,-9 1-4 15,-9 1-4-15,-9 0 0 0,-5-1-4 16,-4-1-3 0,-3-5 0-16,3 0 1 15,7 0 0-15,5 0 0 16,9-11 2-16,10 3 1 0,13 0 5 16,11-3 4-16,12 1-1 15,10 2 2-15,6 1-1 16,8 1 0-16,3 1 0 15,13 5-4-15,-13-4-6 16,13 4-4-16,0 0-1 16,-6 16-4-16,6-1-3 15,0 5-2-15,-5 5-2 16,5 6-2-16,-3 7-2 16,-2 4 5-16,-1 6-1 15,-1 1-2-15,0 4 5 16,-3 2-5-16,-2 1 5 15,1 2-3-15,-3-1 11 0,5-1-9 16,-2-3 2-16,4-5-3 16,1-3 3-16,4-8-2 15,2-5 2-15,0-7-2 16,0-9-1-16,5-5 1 16,-5-11 3-16,0 0 1 15,0 0 3-15,0-17 1 16,-6-2-3-16,-5-5-1 15,-4-4 0-15,-5-3-1 16,-6 1-1-16,-1 2 1 16,-2 3-5-16,2 7-15 15,1 5-60-15,7 6-51 16,19 7-17-16,0 0-7 0,13 5-9 16,15-5-3-16</inkml:trace>
  <inkml:trace contextRef="#ctx0" brushRef="#br0" timeOffset="-202043.18">26969 6598 163 0,'0'-10'126'0,"0"10"-27"0,4-14-11 16,-4 14-12-16,18-7-9 16,-6 7-13-16,3 5-7 15,-2 1-14-15,2 6-7 16,-7 2-6-16,-1 6-3 15,-11 0-6-15,-9 3-40 16,-5 1-56-16,-6 2-52 16,-8-7-11-16,5 6-10 15,-4-8-8-15,7 3 62 16</inkml:trace>
  <inkml:trace contextRef="#ctx0" brushRef="#br0" timeOffset="-200949.5">27624 6122 87 0,'0'0'77'0,"-8"-13"-22"15,8 13-8-15,14-3-7 16,6 3-10-16,4 0-7 16,10-4-7-16,3 4 2 15,4-5-3-15,4 0 1 16,-4-1-1-16,-4 1 5 15,-6-1 4-15,-5 1 7 16,-10 1 2-16,-4-1 2 16,-12 5 0-16,0 0 0 0,0 0-3 15,0 0-1-15,-6 14-6 16,0-3-5-16,-6 6-3 16,3 3-4-16,-2 5-5 15,0 3 0-15,-2 5-1 16,0 0-1-16,3 6 0 15,1 1-2-15,1-1-2 16,1-1 1-16,1 3 0 16,4-2 2-16,-2-3-4 15,4-3 2-15,0-5 0 16,0-3 1-16,0-8-2 16,0 0 0-16,0-17-5 15,4 16-23-15,-4-16-36 0,0 0-35 16,0 0-35-1,0 0-19-15,0 0-4 16,-18 0-5-16,5-11 89 16</inkml:trace>
  <inkml:trace contextRef="#ctx0" brushRef="#br0" timeOffset="-200746.4">27680 6451 175 0,'0'0'135'0,"9"-13"-45"16,7 7-13-16,4 1-17 16,7 0-18-16,6 0-44 0,6-1-56 15,6 4-48-15,-3-9-22 16,4 7-7 0,-10-8-9-16,5 8 138 15</inkml:trace>
  <inkml:trace contextRef="#ctx0" brushRef="#br0" timeOffset="-198940.82">28515 6386 161 0,'-21'-14'83'0,"8"6"3"0,3-1-9 16,10 9-8-16,8-11-5 16,7 8-9-16,12 3-11 15,12 0-11-15,10 0-11 16,8 3-7-16,6 0-1 16,3 2-4-16,1-2-3 15,-3 1-1-15,0-2-3 16,-7 3-9-16,-4-5-31 15,-8 0-37-15,-9 5-28 16,-14-5-33-16,-2 3-11 16,-20-3-6-16,0 0 55 15</inkml:trace>
  <inkml:trace contextRef="#ctx0" brushRef="#br0" timeOffset="-198268.99">28728 6500 196 0,'12'-6'79'15,"9"1"-15"-15,13 5-9 16,7-7-18-16,8 2-14 16,6 1-6-16,5-2-8 15,1 0-11-15,0 0-15 16,-8-2-10-16,-5 1-13 15,-4 1-5-15,-11-1-5 16,-4 1-1-16,-9-2 3 16,-7 0 9-16,-13 8 16 0,10-17 11 15,-10 4 16-15,-8-1 11 16,1-2 9-16,-6-1 5 16,-3-1 6-16,-2 0 4 15,-3-1-3-15,-1 3 0 16,3 1-2-16,-2 5-4 15,3 1-2-15,5 4-2 16,13 5-2-16,-13 4-1 16,13-4-2-16,11 17-1 15,3-4 1-15,8 1-1 16,5 2-2-16,6 1-2 16,4 0-4-16,4-1-2 15,0-3-2-15,0-1-2 0,1-1-2 16,-3-1-1-16,-4-4 0 15,-4-1-1-15,-7-2-2 16,-5-3-4-16,-6 5 1 16,-13-5 0-16,0 0 1 15,-8 13 1-15,-11-4 2 16,-5 4 1-16,-8 3 4 16,-5 7 6-16,-5 1 0 15,-4 3 2-15,3-1-2 16,-2 1 1-16,5-2-1 15,6-1-3-15,5-7-1 16,4-2-3-16,10-4-13 16,2-6-45-16,13-5-58 0,0 0-27 15,0 0-7-15,22-8-9 16,-15-3-3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81.21851" units="1/cm"/>
          <inkml:channelProperty channel="Y" name="resolution" value="2093.73804" units="1/cm"/>
          <inkml:channelProperty channel="F" name="resolution" value="6.53591E-7" units="1/dev"/>
          <inkml:channelProperty channel="T" name="resolution" value="1" units="1/dev"/>
        </inkml:channelProperties>
      </inkml:inkSource>
      <inkml:timestamp xml:id="ts0" timeString="2021-09-28T20:06:34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8202 2534 57 0,'0'0'43'0,"0"0"-1"15,-27 0-5-15,2 0-5 16,-9 0-6-16,-11 0-2 0,-12 0-4 16,-14 0-1-16,-13 5-4 15,-10-2 2-15,-9-3-1 16,-12 6 2-1,-10-6 3-15,2 4 1 0,-1-4 1 16,-1 8-2-16,4-5-2 16,8 1 1-16,3-4-2 15,7 6-1-15,8-6-7 16,7 4 0-16,9-4-2 16,11 5 0-16,8-5-3 15,12 5-24-15,11-5-56 16,14 11-53-16,3-11-7 15,14 13-15-15,6-13 89 0</inkml:trace>
  <inkml:trace contextRef="#ctx0" brushRef="#br0" timeOffset="790.72">6062 2633 107 0,'-7'13'36'0,"-4"4"6"16,-1 6-17-16,-2 10 4 16,0 5-11-16,-4 7 7 15,-3 8-8 1,0 7 4-16,-1 1-9 0,-1 4-4 15,-1 1 5-15,-2 0-1 16,-1 5 5-16,0 2-4 16,2-4 6-16,-4 1-1 15,2-3 0-15,0 2-1 16,-3-1-1-16,3-2-2 16,3-8-5-16,1-3 1 15,3-5-4-15,3-7 2 0,3-2-2 16,0-7 4-16,5-6-7 15,1-4-10-15,1-4-37 16,7-3-57 0,0-17-20-16,0 0-9 0,17 0-9 15,8-10 132-15</inkml:trace>
  <inkml:trace contextRef="#ctx0" brushRef="#br0" timeOffset="1712.53">8196 2613 82 0,'-12'-4'37'0,"12"4"-1"16,-20 23-11-16,12-9 7 15,-6 9-17-15,5 4 7 16,-3 4-11-16,-1 5 9 16,1 2-10-16,1 0 6 15,-1 4-9-15,-5 4 0 16,3 0 2-16,-1 4-1 16,-5 1 0-16,0 2-1 15,0 5 0-15,-4-3-3 16,1 1 7-16,-3 2-3 15,3-2 2-15,-2 2-2 16,-2 0 2-16,4 4-2 16,-3-5 2-16,0 5 1 0,4-2-6 15,-2-3 1-15,3-1-3 16,2-2 1-16,3-2 2 16,-1-3-5-16,3-4 5 15,4-2-3-15,-2-4 3 16,5-3-2-16,0 0 3 15,1-4-4-15,0-3 2 16,-1-3 1-16,5-3-1 16,-3 0 0-16,3-4-3 15,-3-1-20-15,3-4-43 16,2 3-46-16,0-17-14 16,-14 26-8-16,1-19 49 0,3 7 80 15</inkml:trace>
  <inkml:trace contextRef="#ctx0" brushRef="#br0" timeOffset="2290.62">7536 4507 105 0,'-22'6'46'16,"-11"-2"-3"-16,-8 2-3 15,-12 1-1-15,-9 2 0 16,-13 0-2-16,-12 2-2 16,-12-1 0-16,-7-1-7 0,-6-1-3 15,-9-1-4 1,0 3-2-16,3-4-6 15,4-1 0-15,3-2 0 16,9 3-3-16,7-6-3 0,8 6 0 16,6-6-1-16,10 3-1 15,5-3 0-15,7 4 1 16,9-4-4-16,6 4-1 16,2-4 1-16,8 5 1 15,2-2-1-15,9-3 0 16,2 5 0-16,2-5-4 15,8 6-12-15,11-6-19 16,-13 0-34-16,13 0-37 16,0 0-21-16,0 0-9 15,13-19 2-15,1 11 132 16</inkml:trace>
  <inkml:trace contextRef="#ctx0" brushRef="#br0" timeOffset="2681.28">5582 3979 107 0,'-16'13'50'16,"5"9"-2"-16,-6 6-5 15,1 6-7-15,-3 7-2 16,0 5-3-16,-3 0-4 15,4 0-4-15,0 1-5 16,1-7-8-16,3-1-19 16,3-3-50-16,8 4-42 15,-5-13-8-15,8 6-10 16,0-3 89-16</inkml:trace>
  <inkml:trace contextRef="#ctx0" brushRef="#br0" timeOffset="3236.25">5395 4704 63 0,'0'0'41'0,"-17"13"-1"0,11 6-3 16,1 4-6-16,1 7-3 15,4 6 0-15,0 7-3 32,0 7 0-32,0 8-6 15,5 7-1-15,-5 4-6 16,4 3 3-16,-4 7 2 16,0 3 0-16,0 4 2 15,-4 2-2-15,4 1-1 0,-4 0 0 16,4 0-1-1,-4 0-1-15,4-3-6 16,-6-2 5-16,2-1-7 0,-2-4 4 16,-2-3-6-16,-1-3 4 15,-1-5-5-15,-2-5 5 16,1-6-15-16,3-7-26 16,1-11-52-16,7-3-31 15,7-18-7-15,10-4-7 16,1-19 51-16</inkml:trace>
  <inkml:trace contextRef="#ctx0" brushRef="#br0" timeOffset="3783.15">7481 4795 87 0,'0'0'41'16,"0"0"-2"-16,2 14-10 16,-4 9 0-16,-3 6-12 15,2 9 8-15,-3 7-10 16,1 9 5-16,2 4-9 15,-3 8 3-15,1 2 0 16,-1 5 5-16,3 3 0 16,-3 2-2-16,0 3 1 15,4-1 0-15,-2 1-2 16,4-2 0-16,0 0-3 0,0-3-6 16,0 0 4-16,5-5-4 15,0-4 5-15,-2-4-6 16,4-5 5-16,-1-2-8 15,-1-5-10-15,-2-2-31 16,1-5-44-16,-4-8-31 16,0 4-10-16,-6-10-4 15,6 3 83-15</inkml:trace>
  <inkml:trace contextRef="#ctx0" brushRef="#br0" timeOffset="4033.13">7148 6703 153 0,'-91'0'88'16,"-11"6"-12"-16,-19-6-7 16,-8 8-16-16,-12 0-9 15,-5-1-12-15,3 1-6 16,6-2-17-16,15-2-17 15,16-4-24-15,21 4-30 16,21-11-34-16,25-2-23 16,17-12-6-16,22-4 17 15,15-19 108-15</inkml:trace>
  <inkml:trace contextRef="#ctx0" brushRef="#br0" timeOffset="4579.96">8283 2979 99 0,'0'0'46'0,"6"16"-7"16,-6 10-5-16,4 10-5 15,-4 9-1-15,0 10 2 0,4 9-2 16,-4 10-5-16,0 2-1 16,0 9-1-1,4 1 0-15,-4 6-3 16,4 0 0-16,2 2-5 0,-1-3 2 15,2-2-2-15,0-3-2 16,1-3-3-16,0-6 1 16,2-3-4-16,-1-3-1 15,-2-5-19-15,0-3-28 16,0-1-44-16,-7-6-30 16,11 3-10-16,-15-11-4 15,9 3 117-15</inkml:trace>
  <inkml:trace contextRef="#ctx0" brushRef="#br0" timeOffset="4892.45">8379 5154 58 0,'-36'69'53'0,"-9"4"-1"16,2 10 0-16,-9 3-2 16,3 4-1-16,-3 3-4 15,2-2-2-15,0-3-8 0,6-4-11 16,2-4-1 0,5-7-8-16,4-5 2 15,6-9-7-15,6-8 1 16,3-4-7-16,4-8 1 0,6-10-27 15,2-2-40-15,-2-14-48 16,8 1-11-16,0-14-10 16,0 0 31-16,0 0 100 15</inkml:trace>
  <inkml:trace contextRef="#ctx0" brushRef="#br0" timeOffset="6361.1">11891 3235 183 0,'0'0'60'16,"-8"-14"-8"-16,8 14-12 0,0 0-9 16,12 18-11-16,-5-3-8 15,7 7-4-15,-1 2-4 16,5 5 2-16,-2 2-3 15,2 1 2-15,-2 1-1 16,1-1 0-16,-2-1-1 16,0-3 1-16,1-2 1 15,0-2-3-15,-1-4 2 16,-2-4-1-16,1-3 5 16,-2-7 4-16,0-1 3 15,-12-5 0-15,17-11 0 16,-9-3 2-16,-3-5-2 15,1-6 2-15,2-5-4 0,-2-1-6 16,1-5-1 0,2-1 1-16,0 4 2 15,-2 0-3-15,-1 3 5 16,-3 5-5-16,-3 5 4 0,4 4-1 16,-4 3-7-16,0 13-43 15,0 0-63-15,0 0-33 16,0 0-14-16,0 0-3 15,14 16 88-15</inkml:trace>
  <inkml:trace contextRef="#ctx0" brushRef="#br0" timeOffset="7892.24">12616 3679 168 0,'-13'-5'64'16,"13"5"-5"-16,0 0-7 16,16-3-4-16,-16 3-9 15,20 0-5-15,-5-4-6 16,3 4-4-16,1 0-7 16,3 0-4-16,-1 0-3 15,2 0-2-15,-1-3-1 16,0 3-4-16,-4-5-10 0,1 1-32 15,-2 1-35-15,-4-7-43 16,2 6-12-16,-8-9-10 16,5 6 70-16</inkml:trace>
  <inkml:trace contextRef="#ctx0" brushRef="#br0" timeOffset="8322.62">12646 3523 171 0,'0'0'72'0,"0"0"-7"15,0 0-10-15,0 0-8 0,13-3-7 16,0 3-5-16,4 0-4 15,5 0-2-15,4 0-8 16,-2 0-2-16,3 0-7 16,-3-4-6-16,-3 4-22 15,-3 0-46-15,0 0-53 16,-18 0-22-16,13-4-4 16,-13 4 9-16,0 0 132 15</inkml:trace>
  <inkml:trace contextRef="#ctx0" brushRef="#br0" timeOffset="11242.2">13771 3201 104 0,'-12'0'51'0,"-3"0"-2"16,-4 10-11-16,-7-2-9 15,-1 5-7-15,-2 0-8 31,-2 2-6-31,6 1 0 0,5-2-5 16,3 2-2-16,9-2 3 16,3 1-1-16,11-2 0 15,1-2-1 1,10 1 4-16,0 1-3 0,8-2 0 16,-2 0-1-16,3-3 2 15,1 3-1-15,-1-2 1 16,0 3-2-16,-4-1 2 15,-6 1 1-15,1 1 1 16,-5 3 4-16,-7 0-1 16,-5 1 5-16,0 0 1 15,-9 0 4-15,-5 0-2 16,-6-1-2-16,-7-2 0 16,-2-3-3-16,-7 0-4 15,-4-3-10-15,-1-2-28 16,3-2-50-16,-1-8-37 0,12 4-7 0,0-14-10 15,17 5 106-15</inkml:trace>
  <inkml:trace contextRef="#ctx0" brushRef="#br0" timeOffset="12148.44">13827 2544 62 0,'26'-17'48'0,"-12"11"-1"16,7 6-5-16,-1 0-1 15,0 0-5-15,-1 8-2 16,-5 1-5-16,-2 2 1 15,-9 0-6-15,-3 2 2 16,-6-1-5-16,-3 1-2 16,-1-3-4-16,0 1-3 15,-3-3-3-15,13-8-3 16,-11 15 0-16,11-15-3 16,0 16 1-16,0-16 3 15,17 19-3-15,-3-11 3 0,-3 3-3 16,3-1 6-16,-5 1-10 15,3 1 10-15,-12-12-8 16,14 20 3 0,-14-20-1-16,2 21 4 15,-2-21 1-15,-8 24 1 0,8-24 2 16,-21 19 0-16,4-11 2 16,0-1-2-16,-4 3-2 15,-2-4 0-15,2-2-3 16,2 0-2-16,3 1-14 15,3-5-37-15,13 0-63 16,-9 5-25-16,9-5-11 16,0 0-4-16,0 0 65 0</inkml:trace>
  <inkml:trace contextRef="#ctx0" brushRef="#br0" timeOffset="13220.04">12857 4855 122 0,'0'0'67'16,"0"0"-3"-16,0 0-8 15,-3-10-8-15,3 10-9 0,12-6-6 16,-2 6-5-16,4-4-3 15,4 4-8 1,3-6-3-16,1 6-1 16,1-3-3-16,0 3 0 0,0 0-5 15,-6 0-9-15,0 0-26 16,-6 0-38-16,2 5-41 16,-13-5-15-16,13 7-8 15,-13-7 48-15,0 0 84 16</inkml:trace>
  <inkml:trace contextRef="#ctx0" brushRef="#br0" timeOffset="13501.33">12868 5065 144 0,'0'0'71'0,"7"-11"-10"0,6 11-11 15,1-7-12-15,4 7-5 16,1-5-4-16,5 5-2 16,1-6-7-16,-2 6-7 15,2-2-5-15,-4 2-17 16,0 0-27-16,-4 0-44 15,1 0-35-15,-18 0-11 16,18 0-2-16,-18 0 128 0</inkml:trace>
  <inkml:trace contextRef="#ctx0" brushRef="#br0" timeOffset="14883.16">12204 4438 141 0,'-5'-17'50'16,"5"6"-4"-16,0 11-8 15,-2-12-7-15,2 12-5 0,0 0-6 16,-7 12-4 0,7-1-2-16,-8 4-6 0,2 6-2 15,0 3 0-15,-5 2 0 16,4 1-3-16,-3 0 2 0,0 1-2 16,2 0 1-16,0-4-1 15,-1-1 0 1,6-2 1-16,3-3 4 15,0 1 4-15,0-6 7 0,7-1-3 16,7-3 6-16,1-2-5 16,4-3 7-16,4-4-5 15,5 0-3-15,1 0-3 16,4 0-4-16,2-7-2 16,-2 7-7-16,-1-3-15 15,-4 3-32-15,-4 0-35 16,0 4-41-16,-11-6-9 15,0 7-14-15,-13-5 76 0</inkml:trace>
  <inkml:trace contextRef="#ctx0" brushRef="#br0" timeOffset="15180.07">12431 4604 162 0,'-11'-4'65'16,"11"4"-10"-16,-7 16-10 15,7 0-8-15,0 5-2 16,-3 6-4-16,3 9-2 16,0 1 0-16,3 5-6 15,-1-2 0-15,3 1-4 16,-1-1 0-16,1-3-5 15,1-6-1-15,-1-4-5 0,1-3-11 16,-1-3-33-16,4-6-49 16,0 2-41-16,-9-17-9 15,17 13-8-15,-17-13 64 16</inkml:trace>
  <inkml:trace contextRef="#ctx0" brushRef="#br0" timeOffset="16070.57">13888 4513 130 0,'0'0'65'15,"-15"-6"-6"-15,2 10-10 16,-7 6-13-16,1-1-7 16,-2 6-12-16,0 1-7 15,1 1-3-15,3 1-5 16,6-1 0-16,2 0-2 0,9-1 2 15,4-2-1-15,3-1 1 16,8-1 1 0,3-1 0-16,3 0 1 15,3 1 0-15,-2 1 3 0,3 0-5 16,-3 2 5-16,-3 3-2 16,-3 1 2-16,-3 0 1 15,-3 1 0-15,-6 1 5 16,-4 0-5-16,-8-1 9 15,-6-2-6-15,-9 0 4 16,-3-1-6-16,-11-2 2 16,2-3-18-16,-5-4-43 15,5 3-52-15,-5-11-24 16,14 0-5-16,0-18-6 16,16 5 137-16</inkml:trace>
  <inkml:trace contextRef="#ctx0" brushRef="#br0" timeOffset="16789.28">13974 4120 98 0,'15'-17'48'16,"-2"13"-4"-16,-1 0-7 15,0 4-6-15,-2 0-3 16,-10 0-2-16,18 15-3 16,-18-15-2-16,7 24-6 15,-12-12 1-15,2 5-4 16,-3-2-1-16,1 2-5 15,-1-3 1-15,6 0-6 16,0 2 3-16,0-1-3 16,11-1-1-16,-2 2 0 0,3-2 0 15,-1 1 1-15,-1 0-2 16,2-2 1-16,-5 0 0 16,-1 0 5-16,-6 1 2 15,0-3 1-15,-10 1 1 16,1-2 2-16,-9 0-2 15,-3 0-9-15,1-2-37 16,-3 1-58-16,-8-9-20 16,11 8-8-16,-2-12 15 15,22 4 108-15</inkml:trace>
  <inkml:trace contextRef="#ctx0" brushRef="#br0" timeOffset="17773.59">11065 6472 130 0,'0'0'71'16,"-12"-11"-8"-16,12 11-7 15,0 0-4-15,7-14-11 16,6 9-4-16,4 1-8 0,4 0-3 16,3-1-7-16,8 0 0 15,2 0-1-15,5 2-6 16,2-2 3-16,6 3-5 16,-5 2 0-16,4-4-3 15,-4 4 0-15,-2 0-5 16,-1 0-23-16,-6 5-32 15,-11-5-39-15,2 8-31 16,-24-8-8-16,19 11-6 16,-19-11 70-16</inkml:trace>
  <inkml:trace contextRef="#ctx0" brushRef="#br0" timeOffset="18046.95">11286 6657 163 0,'0'0'85'15,"0"0"-12"-15,16-14-15 16,-3 7-11-16,14 1-12 16,4-2-6-16,5-1-7 15,6 0-5-15,3 2-3 16,3 1-7-16,-1 0-2 0,-3 1-25 15,-6 2-30-15,-4 3-31 16,-7-7-29-16,-2 7-13 16,-16 0-4-1,8 0 83 1</inkml:trace>
  <inkml:trace contextRef="#ctx0" brushRef="#br0" timeOffset="18484.41">11760 6419 180 0,'-14'-25'80'0,"4"3"-9"16,1 3-6-16,1 5-10 16,0 3-10-16,8 11-11 0,-5-11-10 15,5 11-9 1,0 0-10-16,21 19 0 15,-8-5-2-15,5 1-2 16,2 4 1-16,3 1 1 0,2 0-1 16,0 3 0-16,2-4 0 15,-3-1-2-15,5-2 0 16,0 0-1-16,-1-5 2 16,1 1-3-16,-2-1 3 15,-2-4-1-15,-3 0 2 16,-8 1 2-16,-14-8 0 15,6 17 1-15,-12-6 0 16,-10 0 3-16,-8 3-1 16,-4 1 1-16,-5 1-3 15,-3 0 1-15,-1 0 1 16,5 2-2-16,-1-2 0 16,7 2-29-16,3-4-48 0,7-1-40 15,14 4-23-15,2-17 0 16,7 16-13-16,-7-16 110 15</inkml:trace>
  <inkml:trace contextRef="#ctx0" brushRef="#br0" timeOffset="19265.68">13479 6435 126 0,'0'0'63'0,"-17"-7"-5"16,1 11-8-16,-5 6-13 0,-2 1-8 16,-1 7-8-16,1 0-7 15,2 6-5-15,4-1-4 16,7 2-2 0,6-1-3-16,8 0 2 0,3-2-2 15,9-3 1-15,2-2 1 16,8-2 0-16,1 0 0 15,1-1-1-15,-1 0 0 16,-1 2 0-16,-5-1-2 16,-1 1 4-16,-1 3-2 15,-11-1 2-15,1 1 3 16,-9 2 5-16,0 0 2 0,-9-2 0 16,-8 2 6-1,-5-2-5-15,-6 0 4 16,-6-2-6-16,-1-1-20 15,-5-5-47-15,6 2-48 0,-3-13-18 16,14 5-8-16,-4-16 6 16,27 11 123-16</inkml:trace>
  <inkml:trace contextRef="#ctx0" brushRef="#br0" timeOffset="19953.08">14183 6973 125 0,'-11'-12'60'15,"11"12"-5"-15,0 0-7 16,13 0-8-16,-13 0-5 15,24 7-1-15,-8-7-5 16,4 7-6-16,0-7-6 16,2 6-9-16,2-6-8 15,-4 3-26-15,-1-3-31 16,-9 0-43-16,4 0-15 16,-14 0-8-16,0 0 70 15,0-9 53-15</inkml:trace>
  <inkml:trace contextRef="#ctx0" brushRef="#br0" timeOffset="20171.8">14088 6866 129 0,'0'0'128'16,"9"-19"-49"-16,5 14-22 15,8 2-18-15,3 3-29 16,7 0-51-16,-3 0-61 16,11 10-15-16,-12-10-4 15,10 10 60-15,-17-10 61 16</inkml:trace>
  <inkml:trace contextRef="#ctx0" brushRef="#br0" timeOffset="21249.86">15107 6022 89 0,'19'5'36'16,"-2"-1"-4"-16,0 6-1 16,-3 2-4-16,-5 1-4 15,-4 0-1-15,-5 4-5 16,-6-4 1-16,-2 1-8 0,-5-2 2 15,1-1-7-15,-1-3 1 16,13-8-2-16,-15 13-1 16,15-13-3-16,0 14 0 15,0-14 0-15,7 15 0 16,-7-15 0-16,17 18-2 16,-17-18 1-16,22 22 0 15,-8-11 2-15,-2-1 0 16,-1 2 0-16,-1 0 2 15,-3 1 6-15,-1-1 5 16,-6 0 5-16,0 1 3 16,-6-2 3-16,-5 1 1 15,-5-5 1-15,-3 3-2 0,-7-3-3 16,-1-3-4 0,-1-4-4-16,0 3-3 15,-3-3-10-15,7 0-31 16,1-7-56-16,12 7-32 0,-1-9-11 15,12 9-5-15,0 0 61 16</inkml:trace>
  <inkml:trace contextRef="#ctx0" brushRef="#br0" timeOffset="22249.85">16432 6142 92 0,'-20'4'49'0,"-7"6"-11"0,-9 0 0 15,-9 0-14-15,-8 2-2 16,-5-1 1-16,-6 0-3 16,-3-3 1-16,-1 0-4 15,4-5 3-15,3-3-2 16,2 0 0-16,6 0-1 15,3-3 0-15,5-6 3 16,3 2-1-16,5-1 0 16,5-2-1-16,5 3-2 15,3 0-2-15,10-1 1 16,1 4-4-16,13 4-4 16,-13 0-3-16,13 0-2 15,-2 15-1-15,2 1-1 0,0 3 1 16,-5 7-3-16,2 8 3 15,-1 5-1-15,-3 6 4 16,4 5-1-16,-3 4-3 16,-1 3 2-16,2 2-2 15,-1 1 0-15,3-2-1 16,3 0 1-16,0-5-3 16,0-3 2-16,8-5 0 15,-2-4-1-15,-3-2-1 16,4-7 4-16,-2-4-1 15,-2-5 1-15,-3-5-2 16,5-3 2-16,-5-15 0 16,0 16 1-16,0-16 3 0,-13 0-1 15,3-7 1-15,-7-2 0 16,-1-3 1 0,-4-2 0-16,-1-3 1 15,-3-1-1-15,4 3-29 0,-2-2-37 16,8-1-55-16,10 7-16 15,-1-4-8-15,7 15-3 16,12-24 125-16</inkml:trace>
  <inkml:trace contextRef="#ctx0" brushRef="#br0" timeOffset="23336.62">15810 6614 114 0,'0'-21'60'15,"0"21"-9"1,0-12-7-16,0 12-10 15,0 0 0-15,0 0-8 16,-5 17-2-16,5-4-6 16,-8 4-3-16,3 2-2 0,-1 3 1 15,1 2-4-15,-1 0-5 16,1 0 2-16,5-4 0 16,0-1 2-16,0-2-1 15,4-3 4-15,3-2 0 16,4-4 1-16,6-1 1 15,4-7 0-15,5 4-2 16,4-4-1-16,4-4 0 16,0 1-4-16,2-4-1 15,-3 4-33-15,-2-3-44 16,-9 0-42-16,2 6-20 0,-24 0-2 16,20 0 9-16,-20 0 126 15</inkml:trace>
  <inkml:trace contextRef="#ctx0" brushRef="#br0" timeOffset="23649.17">16068 6711 143 0,'0'0'66'0,"0"0"-9"15,-6 12-13-15,6 5-9 0,0 2-7 16,6 3-2-16,-6 6 0 16,3 1-3-16,-3 1-4 15,4 4-4-15,0-2 1 16,-4-3-5-16,5-4 1 16,-5-2-4-16,4-5 0 15,-4-2-1-15,5-5-2 16,-5-11-22-16,5 12-36 15,-5-12-51-15,0 0-20 16,9-12-8-16,-9 12 13 16,8-17 119-16</inkml:trace>
  <inkml:trace contextRef="#ctx0" brushRef="#br0" timeOffset="-136096.8">14317 8126 27 0,'14'-7'46'0,"-4"1"-6"15,8 6-10-15,0-6-5 16,5 6-2-16,-3-4-3 16,7 4-4-16,-1 0-3 15,0-4-2-15,-3 4-3 16,-4 0-5-16,1 0-16 0,-6 0-28 15,6 0-28 1,-20 0-27-16,25 4 53 0,-25-4 43 16</inkml:trace>
  <inkml:trace contextRef="#ctx0" brushRef="#br0" timeOffset="-135733.43">14405 8313 113 0,'15'-14'61'0,"6"8"-6"16,-1-1-12-16,7 0-9 15,3 2-6-15,1-1-3 16,3 1-6-16,-1 2-3 16,-6 3-7-16,-2 0-7 15,-4 0-20-15,-8-5-42 0,1 9-39 16,-14-4-14-1,13 0-2-15,-13 0 115 16</inkml:trace>
  <inkml:trace contextRef="#ctx0" brushRef="#br0" timeOffset="-113047.06">15441 7835 93 0,'0'0'50'16,"-8"-17"-8"-16,8 17-9 16,0 0-8-16,0 25-4 15,6-7-5-15,6 7 3 16,-4 6-3-16,4 3-1 15,-3 3 0-15,3 3 3 16,-4 1 6-16,-1-3-7 16,-7 2 3-16,0-5-22 15,0-4-28-15,-8-5-47 0,8 3-27 16,0-18-16-16,6 4 29 16,-6-15 91-16</inkml:trace>
  <inkml:trace contextRef="#ctx0" brushRef="#br0" timeOffset="-112765.83">15796 8138 54 0,'0'0'120'16,"11"0"-44"-16,-11 0-24 16,0 0 2-16,12 15-10 15,-12-15-4-15,0 0-8 16,13 13-12-16,-13-13-42 16,0 0-56-16,0 0-36 15,19 4-16-15,-19-4-4 16,21-11 120-16</inkml:trace>
  <inkml:trace contextRef="#ctx0" brushRef="#br0" timeOffset="-112469.03">16203 7917 134 0,'21'-13'48'0,"3"0"-10"15,1 3-10-15,3 0-10 0,-4 3-25 16,2 7-40-16,-15 0-41 15,2 15-9-15,-13-15 70 16,-10 29 27 0</inkml:trace>
  <inkml:trace contextRef="#ctx0" brushRef="#br0" timeOffset="-112047.2">16209 8004 49 0,'0'0'30'0,"-10"16"-6"16,10-16-7-1,-3 16-6-15,3-16-2 0,0 11-4 16,0-11-1-16,14 0 0 15,-14 0-2-15,27 0 2 16,-13 0 0-16,5 0 1 16,0 0-2-16,1 0-1 15,-1 4 1-15,-1 2-2 16,1 4 2-16,-3-1-1 16,-2 8 4-16,0-1 4 15,-4 5 1-15,-4 2 10 16,-6 0-6-16,0 5 10 15,-10-3-7-15,-7 2 8 16,-3-4-9-16,-10-1 0 16,0-5-19-16,-1-3-32 0,1-7-49 15,10-2-14-15,1-11-8 16,19 6 78-16,0-20 27 16</inkml:trace>
  <inkml:trace contextRef="#ctx0" brushRef="#br0" timeOffset="-111515.97">16870 7956 100 0,'13'8'42'0,"2"7"-7"0,1 3-7 16,2 3-11-16,-2 2-2 15,-2 2-3-15,1-2 4 16,-6 1-5-16,-2-4 7 16,-4 0-4-16,-3-3 2 15,-10-4-2-15,-4-3 3 16,0-4-4-16,-7-6-3 16,-1 0-1-16,0-5-3 15,1-4 0-15,3-6-5 16,5-4 2-16,2-1-5 15,8-4 3-15,3-3-6 16,9-3 4-16,-1 2-5 16,5-3 3-16,0 1 1 0,1 0 0 15,0 2 2-15,-2 0 2 16,-7 4 3 0,-2 4 7-16,-3 0 5 15,-7 8 2-15,7 12 1 0,-27-14 2 16,8 17 1-16,-8 6-2 15,-1 4-2-15,-4 1-6 16,3 7-5-16,0 0-2 16,4 1-2-16,4 1 1 15,6-3 1-15,10-1 0 16,5-2-5-16,9-4-27 16,10-2-31-16,8-6-41 15,11 3-26-15,-2-8-8 0,11 0-9 16,-5-5 127-16</inkml:trace>
  <inkml:trace contextRef="#ctx0" brushRef="#br0" timeOffset="-110992.3">17073 7888 139 0,'-8'-16'68'0,"8"16"-12"15,0 0-14-15,16-11-13 16,3 11-9-16,5 0-4 16,6 0-7-1,5 0-1-15,4-4-2 0,3 0-2 16,0-4 2-16,-4-2-2 15,-5 0 1-15,-5 1-1 16,-5-1 6-16,-6 3 5 16,-7 0 2-16,-10 7 4 15,0 0-2-15,0 0 1 16,0 0 0-16,-9 15-1 16,0 2-3-16,-3 4-8 0,-1 6 1 15,0 4-6 1,3 4 1-16,-2 4-3 15,2 0 1-15,2 1 0 16,5 0 3-16,3-3-4 0,-5-1 4 31,5-4-1-31,6 0 5 16,-1-5-2-16,2-3 2 16,1-5-19-16,1-4-22 15,-9-15-32-15,25 16-32 0,-25-16-32 16,20 0-6-16,-20 0-6 15,7-16 102-15</inkml:trace>
  <inkml:trace contextRef="#ctx0" brushRef="#br0" timeOffset="-110836.05">17242 8166 126 0,'0'0'114'0,"24"-6"-49"16,-1 6-18-16,7 0-16 15,7 0-39-15,3 6-58 16,-5-6-29-16,12 10-9 16,-15-10-6-16,3 9 110 15</inkml:trace>
  <inkml:trace contextRef="#ctx0" brushRef="#br0" timeOffset="-101344.64">18146 8064 63 0,'0'0'37'0,"0"0"-2"16,13 0-9-16,-13 0-4 16,8 16-4-16,-2-2 1 15,2 5-9-15,2 4 4 16,-1 1-9-16,2-1 5 16,-1 0-7-16,-3-3 5 15,3-4-7-15,-3-2 4 16,-7-14 3-16,13 12 1 15,-13-12 2-15,10 0 0 16,-10 0 1-16,20-21-1 16,-7 5 2-16,6-2-4 0,-3-3-1 15,7 1-5 1,-2 1 2-16,-5 2-4 16,4 7 6-16,-2 6-4 15,-4 4 4-15,-14 0 1 0,20 17 1 16,-14-3 3-16,-2-1-3 15,2 2 5-15,-2-2-8 16,-2-1 5-16,-2-12-4 16,7 14 1-16,-7-14 1 15,0 0-1-15,14 0 1 16,-14 0-2-16,20-20 1 16,-7 6-2-16,6 2 0 15,0-5-7-15,1 1 2 16,-2 1-6-16,1 2 6 15,-1 4-7-15,-5 2 4 16,-1 7-2-16,-12 0 2 16,16 6 3-16,-11 4 0 0,-1 3 6 15,2 4-6-15,-1 0 6 16,1 1-6-16,-3 3 4 16,3-7-3-16,0 2 5 15,1-4-4-15,-7-12-8 16,12 16-23-16,-12-16-45 15,17 6-41-15,0-1-7 16,-17-5-10-16,20 0 55 16</inkml:trace>
  <inkml:trace contextRef="#ctx0" brushRef="#br0" timeOffset="-100493.27">14570 9250 120 0,'0'0'49'15,"0"0"-4"-15,0 0-10 16,18-9-4-16,-4 9-6 16,4-4-4-16,2 4-4 15,3-6-2-15,3 6-3 16,0 0-3-16,1-3 0 16,-5 3-6-16,0 0-19 0,-2 3-29 15,-4-3-41-15,1 9-16 16,-17-9-5-1,17 13 72-15,-17-13 35 16</inkml:trace>
  <inkml:trace contextRef="#ctx0" brushRef="#br0" timeOffset="-100290.15">14654 9400 133 0,'0'0'55'0,"9"0"-4"0,10-4-13 16,0 4-10-16,5-5-8 15,3 5-10-15,5-5-26 16,2 5-36 0,-6-8-36-16,6 8-10 0,-9-7 17 15,3 7 81-15</inkml:trace>
  <inkml:trace contextRef="#ctx0" brushRef="#br0" timeOffset="-99462.08">15433 9008 95 0,'0'0'49'0,"-7"-12"-4"15,7 12-8-15,0 0-6 16,-6 20-7-16,6-4-3 16,0 7-4-16,0 3-1 15,6 5-3-15,-6 3-1 16,5 2 0-16,-3-1 0 16,-2-2 0-16,6-4-1 0,-2-2-1 15,-4-4-1-15,4-8 1 16,-4-2-7-1,0-13-20-15,8 13-29 16,-8-13-44-16,17-3-15 0,-17 3-7 16,25-11 43-16,-25 11 69 15</inkml:trace>
  <inkml:trace contextRef="#ctx0" brushRef="#br0" timeOffset="-98993.38">15792 9050 152 0,'-12'-12'62'16,"12"12"-9"-16,0 0-9 15,16-16-12-15,0 12-5 16,5-3-8-16,5 1-5 16,1 0-3-16,1-1-3 15,2 2-6-15,-2 0-21 16,-6 5-26-16,-6 0-46 15,-2 7-12-15,-14-7-9 16,0 14 58-16,-16-10 54 16</inkml:trace>
  <inkml:trace contextRef="#ctx0" brushRef="#br0" timeOffset="-98571.53">15846 9065 77 0,'-14'10'43'16,"1"6"-9"-16,-3-1-10 15,3 3-6-15,-1-1-5 16,5-2-5-16,1-3-1 16,8-12-2-16,0 12-1 15,0-12 0-15,23 0 1 16,-4 0 0-16,4-8-1 15,3 3 1-15,2 0-3 0,0 1 1 16,2 4-3 0,-2 0 1-16,-4 0-2 0,0 5 2 15,-3 3 1-15,-4 3-1 16,-1 2 3-16,-3 4 3 16,-4 0 3-16,-2 3 2 15,-7-1 4-15,0 1 1 16,-9 1 0-16,-4-1 1 15,-6 0 0-15,-3-4-3 16,-5 0-2-16,0-4-17 16,1-1-32-16,4-11-45 15,22 0-19-15,-19 5-4 16,19-5 17-16,16-9 87 0</inkml:trace>
  <inkml:trace contextRef="#ctx0" brushRef="#br0" timeOffset="-97962.2">16379 9179 96 0,'16'-8'48'0,"-4"8"-12"15,6 7-8-15,2 3-9 0,1 3-4 16,0 5 0-16,5 4-4 16,-5-1-1-1,-2 0-3-15,-5 3 4 16,-1-5-1-16,-8-1 1 0,-5-3 1 16,-5-2-1-16,-7-4 2 15,-3-2-1-15,-4-7-2 16,-2 0-2-16,-3 0-1 15,2-5-1-15,2-3 0 16,5-4-2-16,3-1 0 16,7-5-2-16,5-1 1 15,4-3-1-15,9-2 0 16,1-3 0-16,3 0-2 16,0 2 1-16,3-3 0 15,-3 2-1-15,0 2 0 16,-4 2 2-16,-2 3 0 0,-8 1 5 15,-3 1 2-15,-4 4 3 16,-7 2 3-16,-5 4 3 16,-7 0 3-16,0 7-1 15,-3 4 1 1,0 2-3-16,0 3-2 0,1 2-4 16,2 4-2-16,8-2-4 15,3 2 1-15,8-2-2 16,4 0 0-16,10-2-8 15,8-1-23-15,6-1-28 16,6-2-40-16,7 4-27 16,-1-8-9-16,9 8-5 15,-10-7 69-15</inkml:trace>
  <inkml:trace contextRef="#ctx0" brushRef="#br0" timeOffset="-97602.78">16822 9293 137 0,'0'0'60'0,"0"0"-8"16,0 0-12-16,0 0-9 15,0 0-4-15,0 11-9 16,0-11-2-16,0 0-4 0,0 0 0 15,0 0 1-15,4 13 6 16,-4-13 3-16,0 0 0 16,0 0 5-16,-10 7 0 15,10-7-2-15,-17 0-1 16,17 0-1-16,-16 0-6 16,16 0-2-16,-15-5-1 15,15 5-6-15,0 0-18 16,0 0-28-16,0-15-30 15,0 15-43-15,23-7-19 16,-23 7-6-16,31-9-7 16,-17 3 118-16</inkml:trace>
  <inkml:trace contextRef="#ctx0" brushRef="#br0" timeOffset="-96946.64">17033 8976 141 0,'0'0'49'15,"-6"-11"-8"-15,6 11-13 16,18 0-8-16,-3 0-6 15,9 3-5-15,2-3-2 16,5 0 3-16,2 0-7 16,0 0 0-16,-4-5 1 0,-1-1-1 15,-4 2 1-15,-6 0 4 16,-3-1 2 0,-15 5 0-16,15-5 5 15,-15 5 2-15,0 0 1 16,0 0 1-16,0 0 0 0,-7 18-3 15,2-7-1-15,-3 3-2 16,2 3-3-16,-1 3-3 16,0 4 0-16,0-1-4 15,0 4 1-15,1 1-1 16,2-2 0-16,1 2-3 16,3-2 1-16,-5-1 1 15,5-2 1-15,0 0 2 16,5-5 0-16,-5-2-2 15,7-3 0-15,-7-13-7 16,7 19-16-16,-7-19-21 16,0 0-29-16,14 5-32 0,-14-5-16 15,0 0-6-15,9-14 48 16</inkml:trace>
  <inkml:trace contextRef="#ctx0" brushRef="#br0" timeOffset="-96774.77">17134 9178 123 0,'0'0'54'16,"25"-7"-7"-16,-9 3-11 16,4 4-29-16,7 0-43 15,-2-4-41-15,5 8-11 0,-5-4 22 16,3 0 66-16</inkml:trace>
  <inkml:trace contextRef="#ctx0" brushRef="#br0" timeOffset="-96134.14">18059 9112 97 0,'-17'0'46'0,"3"0"-4"16,-5 6-4-16,-1 0-1 16,-1 2-1-16,-2 3-1 15,2 2-4-15,4 2-1 16,1 2-3-16,7-1-2 15,2 4-4-15,7-1-3 16,0-1 0-16,13-1-4 16,2-2 1-16,9-1-3 0,5-3-2 15,4-5-3 1,6-1-4-16,3-5-19 16,1 0-16-16,-3-5-14 15,1-1-15-15,-8-3-11 0,0 1-11 16,-11-5 0-16,-3 1 3 15,-7-2 21-15</inkml:trace>
  <inkml:trace contextRef="#ctx0" brushRef="#br0" timeOffset="-95547.89">18327 9160 104 0,'0'0'44'0,"0"-13"0"0,0 13-5 16,0 0-3-16,0 0-3 15,0 0-5-15,-5 17-4 16,5-6-3-16,6 7-3 0,-1-1-4 15,-2 3-3 1,3 0-4-16,0 0-2 0,-1-2 1 16,-2-3 0-16,1-3 0 15,-4-12 2-15,3 14 5 16,-3-14 1-16,0 0 3 16,0 0-2-16,18-15 1 15,-12 4-1-15,2-4-2 16,1-4-1-16,4 1-7 15,4-1-1-15,-3 2-2 16,2 2 0-16,-3 5-1 16,5 2 1-16,-4 8 1 15,-2 5 0-15,-2 1 3 16,-2 4 0-16,2 1 0 16,-3 3 1-16,-1-2 0 0,-3-1-1 15,-3-11-1-15,7 17-1 16,-7-17-2-16,0 0 0 15,12 10 1-15,-12-10 1 16,14-8-2-16,-14 8 2 16,21-17-3-16,-8 5 0 15,0 0-1-15,5-2 0 16,-1 2 0-16,-4 0-1 16,-1 5-1-16,0-1 0 15,-12 8 1-15,15 0 2 16,-15 0 0-16,13 8-1 15,-13-8 1-15,13 23 1 16,-6-11 1-16,1 4 1 0,-1 0-8 16,0 3-33-16,-1 1-44 15,-3-6-36-15,1 6-12 16,-8-9-8-16,1 7-7 16,-11-7 130-16</inkml:trace>
  <inkml:trace contextRef="#ctx0" brushRef="#br0" timeOffset="-94110.54">17511 9483 73 0,'0'-15'41'15,"7"-4"-6"-15,-7-4-3 16,7-4-6-16,-4-7-4 16,1-3-6-16,1-3-3 15,3-5-6-15,-2 1-2 16,2-4 0-16,-2 4 0 0,3 2 0 16,-3 3 1-16,3 4-2 15,-1 0 1-15,-5 7-1 16,5 1 0-1,-3 2-1-15,-2 6 2 0,-3 3-4 16,0-1 5-16,0 5-2 16,0 12 3-16,0-19 0 15,0 19 3-15,-11-12 0 16,11 12 4-16,-21-9 0 16,9 6 1-16,-5 0 2 15,0 3 0-15,-3-6-1 16,-5 6-1-16,-1-3-1 15,-4 3-5-15,-3 0 2 16,-7-4-4-16,-2 4-1 16,-8 0 1-16,-7 0-4 15,-4 0 2-15,-6 0-2 16,-2 0 2-16,-8 0-2 0,1 0 1 16,-6 0 0-16,2 0 1 15,2 0 0-15,0 0-1 16,5 4 1-16,-2-4-2 15,5 0 1-15,4 5-1 16,-1-5 0-16,3 4-2 16,1-4 0-16,2 5-1 15,3-5 1-15,1 5-1 16,3 0-1-16,5-1 0 16,2-1 0-16,5 2-1 15,3-5 2-15,2 6 0 16,6-4 0-16,3 3 0 15,3-1 1-15,2 1 1 0,2 1 2 16,-1 1-1-16,5 1 0 16,-2 2-2-16,0 1 3 15,3 2-4-15,-2-1 3 16,2 3-6-16,0 1 3 16,0 2-3-16,3 1 3 15,-1 2-1-15,3 3 2 16,-1 2 1-16,1 0 0 15,-1 3 0-15,3 3-1 16,-1-2 2-16,1 4 0 16,-1-2-1-16,-1 2-1 15,3 0 2-15,-3-2-2 16,4 0 0-16,0-3-1 0,1 0 2 16,3-2-4-16,3-2 2 15,0-1-2-15,0-2 2 16,6-2-2-1,1 0 3-15,2-2-2 0,5 0 1 16,-1-4 0-16,6-1 0 16,1-2-2-16,1-1 2 15,1-1-1-15,5-3 1 16,2-1 0-16,2-1 0 16,8 0 1-16,3-1 0 15,10-3 0-15,4 0-2 16,7 0 2-16,10 0-1 0,7 0 2 15,9-4-2-15,4 0 1 16,7-3 0-16,8 3 1 16,2 0 1-16,5-2-2 15,-2-4 1-15,0 3-2 16,2-1-1-16,-1 1 5 16,-2-3-3-16,-4 2 4 15,-6-4-13-15,1 5-28 16,-4 0-47-16,-11-3-30 15,-3 10-14-15,-16-11-7 16,-3 11 2-16</inkml:trace>
  <inkml:trace contextRef="#ctx0" brushRef="#br0" timeOffset="51575.85">19936 9006 142 0,'-14'-12'77'0,"14"12"-7"16,-18-16-11-16,18 16-10 16,0 0-11-16,0 0-5 15,0 0-9-15,19 19-4 16,1-6-5-16,0 3-3 15,9 4-2-15,2 2-1 16,5-3 1-16,3-1-2 16,0-1 1-16,0-2-2 15,5-1 0-15,-4-3-3 16,1-2 2-16,-2-2-1 16,-2-1-1-16,-6 1-1 0,-1-2 0 15,-8 0-1-15,-6 0-1 16,-3-1 0-1,-13-4-2-15,12 8-1 16,-12-8 2-16,-7 13-1 0,-5-4 2 16,-6 2 2-16,-4 5 2 15,-11 0 2-15,-1 5 2 16,-8 0 1-16,-2 3 2 16,0-4 1-16,-1 2 0 15,4-3-1-15,5-1-1 16,4-3-2-16,6-4 1 15,7-2-2-15,3-2 1 16,6-3-3-16,10-4-3 0,0 0-20 16,0 0-59-1,0 0-54-15,23-11-21 16,-7-2-6-16,12 7-10 16,-4-10 100-16</inkml:trace>
  <inkml:trace contextRef="#ctx0" brushRef="#br0" timeOffset="52216.41">21251 9063 192 0,'-6'-14'94'0,"6"14"-3"16,-8-17-8-16,8 17-12 0,0 0-12 16,0 0-12-1,-8 24-9-15,8-6-10 16,0 4-8-16,4 6-5 15,1 3-2-15,2 1-4 0,-1-1 2 16,1-3-2-16,4 0-4 16,-3-5-10-16,-1-3-41 15,1-5-46-15,3 0-42 16,-11-15-17-16,15 16-9 16,-15-16-3-16,17 5 129 15</inkml:trace>
  <inkml:trace contextRef="#ctx0" brushRef="#br0" timeOffset="52575.78">21560 9196 148 0,'0'0'105'16,"0"0"-35"-16,0 17-12 15,-8-2-11-15,3 3-11 16,5 1-2-16,0-1-2 16,2 2-2-16,9-6-2 15,5-1 3-15,7-5-1 16,5-3 1-16,1-5 0 16,2-5-1-16,-2-4-4 15,-1-3-2-15,-3-6-3 16,-6-3-4-16,-9-4-3 15,-5 1-3-15,-10-1-1 0,-3 3-1 16,-11 7-3 0,-4 4-55-16,-3 11-54 15,0 5-48-15,0 3-12 16,10 11-7-16,-1-6-5 0,13 10 107 16</inkml:trace>
  <inkml:trace contextRef="#ctx0" brushRef="#br0" timeOffset="52950.7">22109 9140 199 0,'0'0'104'0,"0"0"-24"16,-16 4-8-1,-1 7-14-15,0 3-18 0,-2 4-11 16,3 1-6-16,0 0-1 16,8 2 1-16,8-3 2 15,12-3 3-15,3-6 0 16,12 0 3-16,6-9-4 16,2 0 0-16,3-4-3 15,-1-6-6-15,-3-4-1 16,-1-4-6-16,-8-3-1 15,-11-2-1-15,-9-2-1 16,-11 1-2-16,-8 3-2 16,-11 2-62-16,-3 7-78 15,0 7-27-15,-9 0-10 16,10 13-4-16,-1-2-5 0</inkml:trace>
  <inkml:trace contextRef="#ctx0" brushRef="#br0" timeOffset="53981.88">23099 9125 157 0,'0'0'68'0,"-27"-7"-6"16,8 7-5-16,-4 0-7 16,-2 3-5-16,0 2-5 15,-2 6-2-15,5 1-1 16,-2 1-4-16,5 4-2 0,2 1 1 15,7 2 2 1,1-2-3-16,9 1 2 16,5-1-3-16,9 0-3 15,7-5-7-15,6-1-12 0,9-2-37 16,3-4-34-16,5-2-26 16,-1-4-20-16,1 0-16 15,-2-6-10-15,-6-2-2 16,2 1 4-16</inkml:trace>
  <inkml:trace contextRef="#ctx0" brushRef="#br0" timeOffset="54521.2">23372 9203 129 0,'0'0'65'16,"0"0"-4"-16,0 0 0 0,-4 18-2 15,4-7-6-15,0 6-6 16,0-1 0-16,6 4-2 15,-2-1-7 1,2 2-1-16,2-5-7 16,1 0-2-16,-1-3 0 15,1-2 4-15,-9-11-5 16,21 12 2-16,-21-12-5 16,21 0-2-16,-21 0-1 15,24-12-6-15,-12 2-3 16,2-1-4-16,2 2-1 15,-2-2-4-15,0 2 1 16,-1 2-1-16,0 7-1 16,-3 0 2-16,-10 0-1 15,17 12 1-15,-17-12-1 0,11 21 1 16,-7-8-2-16,2-1 1 16,-6-12-1-16,14 17 0 15,-14-17-1-15,13 7 1 16,-13-7 0-16,20-7 0 15,-7-2 1-15,2-2-2 16,1-1-1-16,2-4 0 16,0 3 1-16,2 1-1 15,-5 3 1-15,5 3-1 16,-1 2 0-16,-2 4 2 16,2 4 0-16,1 3-1 15,-2 0 1-15,1 3-1 16,3 1-34-16,-1-4-70 0,0-1-50 15,0 3-16-15,-6-9-4 16,2 6-7-16,-17-6 6 16</inkml:trace>
  <inkml:trace contextRef="#ctx0" brushRef="#br0" timeOffset="57036.66">28862 4928 110 0,'-7'-11'45'15,"7"11"-4"-15,-14 19-5 16,4 0-4-16,-2 10-9 16,-3 4-7-16,2 9-1 15,-7 3-3-15,4 2-2 16,-2 0 0-16,2-2-4 15,-2-2-9-15,5-2-20 0,-1-2-28 16,1-10-39-16,5 1-10 16,-5-12 11-16,7 4 89 15</inkml:trace>
  <inkml:trace contextRef="#ctx0" brushRef="#br0" timeOffset="57489.78">28378 5024 60 0,'15'-3'34'0,"5"8"-2"15,0 3-6-15,7 3-3 16,0 5-2-16,5 2-2 16,-3 3-6-16,2 2-4 15,-3 2-9-15,-2 1 0 16,-4 1-3-16,5 0 3 16,-2-2-3-16,-1 0 3 15,2-2-1-15,1-2 0 16,-6-2 0-16,3 0 1 15,-4-2 6-15,-6-2-3 16,-6-1 12-16,-2-1-2 16,-12-2 13-16,6-11-2 15,-20 17 9-15,-1-12-5 16,-5-5-3-16,-3 0-3 0,-2 0-5 16,1 0-17-16,-2-6-35 15,-1-2-46-15,9 8-26 16,-5-12-4-16,9 12 5 15,-4-13 106-15</inkml:trace>
  <inkml:trace contextRef="#ctx0" brushRef="#br0" timeOffset="57911.6">28237 5392 308 0,'0'0'106'0,"0"-11"-1"0,0 11-10 16,0-14-15-16,0 14-17 15,7-13-15-15,-7 13-14 16,0 0-16-1,7-11-26-15,-7 11-78 0,0 0-64 16,0 0-10-16,14 8-13 16,-14-8-2-16,0 0 70 15</inkml:trace>
  <inkml:trace contextRef="#ctx0" brushRef="#br0" timeOffset="66162.31">19451 11194 57 0,'0'0'30'0,"0"0"-3"16,0 0 0 0,0 0 0-16,8 24-1 0,-1-5 0 15,2 6 0-15,3 6 0 16,1 4-1-16,2 5-1 15,-1-1-2-15,4 7 0 16,-4 0-2-16,3 2 3 16,-6-1-2-16,1 1 0 15,-1-1 1-15,-1-1-2 16,0 1 0-16,-3-7-2 16,0-4 0-16,-1-5-4 15,-1-4 3-15,-5-6-6 16,9-2-1-16,-9-6-13 15,0-13-31-15,-5 18-37 16,0-8-36-16,-7-10-15 0,12 0-10 16,-23 4 1-16,12-1 131 15</inkml:trace>
  <inkml:trace contextRef="#ctx0" brushRef="#br0" timeOffset="66459.22">19409 11869 96 0,'0'0'51'0,"0"16"-7"15,7 0-7-15,5 5-7 16,3 5-6-16,4 1 0 16,7 2 3-16,1-2-1 0,3-5 4 15,0-5 5-15,0-7 8 16,1-4 4-16,-6-9 1 15,0-5 1-15,-5-7-4 16,-2-4-3-16,-5-7-8 16,-4-2-9-16,-2-2-10 15,-3 1-38-15,0 4-55 16,-4 11-53-16,0 0-15 16,0 14-8-16,0 0-7 15,0 33 82-15</inkml:trace>
  <inkml:trace contextRef="#ctx0" brushRef="#br0" timeOffset="67209.17">19928 13183 73 0,'-12'8'75'0,"-5"5"-24"0,-5-1 0 16,0 2 3 0,-5-3 0-16,4-4-4 0,1-3-2 15,4-4-3-15,6-8-3 16,2-2-3-16,10-6-6 15,0-5-4-15,7-1-8 16,4-2-3-16,2 1-5 16,3-2-4-16,1 6-1 15,-2 3-2-15,1 4-1 16,-2 6 0-16,-4 6 1 16,-10 0 0-16,20 14-1 15,-13 1-1-15,-1 7 2 16,-2 4 0-16,1 5 1 15,-5 6-3-15,0 2 1 0,-3 4-1 16,-3-2 3-16,-6 0-3 16,-3 0 2-16,-1-2-3 15,-2-2-16-15,0-4-73 16,3-5-43-16,-3-10-22 16,9 0-3-16,9-18-5 15,-9 11 49-15</inkml:trace>
  <inkml:trace contextRef="#ctx0" brushRef="#br0" timeOffset="67590.88">20178 13072 156 0,'0'0'121'0,"0"0"-50"16,0 0-11-16,0 0-8 16,0 0-9-16,0 17-9 15,-4-3-4-15,4 4-3 16,0 2-5-16,0 3-1 16,0-2-2-16,0 2 0 15,4-3-3-15,0-1 2 16,0-2-2-16,5-3 2 15,-1-3-3-15,4-3 1 0,3-3-1 16,1-2-1-16,4-3-2 16,3 0-2-1,-2-7-14-15,1 0-34 0,0-1-40 16,-1 0-35-16,-8-3-30 0,3 0-8 16,-11-2-7-16,-5 13 18 15</inkml:trace>
  <inkml:trace contextRef="#ctx0" brushRef="#br0" timeOffset="67809.65">20420 13116 187 0,'0'0'95'0,"0"14"-2"0,0 2-2 16,-5 7-9-16,2 6-12 15,3 8-7 1,-4 3-15-16,4 4-12 0,-4-2-15 15,4 0-8-15,0-4-11 16,-4-4-37-16,4-9-55 16,0-4-45-16,0-21-9 15,-5 18-11-15,5-18-1 16,-13-3 70-16</inkml:trace>
  <inkml:trace contextRef="#ctx0" brushRef="#br0" timeOffset="68481.45">20598 12547 93 0,'12'0'57'15,"-12"0"-2"-15,-14 14-2 16,-16 3-1-16,-14 3-3 0,-14 6-8 15,-9 1-4-15,-10 2-4 16,-10 1-2-16,-8-1-2 16,1-3-2-16,-1-5-3 15,1 1-2-15,3-7-2 16,4 1-2-16,8-6-5 16,10 0 0-16,8-3-3 15,9 0 0-15,9 1-2 16,10 0 2-16,8 5-3 15,9 3-3-15,5 5 2 16,3 6-2-16,8 2 2 16,0 6-3-16,0 4 2 15,5 4-3-15,-5 0 1 0,3-1 0 16,-3 2-1-16,-8-2 2 16,1-1-2-1,-3-4 4-15,-3-5 3 16,-2-5 4-16,-2-8 1 0,-1-3 1 15,-3-9 0-15,0-7 0 16,-1-3 1-16,-2-10-2 16,-3-8-2-16,4-5-4 15,-2-8-3-15,3-4-40 16,7 1-71-16,5 0-43 16,0-1-14-16,4 8-8 15,-5-2-7-15,1 8 82 16</inkml:trace>
  <inkml:trace contextRef="#ctx0" brushRef="#br0" timeOffset="69505.23">16998 11391 100 0,'2'-13'47'16,"-2"13"0"-16,-4 12 0 16,-3 4 0-16,-3 9-10 0,-5 6 0 15,-7 6-4 1,-3 7 2-16,-5 5-4 16,-6 4 0-16,-2 3-3 15,-4 2-1-15,0 1 0 0,1-1-2 16,2 1-3-16,4-3-1 15,2 0-6-15,5-4 0 16,3-4-6 0,4-1-3-16,1-7 1 15,6-5-4-15,1-5 2 16,3-7-3-16,3-5 3 16,3-3-3-16,4-15 6 15,0 0 1-15,0 0 0 16,0 0 0-16,-10-22 0 15,10 3 3-15,-6-6-4 16,2-2 1-16,-2-3-5 16,2 1 3-16,0 1-2 0,-2 3 2 15,3 5-4-15,3 4 0 16,-4 5 1-16,4 11-1 16,0 0-1-16,0 0 0 15,0 0-1 1,-4 16 1-16,4 1 1 0,0 6 1 15,-3 5-2-15,3 5-2 16,-4 0 3-16,4 0-4 16,-3-3 4-16,3-3-5 15,0-4 4-15,0-4-2 16,3-7 5-16,-3-12 0 16,13 9 1-16,-1-9 2 15,5-9 1-15,5 1 1 0,4-2-4 16,6-3-34-16,6 5-91 15,6 2-29-15,-5-3-15 16,2 9-5-16,-10 7-9 16</inkml:trace>
  <inkml:trace contextRef="#ctx0" brushRef="#br0" timeOffset="70270.82">15358 13468 96 0,'0'16'106'0,"3"10"-56"15,1 8-10-15,5 9-11 16,1 7-8-16,-1 2-4 16,3-1-9-16,0-6-4 15,-3-5-5-15,-2-9 9 16,1-10 8-16,-2-11 3 15,-6-10 1-15,13-9 2 16,-8-8 2-16,-5-9 0 16,5-8-2-16,-5-11 1 15,0-9-7-15,0-9-5 16,0-7 1-16,0 0 0 16,0-1 0-16,-6 2 0 15,6 7 2-15,-6 6-5 0,6 11-1 16,0 8 0-16,0 11 0 15,2 1-1-15,9 7-1 16,7 0 1-16,7 4 1 16,9-3 5-16,12 2 2 15,12-2 4-15,8 2-1 16,11 0 0-16,10 1-3 16,2 1 3-16,5 0-1 15,0 2-6-15,-3 2-2 16,-7 2-31-16,-11 4-51 15,-11 3-68-15,-15 10-9 16,-23 3-15-16,-13 8-7 16,-22 5 44-16</inkml:trace>
  <inkml:trace contextRef="#ctx0" brushRef="#br0" timeOffset="70645.78">15823 13375 160 0,'0'0'83'0,"0"0"-6"16,0 0-3-16,0 12-3 15,0 6-9-15,0 7-5 16,-4 3-11-16,4 5 1 16,-3 5-13-16,-3 5-8 15,1-3-6-15,-4 0-10 16,2-1-27-16,-4-3-45 15,5-5-49-15,6-5-35 16,-4-12-5-16,11-1-5 0,-7-13 32 16</inkml:trace>
  <inkml:trace contextRef="#ctx0" brushRef="#br0" timeOffset="70958.33">16021 13502 234 0,'0'0'126'0,"-7"21"-46"15,3-4-11-15,4 5-19 16,4 3-10-16,0-1-6 16,9-1-6-16,1-5-5 0,7-6-6 15,4-8 3-15,3-4-7 16,-1-7 5-1,1-5 2-15,-3-7-5 16,-4-3 1-16,-8-2-2 0,-5 4 3 16,-8-1-4-16,-11 6 3 15,-6 6-16-15,-3 4-43 16,-1 10-70-16,1 5-33 16,1 2-19-16,5 5-3 15,4-4-9-15</inkml:trace>
  <inkml:trace contextRef="#ctx0" brushRef="#br0" timeOffset="71286.38">16412 13462 165 0,'0'0'135'0,"-7"22"-46"16,-2-3-16-16,4 6-13 15,0 0-12-15,5 2-7 16,0 1-11-16,12-7-6 16,2-3-6-16,7-7 3 15,5-4-5-15,8-11 5 16,1-4 4-16,1-6-5 16,0-7 2-16,-5-3-6 15,-3-4 2-15,-11 1-2 16,-4-2 3-16,-13 2-5 15,-15 6-4-15,-9 5-1 16,-7 3-52-16,-5 7-90 0,0 6-26 16,0 4-11-16,8 8-11 15,3-3-3-15</inkml:trace>
  <inkml:trace contextRef="#ctx0" brushRef="#br0" timeOffset="75278.83">17714 13208 139 0,'-6'-17'65'0,"4"8"-5"15,2 9-4-15,0-14-10 16,0 14-7-16,16 9-11 16,-2 4-8-16,6 2-6 0,4 5-4 15,4 6-2-15,1 4-1 16,8 1 0-16,0-2-2 15,3 1 0 1,0-2 1-16,2-2-1 0,1-4 0 16,-2-3-2-16,-1-4 2 15,-4-5-1-15,-3 1-1 16,-4-6 1-16,-4-1-1 16,-9-4 0-16,2 4 0 15,-18-4 3-15,15 0 3 16,-15 0 2-16,0 0 3 15,0 0-1-15,0 0 4 0,-9-5-3 16,9 5 2-16,-19 0-3 16,6 0-2-1,-3 0-3-15,-2 9 0 16,-3-1-6-16,-5 4 2 0,-2 5-3 16,-4 3-2-16,-2 3 1 15,0 3-2-15,-2 1 2 16,-1 4-1-16,2-2 5 15,1 2-2-15,1-3 6 16,5-1 1-16,2-1-2 16,5-3 3-16,1-4-1 15,6-1 1-15,1-5-1 16,5-2 0-16,8-11 0 16,-7 11 1-16,7-11 0 15,0 0 0-15,0 0 0 16,0 0-7-16,9-8-37 15,-9 8-54-15,13-13-53 0,-13 13-16 16,13-14-9-16,-1 10-7 16,-12 4 107-16</inkml:trace>
  <inkml:trace contextRef="#ctx0" brushRef="#br0" timeOffset="77419.31">16616 15431 100 0,'0'0'61'0,"-5"12"-5"16,5 4-5-16,-3 6-5 16,3 7-3-16,0 8-10 15,0 3 1-15,0 3-8 16,0 3-4-16,0 0-9 15,0-2-7-15,0-2-28 16,0-4-40-16,6-1-45 16,-6-12-21-16,8 2-5 15,-8-14 94-15,13 0 39 16</inkml:trace>
  <inkml:trace contextRef="#ctx0" brushRef="#br0" timeOffset="77763.03">16878 15623 143 0,'-10'25'59'0,"7"1"-8"15,3 4-17-15,0 2-5 16,10 1-10-16,3-6-2 0,5-4 1 15,4-9 2-15,2-7 4 16,3-7 6-16,0-7 6 16,-3-8 2-16,-1-4 2 15,-6-7-1-15,-3-4 1 16,-8-8-12-16,-6 2 2 16,-9 0-12-16,-7 5 1 15,-9 5-24-15,-4 6-29 16,-3 12-73-16,5 8-45 15,0 11-6-15,8 9-11 16,4 0 62-16</inkml:trace>
  <inkml:trace contextRef="#ctx0" brushRef="#br0" timeOffset="78544.18">18083 15404 205 0,'-6'-14'71'16,"6"14"-12"-16,0 0-15 15,21 7-12-15,4 7-14 16,9 8-6-16,4-1-3 16,11 4 0-16,2-2-3 15,3-2 1-15,1-3-1 16,1-1 1-16,-6-5-1 15,-3-3-1-15,-6-2-3 16,-7-2 2-16,-6 1 1 16,-4-1 6-16,-11 5 10 15,-7 4-3-15,-11 0 10 0,-7 7-5 16,-9 1 10-16,-5 4-7 16,-7 2 5-16,-1 3-12 15,-3-3-3-15,0 0-3 16,-1-1-10-16,5-1-31 15,5 2-61-15,6 1-54 16,8-9-15-16,14 1-8 16,6-9 1-16,19 2 165 15</inkml:trace>
  <inkml:trace contextRef="#ctx0" brushRef="#br0" timeOffset="79271.18">19966 15304 178 0,'0'0'79'0,"-20"0"-5"15,0 11-10-15,-2 11-12 0,-3 6-13 16,4 5-10-16,-2 2-9 15,9 0-5-15,0-5-6 16,11-5-3-16,6-7-2 16,9-5 1-16,4-9 0 15,7-8-1-15,1-6 0 16,2-5 0-16,1-5 0 16,-3-3 1-16,-1-1 1 15,-6 3 1-15,-3 4 1 16,-4 3 2-16,-10 14 2 0,0 0-1 15,0 0 3-15,0 13-1 16,-12 5 2-16,3 9 3 16,-3 5 2-1,2 5-6-15,-2 5 2 16,0 0-4-16,2-1 3 16,2 1-5-1,-1-5 1-15,5 1-8 16,4-8-16-16,-7-6-29 0,7-3-47 15,4-6-42-15,-4-15-23 16,14 10-7-16,-1-17-7 16,3-3 111-16</inkml:trace>
  <inkml:trace contextRef="#ctx0" brushRef="#br0" timeOffset="79630.52">20263 15307 210 0,'7'-14'80'0,"-7"14"-7"15,0 0-7-15,16 12-11 16,-16 6-10-16,0 7-5 16,0 0-6-16,0 7 3 15,-7-1-7-15,7-1 1 16,-3 0-7-16,3-3-1 15,0-4-4-15,5-3-1 16,1-3 0-16,1-1-3 16,2-4-1-16,2-2-3 0,2-2-1 15,4-6-2-15,-1-2-2 16,4 0 0 0,-2 0-3-16,4-5-9 15,0 0-36-15,-6-1-39 0,2-3-46 16,-3 5-29-16,-15 4-4 15,18-15-10-15,-18 15 36 16</inkml:trace>
  <inkml:trace contextRef="#ctx0" brushRef="#br0" timeOffset="79849.25">20552 15391 215 0,'0'0'116'0,"0"0"-8"0,-6 16-7 15,2 4-14 1,4 12-13-16,-6 5-17 16,6 7-13-16,0 2-13 0,5 4-17 15,-3-5-14-15,3-4-35 16,0-2-42-16,-5-9-51 16,0-9-27-16,0-3-7 15,0-18-11-15,-10 16 56 16</inkml:trace>
  <inkml:trace contextRef="#ctx0" brushRef="#br0" timeOffset="80536.7">20833 14765 131 0,'14'-8'69'0,"-14"8"-2"15,-15 4-5-15,-15 8-10 16,-13 6-4-16,-13 1-10 16,-10 4-6-16,-11 1-6 0,-7-2-1 15,-5-1-4-15,-2-3 2 16,1-6 2 0,7-1 0-16,3-5 0 15,6-1-1-15,11-5 1 0,10 4-1 16,8-4-2-16,11 0-2 15,6 5-5-15,6 3-2 16,4 6-3-16,1 7-8 16,5 5 3-16,1 10-4 15,-3 6 1-15,2 9-1 16,1 9 0-16,1 6-1 16,1 1 1-16,4 4 3 0,-2-1-2 15,3 0-3-15,4-2 4 16,0-6-6-1,0-3 4-15,0-5-4 16,0-4 5-16,4-8-6 16,-4-9 3-16,0-3 2 0,0-10 1 15,0-5 1-15,0-15 1 16,-13 3-1-16,2-18 1 16,-5-5 0-16,-2-9 1 15,-4-7-1-15,-2-7 1 16,-3-5 0-16,3-1-6 15,4 1-11-15,7 5-60 16,10 5-65-16,10 3-25 0,13 8-6 16,8 5-11-1,12 9 35-15</inkml:trace>
  <inkml:trace contextRef="#ctx0" brushRef="#br0" timeOffset="80989.81">20044 15423 195 0,'0'-18'74'0,"0"-1"-2"15,0-1-8 1,-7 3-9-16,-6 4-16 16,-1 4-27-16,-4 9-46 0,0 3-65 15,-6 4-21-15,9 11-16 16,-5 0 14-16,9 13 122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24856-FE5C-4258-8052-44B662378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A1E13-614E-4E0B-A9A1-1C447FCEC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C39BE-3D04-44AD-99A0-7F69E945E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4FD05-B101-43EB-82F1-5890C09B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839C9-73D1-4DC7-AEB2-C665F94F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4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A8D3-CFB0-48C7-9129-92567697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C6BE1-DD32-4040-9C8B-00947209B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3CAC3-67E9-4792-8BB2-E37E75230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E32E-2FD1-4B67-89D7-BC317D9C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BFF4C-4A32-490F-891F-595C6C0CF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2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0013-2359-4F93-B3DD-55024D65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285B3-54D7-4AC8-964D-097CCAA8E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0766E-E5B9-4992-8D2B-3D47DBC7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400AC-8DA5-4594-8DCA-F5855921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B73A5-EFFB-4B05-A93E-75972753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81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C718B-7E7A-40FA-84AD-A04EBCE7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DABD2-D96A-40CE-8A05-B00062B05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A0545-E683-4AD3-B125-31839D318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66EE0-FAA2-43A2-8E4B-CE85AD4C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16D3C-93AA-481E-BDF1-B7D9BDE8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D5235-1921-4147-B0BC-CB8D1E7AA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5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0A0A6-D762-46BF-A0DB-591AEECC7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DFE9C-BA15-4325-A5B9-EC708680F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FC0B1-F910-4972-867F-199F7FA19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D3E600-009C-4F00-8099-2489C4E32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553CF-0790-4FE0-8539-737CE2EEB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9B5E8E-BA38-4A3D-BABE-D84D0617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FE0A93-3A53-4D8E-ACDA-66391497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C05D3D-8545-4982-98B1-BE97B424D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0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2B08A-4C97-4410-BBA1-3EE4B9805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1D10F-78C1-4A37-A2B6-B89CB7F73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6F0B9-F01E-4C8F-9F88-ECB74CFC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1C7A7-D2E3-4B33-9810-FBC0B8C6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5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60F45C-EC34-4931-BF1C-9E343F332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EF808-8AA6-405B-A56D-D6DA947B2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EEDDD-09B1-4D22-8CB1-1C236D9A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7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A4E4-0ACD-474C-922A-20EB8C986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0466D-624B-4495-9BD9-DF548A22E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5E63B-AC3D-4FC1-ABB3-BF0296DE7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1DBC3-F557-4D98-B1CD-840D1D7B7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61E15-FF25-4033-A4EA-E85F226D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AF467-E9D6-44A0-B1D9-323688159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1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8C64-7DC6-4A55-B202-0751CC18C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478FD-B54D-4D65-B1C7-B82301AFC4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EA93D-5D8E-4142-BA54-2065D0212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110D1-68C8-45DD-AD42-457E78AC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80E9C-A840-4E5D-8355-DCD1AA267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3EDBE-69C7-4944-8E5A-69CC68A8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3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DE2B7-6F51-4023-8FDC-3EC081CB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26C1B-294C-4E2A-85B1-32D883DB6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D35F5-B25A-46DA-996B-5B0D691C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D347C-55CC-4929-967B-DA42AE8A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0CF5F-23C9-4AAA-A3DD-D52E41A1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0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46DCD-C275-4BED-B61C-3A098970A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750181-097E-482B-BBF0-F899160E9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96989-36CA-486E-B0AA-7DBD46895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F5332-21F9-4D38-A255-CB216743B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A08DE-DC4A-474E-B7D1-EF75FBFB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7940C-63D5-425C-8AEC-7C59D86D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A857A-7B55-46FF-8090-AE6BBABCD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A0955-DC7E-4A9F-B84E-F4370E00AD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04CD4-AD22-400C-B52D-621F312A7B5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571B5-4AAA-4E8B-B822-3F47B22BB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11F2E-5C18-425A-9B56-014AE4D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1BE22-E23C-4290-B14D-72D9E4C9A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8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mathbook_8" TargetMode="External" /><Relationship Id="rId2" Type="http://schemas.openxmlformats.org/officeDocument/2006/relationships/hyperlink" Target="http://t.me/mustafaallam" TargetMode="Externa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13" Type="http://schemas.openxmlformats.org/officeDocument/2006/relationships/customXml" Target="../ink/ink6.xml" /><Relationship Id="rId18" Type="http://schemas.openxmlformats.org/officeDocument/2006/relationships/image" Target="../media/image13.png" /><Relationship Id="rId26" Type="http://schemas.openxmlformats.org/officeDocument/2006/relationships/image" Target="../media/image17.png" /><Relationship Id="rId3" Type="http://schemas.openxmlformats.org/officeDocument/2006/relationships/customXml" Target="../ink/ink1.xml" /><Relationship Id="rId21" Type="http://schemas.openxmlformats.org/officeDocument/2006/relationships/customXml" Target="../ink/ink10.xml" /><Relationship Id="rId7" Type="http://schemas.openxmlformats.org/officeDocument/2006/relationships/customXml" Target="../ink/ink3.xml" /><Relationship Id="rId12" Type="http://schemas.openxmlformats.org/officeDocument/2006/relationships/image" Target="../media/image10.png" /><Relationship Id="rId17" Type="http://schemas.openxmlformats.org/officeDocument/2006/relationships/customXml" Target="../ink/ink8.xml" /><Relationship Id="rId25" Type="http://schemas.openxmlformats.org/officeDocument/2006/relationships/customXml" Target="../ink/ink12.xml" /><Relationship Id="rId2" Type="http://schemas.openxmlformats.org/officeDocument/2006/relationships/image" Target="../media/image5.png" /><Relationship Id="rId16" Type="http://schemas.openxmlformats.org/officeDocument/2006/relationships/image" Target="../media/image12.png" /><Relationship Id="rId20" Type="http://schemas.openxmlformats.org/officeDocument/2006/relationships/image" Target="../media/image14.png" /><Relationship Id="rId29" Type="http://schemas.openxmlformats.org/officeDocument/2006/relationships/customXml" Target="../ink/ink14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11" Type="http://schemas.openxmlformats.org/officeDocument/2006/relationships/customXml" Target="../ink/ink5.xml" /><Relationship Id="rId24" Type="http://schemas.openxmlformats.org/officeDocument/2006/relationships/image" Target="../media/image16.png" /><Relationship Id="rId5" Type="http://schemas.openxmlformats.org/officeDocument/2006/relationships/customXml" Target="../ink/ink2.xml" /><Relationship Id="rId15" Type="http://schemas.openxmlformats.org/officeDocument/2006/relationships/customXml" Target="../ink/ink7.xml" /><Relationship Id="rId23" Type="http://schemas.openxmlformats.org/officeDocument/2006/relationships/customXml" Target="../ink/ink11.xml" /><Relationship Id="rId28" Type="http://schemas.openxmlformats.org/officeDocument/2006/relationships/image" Target="../media/image18.png" /><Relationship Id="rId10" Type="http://schemas.openxmlformats.org/officeDocument/2006/relationships/image" Target="../media/image9.png" /><Relationship Id="rId19" Type="http://schemas.openxmlformats.org/officeDocument/2006/relationships/customXml" Target="../ink/ink9.xml" /><Relationship Id="rId4" Type="http://schemas.openxmlformats.org/officeDocument/2006/relationships/image" Target="../media/image6.png" /><Relationship Id="rId9" Type="http://schemas.openxmlformats.org/officeDocument/2006/relationships/customXml" Target="../ink/ink4.xml" /><Relationship Id="rId14" Type="http://schemas.openxmlformats.org/officeDocument/2006/relationships/image" Target="../media/image11.png" /><Relationship Id="rId22" Type="http://schemas.openxmlformats.org/officeDocument/2006/relationships/image" Target="../media/image15.png" /><Relationship Id="rId27" Type="http://schemas.openxmlformats.org/officeDocument/2006/relationships/customXml" Target="../ink/ink13.xml" /><Relationship Id="rId30" Type="http://schemas.openxmlformats.org/officeDocument/2006/relationships/image" Target="../media/image19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7.png" /><Relationship Id="rId5" Type="http://schemas.openxmlformats.org/officeDocument/2006/relationships/customXml" Target="../ink/ink16.xml" /><Relationship Id="rId4" Type="http://schemas.openxmlformats.org/officeDocument/2006/relationships/image" Target="../media/image1010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png" /><Relationship Id="rId117" Type="http://schemas.openxmlformats.org/officeDocument/2006/relationships/customXml" Target="../ink/ink74.xml" /><Relationship Id="rId21" Type="http://schemas.openxmlformats.org/officeDocument/2006/relationships/customXml" Target="../ink/ink26.xml" /><Relationship Id="rId42" Type="http://schemas.openxmlformats.org/officeDocument/2006/relationships/image" Target="../media/image42.png" /><Relationship Id="rId47" Type="http://schemas.openxmlformats.org/officeDocument/2006/relationships/customXml" Target="../ink/ink39.xml" /><Relationship Id="rId63" Type="http://schemas.openxmlformats.org/officeDocument/2006/relationships/customXml" Target="../ink/ink47.xml" /><Relationship Id="rId68" Type="http://schemas.openxmlformats.org/officeDocument/2006/relationships/image" Target="../media/image55.png" /><Relationship Id="rId84" Type="http://schemas.openxmlformats.org/officeDocument/2006/relationships/image" Target="../media/image63.png" /><Relationship Id="rId89" Type="http://schemas.openxmlformats.org/officeDocument/2006/relationships/customXml" Target="../ink/ink60.xml" /><Relationship Id="rId112" Type="http://schemas.openxmlformats.org/officeDocument/2006/relationships/image" Target="../media/image77.png" /><Relationship Id="rId133" Type="http://schemas.openxmlformats.org/officeDocument/2006/relationships/customXml" Target="../ink/ink82.xml" /><Relationship Id="rId138" Type="http://schemas.openxmlformats.org/officeDocument/2006/relationships/image" Target="../media/image90.png" /><Relationship Id="rId154" Type="http://schemas.openxmlformats.org/officeDocument/2006/relationships/image" Target="../media/image98.png" /><Relationship Id="rId159" Type="http://schemas.openxmlformats.org/officeDocument/2006/relationships/customXml" Target="../ink/ink95.xml" /><Relationship Id="rId170" Type="http://schemas.openxmlformats.org/officeDocument/2006/relationships/image" Target="../media/image106.png" /><Relationship Id="rId16" Type="http://schemas.openxmlformats.org/officeDocument/2006/relationships/image" Target="../media/image29.png" /><Relationship Id="rId107" Type="http://schemas.openxmlformats.org/officeDocument/2006/relationships/customXml" Target="../ink/ink69.xml" /><Relationship Id="rId11" Type="http://schemas.openxmlformats.org/officeDocument/2006/relationships/customXml" Target="../ink/ink21.xml" /><Relationship Id="rId32" Type="http://schemas.openxmlformats.org/officeDocument/2006/relationships/image" Target="../media/image37.png" /><Relationship Id="rId37" Type="http://schemas.openxmlformats.org/officeDocument/2006/relationships/customXml" Target="../ink/ink34.xml" /><Relationship Id="rId53" Type="http://schemas.openxmlformats.org/officeDocument/2006/relationships/customXml" Target="../ink/ink42.xml" /><Relationship Id="rId58" Type="http://schemas.openxmlformats.org/officeDocument/2006/relationships/image" Target="../media/image50.png" /><Relationship Id="rId74" Type="http://schemas.openxmlformats.org/officeDocument/2006/relationships/image" Target="../media/image58.png" /><Relationship Id="rId79" Type="http://schemas.openxmlformats.org/officeDocument/2006/relationships/customXml" Target="../ink/ink55.xml" /><Relationship Id="rId102" Type="http://schemas.openxmlformats.org/officeDocument/2006/relationships/image" Target="../media/image72.png" /><Relationship Id="rId123" Type="http://schemas.openxmlformats.org/officeDocument/2006/relationships/customXml" Target="../ink/ink77.xml" /><Relationship Id="rId128" Type="http://schemas.openxmlformats.org/officeDocument/2006/relationships/image" Target="../media/image85.png" /><Relationship Id="rId144" Type="http://schemas.openxmlformats.org/officeDocument/2006/relationships/image" Target="../media/image93.png" /><Relationship Id="rId149" Type="http://schemas.openxmlformats.org/officeDocument/2006/relationships/customXml" Target="../ink/ink90.xml" /><Relationship Id="rId5" Type="http://schemas.openxmlformats.org/officeDocument/2006/relationships/customXml" Target="../ink/ink18.xml" /><Relationship Id="rId90" Type="http://schemas.openxmlformats.org/officeDocument/2006/relationships/image" Target="../media/image66.png" /><Relationship Id="rId95" Type="http://schemas.openxmlformats.org/officeDocument/2006/relationships/customXml" Target="../ink/ink63.xml" /><Relationship Id="rId160" Type="http://schemas.openxmlformats.org/officeDocument/2006/relationships/image" Target="../media/image101.png" /><Relationship Id="rId165" Type="http://schemas.openxmlformats.org/officeDocument/2006/relationships/customXml" Target="../ink/ink98.xml" /><Relationship Id="rId22" Type="http://schemas.openxmlformats.org/officeDocument/2006/relationships/image" Target="../media/image32.png" /><Relationship Id="rId27" Type="http://schemas.openxmlformats.org/officeDocument/2006/relationships/customXml" Target="../ink/ink29.xml" /><Relationship Id="rId43" Type="http://schemas.openxmlformats.org/officeDocument/2006/relationships/customXml" Target="../ink/ink37.xml" /><Relationship Id="rId48" Type="http://schemas.openxmlformats.org/officeDocument/2006/relationships/image" Target="../media/image45.png" /><Relationship Id="rId64" Type="http://schemas.openxmlformats.org/officeDocument/2006/relationships/image" Target="../media/image53.png" /><Relationship Id="rId69" Type="http://schemas.openxmlformats.org/officeDocument/2006/relationships/customXml" Target="../ink/ink50.xml" /><Relationship Id="rId113" Type="http://schemas.openxmlformats.org/officeDocument/2006/relationships/customXml" Target="../ink/ink72.xml" /><Relationship Id="rId118" Type="http://schemas.openxmlformats.org/officeDocument/2006/relationships/image" Target="../media/image80.png" /><Relationship Id="rId134" Type="http://schemas.openxmlformats.org/officeDocument/2006/relationships/image" Target="../media/image88.png" /><Relationship Id="rId139" Type="http://schemas.openxmlformats.org/officeDocument/2006/relationships/customXml" Target="../ink/ink85.xml" /><Relationship Id="rId80" Type="http://schemas.openxmlformats.org/officeDocument/2006/relationships/image" Target="../media/image61.png" /><Relationship Id="rId85" Type="http://schemas.openxmlformats.org/officeDocument/2006/relationships/customXml" Target="../ink/ink58.xml" /><Relationship Id="rId150" Type="http://schemas.openxmlformats.org/officeDocument/2006/relationships/image" Target="../media/image96.png" /><Relationship Id="rId155" Type="http://schemas.openxmlformats.org/officeDocument/2006/relationships/customXml" Target="../ink/ink93.xml" /><Relationship Id="rId171" Type="http://schemas.openxmlformats.org/officeDocument/2006/relationships/customXml" Target="../ink/ink101.xml" /><Relationship Id="rId12" Type="http://schemas.openxmlformats.org/officeDocument/2006/relationships/image" Target="../media/image27.png" /><Relationship Id="rId17" Type="http://schemas.openxmlformats.org/officeDocument/2006/relationships/customXml" Target="../ink/ink24.xml" /><Relationship Id="rId33" Type="http://schemas.openxmlformats.org/officeDocument/2006/relationships/customXml" Target="../ink/ink32.xml" /><Relationship Id="rId38" Type="http://schemas.openxmlformats.org/officeDocument/2006/relationships/image" Target="../media/image40.png" /><Relationship Id="rId59" Type="http://schemas.openxmlformats.org/officeDocument/2006/relationships/customXml" Target="../ink/ink45.xml" /><Relationship Id="rId103" Type="http://schemas.openxmlformats.org/officeDocument/2006/relationships/customXml" Target="../ink/ink67.xml" /><Relationship Id="rId108" Type="http://schemas.openxmlformats.org/officeDocument/2006/relationships/image" Target="../media/image75.png" /><Relationship Id="rId124" Type="http://schemas.openxmlformats.org/officeDocument/2006/relationships/image" Target="../media/image83.png" /><Relationship Id="rId129" Type="http://schemas.openxmlformats.org/officeDocument/2006/relationships/customXml" Target="../ink/ink80.xml" /><Relationship Id="rId54" Type="http://schemas.openxmlformats.org/officeDocument/2006/relationships/image" Target="../media/image48.png" /><Relationship Id="rId70" Type="http://schemas.openxmlformats.org/officeDocument/2006/relationships/image" Target="../media/image56.png" /><Relationship Id="rId75" Type="http://schemas.openxmlformats.org/officeDocument/2006/relationships/customXml" Target="../ink/ink53.xml" /><Relationship Id="rId91" Type="http://schemas.openxmlformats.org/officeDocument/2006/relationships/customXml" Target="../ink/ink61.xml" /><Relationship Id="rId96" Type="http://schemas.openxmlformats.org/officeDocument/2006/relationships/image" Target="../media/image69.png" /><Relationship Id="rId140" Type="http://schemas.openxmlformats.org/officeDocument/2006/relationships/image" Target="../media/image91.png" /><Relationship Id="rId145" Type="http://schemas.openxmlformats.org/officeDocument/2006/relationships/customXml" Target="../ink/ink88.xml" /><Relationship Id="rId161" Type="http://schemas.openxmlformats.org/officeDocument/2006/relationships/customXml" Target="../ink/ink96.xml" /><Relationship Id="rId166" Type="http://schemas.openxmlformats.org/officeDocument/2006/relationships/image" Target="../media/image10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4.png" /><Relationship Id="rId15" Type="http://schemas.openxmlformats.org/officeDocument/2006/relationships/customXml" Target="../ink/ink23.xml" /><Relationship Id="rId23" Type="http://schemas.openxmlformats.org/officeDocument/2006/relationships/customXml" Target="../ink/ink27.xml" /><Relationship Id="rId28" Type="http://schemas.openxmlformats.org/officeDocument/2006/relationships/image" Target="../media/image35.png" /><Relationship Id="rId36" Type="http://schemas.openxmlformats.org/officeDocument/2006/relationships/image" Target="../media/image39.png" /><Relationship Id="rId49" Type="http://schemas.openxmlformats.org/officeDocument/2006/relationships/customXml" Target="../ink/ink40.xml" /><Relationship Id="rId57" Type="http://schemas.openxmlformats.org/officeDocument/2006/relationships/customXml" Target="../ink/ink44.xml" /><Relationship Id="rId106" Type="http://schemas.openxmlformats.org/officeDocument/2006/relationships/image" Target="../media/image74.png" /><Relationship Id="rId114" Type="http://schemas.openxmlformats.org/officeDocument/2006/relationships/image" Target="../media/image78.png" /><Relationship Id="rId119" Type="http://schemas.openxmlformats.org/officeDocument/2006/relationships/customXml" Target="../ink/ink75.xml" /><Relationship Id="rId127" Type="http://schemas.openxmlformats.org/officeDocument/2006/relationships/customXml" Target="../ink/ink79.xml" /><Relationship Id="rId10" Type="http://schemas.openxmlformats.org/officeDocument/2006/relationships/image" Target="../media/image26.png" /><Relationship Id="rId31" Type="http://schemas.openxmlformats.org/officeDocument/2006/relationships/customXml" Target="../ink/ink31.xml" /><Relationship Id="rId44" Type="http://schemas.openxmlformats.org/officeDocument/2006/relationships/image" Target="../media/image43.png" /><Relationship Id="rId52" Type="http://schemas.openxmlformats.org/officeDocument/2006/relationships/image" Target="../media/image47.png" /><Relationship Id="rId60" Type="http://schemas.openxmlformats.org/officeDocument/2006/relationships/image" Target="../media/image51.png" /><Relationship Id="rId65" Type="http://schemas.openxmlformats.org/officeDocument/2006/relationships/customXml" Target="../ink/ink48.xml" /><Relationship Id="rId73" Type="http://schemas.openxmlformats.org/officeDocument/2006/relationships/customXml" Target="../ink/ink52.xml" /><Relationship Id="rId78" Type="http://schemas.openxmlformats.org/officeDocument/2006/relationships/image" Target="../media/image60.png" /><Relationship Id="rId81" Type="http://schemas.openxmlformats.org/officeDocument/2006/relationships/customXml" Target="../ink/ink56.xml" /><Relationship Id="rId86" Type="http://schemas.openxmlformats.org/officeDocument/2006/relationships/image" Target="../media/image64.png" /><Relationship Id="rId94" Type="http://schemas.openxmlformats.org/officeDocument/2006/relationships/image" Target="../media/image68.png" /><Relationship Id="rId99" Type="http://schemas.openxmlformats.org/officeDocument/2006/relationships/customXml" Target="../ink/ink65.xml" /><Relationship Id="rId101" Type="http://schemas.openxmlformats.org/officeDocument/2006/relationships/customXml" Target="../ink/ink66.xml" /><Relationship Id="rId122" Type="http://schemas.openxmlformats.org/officeDocument/2006/relationships/image" Target="../media/image82.png" /><Relationship Id="rId130" Type="http://schemas.openxmlformats.org/officeDocument/2006/relationships/image" Target="../media/image86.png" /><Relationship Id="rId135" Type="http://schemas.openxmlformats.org/officeDocument/2006/relationships/customXml" Target="../ink/ink83.xml" /><Relationship Id="rId143" Type="http://schemas.openxmlformats.org/officeDocument/2006/relationships/customXml" Target="../ink/ink87.xml" /><Relationship Id="rId148" Type="http://schemas.openxmlformats.org/officeDocument/2006/relationships/image" Target="../media/image95.png" /><Relationship Id="rId151" Type="http://schemas.openxmlformats.org/officeDocument/2006/relationships/customXml" Target="../ink/ink91.xml" /><Relationship Id="rId156" Type="http://schemas.openxmlformats.org/officeDocument/2006/relationships/image" Target="../media/image99.png" /><Relationship Id="rId164" Type="http://schemas.openxmlformats.org/officeDocument/2006/relationships/image" Target="../media/image103.png" /><Relationship Id="rId169" Type="http://schemas.openxmlformats.org/officeDocument/2006/relationships/customXml" Target="../ink/ink100.xml" /><Relationship Id="rId4" Type="http://schemas.openxmlformats.org/officeDocument/2006/relationships/image" Target="../media/image120.png" /><Relationship Id="rId9" Type="http://schemas.openxmlformats.org/officeDocument/2006/relationships/customXml" Target="../ink/ink20.xml" /><Relationship Id="rId172" Type="http://schemas.openxmlformats.org/officeDocument/2006/relationships/image" Target="../media/image107.png" /><Relationship Id="rId13" Type="http://schemas.openxmlformats.org/officeDocument/2006/relationships/customXml" Target="../ink/ink22.xml" /><Relationship Id="rId18" Type="http://schemas.openxmlformats.org/officeDocument/2006/relationships/image" Target="../media/image30.png" /><Relationship Id="rId39" Type="http://schemas.openxmlformats.org/officeDocument/2006/relationships/customXml" Target="../ink/ink35.xml" /><Relationship Id="rId109" Type="http://schemas.openxmlformats.org/officeDocument/2006/relationships/customXml" Target="../ink/ink70.xml" /><Relationship Id="rId34" Type="http://schemas.openxmlformats.org/officeDocument/2006/relationships/image" Target="../media/image38.png" /><Relationship Id="rId50" Type="http://schemas.openxmlformats.org/officeDocument/2006/relationships/image" Target="../media/image46.png" /><Relationship Id="rId55" Type="http://schemas.openxmlformats.org/officeDocument/2006/relationships/customXml" Target="../ink/ink43.xml" /><Relationship Id="rId76" Type="http://schemas.openxmlformats.org/officeDocument/2006/relationships/image" Target="../media/image59.png" /><Relationship Id="rId97" Type="http://schemas.openxmlformats.org/officeDocument/2006/relationships/customXml" Target="../ink/ink64.xml" /><Relationship Id="rId104" Type="http://schemas.openxmlformats.org/officeDocument/2006/relationships/image" Target="../media/image73.png" /><Relationship Id="rId120" Type="http://schemas.openxmlformats.org/officeDocument/2006/relationships/image" Target="../media/image81.png" /><Relationship Id="rId125" Type="http://schemas.openxmlformats.org/officeDocument/2006/relationships/customXml" Target="../ink/ink78.xml" /><Relationship Id="rId141" Type="http://schemas.openxmlformats.org/officeDocument/2006/relationships/customXml" Target="../ink/ink86.xml" /><Relationship Id="rId146" Type="http://schemas.openxmlformats.org/officeDocument/2006/relationships/image" Target="../media/image94.png" /><Relationship Id="rId167" Type="http://schemas.openxmlformats.org/officeDocument/2006/relationships/customXml" Target="../ink/ink99.xml" /><Relationship Id="rId7" Type="http://schemas.openxmlformats.org/officeDocument/2006/relationships/customXml" Target="../ink/ink19.xml" /><Relationship Id="rId71" Type="http://schemas.openxmlformats.org/officeDocument/2006/relationships/customXml" Target="../ink/ink51.xml" /><Relationship Id="rId92" Type="http://schemas.openxmlformats.org/officeDocument/2006/relationships/image" Target="../media/image67.png" /><Relationship Id="rId162" Type="http://schemas.openxmlformats.org/officeDocument/2006/relationships/image" Target="../media/image102.png" /><Relationship Id="rId2" Type="http://schemas.openxmlformats.org/officeDocument/2006/relationships/image" Target="../media/image23.png" /><Relationship Id="rId29" Type="http://schemas.openxmlformats.org/officeDocument/2006/relationships/customXml" Target="../ink/ink30.xml" /><Relationship Id="rId24" Type="http://schemas.openxmlformats.org/officeDocument/2006/relationships/image" Target="../media/image33.png" /><Relationship Id="rId40" Type="http://schemas.openxmlformats.org/officeDocument/2006/relationships/image" Target="../media/image41.png" /><Relationship Id="rId45" Type="http://schemas.openxmlformats.org/officeDocument/2006/relationships/customXml" Target="../ink/ink38.xml" /><Relationship Id="rId66" Type="http://schemas.openxmlformats.org/officeDocument/2006/relationships/image" Target="../media/image54.png" /><Relationship Id="rId87" Type="http://schemas.openxmlformats.org/officeDocument/2006/relationships/customXml" Target="../ink/ink59.xml" /><Relationship Id="rId110" Type="http://schemas.openxmlformats.org/officeDocument/2006/relationships/image" Target="../media/image76.png" /><Relationship Id="rId115" Type="http://schemas.openxmlformats.org/officeDocument/2006/relationships/customXml" Target="../ink/ink73.xml" /><Relationship Id="rId131" Type="http://schemas.openxmlformats.org/officeDocument/2006/relationships/customXml" Target="../ink/ink81.xml" /><Relationship Id="rId136" Type="http://schemas.openxmlformats.org/officeDocument/2006/relationships/image" Target="../media/image89.png" /><Relationship Id="rId157" Type="http://schemas.openxmlformats.org/officeDocument/2006/relationships/customXml" Target="../ink/ink94.xml" /><Relationship Id="rId61" Type="http://schemas.openxmlformats.org/officeDocument/2006/relationships/customXml" Target="../ink/ink46.xml" /><Relationship Id="rId82" Type="http://schemas.openxmlformats.org/officeDocument/2006/relationships/image" Target="../media/image62.png" /><Relationship Id="rId152" Type="http://schemas.openxmlformats.org/officeDocument/2006/relationships/image" Target="../media/image97.png" /><Relationship Id="rId173" Type="http://schemas.openxmlformats.org/officeDocument/2006/relationships/customXml" Target="../ink/ink102.xml" /><Relationship Id="rId19" Type="http://schemas.openxmlformats.org/officeDocument/2006/relationships/customXml" Target="../ink/ink25.xml" /><Relationship Id="rId14" Type="http://schemas.openxmlformats.org/officeDocument/2006/relationships/image" Target="../media/image28.png" /><Relationship Id="rId30" Type="http://schemas.openxmlformats.org/officeDocument/2006/relationships/image" Target="../media/image36.png" /><Relationship Id="rId35" Type="http://schemas.openxmlformats.org/officeDocument/2006/relationships/customXml" Target="../ink/ink33.xml" /><Relationship Id="rId56" Type="http://schemas.openxmlformats.org/officeDocument/2006/relationships/image" Target="../media/image49.png" /><Relationship Id="rId77" Type="http://schemas.openxmlformats.org/officeDocument/2006/relationships/customXml" Target="../ink/ink54.xml" /><Relationship Id="rId100" Type="http://schemas.openxmlformats.org/officeDocument/2006/relationships/image" Target="../media/image71.png" /><Relationship Id="rId105" Type="http://schemas.openxmlformats.org/officeDocument/2006/relationships/customXml" Target="../ink/ink68.xml" /><Relationship Id="rId126" Type="http://schemas.openxmlformats.org/officeDocument/2006/relationships/image" Target="../media/image84.png" /><Relationship Id="rId147" Type="http://schemas.openxmlformats.org/officeDocument/2006/relationships/customXml" Target="../ink/ink89.xml" /><Relationship Id="rId168" Type="http://schemas.openxmlformats.org/officeDocument/2006/relationships/image" Target="../media/image105.png" /><Relationship Id="rId8" Type="http://schemas.openxmlformats.org/officeDocument/2006/relationships/image" Target="../media/image25.png" /><Relationship Id="rId51" Type="http://schemas.openxmlformats.org/officeDocument/2006/relationships/customXml" Target="../ink/ink41.xml" /><Relationship Id="rId72" Type="http://schemas.openxmlformats.org/officeDocument/2006/relationships/image" Target="../media/image57.png" /><Relationship Id="rId93" Type="http://schemas.openxmlformats.org/officeDocument/2006/relationships/customXml" Target="../ink/ink62.xml" /><Relationship Id="rId98" Type="http://schemas.openxmlformats.org/officeDocument/2006/relationships/image" Target="../media/image70.png" /><Relationship Id="rId121" Type="http://schemas.openxmlformats.org/officeDocument/2006/relationships/customXml" Target="../ink/ink76.xml" /><Relationship Id="rId142" Type="http://schemas.openxmlformats.org/officeDocument/2006/relationships/image" Target="../media/image92.png" /><Relationship Id="rId163" Type="http://schemas.openxmlformats.org/officeDocument/2006/relationships/customXml" Target="../ink/ink97.xml" /><Relationship Id="rId3" Type="http://schemas.openxmlformats.org/officeDocument/2006/relationships/customXml" Target="../ink/ink17.xml" /><Relationship Id="rId25" Type="http://schemas.openxmlformats.org/officeDocument/2006/relationships/customXml" Target="../ink/ink28.xml" /><Relationship Id="rId46" Type="http://schemas.openxmlformats.org/officeDocument/2006/relationships/image" Target="../media/image44.png" /><Relationship Id="rId67" Type="http://schemas.openxmlformats.org/officeDocument/2006/relationships/customXml" Target="../ink/ink49.xml" /><Relationship Id="rId116" Type="http://schemas.openxmlformats.org/officeDocument/2006/relationships/image" Target="../media/image79.png" /><Relationship Id="rId137" Type="http://schemas.openxmlformats.org/officeDocument/2006/relationships/customXml" Target="../ink/ink84.xml" /><Relationship Id="rId158" Type="http://schemas.openxmlformats.org/officeDocument/2006/relationships/image" Target="../media/image100.png" /><Relationship Id="rId20" Type="http://schemas.openxmlformats.org/officeDocument/2006/relationships/image" Target="../media/image31.png" /><Relationship Id="rId41" Type="http://schemas.openxmlformats.org/officeDocument/2006/relationships/customXml" Target="../ink/ink36.xml" /><Relationship Id="rId62" Type="http://schemas.openxmlformats.org/officeDocument/2006/relationships/image" Target="../media/image52.png" /><Relationship Id="rId83" Type="http://schemas.openxmlformats.org/officeDocument/2006/relationships/customXml" Target="../ink/ink57.xml" /><Relationship Id="rId88" Type="http://schemas.openxmlformats.org/officeDocument/2006/relationships/image" Target="../media/image65.png" /><Relationship Id="rId111" Type="http://schemas.openxmlformats.org/officeDocument/2006/relationships/customXml" Target="../ink/ink71.xml" /><Relationship Id="rId132" Type="http://schemas.openxmlformats.org/officeDocument/2006/relationships/image" Target="../media/image87.png" /><Relationship Id="rId153" Type="http://schemas.openxmlformats.org/officeDocument/2006/relationships/customXml" Target="../ink/ink92.xml" /><Relationship Id="rId174" Type="http://schemas.openxmlformats.org/officeDocument/2006/relationships/image" Target="../media/image108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3.xml" /><Relationship Id="rId2" Type="http://schemas.openxmlformats.org/officeDocument/2006/relationships/image" Target="../media/image109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4.xml" /><Relationship Id="rId2" Type="http://schemas.openxmlformats.org/officeDocument/2006/relationships/image" Target="../media/image110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0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5.xml" /><Relationship Id="rId2" Type="http://schemas.openxmlformats.org/officeDocument/2006/relationships/image" Target="../media/image11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2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6.xml" /><Relationship Id="rId2" Type="http://schemas.openxmlformats.org/officeDocument/2006/relationships/image" Target="../media/image11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4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 /><Relationship Id="rId2" Type="http://schemas.openxmlformats.org/officeDocument/2006/relationships/image" Target="../media/image11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0.png" /><Relationship Id="rId4" Type="http://schemas.openxmlformats.org/officeDocument/2006/relationships/customXml" Target="../ink/ink10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6C2B3C-D3D1-41F0-8BE7-CB3FD2BCF0FB}"/>
              </a:ext>
            </a:extLst>
          </p:cNvPr>
          <p:cNvGrpSpPr/>
          <p:nvPr/>
        </p:nvGrpSpPr>
        <p:grpSpPr>
          <a:xfrm>
            <a:off x="200130" y="5054243"/>
            <a:ext cx="3237722" cy="1284842"/>
            <a:chOff x="147637" y="5473145"/>
            <a:chExt cx="3237722" cy="1284842"/>
          </a:xfrm>
        </p:grpSpPr>
        <p:sp>
          <p:nvSpPr>
            <p:cNvPr id="5" name="TextBox 1">
              <a:hlinkClick r:id="rId2"/>
              <a:extLst>
                <a:ext uri="{FF2B5EF4-FFF2-40B4-BE49-F238E27FC236}">
                  <a16:creationId xmlns:a16="http://schemas.microsoft.com/office/drawing/2014/main" id="{A028E425-EDB1-4576-8E7B-B6BC087A782E}"/>
                </a:ext>
              </a:extLst>
            </p:cNvPr>
            <p:cNvSpPr txBox="1"/>
            <p:nvPr/>
          </p:nvSpPr>
          <p:spPr>
            <a:xfrm>
              <a:off x="147637" y="6296322"/>
              <a:ext cx="32377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BH" sz="2400" dirty="0">
                  <a:solidFill>
                    <a:srgbClr val="FF0000"/>
                  </a:solidFill>
                  <a:cs typeface="PT Bold Heading" panose="02010400000000000000" pitchFamily="2" charset="-78"/>
                </a:rPr>
                <a:t>عمل المدرس: مصطفى علَّام</a:t>
              </a:r>
              <a:endParaRPr lang="en-US" sz="2400" dirty="0">
                <a:solidFill>
                  <a:srgbClr val="FF0000"/>
                </a:solidFill>
                <a:cs typeface="PT Bold Heading" panose="02010400000000000000" pitchFamily="2" charset="-78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E88300F-6C7B-4290-8988-1365CAF40D04}"/>
                </a:ext>
              </a:extLst>
            </p:cNvPr>
            <p:cNvGrpSpPr/>
            <p:nvPr/>
          </p:nvGrpSpPr>
          <p:grpSpPr>
            <a:xfrm>
              <a:off x="258926" y="5473145"/>
              <a:ext cx="2820173" cy="708820"/>
              <a:chOff x="258926" y="5473145"/>
              <a:chExt cx="2820173" cy="708820"/>
            </a:xfrm>
          </p:grpSpPr>
          <p:sp>
            <p:nvSpPr>
              <p:cNvPr id="7" name="TextBox 5">
                <a:hlinkClick r:id="rId3"/>
                <a:extLst>
                  <a:ext uri="{FF2B5EF4-FFF2-40B4-BE49-F238E27FC236}">
                    <a16:creationId xmlns:a16="http://schemas.microsoft.com/office/drawing/2014/main" id="{5B69799C-1474-4F3B-8E9D-35BD3BB5D30F}"/>
                  </a:ext>
                </a:extLst>
              </p:cNvPr>
              <p:cNvSpPr txBox="1"/>
              <p:nvPr/>
            </p:nvSpPr>
            <p:spPr>
              <a:xfrm>
                <a:off x="417542" y="5812633"/>
                <a:ext cx="26615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highlight>
                      <a:srgbClr val="FF00FF"/>
                    </a:highlight>
                  </a:rPr>
                  <a:t>https://t.me/mathbook_8</a:t>
                </a:r>
              </a:p>
            </p:txBody>
          </p:sp>
          <p:sp>
            <p:nvSpPr>
              <p:cNvPr id="8" name="TextBox 7">
                <a:hlinkClick r:id="rId3"/>
                <a:extLst>
                  <a:ext uri="{FF2B5EF4-FFF2-40B4-BE49-F238E27FC236}">
                    <a16:creationId xmlns:a16="http://schemas.microsoft.com/office/drawing/2014/main" id="{B0607AD8-2866-4963-9AA8-B713C1344867}"/>
                  </a:ext>
                </a:extLst>
              </p:cNvPr>
              <p:cNvSpPr txBox="1"/>
              <p:nvPr/>
            </p:nvSpPr>
            <p:spPr>
              <a:xfrm>
                <a:off x="258926" y="5473145"/>
                <a:ext cx="28108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BH" dirty="0">
                    <a:highlight>
                      <a:srgbClr val="00FFFF"/>
                    </a:highlight>
                  </a:rPr>
                  <a:t>قناة الثامن رياضيات شرح وأوراق  </a:t>
                </a:r>
                <a:endParaRPr lang="en-US" dirty="0">
                  <a:highlight>
                    <a:srgbClr val="00FFFF"/>
                  </a:highlight>
                </a:endParaRPr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25F6F4B-3402-4BF5-B1DE-C0C20C3C7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2000" cy="187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51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E84B68-0993-4797-9876-CD9B8D0D7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0"/>
            <a:ext cx="1012507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3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88A9E7-ED53-4D3B-BA2A-4A43A805E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37" y="-1"/>
            <a:ext cx="11632163" cy="65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D53AB1-584D-496F-BAED-230DB71F6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25" y="0"/>
            <a:ext cx="9837975" cy="54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9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3960B0-2F12-432E-9346-C85FEDDE8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0"/>
            <a:ext cx="12163425" cy="51625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8B3927-DAE2-4098-93CC-58D220E805E8}"/>
              </a:ext>
            </a:extLst>
          </p:cNvPr>
          <p:cNvCxnSpPr>
            <a:cxnSpLocks/>
          </p:cNvCxnSpPr>
          <p:nvPr/>
        </p:nvCxnSpPr>
        <p:spPr>
          <a:xfrm flipH="1">
            <a:off x="0" y="3522310"/>
            <a:ext cx="121634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CFE429-5855-4EC9-8367-2178FA1BDC92}"/>
              </a:ext>
            </a:extLst>
          </p:cNvPr>
          <p:cNvCxnSpPr>
            <a:cxnSpLocks/>
          </p:cNvCxnSpPr>
          <p:nvPr/>
        </p:nvCxnSpPr>
        <p:spPr>
          <a:xfrm>
            <a:off x="8219007" y="1017039"/>
            <a:ext cx="0" cy="580364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52B557-E82F-41EE-A979-DF9C35DA5B14}"/>
              </a:ext>
            </a:extLst>
          </p:cNvPr>
          <p:cNvCxnSpPr>
            <a:cxnSpLocks/>
          </p:cNvCxnSpPr>
          <p:nvPr/>
        </p:nvCxnSpPr>
        <p:spPr>
          <a:xfrm>
            <a:off x="4237557" y="1017038"/>
            <a:ext cx="0" cy="580364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9CC25BD-68C6-4265-AC95-1B5B834D550F}"/>
                  </a:ext>
                </a:extLst>
              </p14:cNvPr>
              <p14:cNvContentPartPr/>
              <p14:nvPr/>
            </p14:nvContentPartPr>
            <p14:xfrm>
              <a:off x="214560" y="332640"/>
              <a:ext cx="11556720" cy="5684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9CC25BD-68C6-4265-AC95-1B5B834D55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5200" y="323280"/>
                <a:ext cx="11575440" cy="57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4EC6DD-9058-426B-8D90-798CB65BB726}"/>
                  </a:ext>
                </a:extLst>
              </p14:cNvPr>
              <p14:cNvContentPartPr/>
              <p14:nvPr/>
            </p14:nvContentPartPr>
            <p14:xfrm>
              <a:off x="4601520" y="1691280"/>
              <a:ext cx="7155720" cy="3951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4EC6DD-9058-426B-8D90-798CB65BB7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92160" y="1225440"/>
                <a:ext cx="7453440" cy="442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EFC3379-6159-435E-8523-66982EC5B5B9}"/>
                  </a:ext>
                </a:extLst>
              </p14:cNvPr>
              <p14:cNvContentPartPr/>
              <p14:nvPr/>
            </p14:nvContentPartPr>
            <p14:xfrm>
              <a:off x="1457552" y="1633313"/>
              <a:ext cx="200160" cy="144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EFC3379-6159-435E-8523-66982EC5B5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3232" y="1628993"/>
                <a:ext cx="20880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A10388D-5620-4734-90FC-5F614A8D87E9}"/>
                  </a:ext>
                </a:extLst>
              </p14:cNvPr>
              <p14:cNvContentPartPr/>
              <p14:nvPr/>
            </p14:nvContentPartPr>
            <p14:xfrm>
              <a:off x="2437472" y="1634753"/>
              <a:ext cx="190800" cy="151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A10388D-5620-4734-90FC-5F614A8D87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33152" y="1630433"/>
                <a:ext cx="19944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EA4B543-FD2A-42E9-862D-7A827B13B268}"/>
                  </a:ext>
                </a:extLst>
              </p14:cNvPr>
              <p14:cNvContentPartPr/>
              <p14:nvPr/>
            </p14:nvContentPartPr>
            <p14:xfrm>
              <a:off x="1316072" y="4255553"/>
              <a:ext cx="197280" cy="156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EA4B543-FD2A-42E9-862D-7A827B13B26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11752" y="4251233"/>
                <a:ext cx="20592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A2A2692-7D79-48A7-83C4-F86E5BECA342}"/>
                  </a:ext>
                </a:extLst>
              </p14:cNvPr>
              <p14:cNvContentPartPr/>
              <p14:nvPr/>
            </p14:nvContentPartPr>
            <p14:xfrm>
              <a:off x="2369072" y="4164473"/>
              <a:ext cx="209160" cy="190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A2A2692-7D79-48A7-83C4-F86E5BECA3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64752" y="4160153"/>
                <a:ext cx="21780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39E77E2-19BD-462C-9A2A-88E3A395C524}"/>
                  </a:ext>
                </a:extLst>
              </p14:cNvPr>
              <p14:cNvContentPartPr/>
              <p14:nvPr/>
            </p14:nvContentPartPr>
            <p14:xfrm>
              <a:off x="5777912" y="1819073"/>
              <a:ext cx="185760" cy="175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39E77E2-19BD-462C-9A2A-88E3A395C52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73592" y="1814753"/>
                <a:ext cx="19440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C6C27E4-2778-48BF-A302-38A2CAE263A2}"/>
                  </a:ext>
                </a:extLst>
              </p14:cNvPr>
              <p14:cNvContentPartPr/>
              <p14:nvPr/>
            </p14:nvContentPartPr>
            <p14:xfrm>
              <a:off x="6788072" y="1773353"/>
              <a:ext cx="177840" cy="173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C6C27E4-2778-48BF-A302-38A2CAE263A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83752" y="1769033"/>
                <a:ext cx="18648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28CA004-AC52-40FB-AC4E-F40559FFAB65}"/>
                  </a:ext>
                </a:extLst>
              </p14:cNvPr>
              <p14:cNvContentPartPr/>
              <p14:nvPr/>
            </p14:nvContentPartPr>
            <p14:xfrm>
              <a:off x="5239352" y="4301633"/>
              <a:ext cx="182520" cy="196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28CA004-AC52-40FB-AC4E-F40559FFAB6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35032" y="4297313"/>
                <a:ext cx="19116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69AE0AE-FA85-4B58-B42E-4C6DA0592BE6}"/>
                  </a:ext>
                </a:extLst>
              </p14:cNvPr>
              <p14:cNvContentPartPr/>
              <p14:nvPr/>
            </p14:nvContentPartPr>
            <p14:xfrm>
              <a:off x="6379472" y="4252313"/>
              <a:ext cx="183960" cy="164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69AE0AE-FA85-4B58-B42E-4C6DA0592BE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75152" y="4247993"/>
                <a:ext cx="1926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C4DA8A0-9BCD-4D0A-9357-A49FAD66140F}"/>
                  </a:ext>
                </a:extLst>
              </p14:cNvPr>
              <p14:cNvContentPartPr/>
              <p14:nvPr/>
            </p14:nvContentPartPr>
            <p14:xfrm>
              <a:off x="9781832" y="1615313"/>
              <a:ext cx="158400" cy="193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C4DA8A0-9BCD-4D0A-9357-A49FAD6614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777512" y="1610993"/>
                <a:ext cx="16704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177BF64-DBD6-43F8-B4C5-E921DEB9815B}"/>
                  </a:ext>
                </a:extLst>
              </p14:cNvPr>
              <p14:cNvContentPartPr/>
              <p14:nvPr/>
            </p14:nvContentPartPr>
            <p14:xfrm>
              <a:off x="10943192" y="1612793"/>
              <a:ext cx="153360" cy="172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177BF64-DBD6-43F8-B4C5-E921DEB9815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938872" y="1608473"/>
                <a:ext cx="16200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21AE828-AFD9-46B8-BBEF-DD62B0E58951}"/>
                  </a:ext>
                </a:extLst>
              </p14:cNvPr>
              <p14:cNvContentPartPr/>
              <p14:nvPr/>
            </p14:nvContentPartPr>
            <p14:xfrm>
              <a:off x="10841312" y="4196513"/>
              <a:ext cx="190800" cy="186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21AE828-AFD9-46B8-BBEF-DD62B0E5895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836992" y="4192193"/>
                <a:ext cx="19944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22F26BE-5618-4529-A55D-F1FC5C358C72}"/>
                  </a:ext>
                </a:extLst>
              </p14:cNvPr>
              <p14:cNvContentPartPr/>
              <p14:nvPr/>
            </p14:nvContentPartPr>
            <p14:xfrm>
              <a:off x="9518672" y="4277873"/>
              <a:ext cx="182880" cy="147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22F26BE-5618-4529-A55D-F1FC5C358C7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514352" y="4273553"/>
                <a:ext cx="191520" cy="15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450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7A400-ADED-4C29-96DB-A70293906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829" y="0"/>
            <a:ext cx="7540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25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6AD638-AA82-4036-BDE2-ED4A68DC3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925" y="0"/>
            <a:ext cx="9363075" cy="2705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328602-D40C-42E2-B718-DE1C49220DA7}"/>
              </a:ext>
            </a:extLst>
          </p:cNvPr>
          <p:cNvSpPr txBox="1"/>
          <p:nvPr/>
        </p:nvSpPr>
        <p:spPr>
          <a:xfrm>
            <a:off x="-1" y="2782669"/>
            <a:ext cx="12192001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33D85EC-0F60-44A7-9966-BD404488E709}"/>
                  </a:ext>
                </a:extLst>
              </p14:cNvPr>
              <p14:cNvContentPartPr/>
              <p14:nvPr/>
            </p14:nvContentPartPr>
            <p14:xfrm>
              <a:off x="330840" y="692640"/>
              <a:ext cx="11491920" cy="4645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33D85EC-0F60-44A7-9966-BD404488E7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480" y="683280"/>
                <a:ext cx="11510640" cy="46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4D888F0-9E47-44A9-9B3B-42822C645355}"/>
                  </a:ext>
                </a:extLst>
              </p14:cNvPr>
              <p14:cNvContentPartPr/>
              <p14:nvPr/>
            </p14:nvContentPartPr>
            <p14:xfrm>
              <a:off x="2342880" y="821520"/>
              <a:ext cx="8078040" cy="527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4D888F0-9E47-44A9-9B3B-42822C6453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3520" y="812160"/>
                <a:ext cx="8096760" cy="529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6723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A056BC-E88E-4C21-B34C-381D42A51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8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2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34AAB-A7A9-440E-8353-D9F143C12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618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E7EFC3-548B-4100-A065-127C30A15B91}"/>
                  </a:ext>
                </a:extLst>
              </p14:cNvPr>
              <p14:cNvContentPartPr/>
              <p14:nvPr/>
            </p14:nvContentPartPr>
            <p14:xfrm>
              <a:off x="109440" y="927360"/>
              <a:ext cx="11753640" cy="5026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E7EFC3-548B-4100-A065-127C30A15B9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080" y="85680"/>
                <a:ext cx="11852640" cy="587736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5ED7B0-49ED-4880-B613-9A15D2AF9512}"/>
              </a:ext>
            </a:extLst>
          </p:cNvPr>
          <p:cNvCxnSpPr>
            <a:cxnSpLocks/>
          </p:cNvCxnSpPr>
          <p:nvPr/>
        </p:nvCxnSpPr>
        <p:spPr>
          <a:xfrm flipV="1">
            <a:off x="0" y="2964264"/>
            <a:ext cx="1216855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6B657F-25D7-4BED-9BA4-0AC46C626A2C}"/>
                  </a:ext>
                </a:extLst>
              </p14:cNvPr>
              <p14:cNvContentPartPr/>
              <p14:nvPr/>
            </p14:nvContentPartPr>
            <p14:xfrm>
              <a:off x="1044992" y="1526753"/>
              <a:ext cx="189000" cy="221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6B657F-25D7-4BED-9BA4-0AC46C626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0672" y="1522433"/>
                <a:ext cx="1976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9B187C2-3015-420B-AA8E-DB257681C395}"/>
                  </a:ext>
                </a:extLst>
              </p14:cNvPr>
              <p14:cNvContentPartPr/>
              <p14:nvPr/>
            </p14:nvContentPartPr>
            <p14:xfrm>
              <a:off x="1936712" y="1558073"/>
              <a:ext cx="208800" cy="177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9B187C2-3015-420B-AA8E-DB257681C3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32392" y="1553753"/>
                <a:ext cx="21744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4847C2E-76E0-4BE4-AF17-93F199C7C0EF}"/>
                  </a:ext>
                </a:extLst>
              </p14:cNvPr>
              <p14:cNvContentPartPr/>
              <p14:nvPr/>
            </p14:nvContentPartPr>
            <p14:xfrm>
              <a:off x="4076912" y="1592273"/>
              <a:ext cx="219960" cy="213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4847C2E-76E0-4BE4-AF17-93F199C7C0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72592" y="1587953"/>
                <a:ext cx="2286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93D5F14-FF0A-4A76-9966-FDFCD8C4D078}"/>
                  </a:ext>
                </a:extLst>
              </p14:cNvPr>
              <p14:cNvContentPartPr/>
              <p14:nvPr/>
            </p14:nvContentPartPr>
            <p14:xfrm>
              <a:off x="5129192" y="1618553"/>
              <a:ext cx="218880" cy="217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93D5F14-FF0A-4A76-9966-FDFCD8C4D0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24872" y="1614233"/>
                <a:ext cx="2275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3D95528-616F-4574-8738-1DB25CE4268B}"/>
                  </a:ext>
                </a:extLst>
              </p14:cNvPr>
              <p14:cNvContentPartPr/>
              <p14:nvPr/>
            </p14:nvContentPartPr>
            <p14:xfrm>
              <a:off x="6883832" y="1536113"/>
              <a:ext cx="182880" cy="211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3D95528-616F-4574-8738-1DB25CE4268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79512" y="1531793"/>
                <a:ext cx="19152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173F74-5370-46F7-979E-82A121EBE79A}"/>
                  </a:ext>
                </a:extLst>
              </p14:cNvPr>
              <p14:cNvContentPartPr/>
              <p14:nvPr/>
            </p14:nvContentPartPr>
            <p14:xfrm>
              <a:off x="8041952" y="1559153"/>
              <a:ext cx="221040" cy="209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173F74-5370-46F7-979E-82A121EBE79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37632" y="1554833"/>
                <a:ext cx="22968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1AA34FE-91A6-492B-B360-40634222FD6F}"/>
                  </a:ext>
                </a:extLst>
              </p14:cNvPr>
              <p14:cNvContentPartPr/>
              <p14:nvPr/>
            </p14:nvContentPartPr>
            <p14:xfrm>
              <a:off x="9934112" y="1720793"/>
              <a:ext cx="180000" cy="180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1AA34FE-91A6-492B-B360-40634222FD6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929792" y="1716473"/>
                <a:ext cx="18864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EC5EA04-5C95-43CF-BDCF-EAD143071D68}"/>
                  </a:ext>
                </a:extLst>
              </p14:cNvPr>
              <p14:cNvContentPartPr/>
              <p14:nvPr/>
            </p14:nvContentPartPr>
            <p14:xfrm>
              <a:off x="10830512" y="4647593"/>
              <a:ext cx="160920" cy="153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EC5EA04-5C95-43CF-BDCF-EAD143071D6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826192" y="4643273"/>
                <a:ext cx="16956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B15C9F7-4FBC-4B01-B0D6-903604A7404A}"/>
                  </a:ext>
                </a:extLst>
              </p14:cNvPr>
              <p14:cNvContentPartPr/>
              <p14:nvPr/>
            </p14:nvContentPartPr>
            <p14:xfrm>
              <a:off x="9907832" y="4703393"/>
              <a:ext cx="170640" cy="156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B15C9F7-4FBC-4B01-B0D6-903604A7404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903512" y="4699073"/>
                <a:ext cx="17928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247A321-7460-4D54-A693-1B81FFF27F41}"/>
                  </a:ext>
                </a:extLst>
              </p14:cNvPr>
              <p14:cNvContentPartPr/>
              <p14:nvPr/>
            </p14:nvContentPartPr>
            <p14:xfrm>
              <a:off x="7928912" y="4616993"/>
              <a:ext cx="178560" cy="188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247A321-7460-4D54-A693-1B81FFF27F4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24592" y="4612673"/>
                <a:ext cx="18720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2F3792A-97EA-4B15-A1B9-2033FC85D93B}"/>
                  </a:ext>
                </a:extLst>
              </p14:cNvPr>
              <p14:cNvContentPartPr/>
              <p14:nvPr/>
            </p14:nvContentPartPr>
            <p14:xfrm>
              <a:off x="6962312" y="4681073"/>
              <a:ext cx="192240" cy="178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2F3792A-97EA-4B15-A1B9-2033FC85D93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957992" y="4676753"/>
                <a:ext cx="20088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BFC06E9-0536-4754-87A8-71F99C3DD123}"/>
                  </a:ext>
                </a:extLst>
              </p14:cNvPr>
              <p14:cNvContentPartPr/>
              <p14:nvPr/>
            </p14:nvContentPartPr>
            <p14:xfrm>
              <a:off x="4822832" y="4553993"/>
              <a:ext cx="191160" cy="185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BFC06E9-0536-4754-87A8-71F99C3DD12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18512" y="4549673"/>
                <a:ext cx="19980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84F4042-E5EA-4BC6-A9E0-EEC42D4ED594}"/>
                  </a:ext>
                </a:extLst>
              </p14:cNvPr>
              <p14:cNvContentPartPr/>
              <p14:nvPr/>
            </p14:nvContentPartPr>
            <p14:xfrm>
              <a:off x="4057112" y="4603313"/>
              <a:ext cx="192240" cy="173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84F4042-E5EA-4BC6-A9E0-EEC42D4ED59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52792" y="4598993"/>
                <a:ext cx="20088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3F3F379-F29B-46FF-BF25-4DE320695D8F}"/>
                  </a:ext>
                </a:extLst>
              </p14:cNvPr>
              <p14:cNvContentPartPr/>
              <p14:nvPr/>
            </p14:nvContentPartPr>
            <p14:xfrm>
              <a:off x="1898552" y="4743713"/>
              <a:ext cx="167400" cy="211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3F3F379-F29B-46FF-BF25-4DE320695D8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894232" y="4739393"/>
                <a:ext cx="1760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4668BCE-7267-4107-B194-50C2D8B59179}"/>
                  </a:ext>
                </a:extLst>
              </p14:cNvPr>
              <p14:cNvContentPartPr/>
              <p14:nvPr/>
            </p14:nvContentPartPr>
            <p14:xfrm>
              <a:off x="867152" y="4730033"/>
              <a:ext cx="195480" cy="218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4668BCE-7267-4107-B194-50C2D8B5917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62832" y="4725713"/>
                <a:ext cx="20412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C805481-9CA1-4ABE-B213-B9F890961429}"/>
                  </a:ext>
                </a:extLst>
              </p14:cNvPr>
              <p14:cNvContentPartPr/>
              <p14:nvPr/>
            </p14:nvContentPartPr>
            <p14:xfrm>
              <a:off x="10742672" y="1644113"/>
              <a:ext cx="173880" cy="220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C805481-9CA1-4ABE-B213-B9F89096142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738352" y="1639793"/>
                <a:ext cx="1825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888031E-D39E-4938-A9A4-0CF3E1307045}"/>
                  </a:ext>
                </a:extLst>
              </p14:cNvPr>
              <p14:cNvContentPartPr/>
              <p14:nvPr/>
            </p14:nvContentPartPr>
            <p14:xfrm>
              <a:off x="1187192" y="3080873"/>
              <a:ext cx="9449640" cy="3373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888031E-D39E-4938-A9A4-0CF3E130704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69552" y="3044873"/>
                <a:ext cx="9485280" cy="40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0180027-2256-46DC-8A84-98FA04978446}"/>
              </a:ext>
            </a:extLst>
          </p:cNvPr>
          <p:cNvGrpSpPr/>
          <p:nvPr/>
        </p:nvGrpSpPr>
        <p:grpSpPr>
          <a:xfrm>
            <a:off x="297272" y="3141713"/>
            <a:ext cx="812160" cy="567360"/>
            <a:chOff x="297272" y="3141713"/>
            <a:chExt cx="812160" cy="56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4B6C365-60E8-4924-82EA-CC8AE8924FE7}"/>
                    </a:ext>
                  </a:extLst>
                </p14:cNvPr>
                <p14:cNvContentPartPr/>
                <p14:nvPr/>
              </p14:nvContentPartPr>
              <p14:xfrm>
                <a:off x="1073432" y="3205433"/>
                <a:ext cx="36000" cy="156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4B6C365-60E8-4924-82EA-CC8AE8924FE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69112" y="3201113"/>
                  <a:ext cx="446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3D09592-053D-4FFF-9F6A-21B4FF6E474E}"/>
                    </a:ext>
                  </a:extLst>
                </p14:cNvPr>
                <p14:cNvContentPartPr/>
                <p14:nvPr/>
              </p14:nvContentPartPr>
              <p14:xfrm>
                <a:off x="865712" y="3206153"/>
                <a:ext cx="144720" cy="147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3D09592-053D-4FFF-9F6A-21B4FF6E474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61392" y="3201833"/>
                  <a:ext cx="153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BAE73BE-AB9C-4DE1-84E2-74C3E39E64F3}"/>
                    </a:ext>
                  </a:extLst>
                </p14:cNvPr>
                <p14:cNvContentPartPr/>
                <p14:nvPr/>
              </p14:nvContentPartPr>
              <p14:xfrm>
                <a:off x="594992" y="3141713"/>
                <a:ext cx="407160" cy="206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BAE73BE-AB9C-4DE1-84E2-74C3E39E64F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90672" y="3137393"/>
                  <a:ext cx="4158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C72DD97-D579-4916-B92E-1239D02B7D84}"/>
                    </a:ext>
                  </a:extLst>
                </p14:cNvPr>
                <p14:cNvContentPartPr/>
                <p14:nvPr/>
              </p14:nvContentPartPr>
              <p14:xfrm>
                <a:off x="652952" y="3422513"/>
                <a:ext cx="20880" cy="26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C72DD97-D579-4916-B92E-1239D02B7D8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8632" y="3418193"/>
                  <a:ext cx="29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272CDC4-CFC0-4D81-868A-9A7BBD53574A}"/>
                    </a:ext>
                  </a:extLst>
                </p14:cNvPr>
                <p14:cNvContentPartPr/>
                <p14:nvPr/>
              </p14:nvContentPartPr>
              <p14:xfrm>
                <a:off x="297272" y="3171233"/>
                <a:ext cx="232560" cy="190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272CDC4-CFC0-4D81-868A-9A7BBD53574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2952" y="3166913"/>
                  <a:ext cx="241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0AE17B8-C5A9-477B-8FA0-59BB79E4033E}"/>
                    </a:ext>
                  </a:extLst>
                </p14:cNvPr>
                <p14:cNvContentPartPr/>
                <p14:nvPr/>
              </p14:nvContentPartPr>
              <p14:xfrm>
                <a:off x="1012592" y="3508553"/>
                <a:ext cx="26280" cy="144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0AE17B8-C5A9-477B-8FA0-59BB79E403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8272" y="3504233"/>
                  <a:ext cx="349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6D46C4-099A-4B05-8736-9F420D1D7C3F}"/>
                    </a:ext>
                  </a:extLst>
                </p14:cNvPr>
                <p14:cNvContentPartPr/>
                <p14:nvPr/>
              </p14:nvContentPartPr>
              <p14:xfrm>
                <a:off x="790472" y="3426113"/>
                <a:ext cx="157680" cy="237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6D46C4-099A-4B05-8736-9F420D1D7C3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86152" y="3421793"/>
                  <a:ext cx="1663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D54EC18-8CEE-466F-A0DA-6E515C77FD2B}"/>
                    </a:ext>
                  </a:extLst>
                </p14:cNvPr>
                <p14:cNvContentPartPr/>
                <p14:nvPr/>
              </p14:nvContentPartPr>
              <p14:xfrm>
                <a:off x="738272" y="3489473"/>
                <a:ext cx="90000" cy="162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D54EC18-8CEE-466F-A0DA-6E515C77FD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3952" y="3485153"/>
                  <a:ext cx="98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CBFA630-EE3A-4D92-8214-04EFF92B2EF5}"/>
                    </a:ext>
                  </a:extLst>
                </p14:cNvPr>
                <p14:cNvContentPartPr/>
                <p14:nvPr/>
              </p14:nvContentPartPr>
              <p14:xfrm>
                <a:off x="402032" y="3508553"/>
                <a:ext cx="292680" cy="200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CBFA630-EE3A-4D92-8214-04EFF92B2EF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7712" y="3504233"/>
                  <a:ext cx="3013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5E08736-A0D7-415F-A6B3-F12EE416DEB5}"/>
                    </a:ext>
                  </a:extLst>
                </p14:cNvPr>
                <p14:cNvContentPartPr/>
                <p14:nvPr/>
              </p14:nvContentPartPr>
              <p14:xfrm>
                <a:off x="351632" y="3506753"/>
                <a:ext cx="124920" cy="57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5E08736-A0D7-415F-A6B3-F12EE416DEB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7312" y="3502433"/>
                  <a:ext cx="13356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89E991E-EAB7-424A-B44B-1001A78A8959}"/>
                  </a:ext>
                </a:extLst>
              </p14:cNvPr>
              <p14:cNvContentPartPr/>
              <p14:nvPr/>
            </p14:nvContentPartPr>
            <p14:xfrm>
              <a:off x="866792" y="537113"/>
              <a:ext cx="24120" cy="1530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89E991E-EAB7-424A-B44B-1001A78A8959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58152" y="528113"/>
                <a:ext cx="41760" cy="17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63E02D6A-E439-4E93-AF8E-2C835178FD0C}"/>
              </a:ext>
            </a:extLst>
          </p:cNvPr>
          <p:cNvGrpSpPr/>
          <p:nvPr/>
        </p:nvGrpSpPr>
        <p:grpSpPr>
          <a:xfrm>
            <a:off x="1351352" y="545393"/>
            <a:ext cx="131040" cy="191880"/>
            <a:chOff x="1351352" y="545393"/>
            <a:chExt cx="131040" cy="19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9612624-891A-48D8-A525-E1B52A453802}"/>
                    </a:ext>
                  </a:extLst>
                </p14:cNvPr>
                <p14:cNvContentPartPr/>
                <p14:nvPr/>
              </p14:nvContentPartPr>
              <p14:xfrm>
                <a:off x="1351352" y="545393"/>
                <a:ext cx="131040" cy="101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9612624-891A-48D8-A525-E1B52A45380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42352" y="536393"/>
                  <a:ext cx="1486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212630B-D6AC-4DBF-8C2B-C732E124B141}"/>
                    </a:ext>
                  </a:extLst>
                </p14:cNvPr>
                <p14:cNvContentPartPr/>
                <p14:nvPr/>
              </p14:nvContentPartPr>
              <p14:xfrm>
                <a:off x="1450712" y="586433"/>
                <a:ext cx="16200" cy="150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212630B-D6AC-4DBF-8C2B-C732E124B14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441712" y="577793"/>
                  <a:ext cx="33840" cy="1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0F1CE51-E23B-449C-AC49-F9BA0760AB1C}"/>
                  </a:ext>
                </a:extLst>
              </p14:cNvPr>
              <p14:cNvContentPartPr/>
              <p14:nvPr/>
            </p14:nvContentPartPr>
            <p14:xfrm>
              <a:off x="1889552" y="562313"/>
              <a:ext cx="75960" cy="1868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0F1CE51-E23B-449C-AC49-F9BA0760AB1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880552" y="553313"/>
                <a:ext cx="93600" cy="20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E11A9883-DC98-4C62-B1D7-FCD86313E7A7}"/>
              </a:ext>
            </a:extLst>
          </p:cNvPr>
          <p:cNvGrpSpPr/>
          <p:nvPr/>
        </p:nvGrpSpPr>
        <p:grpSpPr>
          <a:xfrm>
            <a:off x="2479952" y="554393"/>
            <a:ext cx="153000" cy="183960"/>
            <a:chOff x="2479952" y="554393"/>
            <a:chExt cx="153000" cy="18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A1DB309-9F60-4B99-B0BF-079D13AB4F53}"/>
                    </a:ext>
                  </a:extLst>
                </p14:cNvPr>
                <p14:cNvContentPartPr/>
                <p14:nvPr/>
              </p14:nvContentPartPr>
              <p14:xfrm>
                <a:off x="2479952" y="570953"/>
                <a:ext cx="23760" cy="161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A1DB309-9F60-4B99-B0BF-079D13AB4F5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71312" y="562313"/>
                  <a:ext cx="414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246592C-C2CF-4FC8-85DF-8C6EEFE51509}"/>
                    </a:ext>
                  </a:extLst>
                </p14:cNvPr>
                <p14:cNvContentPartPr/>
                <p14:nvPr/>
              </p14:nvContentPartPr>
              <p14:xfrm>
                <a:off x="2555192" y="554393"/>
                <a:ext cx="77760" cy="1839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246592C-C2CF-4FC8-85DF-8C6EEFE5150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546192" y="545393"/>
                  <a:ext cx="9540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FD5BE7D-F7AB-4F57-BDB5-B971B376B6AE}"/>
              </a:ext>
            </a:extLst>
          </p:cNvPr>
          <p:cNvGrpSpPr/>
          <p:nvPr/>
        </p:nvGrpSpPr>
        <p:grpSpPr>
          <a:xfrm>
            <a:off x="2978552" y="557633"/>
            <a:ext cx="275400" cy="169560"/>
            <a:chOff x="2978552" y="557633"/>
            <a:chExt cx="275400" cy="16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144B6EF-5A2B-4629-8425-78E81F23FBE1}"/>
                    </a:ext>
                  </a:extLst>
                </p14:cNvPr>
                <p14:cNvContentPartPr/>
                <p14:nvPr/>
              </p14:nvContentPartPr>
              <p14:xfrm>
                <a:off x="2978552" y="567353"/>
                <a:ext cx="132480" cy="138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144B6EF-5A2B-4629-8425-78E81F23FBE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969912" y="558713"/>
                  <a:ext cx="1501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859B77D-3C15-4480-8157-76B0B52CF215}"/>
                    </a:ext>
                  </a:extLst>
                </p14:cNvPr>
                <p14:cNvContentPartPr/>
                <p14:nvPr/>
              </p14:nvContentPartPr>
              <p14:xfrm>
                <a:off x="3150992" y="557633"/>
                <a:ext cx="102960" cy="169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859B77D-3C15-4480-8157-76B0B52CF21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141992" y="548633"/>
                  <a:ext cx="120600" cy="18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4AC287-1888-4F2D-B9C1-4D00C39C0F85}"/>
              </a:ext>
            </a:extLst>
          </p:cNvPr>
          <p:cNvGrpSpPr/>
          <p:nvPr/>
        </p:nvGrpSpPr>
        <p:grpSpPr>
          <a:xfrm>
            <a:off x="3685952" y="533153"/>
            <a:ext cx="258120" cy="180360"/>
            <a:chOff x="3685952" y="533153"/>
            <a:chExt cx="258120" cy="1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F0A9DDB-09F5-4151-90A4-74E5F041F6DA}"/>
                    </a:ext>
                  </a:extLst>
                </p14:cNvPr>
                <p14:cNvContentPartPr/>
                <p14:nvPr/>
              </p14:nvContentPartPr>
              <p14:xfrm>
                <a:off x="3685952" y="555473"/>
                <a:ext cx="105120" cy="158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F0A9DDB-09F5-4151-90A4-74E5F041F6D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677312" y="546833"/>
                  <a:ext cx="1227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7350398-66C2-480C-B017-4D7A378609DA}"/>
                    </a:ext>
                  </a:extLst>
                </p14:cNvPr>
                <p14:cNvContentPartPr/>
                <p14:nvPr/>
              </p14:nvContentPartPr>
              <p14:xfrm>
                <a:off x="3846152" y="533153"/>
                <a:ext cx="97920" cy="177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7350398-66C2-480C-B017-4D7A378609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37512" y="524153"/>
                  <a:ext cx="11556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C000831-6AA3-4D20-880C-5F2BF9770CD5}"/>
              </a:ext>
            </a:extLst>
          </p:cNvPr>
          <p:cNvGrpSpPr/>
          <p:nvPr/>
        </p:nvGrpSpPr>
        <p:grpSpPr>
          <a:xfrm>
            <a:off x="4331432" y="573473"/>
            <a:ext cx="227160" cy="202320"/>
            <a:chOff x="4331432" y="573473"/>
            <a:chExt cx="227160" cy="20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2302B1A-79EF-4785-B8CE-B680490F0987}"/>
                    </a:ext>
                  </a:extLst>
                </p14:cNvPr>
                <p14:cNvContentPartPr/>
                <p14:nvPr/>
              </p14:nvContentPartPr>
              <p14:xfrm>
                <a:off x="4331432" y="573473"/>
                <a:ext cx="124560" cy="106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2302B1A-79EF-4785-B8CE-B680490F098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322792" y="564473"/>
                  <a:ext cx="1422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EFEE30B-AFF3-42BE-98BE-B2A73B0EF92F}"/>
                    </a:ext>
                  </a:extLst>
                </p14:cNvPr>
                <p14:cNvContentPartPr/>
                <p14:nvPr/>
              </p14:nvContentPartPr>
              <p14:xfrm>
                <a:off x="4414232" y="618113"/>
                <a:ext cx="39240" cy="123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EFEE30B-AFF3-42BE-98BE-B2A73B0EF92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05592" y="609113"/>
                  <a:ext cx="568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8965865-E85F-4806-884A-44AA709B56BB}"/>
                    </a:ext>
                  </a:extLst>
                </p14:cNvPr>
                <p14:cNvContentPartPr/>
                <p14:nvPr/>
              </p14:nvContentPartPr>
              <p14:xfrm>
                <a:off x="4473992" y="592193"/>
                <a:ext cx="84600" cy="1836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8965865-E85F-4806-884A-44AA709B56B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65352" y="583553"/>
                  <a:ext cx="102240" cy="20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1A99CFC-0573-4032-AAF7-62187E1896CE}"/>
              </a:ext>
            </a:extLst>
          </p:cNvPr>
          <p:cNvGrpSpPr/>
          <p:nvPr/>
        </p:nvGrpSpPr>
        <p:grpSpPr>
          <a:xfrm>
            <a:off x="4810952" y="576713"/>
            <a:ext cx="203040" cy="200520"/>
            <a:chOff x="4810952" y="576713"/>
            <a:chExt cx="203040" cy="20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1651D4C-6FEA-4D64-A376-55A293B1B62D}"/>
                    </a:ext>
                  </a:extLst>
                </p14:cNvPr>
                <p14:cNvContentPartPr/>
                <p14:nvPr/>
              </p14:nvContentPartPr>
              <p14:xfrm>
                <a:off x="4915352" y="576713"/>
                <a:ext cx="95040" cy="82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1651D4C-6FEA-4D64-A376-55A293B1B62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06352" y="567713"/>
                  <a:ext cx="1126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294C43B-FB76-46E7-84CD-0EFD538A05F0}"/>
                    </a:ext>
                  </a:extLst>
                </p14:cNvPr>
                <p14:cNvContentPartPr/>
                <p14:nvPr/>
              </p14:nvContentPartPr>
              <p14:xfrm>
                <a:off x="4987712" y="618833"/>
                <a:ext cx="26280" cy="1216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294C43B-FB76-46E7-84CD-0EFD538A05F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78712" y="610193"/>
                  <a:ext cx="439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7892E6E-E78B-4E2B-864A-4B862CABF20C}"/>
                    </a:ext>
                  </a:extLst>
                </p14:cNvPr>
                <p14:cNvContentPartPr/>
                <p14:nvPr/>
              </p14:nvContentPartPr>
              <p14:xfrm>
                <a:off x="4810952" y="578873"/>
                <a:ext cx="81720" cy="198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7892E6E-E78B-4E2B-864A-4B862CABF20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801952" y="569873"/>
                  <a:ext cx="9936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1E966C7-0262-4DC3-BB7E-ADE71B961295}"/>
              </a:ext>
            </a:extLst>
          </p:cNvPr>
          <p:cNvGrpSpPr/>
          <p:nvPr/>
        </p:nvGrpSpPr>
        <p:grpSpPr>
          <a:xfrm>
            <a:off x="5343392" y="557273"/>
            <a:ext cx="190440" cy="167760"/>
            <a:chOff x="5343392" y="557273"/>
            <a:chExt cx="190440" cy="16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F6C26F8-7ACE-4D36-84CF-19450925FF19}"/>
                    </a:ext>
                  </a:extLst>
                </p14:cNvPr>
                <p14:cNvContentPartPr/>
                <p14:nvPr/>
              </p14:nvContentPartPr>
              <p14:xfrm>
                <a:off x="5343392" y="557273"/>
                <a:ext cx="99000" cy="1677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F6C26F8-7ACE-4D36-84CF-19450925FF1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334752" y="548273"/>
                  <a:ext cx="1166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46908A9-2B63-4341-AAAE-3E5FD142BEE2}"/>
                    </a:ext>
                  </a:extLst>
                </p14:cNvPr>
                <p14:cNvContentPartPr/>
                <p14:nvPr/>
              </p14:nvContentPartPr>
              <p14:xfrm>
                <a:off x="5519432" y="560873"/>
                <a:ext cx="14400" cy="1407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46908A9-2B63-4341-AAAE-3E5FD142BEE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510792" y="551873"/>
                  <a:ext cx="3204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C985F13-1D44-4318-9AA2-4DB9FEA0BE93}"/>
              </a:ext>
            </a:extLst>
          </p:cNvPr>
          <p:cNvGrpSpPr/>
          <p:nvPr/>
        </p:nvGrpSpPr>
        <p:grpSpPr>
          <a:xfrm>
            <a:off x="5915792" y="585353"/>
            <a:ext cx="226080" cy="112320"/>
            <a:chOff x="5915792" y="585353"/>
            <a:chExt cx="226080" cy="11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124DD24-0845-495F-9D56-6F8ED33DD249}"/>
                    </a:ext>
                  </a:extLst>
                </p14:cNvPr>
                <p14:cNvContentPartPr/>
                <p14:nvPr/>
              </p14:nvContentPartPr>
              <p14:xfrm>
                <a:off x="5915792" y="585353"/>
                <a:ext cx="5400" cy="1123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124DD24-0845-495F-9D56-6F8ED33DD24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907152" y="576353"/>
                  <a:ext cx="230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BA38491-5A88-4BA0-86D5-833418221507}"/>
                    </a:ext>
                  </a:extLst>
                </p14:cNvPr>
                <p14:cNvContentPartPr/>
                <p14:nvPr/>
              </p14:nvContentPartPr>
              <p14:xfrm>
                <a:off x="5968352" y="630713"/>
                <a:ext cx="63360" cy="64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BA38491-5A88-4BA0-86D5-83341822150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959712" y="621713"/>
                  <a:ext cx="81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25B1CA1-6FA5-4D45-9A6E-6B01A1A6AEDB}"/>
                    </a:ext>
                  </a:extLst>
                </p14:cNvPr>
                <p14:cNvContentPartPr/>
                <p14:nvPr/>
              </p14:nvContentPartPr>
              <p14:xfrm>
                <a:off x="6048632" y="625313"/>
                <a:ext cx="93240" cy="66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25B1CA1-6FA5-4D45-9A6E-6B01A1A6AED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039992" y="616313"/>
                  <a:ext cx="11088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CEC118D-19F1-4436-9653-E7976270CBE6}"/>
              </a:ext>
            </a:extLst>
          </p:cNvPr>
          <p:cNvGrpSpPr/>
          <p:nvPr/>
        </p:nvGrpSpPr>
        <p:grpSpPr>
          <a:xfrm>
            <a:off x="6534632" y="553673"/>
            <a:ext cx="248040" cy="151200"/>
            <a:chOff x="6534632" y="553673"/>
            <a:chExt cx="248040" cy="15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C544113-B52A-44DE-B660-05B64B81C6F5}"/>
                    </a:ext>
                  </a:extLst>
                </p14:cNvPr>
                <p14:cNvContentPartPr/>
                <p14:nvPr/>
              </p14:nvContentPartPr>
              <p14:xfrm>
                <a:off x="6534632" y="577433"/>
                <a:ext cx="7920" cy="1119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C544113-B52A-44DE-B660-05B64B81C6F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525632" y="568433"/>
                  <a:ext cx="255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970CBE1-541D-44F3-A4ED-1B6F1B28EA66}"/>
                    </a:ext>
                  </a:extLst>
                </p14:cNvPr>
                <p14:cNvContentPartPr/>
                <p14:nvPr/>
              </p14:nvContentPartPr>
              <p14:xfrm>
                <a:off x="6595112" y="553673"/>
                <a:ext cx="127440" cy="1389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970CBE1-541D-44F3-A4ED-1B6F1B28EA6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586472" y="544673"/>
                  <a:ext cx="1450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5EA2190-E2DD-43E4-8AC0-064107C1A78A}"/>
                    </a:ext>
                  </a:extLst>
                </p14:cNvPr>
                <p14:cNvContentPartPr/>
                <p14:nvPr/>
              </p14:nvContentPartPr>
              <p14:xfrm>
                <a:off x="6773672" y="584633"/>
                <a:ext cx="9000" cy="1202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5EA2190-E2DD-43E4-8AC0-064107C1A7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64672" y="575633"/>
                  <a:ext cx="26640" cy="13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0DDAE0F-5D9D-4971-9BD9-7C0F90018AC2}"/>
                  </a:ext>
                </a:extLst>
              </p14:cNvPr>
              <p14:cNvContentPartPr/>
              <p14:nvPr/>
            </p14:nvContentPartPr>
            <p14:xfrm>
              <a:off x="7233752" y="584633"/>
              <a:ext cx="5040" cy="1044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0DDAE0F-5D9D-4971-9BD9-7C0F90018AC2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7224752" y="575633"/>
                <a:ext cx="2268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ADEA2049-A3F1-4919-8043-23C73D2DD5B9}"/>
              </a:ext>
            </a:extLst>
          </p:cNvPr>
          <p:cNvGrpSpPr/>
          <p:nvPr/>
        </p:nvGrpSpPr>
        <p:grpSpPr>
          <a:xfrm>
            <a:off x="7302512" y="573833"/>
            <a:ext cx="249120" cy="169560"/>
            <a:chOff x="7302512" y="573833"/>
            <a:chExt cx="249120" cy="16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5ACA8C1-8525-4A55-A7A6-638B12D3FC37}"/>
                    </a:ext>
                  </a:extLst>
                </p14:cNvPr>
                <p14:cNvContentPartPr/>
                <p14:nvPr/>
              </p14:nvContentPartPr>
              <p14:xfrm>
                <a:off x="7302512" y="573833"/>
                <a:ext cx="76320" cy="81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5ACA8C1-8525-4A55-A7A6-638B12D3FC3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293512" y="564833"/>
                  <a:ext cx="93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B9AB3AAB-BBD4-4EC5-8733-065ED15834D9}"/>
                    </a:ext>
                  </a:extLst>
                </p14:cNvPr>
                <p14:cNvContentPartPr/>
                <p14:nvPr/>
              </p14:nvContentPartPr>
              <p14:xfrm>
                <a:off x="7370192" y="620633"/>
                <a:ext cx="11160" cy="122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B9AB3AAB-BBD4-4EC5-8733-065ED15834D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61192" y="611993"/>
                  <a:ext cx="288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E2FB9C4-C53C-4EED-AC0B-4A7735483384}"/>
                    </a:ext>
                  </a:extLst>
                </p14:cNvPr>
                <p14:cNvContentPartPr/>
                <p14:nvPr/>
              </p14:nvContentPartPr>
              <p14:xfrm>
                <a:off x="7452992" y="618833"/>
                <a:ext cx="98640" cy="594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E2FB9C4-C53C-4EED-AC0B-4A773548338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43992" y="609833"/>
                  <a:ext cx="116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2B94B3F-9F71-4748-9AFD-7DC78D5DCAAA}"/>
                    </a:ext>
                  </a:extLst>
                </p14:cNvPr>
                <p14:cNvContentPartPr/>
                <p14:nvPr/>
              </p14:nvContentPartPr>
              <p14:xfrm>
                <a:off x="7526792" y="616673"/>
                <a:ext cx="18360" cy="1234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2B94B3F-9F71-4748-9AFD-7DC78D5DCAA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17792" y="608033"/>
                  <a:ext cx="3600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5C3577-0483-41E8-B5E1-1391567F9B44}"/>
              </a:ext>
            </a:extLst>
          </p:cNvPr>
          <p:cNvGrpSpPr/>
          <p:nvPr/>
        </p:nvGrpSpPr>
        <p:grpSpPr>
          <a:xfrm>
            <a:off x="7947272" y="609473"/>
            <a:ext cx="347040" cy="177120"/>
            <a:chOff x="7947272" y="609473"/>
            <a:chExt cx="347040" cy="17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8AC78D8-B048-4987-88B1-BF1C5915AE56}"/>
                    </a:ext>
                  </a:extLst>
                </p14:cNvPr>
                <p14:cNvContentPartPr/>
                <p14:nvPr/>
              </p14:nvContentPartPr>
              <p14:xfrm>
                <a:off x="7947272" y="609473"/>
                <a:ext cx="13320" cy="1296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8AC78D8-B048-4987-88B1-BF1C5915AE5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938632" y="600833"/>
                  <a:ext cx="30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C266E3E-F176-4B73-BB62-399A6A43E65A}"/>
                    </a:ext>
                  </a:extLst>
                </p14:cNvPr>
                <p14:cNvContentPartPr/>
                <p14:nvPr/>
              </p14:nvContentPartPr>
              <p14:xfrm>
                <a:off x="8046992" y="618833"/>
                <a:ext cx="83160" cy="145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C266E3E-F176-4B73-BB62-399A6A43E65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038352" y="610193"/>
                  <a:ext cx="1008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CE5AD59-C09A-4DE5-8EBE-9899FF00EF3E}"/>
                    </a:ext>
                  </a:extLst>
                </p14:cNvPr>
                <p14:cNvContentPartPr/>
                <p14:nvPr/>
              </p14:nvContentPartPr>
              <p14:xfrm>
                <a:off x="8203952" y="616673"/>
                <a:ext cx="90360" cy="1699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CE5AD59-C09A-4DE5-8EBE-9899FF00EF3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195312" y="608033"/>
                  <a:ext cx="10800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739CA6D-6DDB-4131-9BF3-35CE65D028D3}"/>
              </a:ext>
            </a:extLst>
          </p:cNvPr>
          <p:cNvGrpSpPr/>
          <p:nvPr/>
        </p:nvGrpSpPr>
        <p:grpSpPr>
          <a:xfrm>
            <a:off x="8751512" y="588953"/>
            <a:ext cx="294120" cy="167040"/>
            <a:chOff x="8751512" y="588953"/>
            <a:chExt cx="294120" cy="16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40E141B-249C-4424-A81B-563C6B0C0433}"/>
                    </a:ext>
                  </a:extLst>
                </p14:cNvPr>
                <p14:cNvContentPartPr/>
                <p14:nvPr/>
              </p14:nvContentPartPr>
              <p14:xfrm>
                <a:off x="8751512" y="605873"/>
                <a:ext cx="10080" cy="1357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40E141B-249C-4424-A81B-563C6B0C043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742512" y="596873"/>
                  <a:ext cx="277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C95B9FDE-61FE-4B10-AA44-7D911C8BE00C}"/>
                    </a:ext>
                  </a:extLst>
                </p14:cNvPr>
                <p14:cNvContentPartPr/>
                <p14:nvPr/>
              </p14:nvContentPartPr>
              <p14:xfrm>
                <a:off x="8818112" y="617393"/>
                <a:ext cx="69120" cy="1386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C95B9FDE-61FE-4B10-AA44-7D911C8BE00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809472" y="608393"/>
                  <a:ext cx="86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79E97CF-A2F1-47A1-B4BA-2E1AFA90DF7F}"/>
                    </a:ext>
                  </a:extLst>
                </p14:cNvPr>
                <p14:cNvContentPartPr/>
                <p14:nvPr/>
              </p14:nvContentPartPr>
              <p14:xfrm>
                <a:off x="8961392" y="588953"/>
                <a:ext cx="84240" cy="1641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79E97CF-A2F1-47A1-B4BA-2E1AFA90DF7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952392" y="579953"/>
                  <a:ext cx="10188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8592319-2C48-401F-B77A-ED2EF7CB6C47}"/>
              </a:ext>
            </a:extLst>
          </p:cNvPr>
          <p:cNvGrpSpPr/>
          <p:nvPr/>
        </p:nvGrpSpPr>
        <p:grpSpPr>
          <a:xfrm>
            <a:off x="9414992" y="583913"/>
            <a:ext cx="627480" cy="174240"/>
            <a:chOff x="9414992" y="583913"/>
            <a:chExt cx="627480" cy="17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F94C998D-27AD-44D3-989D-4F2F5AEE3BBD}"/>
                    </a:ext>
                  </a:extLst>
                </p14:cNvPr>
                <p14:cNvContentPartPr/>
                <p14:nvPr/>
              </p14:nvContentPartPr>
              <p14:xfrm>
                <a:off x="9414992" y="583913"/>
                <a:ext cx="112680" cy="1368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F94C998D-27AD-44D3-989D-4F2F5AEE3BB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406352" y="575273"/>
                  <a:ext cx="1303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E5F8689-F72E-461A-A828-33FC2FA66A78}"/>
                    </a:ext>
                  </a:extLst>
                </p14:cNvPr>
                <p14:cNvContentPartPr/>
                <p14:nvPr/>
              </p14:nvContentPartPr>
              <p14:xfrm>
                <a:off x="9561512" y="601193"/>
                <a:ext cx="123840" cy="119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E5F8689-F72E-461A-A828-33FC2FA66A7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552872" y="592193"/>
                  <a:ext cx="141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07909F1-46F0-494E-9112-1F6294FF2481}"/>
                    </a:ext>
                  </a:extLst>
                </p14:cNvPr>
                <p14:cNvContentPartPr/>
                <p14:nvPr/>
              </p14:nvContentPartPr>
              <p14:xfrm>
                <a:off x="9772112" y="588953"/>
                <a:ext cx="86400" cy="27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07909F1-46F0-494E-9112-1F6294FF248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763472" y="580313"/>
                  <a:ext cx="104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916214E9-66A7-459C-AF0B-59B7D2406167}"/>
                    </a:ext>
                  </a:extLst>
                </p14:cNvPr>
                <p14:cNvContentPartPr/>
                <p14:nvPr/>
              </p14:nvContentPartPr>
              <p14:xfrm>
                <a:off x="9739712" y="634313"/>
                <a:ext cx="81720" cy="1029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916214E9-66A7-459C-AF0B-59B7D240616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731072" y="625313"/>
                  <a:ext cx="993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D74B26E6-99A4-4503-BF7D-8A93B87A77C0}"/>
                    </a:ext>
                  </a:extLst>
                </p14:cNvPr>
                <p14:cNvContentPartPr/>
                <p14:nvPr/>
              </p14:nvContentPartPr>
              <p14:xfrm>
                <a:off x="9970472" y="674633"/>
                <a:ext cx="72000" cy="835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D74B26E6-99A4-4503-BF7D-8A93B87A77C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961472" y="665993"/>
                  <a:ext cx="8964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8F2BD2E-01BA-4EBE-82D4-48A9FD0497D6}"/>
              </a:ext>
            </a:extLst>
          </p:cNvPr>
          <p:cNvGrpSpPr/>
          <p:nvPr/>
        </p:nvGrpSpPr>
        <p:grpSpPr>
          <a:xfrm>
            <a:off x="10229312" y="640433"/>
            <a:ext cx="270000" cy="39240"/>
            <a:chOff x="10229312" y="640433"/>
            <a:chExt cx="270000" cy="3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6275CB57-4EF2-4B83-8373-391469CE3F9D}"/>
                    </a:ext>
                  </a:extLst>
                </p14:cNvPr>
                <p14:cNvContentPartPr/>
                <p14:nvPr/>
              </p14:nvContentPartPr>
              <p14:xfrm>
                <a:off x="10229312" y="672833"/>
                <a:ext cx="45000" cy="68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6275CB57-4EF2-4B83-8373-391469CE3F9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220312" y="663833"/>
                  <a:ext cx="62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E72D231-78B7-498E-B7CA-AB165BBFE39A}"/>
                    </a:ext>
                  </a:extLst>
                </p14:cNvPr>
                <p14:cNvContentPartPr/>
                <p14:nvPr/>
              </p14:nvContentPartPr>
              <p14:xfrm>
                <a:off x="10334432" y="654833"/>
                <a:ext cx="48240" cy="108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E72D231-78B7-498E-B7CA-AB165BBFE39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325792" y="645833"/>
                  <a:ext cx="65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0A12228-0BCE-4F0B-810A-BDAFDEB448F7}"/>
                    </a:ext>
                  </a:extLst>
                </p14:cNvPr>
                <p14:cNvContentPartPr/>
                <p14:nvPr/>
              </p14:nvContentPartPr>
              <p14:xfrm>
                <a:off x="10471232" y="640433"/>
                <a:ext cx="28080" cy="140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0A12228-0BCE-4F0B-810A-BDAFDEB448F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462592" y="631793"/>
                  <a:ext cx="45720" cy="3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91E6893-578A-4436-911B-5BB563CBF74B}"/>
                  </a:ext>
                </a:extLst>
              </p14:cNvPr>
              <p14:cNvContentPartPr/>
              <p14:nvPr/>
            </p14:nvContentPartPr>
            <p14:xfrm>
              <a:off x="10074872" y="680393"/>
              <a:ext cx="399960" cy="234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91E6893-578A-4436-911B-5BB563CBF74B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10039232" y="608753"/>
                <a:ext cx="4716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67887B2-3D61-43FA-8C2E-A0505425BB13}"/>
                  </a:ext>
                </a:extLst>
              </p14:cNvPr>
              <p14:cNvContentPartPr/>
              <p14:nvPr/>
            </p14:nvContentPartPr>
            <p14:xfrm>
              <a:off x="749072" y="540713"/>
              <a:ext cx="9764280" cy="2808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67887B2-3D61-43FA-8C2E-A0505425BB13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713432" y="469073"/>
                <a:ext cx="983592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C635A99-8887-437B-8146-62FA901D42D1}"/>
                  </a:ext>
                </a:extLst>
              </p14:cNvPr>
              <p14:cNvContentPartPr/>
              <p14:nvPr/>
            </p14:nvContentPartPr>
            <p14:xfrm>
              <a:off x="740072" y="541793"/>
              <a:ext cx="114840" cy="1692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C635A99-8887-437B-8146-62FA901D42D1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704072" y="470153"/>
                <a:ext cx="186480" cy="31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01D4263-9D30-4257-BF8A-1784B84F4EBC}"/>
              </a:ext>
            </a:extLst>
          </p:cNvPr>
          <p:cNvGrpSpPr/>
          <p:nvPr/>
        </p:nvGrpSpPr>
        <p:grpSpPr>
          <a:xfrm>
            <a:off x="16472" y="68753"/>
            <a:ext cx="1405080" cy="264960"/>
            <a:chOff x="16472" y="68753"/>
            <a:chExt cx="1405080" cy="2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503187C-93C0-4164-B264-1FB4B0F70BE1}"/>
                    </a:ext>
                  </a:extLst>
                </p14:cNvPr>
                <p14:cNvContentPartPr/>
                <p14:nvPr/>
              </p14:nvContentPartPr>
              <p14:xfrm>
                <a:off x="1395272" y="104753"/>
                <a:ext cx="26280" cy="1094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503187C-93C0-4164-B264-1FB4B0F70BE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390952" y="100433"/>
                  <a:ext cx="349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B7521E4-34C0-4470-A13F-DA6A0247AF89}"/>
                    </a:ext>
                  </a:extLst>
                </p14:cNvPr>
                <p14:cNvContentPartPr/>
                <p14:nvPr/>
              </p14:nvContentPartPr>
              <p14:xfrm>
                <a:off x="1151552" y="107633"/>
                <a:ext cx="187560" cy="1677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B7521E4-34C0-4470-A13F-DA6A0247AF8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47232" y="103313"/>
                  <a:ext cx="1962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C14AE41-38F1-4AC8-BF10-98E44C829EE6}"/>
                    </a:ext>
                  </a:extLst>
                </p14:cNvPr>
                <p14:cNvContentPartPr/>
                <p14:nvPr/>
              </p14:nvContentPartPr>
              <p14:xfrm>
                <a:off x="917192" y="68753"/>
                <a:ext cx="186120" cy="1710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C14AE41-38F1-4AC8-BF10-98E44C829EE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12872" y="64433"/>
                  <a:ext cx="1947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AE6E7A46-8044-4ED3-B957-CEDC47B85CC6}"/>
                    </a:ext>
                  </a:extLst>
                </p14:cNvPr>
                <p14:cNvContentPartPr/>
                <p14:nvPr/>
              </p14:nvContentPartPr>
              <p14:xfrm>
                <a:off x="1065512" y="289793"/>
                <a:ext cx="28080" cy="68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AE6E7A46-8044-4ED3-B957-CEDC47B85CC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61192" y="285473"/>
                  <a:ext cx="367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0533D78-E4C6-4C5E-AB43-0E889E5FCCD4}"/>
                    </a:ext>
                  </a:extLst>
                </p14:cNvPr>
                <p14:cNvContentPartPr/>
                <p14:nvPr/>
              </p14:nvContentPartPr>
              <p14:xfrm>
                <a:off x="743312" y="202313"/>
                <a:ext cx="131400" cy="756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0533D78-E4C6-4C5E-AB43-0E889E5FCCD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38992" y="197993"/>
                  <a:ext cx="1400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CDC2B94-86AB-411B-8C48-4969DA51FE51}"/>
                    </a:ext>
                  </a:extLst>
                </p14:cNvPr>
                <p14:cNvContentPartPr/>
                <p14:nvPr/>
              </p14:nvContentPartPr>
              <p14:xfrm>
                <a:off x="713792" y="148673"/>
                <a:ext cx="110880" cy="28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CDC2B94-86AB-411B-8C48-4969DA51FE5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09472" y="144353"/>
                  <a:ext cx="1195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092C27F3-3DEE-4745-AEEA-F6C8A4660AD6}"/>
                    </a:ext>
                  </a:extLst>
                </p14:cNvPr>
                <p14:cNvContentPartPr/>
                <p14:nvPr/>
              </p14:nvContentPartPr>
              <p14:xfrm>
                <a:off x="594272" y="138953"/>
                <a:ext cx="45000" cy="1360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092C27F3-3DEE-4745-AEEA-F6C8A4660AD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9952" y="134633"/>
                  <a:ext cx="536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49390D7-E330-433E-A8BA-3A26B9602DBD}"/>
                    </a:ext>
                  </a:extLst>
                </p14:cNvPr>
                <p14:cNvContentPartPr/>
                <p14:nvPr/>
              </p14:nvContentPartPr>
              <p14:xfrm>
                <a:off x="440552" y="160913"/>
                <a:ext cx="127080" cy="1162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49390D7-E330-433E-A8BA-3A26B9602DB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36232" y="156593"/>
                  <a:ext cx="135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577F6C4F-F3AC-4187-BA30-FF9E81452F7B}"/>
                    </a:ext>
                  </a:extLst>
                </p14:cNvPr>
                <p14:cNvContentPartPr/>
                <p14:nvPr/>
              </p14:nvContentPartPr>
              <p14:xfrm>
                <a:off x="382592" y="131393"/>
                <a:ext cx="141480" cy="1767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577F6C4F-F3AC-4187-BA30-FF9E81452F7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78272" y="127073"/>
                  <a:ext cx="1501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04E613C-758B-454D-B137-06A7A1DF2BE3}"/>
                    </a:ext>
                  </a:extLst>
                </p14:cNvPr>
                <p14:cNvContentPartPr/>
                <p14:nvPr/>
              </p14:nvContentPartPr>
              <p14:xfrm>
                <a:off x="88472" y="144353"/>
                <a:ext cx="225360" cy="1893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304E613C-758B-454D-B137-06A7A1DF2BE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152" y="140033"/>
                  <a:ext cx="234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25E94683-4ACA-4879-A66D-58A459223E59}"/>
                    </a:ext>
                  </a:extLst>
                </p14:cNvPr>
                <p14:cNvContentPartPr/>
                <p14:nvPr/>
              </p14:nvContentPartPr>
              <p14:xfrm>
                <a:off x="16472" y="195113"/>
                <a:ext cx="99720" cy="410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25E94683-4ACA-4879-A66D-58A459223E5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2152" y="190793"/>
                  <a:ext cx="10836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A5A5A054-6FE3-440A-AC82-6CFC0FF49382}"/>
                  </a:ext>
                </a:extLst>
              </p14:cNvPr>
              <p14:cNvContentPartPr/>
              <p14:nvPr/>
            </p14:nvContentPartPr>
            <p14:xfrm>
              <a:off x="520112" y="486713"/>
              <a:ext cx="183240" cy="1792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A5A5A054-6FE3-440A-AC82-6CFC0FF49382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515792" y="482393"/>
                <a:ext cx="191880" cy="18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399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BBA612-786B-42C3-9562-B34C6E1F8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5" y="0"/>
            <a:ext cx="12121635" cy="1607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863A5B-3587-45DF-8AFC-F7DC160780A8}"/>
              </a:ext>
            </a:extLst>
          </p:cNvPr>
          <p:cNvSpPr txBox="1"/>
          <p:nvPr/>
        </p:nvSpPr>
        <p:spPr>
          <a:xfrm>
            <a:off x="-1" y="1536673"/>
            <a:ext cx="12192001" cy="500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808D95-545E-4CD7-814C-8D0AE410CDC0}"/>
              </a:ext>
            </a:extLst>
          </p:cNvPr>
          <p:cNvSpPr/>
          <p:nvPr/>
        </p:nvSpPr>
        <p:spPr>
          <a:xfrm>
            <a:off x="854110" y="2019719"/>
            <a:ext cx="1115367" cy="11246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3DC4FE2-DFB7-49E5-BE78-345F2F74AAE1}"/>
                  </a:ext>
                </a:extLst>
              </p14:cNvPr>
              <p14:cNvContentPartPr/>
              <p14:nvPr/>
            </p14:nvContentPartPr>
            <p14:xfrm>
              <a:off x="156240" y="1604520"/>
              <a:ext cx="12039480" cy="4358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3DC4FE2-DFB7-49E5-BE78-345F2F74AA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880" y="1595160"/>
                <a:ext cx="12058200" cy="437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817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195C6A-1A74-496C-940E-6F52F5EA7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1879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D6DA0F-4FF3-478A-83A9-35D9ADC58BCE}"/>
              </a:ext>
            </a:extLst>
          </p:cNvPr>
          <p:cNvSpPr txBox="1"/>
          <p:nvPr/>
        </p:nvSpPr>
        <p:spPr>
          <a:xfrm>
            <a:off x="-1" y="1879262"/>
            <a:ext cx="12192001" cy="444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FDDB96D-C8F4-45B3-8574-2F44F8E77765}"/>
                  </a:ext>
                </a:extLst>
              </p14:cNvPr>
              <p14:cNvContentPartPr/>
              <p14:nvPr/>
            </p14:nvContentPartPr>
            <p14:xfrm>
              <a:off x="160200" y="1956960"/>
              <a:ext cx="9854640" cy="324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FDDB96D-C8F4-45B3-8574-2F44F8E7776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840" y="1947600"/>
                <a:ext cx="9873360" cy="326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735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93674-FFE3-42C9-A197-9E57AB588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15097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34A3C5-4062-425F-9ADE-68A2CC21BC63}"/>
              </a:ext>
            </a:extLst>
          </p:cNvPr>
          <p:cNvSpPr txBox="1"/>
          <p:nvPr/>
        </p:nvSpPr>
        <p:spPr>
          <a:xfrm>
            <a:off x="-1" y="1509703"/>
            <a:ext cx="12192001" cy="444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335C65B-B0FC-4718-800A-37080EC7AF68}"/>
                  </a:ext>
                </a:extLst>
              </p14:cNvPr>
              <p14:cNvContentPartPr/>
              <p14:nvPr/>
            </p14:nvContentPartPr>
            <p14:xfrm>
              <a:off x="165240" y="1677600"/>
              <a:ext cx="6078600" cy="4204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335C65B-B0FC-4718-800A-37080EC7AF6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880" y="1668240"/>
                <a:ext cx="6097320" cy="422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05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B0B66-2D31-4CDF-AA20-90D2EBC10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7106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A5B45C-7477-4441-B151-99A467032048}"/>
                  </a:ext>
                </a:extLst>
              </p14:cNvPr>
              <p14:cNvContentPartPr/>
              <p14:nvPr/>
            </p14:nvContentPartPr>
            <p14:xfrm>
              <a:off x="236880" y="1101960"/>
              <a:ext cx="11324520" cy="5069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A5B45C-7477-4441-B151-99A4670320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520" y="1092600"/>
                <a:ext cx="11343240" cy="508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3818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49077-974F-424C-8747-E1B3645B0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0"/>
            <a:ext cx="10086975" cy="1704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AB9521-3AEE-4BD3-86B0-7F063323C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50" y="3481754"/>
            <a:ext cx="8210550" cy="7715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55DCED-3321-467B-8526-DEE54EC86EDD}"/>
                  </a:ext>
                </a:extLst>
              </p14:cNvPr>
              <p14:cNvContentPartPr/>
              <p14:nvPr/>
            </p14:nvContentPartPr>
            <p14:xfrm>
              <a:off x="1900440" y="907560"/>
              <a:ext cx="8495640" cy="4853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55DCED-3321-467B-8526-DEE54EC86E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1080" y="898200"/>
                <a:ext cx="8514360" cy="487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972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23</Words>
  <Application>Microsoft Office PowerPoint</Application>
  <PresentationFormat>Widescreen</PresentationFormat>
  <Paragraphs>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 allam</dc:creator>
  <cp:lastModifiedBy>asifhammoud1978@gmail.com</cp:lastModifiedBy>
  <cp:revision>21</cp:revision>
  <dcterms:created xsi:type="dcterms:W3CDTF">2021-08-28T19:41:45Z</dcterms:created>
  <dcterms:modified xsi:type="dcterms:W3CDTF">2024-09-17T08:54:49Z</dcterms:modified>
</cp:coreProperties>
</file>