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 id="2147483729" r:id="rId5"/>
  </p:sldMasterIdLst>
  <p:notesMasterIdLst>
    <p:notesMasterId r:id="rId22"/>
  </p:notesMasterIdLst>
  <p:sldIdLst>
    <p:sldId id="396" r:id="rId6"/>
    <p:sldId id="2696" r:id="rId7"/>
    <p:sldId id="296" r:id="rId8"/>
    <p:sldId id="299" r:id="rId9"/>
    <p:sldId id="2678" r:id="rId10"/>
    <p:sldId id="2658" r:id="rId11"/>
    <p:sldId id="298" r:id="rId12"/>
    <p:sldId id="2685" r:id="rId13"/>
    <p:sldId id="2686" r:id="rId14"/>
    <p:sldId id="2687" r:id="rId15"/>
    <p:sldId id="2688" r:id="rId16"/>
    <p:sldId id="2679" r:id="rId17"/>
    <p:sldId id="2692" r:id="rId18"/>
    <p:sldId id="2693" r:id="rId19"/>
    <p:sldId id="2694"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5168"/>
    <a:srgbClr val="CCD2D7"/>
    <a:srgbClr val="B7CFD3"/>
    <a:srgbClr val="F0A958"/>
    <a:srgbClr val="EBDDD1"/>
    <a:srgbClr val="AA056C"/>
    <a:srgbClr val="1D8F82"/>
    <a:srgbClr val="C6C6C6"/>
    <a:srgbClr val="0169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22"/>
    <p:restoredTop sz="94155"/>
  </p:normalViewPr>
  <p:slideViewPr>
    <p:cSldViewPr snapToGrid="0" snapToObjects="1">
      <p:cViewPr varScale="1">
        <p:scale>
          <a:sx n="68" d="100"/>
          <a:sy n="68" d="100"/>
        </p:scale>
        <p:origin x="594" y="4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9F3D-ABF4-4E4B-9B43-0BF81C5C3521}" type="datetimeFigureOut">
              <a:rPr lang="en-US" smtClean="0"/>
              <a:t>5/15/2023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7D68-3C8D-EC4A-9748-97921A771E2C}" type="slidenum">
              <a:rPr lang="en-US" smtClean="0"/>
              <a:t>‹#›</a:t>
            </a:fld>
            <a:endParaRPr lang="en-US"/>
          </a:p>
        </p:txBody>
      </p:sp>
    </p:spTree>
    <p:extLst>
      <p:ext uri="{BB962C8B-B14F-4D97-AF65-F5344CB8AC3E}">
        <p14:creationId xmlns:p14="http://schemas.microsoft.com/office/powerpoint/2010/main" val="159581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898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A2B0AB-5B0B-9449-AF65-080506FD9D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529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FFEA-1743-FB4F-B346-2A1EBAB42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C5A20-4B51-E842-B204-88AF79D82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E88E7-FF7C-A94C-A537-938E97A1A08B}"/>
              </a:ext>
            </a:extLst>
          </p:cNvPr>
          <p:cNvSpPr>
            <a:spLocks noGrp="1"/>
          </p:cNvSpPr>
          <p:nvPr>
            <p:ph type="dt" sz="half" idx="10"/>
          </p:nvPr>
        </p:nvSpPr>
        <p:spPr/>
        <p:txBody>
          <a:bodyPr/>
          <a:lstStyle/>
          <a:p>
            <a:fld id="{9D50BF82-B6B5-2346-80B0-494D5348915A}" type="datetime1">
              <a:rPr lang="en-US" smtClean="0"/>
              <a:t>5/15/2023</a:t>
            </a:fld>
            <a:endParaRPr lang="en-US"/>
          </a:p>
        </p:txBody>
      </p:sp>
      <p:sp>
        <p:nvSpPr>
          <p:cNvPr id="5" name="Footer Placeholder 4">
            <a:extLst>
              <a:ext uri="{FF2B5EF4-FFF2-40B4-BE49-F238E27FC236}">
                <a16:creationId xmlns:a16="http://schemas.microsoft.com/office/drawing/2014/main" id="{04111A15-348D-C24E-A41C-A9EB7D575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2E1B4-B171-8549-A09E-92FF6A2767C9}"/>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93010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DFDA-6C08-7649-90D7-57BBB15F8A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11D34-0864-4043-B946-692E319931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92B374-B6B1-E540-9D3B-8820360BCB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037B7-F9C4-5644-AB35-2C17EDBA96A4}"/>
              </a:ext>
            </a:extLst>
          </p:cNvPr>
          <p:cNvSpPr>
            <a:spLocks noGrp="1"/>
          </p:cNvSpPr>
          <p:nvPr>
            <p:ph type="dt" sz="half" idx="10"/>
          </p:nvPr>
        </p:nvSpPr>
        <p:spPr/>
        <p:txBody>
          <a:bodyPr/>
          <a:lstStyle/>
          <a:p>
            <a:fld id="{E9CF5CC0-2159-EF43-B54E-B2864C28DE06}" type="datetime1">
              <a:rPr lang="en-US" smtClean="0"/>
              <a:t>5/15/2023</a:t>
            </a:fld>
            <a:endParaRPr lang="en-US"/>
          </a:p>
        </p:txBody>
      </p:sp>
      <p:sp>
        <p:nvSpPr>
          <p:cNvPr id="6" name="Footer Placeholder 5">
            <a:extLst>
              <a:ext uri="{FF2B5EF4-FFF2-40B4-BE49-F238E27FC236}">
                <a16:creationId xmlns:a16="http://schemas.microsoft.com/office/drawing/2014/main" id="{5B983845-9FF1-294D-87CC-72D13F138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F6B5F-C7CA-814F-9E4D-3BABB0A9D4AE}"/>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36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A96E-1AC4-1848-AC47-C939F9436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33671-430F-5E4B-854F-289850D5C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D3BBB-A7F6-4940-BB83-45261687C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F969C-ECE8-BB42-840A-307EDF478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C4A11E-5762-F048-8A33-14D7A3452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41301-5219-714A-B516-01CA9368C7BB}"/>
              </a:ext>
            </a:extLst>
          </p:cNvPr>
          <p:cNvSpPr>
            <a:spLocks noGrp="1"/>
          </p:cNvSpPr>
          <p:nvPr>
            <p:ph type="dt" sz="half" idx="10"/>
          </p:nvPr>
        </p:nvSpPr>
        <p:spPr/>
        <p:txBody>
          <a:bodyPr/>
          <a:lstStyle/>
          <a:p>
            <a:fld id="{03A39D27-98AF-D542-B4A9-091F468BD2CA}" type="datetime1">
              <a:rPr lang="en-US" smtClean="0"/>
              <a:t>5/15/2023</a:t>
            </a:fld>
            <a:endParaRPr lang="en-US"/>
          </a:p>
        </p:txBody>
      </p:sp>
      <p:sp>
        <p:nvSpPr>
          <p:cNvPr id="8" name="Footer Placeholder 7">
            <a:extLst>
              <a:ext uri="{FF2B5EF4-FFF2-40B4-BE49-F238E27FC236}">
                <a16:creationId xmlns:a16="http://schemas.microsoft.com/office/drawing/2014/main" id="{063C2D9A-368F-2F49-B765-B86714787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0B1D2E-3C6A-9E43-A143-46D06E883F97}"/>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88030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0C7F-0215-114F-8BD2-8AD25DC4C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1D6F7-2C2A-E04B-A163-B4CC9351E18D}"/>
              </a:ext>
            </a:extLst>
          </p:cNvPr>
          <p:cNvSpPr>
            <a:spLocks noGrp="1"/>
          </p:cNvSpPr>
          <p:nvPr>
            <p:ph type="dt" sz="half" idx="10"/>
          </p:nvPr>
        </p:nvSpPr>
        <p:spPr/>
        <p:txBody>
          <a:bodyPr/>
          <a:lstStyle/>
          <a:p>
            <a:fld id="{A119A8AD-D926-014A-83FE-AB0435C3B9B3}" type="datetime1">
              <a:rPr lang="en-US" smtClean="0"/>
              <a:t>5/15/2023</a:t>
            </a:fld>
            <a:endParaRPr lang="en-US"/>
          </a:p>
        </p:txBody>
      </p:sp>
      <p:sp>
        <p:nvSpPr>
          <p:cNvPr id="4" name="Footer Placeholder 3">
            <a:extLst>
              <a:ext uri="{FF2B5EF4-FFF2-40B4-BE49-F238E27FC236}">
                <a16:creationId xmlns:a16="http://schemas.microsoft.com/office/drawing/2014/main" id="{707E8AC6-C3E1-664D-A7CD-15355E1BED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2F7C55-84D5-7647-A9B0-51C558CFE640}"/>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199842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5DE31-D75B-E94B-BE19-AAC9636B53DD}"/>
              </a:ext>
            </a:extLst>
          </p:cNvPr>
          <p:cNvSpPr>
            <a:spLocks noGrp="1"/>
          </p:cNvSpPr>
          <p:nvPr>
            <p:ph type="dt" sz="half" idx="10"/>
          </p:nvPr>
        </p:nvSpPr>
        <p:spPr/>
        <p:txBody>
          <a:bodyPr/>
          <a:lstStyle/>
          <a:p>
            <a:fld id="{C039286E-C96A-3F48-855C-5AD33A9CB32A}" type="datetime1">
              <a:rPr lang="en-US" smtClean="0"/>
              <a:t>5/15/2023</a:t>
            </a:fld>
            <a:endParaRPr lang="en-US"/>
          </a:p>
        </p:txBody>
      </p:sp>
      <p:sp>
        <p:nvSpPr>
          <p:cNvPr id="3" name="Footer Placeholder 2">
            <a:extLst>
              <a:ext uri="{FF2B5EF4-FFF2-40B4-BE49-F238E27FC236}">
                <a16:creationId xmlns:a16="http://schemas.microsoft.com/office/drawing/2014/main" id="{5B0AE8FB-0269-0843-B6C1-D9ECB309CF3C}"/>
              </a:ext>
            </a:extLst>
          </p:cNvPr>
          <p:cNvSpPr>
            <a:spLocks noGrp="1"/>
          </p:cNvSpPr>
          <p:nvPr>
            <p:ph type="ftr" sz="quarter" idx="11"/>
          </p:nvPr>
        </p:nvSpPr>
        <p:spPr/>
        <p:txBody>
          <a:bodyPr/>
          <a:lstStyle/>
          <a:p>
            <a:pPr marL="0" algn="ctr" defTabSz="914400" rtl="1" eaLnBrk="1" latinLnBrk="0" hangingPunct="1"/>
            <a:endParaRPr lang="en-US" dirty="0"/>
          </a:p>
        </p:txBody>
      </p:sp>
      <p:sp>
        <p:nvSpPr>
          <p:cNvPr id="4" name="Slide Number Placeholder 3">
            <a:extLst>
              <a:ext uri="{FF2B5EF4-FFF2-40B4-BE49-F238E27FC236}">
                <a16:creationId xmlns:a16="http://schemas.microsoft.com/office/drawing/2014/main" id="{C6344596-F40B-A04D-A1AA-C801D0427388}"/>
              </a:ext>
            </a:extLst>
          </p:cNvPr>
          <p:cNvSpPr>
            <a:spLocks noGrp="1"/>
          </p:cNvSpPr>
          <p:nvPr>
            <p:ph type="sldNum" sz="quarter" idx="12"/>
          </p:nvPr>
        </p:nvSpPr>
        <p:spPr>
          <a:xfrm>
            <a:off x="4724400" y="6356349"/>
            <a:ext cx="2743200" cy="365125"/>
          </a:xfrm>
        </p:spPr>
        <p:txBody>
          <a:bodyPr/>
          <a:lstStyle>
            <a:lvl1pPr algn="ctr">
              <a:defRPr/>
            </a:lvl1pPr>
          </a:lstStyle>
          <a:p>
            <a:fld id="{C5A5AB9B-F023-8B4A-BE34-5ADCF95463FD}" type="slidenum">
              <a:rPr lang="en-US" smtClean="0"/>
              <a:pPr/>
              <a:t>‹#›</a:t>
            </a:fld>
            <a:endParaRPr lang="en-US" dirty="0"/>
          </a:p>
        </p:txBody>
      </p:sp>
    </p:spTree>
    <p:extLst>
      <p:ext uri="{BB962C8B-B14F-4D97-AF65-F5344CB8AC3E}">
        <p14:creationId xmlns:p14="http://schemas.microsoft.com/office/powerpoint/2010/main" val="121377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948A-D74E-9244-906D-C5D16A01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FA6F57-28B6-5F43-8916-7B388AA6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FBA2B4-E29E-1A43-BD40-AE1B70C26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6CBE9-F382-6147-85C0-DED0FCC5A60B}"/>
              </a:ext>
            </a:extLst>
          </p:cNvPr>
          <p:cNvSpPr>
            <a:spLocks noGrp="1"/>
          </p:cNvSpPr>
          <p:nvPr>
            <p:ph type="dt" sz="half" idx="10"/>
          </p:nvPr>
        </p:nvSpPr>
        <p:spPr/>
        <p:txBody>
          <a:bodyPr/>
          <a:lstStyle/>
          <a:p>
            <a:fld id="{EA4D1DE6-2B79-BE44-9B42-687ACCE2D492}" type="datetime1">
              <a:rPr lang="en-US" smtClean="0"/>
              <a:t>5/15/2023</a:t>
            </a:fld>
            <a:endParaRPr lang="en-US"/>
          </a:p>
        </p:txBody>
      </p:sp>
      <p:sp>
        <p:nvSpPr>
          <p:cNvPr id="6" name="Footer Placeholder 5">
            <a:extLst>
              <a:ext uri="{FF2B5EF4-FFF2-40B4-BE49-F238E27FC236}">
                <a16:creationId xmlns:a16="http://schemas.microsoft.com/office/drawing/2014/main" id="{09710B43-3F4D-EA44-B10F-CD3D5C811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E657A-8D50-C24E-9F9A-F9DAB1C55B5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2225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01A-8098-A840-AF3F-27D0BBA99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4D433-AEF5-904A-9949-5BFF7692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97989-C677-CC42-A92F-24A21262B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30472-5548-664C-A8C4-8F48E1A0FB4B}"/>
              </a:ext>
            </a:extLst>
          </p:cNvPr>
          <p:cNvSpPr>
            <a:spLocks noGrp="1"/>
          </p:cNvSpPr>
          <p:nvPr>
            <p:ph type="dt" sz="half" idx="10"/>
          </p:nvPr>
        </p:nvSpPr>
        <p:spPr/>
        <p:txBody>
          <a:bodyPr/>
          <a:lstStyle/>
          <a:p>
            <a:fld id="{6AB4CA4F-61F9-AE48-BD49-A6DFB09C4A0A}" type="datetime1">
              <a:rPr lang="en-US" smtClean="0"/>
              <a:t>5/15/2023</a:t>
            </a:fld>
            <a:endParaRPr lang="en-US"/>
          </a:p>
        </p:txBody>
      </p:sp>
      <p:sp>
        <p:nvSpPr>
          <p:cNvPr id="6" name="Footer Placeholder 5">
            <a:extLst>
              <a:ext uri="{FF2B5EF4-FFF2-40B4-BE49-F238E27FC236}">
                <a16:creationId xmlns:a16="http://schemas.microsoft.com/office/drawing/2014/main" id="{7978DC15-7346-034F-B9C2-C70A87576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5A61-A222-A44E-84BF-8A2055A1CE4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48733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AF5-DCE5-A74F-A0EE-4C5EFCDFFF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7969-5A7C-AD42-AA55-2F992471A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010FC-7356-AB43-879E-CBC98C4D8451}"/>
              </a:ext>
            </a:extLst>
          </p:cNvPr>
          <p:cNvSpPr>
            <a:spLocks noGrp="1"/>
          </p:cNvSpPr>
          <p:nvPr>
            <p:ph type="dt" sz="half" idx="10"/>
          </p:nvPr>
        </p:nvSpPr>
        <p:spPr/>
        <p:txBody>
          <a:bodyPr/>
          <a:lstStyle/>
          <a:p>
            <a:fld id="{36CDBBBD-8A51-804A-A75E-1BD4DDDA6952}" type="datetime1">
              <a:rPr lang="en-US" smtClean="0"/>
              <a:t>5/15/2023</a:t>
            </a:fld>
            <a:endParaRPr lang="en-US"/>
          </a:p>
        </p:txBody>
      </p:sp>
      <p:sp>
        <p:nvSpPr>
          <p:cNvPr id="5" name="Footer Placeholder 4">
            <a:extLst>
              <a:ext uri="{FF2B5EF4-FFF2-40B4-BE49-F238E27FC236}">
                <a16:creationId xmlns:a16="http://schemas.microsoft.com/office/drawing/2014/main" id="{1935F4C6-E77F-FF42-B9C6-696D3160A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4A69-3100-F14C-BAFE-4CDC395E3BFD}"/>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677134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6AE6BA-6A1C-3644-B9B2-653782D9D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AF3B1-5EB3-2C4F-ADDF-450CFF6EF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42BF8-FE27-E341-BB1B-208CBCBAF0E7}"/>
              </a:ext>
            </a:extLst>
          </p:cNvPr>
          <p:cNvSpPr>
            <a:spLocks noGrp="1"/>
          </p:cNvSpPr>
          <p:nvPr>
            <p:ph type="dt" sz="half" idx="10"/>
          </p:nvPr>
        </p:nvSpPr>
        <p:spPr/>
        <p:txBody>
          <a:bodyPr/>
          <a:lstStyle/>
          <a:p>
            <a:fld id="{D1677C09-F95E-714B-B906-A6FA47F472E7}" type="datetime1">
              <a:rPr lang="en-US" smtClean="0"/>
              <a:t>5/15/2023</a:t>
            </a:fld>
            <a:endParaRPr lang="en-US"/>
          </a:p>
        </p:txBody>
      </p:sp>
      <p:sp>
        <p:nvSpPr>
          <p:cNvPr id="5" name="Footer Placeholder 4">
            <a:extLst>
              <a:ext uri="{FF2B5EF4-FFF2-40B4-BE49-F238E27FC236}">
                <a16:creationId xmlns:a16="http://schemas.microsoft.com/office/drawing/2014/main" id="{C3580680-6282-5A45-9EAE-872BA30DA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2883F-2C25-CA4D-8FB0-94FAD79F878B}"/>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66881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803336"/>
      </p:ext>
    </p:extLst>
  </p:cSld>
  <p:clrMapOvr>
    <a:masterClrMapping/>
  </p:clrMapOvr>
  <p:transition spd="slow" advClick="0" advTm="1000">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309696"/>
      </p:ext>
    </p:extLst>
  </p:cSld>
  <p:clrMapOvr>
    <a:masterClrMapping/>
  </p:clrMapOvr>
  <p:transition spd="slow" advClick="0" advTm="1000">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DB02A033-8A3C-97F5-C1A6-3D69F7571E7A}"/>
              </a:ext>
            </a:extLst>
          </p:cNvPr>
          <p:cNvSpPr/>
          <p:nvPr userDrawn="1"/>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3" name="Straight Connector 7">
            <a:extLst>
              <a:ext uri="{FF2B5EF4-FFF2-40B4-BE49-F238E27FC236}">
                <a16:creationId xmlns:a16="http://schemas.microsoft.com/office/drawing/2014/main" id="{15E888A6-A0B6-6EF4-F67E-39650593750C}"/>
              </a:ext>
            </a:extLst>
          </p:cNvPr>
          <p:cNvCxnSpPr>
            <a:cxnSpLocks/>
          </p:cNvCxnSpPr>
          <p:nvPr userDrawn="1"/>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4" name="Straight Connector 11">
            <a:extLst>
              <a:ext uri="{FF2B5EF4-FFF2-40B4-BE49-F238E27FC236}">
                <a16:creationId xmlns:a16="http://schemas.microsoft.com/office/drawing/2014/main" id="{91D1D49E-FFC9-644C-A347-DA1D78A8DDB6}"/>
              </a:ext>
            </a:extLst>
          </p:cNvPr>
          <p:cNvCxnSpPr>
            <a:cxnSpLocks/>
          </p:cNvCxnSpPr>
          <p:nvPr userDrawn="1"/>
        </p:nvCxnSpPr>
        <p:spPr>
          <a:xfrm>
            <a:off x="671290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5" name="Straight Connector 12">
            <a:extLst>
              <a:ext uri="{FF2B5EF4-FFF2-40B4-BE49-F238E27FC236}">
                <a16:creationId xmlns:a16="http://schemas.microsoft.com/office/drawing/2014/main" id="{E57B3FD2-2454-34CF-26EE-EDAA0D2E3CFE}"/>
              </a:ext>
            </a:extLst>
          </p:cNvPr>
          <p:cNvCxnSpPr>
            <a:cxnSpLocks/>
          </p:cNvCxnSpPr>
          <p:nvPr userDrawn="1"/>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6" name="صورة 5">
            <a:extLst>
              <a:ext uri="{FF2B5EF4-FFF2-40B4-BE49-F238E27FC236}">
                <a16:creationId xmlns:a16="http://schemas.microsoft.com/office/drawing/2014/main" id="{4EE1DB1A-6C7B-7F23-A772-A9BE159D6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22908915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7" name="مستطيل 6">
            <a:extLst>
              <a:ext uri="{FF2B5EF4-FFF2-40B4-BE49-F238E27FC236}">
                <a16:creationId xmlns:a16="http://schemas.microsoft.com/office/drawing/2014/main" id="{38529066-50DC-802C-0909-099B99722F6E}"/>
              </a:ext>
            </a:extLst>
          </p:cNvPr>
          <p:cNvSpPr/>
          <p:nvPr userDrawn="1"/>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8" name="Straight Connector 7">
            <a:extLst>
              <a:ext uri="{FF2B5EF4-FFF2-40B4-BE49-F238E27FC236}">
                <a16:creationId xmlns:a16="http://schemas.microsoft.com/office/drawing/2014/main" id="{F9BDE2B7-5D83-2D5C-C54F-FFD644F27AF4}"/>
              </a:ext>
            </a:extLst>
          </p:cNvPr>
          <p:cNvCxnSpPr>
            <a:cxnSpLocks/>
          </p:cNvCxnSpPr>
          <p:nvPr userDrawn="1"/>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9" name="Straight Connector 11">
            <a:extLst>
              <a:ext uri="{FF2B5EF4-FFF2-40B4-BE49-F238E27FC236}">
                <a16:creationId xmlns:a16="http://schemas.microsoft.com/office/drawing/2014/main" id="{29D7AAA1-B906-8AD9-3626-C7F9D812C195}"/>
              </a:ext>
            </a:extLst>
          </p:cNvPr>
          <p:cNvCxnSpPr>
            <a:cxnSpLocks/>
          </p:cNvCxnSpPr>
          <p:nvPr userDrawn="1"/>
        </p:nvCxnSpPr>
        <p:spPr>
          <a:xfrm>
            <a:off x="379608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0" name="Straight Connector 12">
            <a:extLst>
              <a:ext uri="{FF2B5EF4-FFF2-40B4-BE49-F238E27FC236}">
                <a16:creationId xmlns:a16="http://schemas.microsoft.com/office/drawing/2014/main" id="{92C554DE-1D23-8469-9316-BDF83E9BFB63}"/>
              </a:ext>
            </a:extLst>
          </p:cNvPr>
          <p:cNvCxnSpPr>
            <a:cxnSpLocks/>
          </p:cNvCxnSpPr>
          <p:nvPr userDrawn="1"/>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1" name="صورة 10">
            <a:extLst>
              <a:ext uri="{FF2B5EF4-FFF2-40B4-BE49-F238E27FC236}">
                <a16:creationId xmlns:a16="http://schemas.microsoft.com/office/drawing/2014/main" id="{5C78C502-7216-D185-E952-B8D4FB4CDF3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Tree>
    <p:extLst>
      <p:ext uri="{BB962C8B-B14F-4D97-AF65-F5344CB8AC3E}">
        <p14:creationId xmlns:p14="http://schemas.microsoft.com/office/powerpoint/2010/main" val="386870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679884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icture for speak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E1E614D-030C-4ABD-8D53-164B98EF3BFA}"/>
              </a:ext>
            </a:extLst>
          </p:cNvPr>
          <p:cNvSpPr>
            <a:spLocks noGrp="1"/>
          </p:cNvSpPr>
          <p:nvPr>
            <p:ph type="pic" sz="quarter" idx="10"/>
          </p:nvPr>
        </p:nvSpPr>
        <p:spPr>
          <a:xfrm rot="18900000">
            <a:off x="6927211" y="-1393658"/>
            <a:ext cx="5669540" cy="5668064"/>
          </a:xfrm>
          <a:prstGeom prst="roundRect">
            <a:avLst>
              <a:gd name="adj" fmla="val 39395"/>
            </a:avLst>
          </a:prstGeom>
        </p:spPr>
        <p:txBody>
          <a:bodyPr/>
          <a:lstStyle/>
          <a:p>
            <a:endParaRPr lang="ru-RU"/>
          </a:p>
        </p:txBody>
      </p:sp>
    </p:spTree>
    <p:extLst>
      <p:ext uri="{BB962C8B-B14F-4D97-AF65-F5344CB8AC3E}">
        <p14:creationId xmlns:p14="http://schemas.microsoft.com/office/powerpoint/2010/main" val="3267726007"/>
      </p:ext>
    </p:extLst>
  </p:cSld>
  <p:clrMapOvr>
    <a:masterClrMapping/>
  </p:clrMapOvr>
  <p:transition spd="slow" advClick="0" advTm="1000">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otry Mockup - 2 Phones">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95E366A9-7369-488E-AD63-C13FBCE5B549}"/>
              </a:ext>
            </a:extLst>
          </p:cNvPr>
          <p:cNvSpPr>
            <a:spLocks noGrp="1"/>
          </p:cNvSpPr>
          <p:nvPr>
            <p:ph type="pic" sz="quarter" idx="13" hasCustomPrompt="1"/>
          </p:nvPr>
        </p:nvSpPr>
        <p:spPr>
          <a:xfrm>
            <a:off x="8654270" y="1088680"/>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sp>
        <p:nvSpPr>
          <p:cNvPr id="4" name="Picture Placeholder 13">
            <a:extLst>
              <a:ext uri="{FF2B5EF4-FFF2-40B4-BE49-F238E27FC236}">
                <a16:creationId xmlns:a16="http://schemas.microsoft.com/office/drawing/2014/main" id="{B8F162FC-8958-4960-9454-A77859E03C68}"/>
              </a:ext>
            </a:extLst>
          </p:cNvPr>
          <p:cNvSpPr>
            <a:spLocks noGrp="1"/>
          </p:cNvSpPr>
          <p:nvPr>
            <p:ph type="pic" sz="quarter" idx="16" hasCustomPrompt="1"/>
          </p:nvPr>
        </p:nvSpPr>
        <p:spPr>
          <a:xfrm>
            <a:off x="6336872" y="2194033"/>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pic>
        <p:nvPicPr>
          <p:cNvPr id="3" name="Picture 2">
            <a:extLst>
              <a:ext uri="{FF2B5EF4-FFF2-40B4-BE49-F238E27FC236}">
                <a16:creationId xmlns:a16="http://schemas.microsoft.com/office/drawing/2014/main" id="{98FCE881-64F9-43F3-A575-C6AD629C5C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42188" y="971325"/>
            <a:ext cx="1935953" cy="3885960"/>
          </a:xfrm>
          <a:prstGeom prst="rect">
            <a:avLst/>
          </a:prstGeom>
        </p:spPr>
      </p:pic>
      <p:pic>
        <p:nvPicPr>
          <p:cNvPr id="5" name="Picture 4">
            <a:extLst>
              <a:ext uri="{FF2B5EF4-FFF2-40B4-BE49-F238E27FC236}">
                <a16:creationId xmlns:a16="http://schemas.microsoft.com/office/drawing/2014/main" id="{7299C0FA-CD0C-463F-8B4B-FC6743FD2A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4790" y="2076678"/>
            <a:ext cx="1935953" cy="3885960"/>
          </a:xfrm>
          <a:prstGeom prst="rect">
            <a:avLst/>
          </a:prstGeom>
        </p:spPr>
      </p:pic>
    </p:spTree>
    <p:extLst>
      <p:ext uri="{BB962C8B-B14F-4D97-AF65-F5344CB8AC3E}">
        <p14:creationId xmlns:p14="http://schemas.microsoft.com/office/powerpoint/2010/main" val="118405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250"/>
                                        <p:tgtEl>
                                          <p:spTgt spid="5"/>
                                        </p:tgtEl>
                                      </p:cBhvr>
                                    </p:animEffect>
                                    <p:anim calcmode="lin" valueType="num">
                                      <p:cBhvr>
                                        <p:cTn id="13" dur="1250" fill="hold"/>
                                        <p:tgtEl>
                                          <p:spTgt spid="5"/>
                                        </p:tgtEl>
                                        <p:attrNameLst>
                                          <p:attrName>ppt_x</p:attrName>
                                        </p:attrNameLst>
                                      </p:cBhvr>
                                      <p:tavLst>
                                        <p:tav tm="0">
                                          <p:val>
                                            <p:strVal val="#ppt_x"/>
                                          </p:val>
                                        </p:tav>
                                        <p:tav tm="100000">
                                          <p:val>
                                            <p:strVal val="#ppt_x"/>
                                          </p:val>
                                        </p:tav>
                                      </p:tavLst>
                                    </p:anim>
                                    <p:anim calcmode="lin" valueType="num">
                                      <p:cBhvr>
                                        <p:cTn id="14" dur="125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anim calcmode="lin" valueType="num">
                                      <p:cBhvr>
                                        <p:cTn id="18" dur="1250" fill="hold"/>
                                        <p:tgtEl>
                                          <p:spTgt spid="2"/>
                                        </p:tgtEl>
                                        <p:attrNameLst>
                                          <p:attrName>ppt_x</p:attrName>
                                        </p:attrNameLst>
                                      </p:cBhvr>
                                      <p:tavLst>
                                        <p:tav tm="0">
                                          <p:val>
                                            <p:strVal val="#ppt_x"/>
                                          </p:val>
                                        </p:tav>
                                        <p:tav tm="100000">
                                          <p:val>
                                            <p:strVal val="#ppt_x"/>
                                          </p:val>
                                        </p:tav>
                                      </p:tavLst>
                                    </p:anim>
                                    <p:anim calcmode="lin" valueType="num">
                                      <p:cBhvr>
                                        <p:cTn id="19" dur="125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anim calcmode="lin" valueType="num">
                                      <p:cBhvr>
                                        <p:cTn id="23" dur="1250" fill="hold"/>
                                        <p:tgtEl>
                                          <p:spTgt spid="3"/>
                                        </p:tgtEl>
                                        <p:attrNameLst>
                                          <p:attrName>ppt_x</p:attrName>
                                        </p:attrNameLst>
                                      </p:cBhvr>
                                      <p:tavLst>
                                        <p:tav tm="0">
                                          <p:val>
                                            <p:strVal val="#ppt_x"/>
                                          </p:val>
                                        </p:tav>
                                        <p:tav tm="100000">
                                          <p:val>
                                            <p:strVal val="#ppt_x"/>
                                          </p:val>
                                        </p:tav>
                                      </p:tavLst>
                                    </p:anim>
                                    <p:anim calcmode="lin" valueType="num">
                                      <p:cBhvr>
                                        <p:cTn id="24" dur="1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story side rectangle">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58F8582-61B2-9AE1-D4F2-408F5BB44D5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3" name="صورة 2">
            <a:extLst>
              <a:ext uri="{FF2B5EF4-FFF2-40B4-BE49-F238E27FC236}">
                <a16:creationId xmlns:a16="http://schemas.microsoft.com/office/drawing/2014/main" id="{0F6B51A6-960B-F572-D01A-6A8A8B505C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272753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History timeline 1">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2226303-6942-27C5-192A-EEFA2EA74829}"/>
              </a:ext>
            </a:extLst>
          </p:cNvPr>
          <p:cNvCxnSpPr>
            <a:cxnSpLocks/>
          </p:cNvCxnSpPr>
          <p:nvPr userDrawn="1"/>
        </p:nvCxnSpPr>
        <p:spPr>
          <a:xfrm flipV="1">
            <a:off x="7495532" y="2037138"/>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42E858C0-49CF-AA0B-3411-F292D7B9095D}"/>
              </a:ext>
            </a:extLst>
          </p:cNvPr>
          <p:cNvSpPr/>
          <p:nvPr userDrawn="1"/>
        </p:nvSpPr>
        <p:spPr>
          <a:xfrm>
            <a:off x="7007225" y="1244686"/>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B6B3766D-F1DD-4979-D63A-13576038B156}"/>
              </a:ext>
            </a:extLst>
          </p:cNvPr>
          <p:cNvSpPr/>
          <p:nvPr userDrawn="1"/>
        </p:nvSpPr>
        <p:spPr>
          <a:xfrm>
            <a:off x="7292241" y="364816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B55B8818-008E-61A0-239A-8D60F942FE39}"/>
              </a:ext>
            </a:extLst>
          </p:cNvPr>
          <p:cNvSpPr/>
          <p:nvPr userDrawn="1"/>
        </p:nvSpPr>
        <p:spPr>
          <a:xfrm>
            <a:off x="7292241" y="5662356"/>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041703FE-F663-248F-A91A-12A6E79F7A1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6DE18268-7F1E-447E-5F23-DAB47FC34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1599550470"/>
      </p:ext>
    </p:extLst>
  </p:cSld>
  <p:clrMapOvr>
    <a:masterClrMapping/>
  </p:clrMapOvr>
  <p:transition spd="slow" advClick="0" advTm="1000">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History timeline 2">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2859BD-C35E-E287-707D-53BFC48BB924}"/>
              </a:ext>
            </a:extLst>
          </p:cNvPr>
          <p:cNvCxnSpPr>
            <a:cxnSpLocks/>
          </p:cNvCxnSpPr>
          <p:nvPr userDrawn="1"/>
        </p:nvCxnSpPr>
        <p:spPr>
          <a:xfrm flipV="1">
            <a:off x="7497374" y="0"/>
            <a:ext cx="0" cy="6858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9">
            <a:extLst>
              <a:ext uri="{FF2B5EF4-FFF2-40B4-BE49-F238E27FC236}">
                <a16:creationId xmlns:a16="http://schemas.microsoft.com/office/drawing/2014/main" id="{E7EA20F7-ED74-FE36-E517-A116C400E48D}"/>
              </a:ext>
            </a:extLst>
          </p:cNvPr>
          <p:cNvSpPr/>
          <p:nvPr userDrawn="1"/>
        </p:nvSpPr>
        <p:spPr>
          <a:xfrm>
            <a:off x="7294083" y="1338570"/>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20">
            <a:extLst>
              <a:ext uri="{FF2B5EF4-FFF2-40B4-BE49-F238E27FC236}">
                <a16:creationId xmlns:a16="http://schemas.microsoft.com/office/drawing/2014/main" id="{8860EFB3-9714-5553-A102-A086673EED51}"/>
              </a:ext>
            </a:extLst>
          </p:cNvPr>
          <p:cNvSpPr/>
          <p:nvPr userDrawn="1"/>
        </p:nvSpPr>
        <p:spPr>
          <a:xfrm>
            <a:off x="7294083" y="511626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19">
            <a:extLst>
              <a:ext uri="{FF2B5EF4-FFF2-40B4-BE49-F238E27FC236}">
                <a16:creationId xmlns:a16="http://schemas.microsoft.com/office/drawing/2014/main" id="{AE9E0E88-F877-283C-0F68-235B6A9B3EBA}"/>
              </a:ext>
            </a:extLst>
          </p:cNvPr>
          <p:cNvSpPr/>
          <p:nvPr userDrawn="1"/>
        </p:nvSpPr>
        <p:spPr>
          <a:xfrm>
            <a:off x="7290225" y="322140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مستطيل 5">
            <a:extLst>
              <a:ext uri="{FF2B5EF4-FFF2-40B4-BE49-F238E27FC236}">
                <a16:creationId xmlns:a16="http://schemas.microsoft.com/office/drawing/2014/main" id="{F83F475B-FA26-5823-45CD-D5976C09FEA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34B47EAE-3F1B-DD98-68AB-6D166E61D0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16162909"/>
      </p:ext>
    </p:extLst>
  </p:cSld>
  <p:clrMapOvr>
    <a:masterClrMapping/>
  </p:clrMapOvr>
  <p:transition spd="slow" advClick="0" advTm="1000">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3">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FB1E582-FC88-2C1A-1C09-9A927B751924}"/>
              </a:ext>
            </a:extLst>
          </p:cNvPr>
          <p:cNvCxnSpPr>
            <a:cxnSpLocks/>
          </p:cNvCxnSpPr>
          <p:nvPr userDrawn="1"/>
        </p:nvCxnSpPr>
        <p:spPr>
          <a:xfrm flipV="1">
            <a:off x="7502103" y="0"/>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9EC11C3B-14B7-DA45-FC0D-540E3BB47129}"/>
              </a:ext>
            </a:extLst>
          </p:cNvPr>
          <p:cNvSpPr/>
          <p:nvPr userDrawn="1"/>
        </p:nvSpPr>
        <p:spPr>
          <a:xfrm>
            <a:off x="7013796" y="4302208"/>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DA5D99F5-F734-F9D3-98D0-35C2A32720CD}"/>
              </a:ext>
            </a:extLst>
          </p:cNvPr>
          <p:cNvSpPr/>
          <p:nvPr userDrawn="1"/>
        </p:nvSpPr>
        <p:spPr>
          <a:xfrm>
            <a:off x="7298812" y="118528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D405BABB-1682-7D9F-E42F-00217CE5A153}"/>
              </a:ext>
            </a:extLst>
          </p:cNvPr>
          <p:cNvSpPr/>
          <p:nvPr userDrawn="1"/>
        </p:nvSpPr>
        <p:spPr>
          <a:xfrm>
            <a:off x="7298812" y="2947733"/>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943C8D2C-A221-F84F-CC10-B24C97F2563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4F681D4F-85A7-B533-B5FE-9F0ACFF318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088424655"/>
      </p:ext>
    </p:extLst>
  </p:cSld>
  <p:clrMapOvr>
    <a:masterClrMapping/>
  </p:clrMapOvr>
  <p:transition spd="slow" advClick="0" advTm="1000">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meline type 2">
    <p:spTree>
      <p:nvGrpSpPr>
        <p:cNvPr id="1" name=""/>
        <p:cNvGrpSpPr/>
        <p:nvPr/>
      </p:nvGrpSpPr>
      <p:grpSpPr>
        <a:xfrm>
          <a:off x="0" y="0"/>
          <a:ext cx="0" cy="0"/>
          <a:chOff x="0" y="0"/>
          <a:chExt cx="0" cy="0"/>
        </a:xfrm>
      </p:grpSpPr>
      <p:cxnSp>
        <p:nvCxnSpPr>
          <p:cNvPr id="2" name="Straight Connector 5">
            <a:extLst>
              <a:ext uri="{FF2B5EF4-FFF2-40B4-BE49-F238E27FC236}">
                <a16:creationId xmlns:a16="http://schemas.microsoft.com/office/drawing/2014/main" id="{4F8F3E74-50F0-D387-1C0D-781D34342CB6}"/>
              </a:ext>
            </a:extLst>
          </p:cNvPr>
          <p:cNvCxnSpPr>
            <a:cxnSpLocks/>
          </p:cNvCxnSpPr>
          <p:nvPr userDrawn="1"/>
        </p:nvCxnSpPr>
        <p:spPr>
          <a:xfrm flipH="1">
            <a:off x="29498" y="3763905"/>
            <a:ext cx="1216250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Rectangle: Rounded Corners 9">
            <a:extLst>
              <a:ext uri="{FF2B5EF4-FFF2-40B4-BE49-F238E27FC236}">
                <a16:creationId xmlns:a16="http://schemas.microsoft.com/office/drawing/2014/main" id="{42AECACD-ED4D-1ECA-C0C0-7815E1B6B037}"/>
              </a:ext>
            </a:extLst>
          </p:cNvPr>
          <p:cNvSpPr/>
          <p:nvPr userDrawn="1"/>
        </p:nvSpPr>
        <p:spPr>
          <a:xfrm rot="18900000">
            <a:off x="820198" y="3530017"/>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Rounded Corners 9">
            <a:extLst>
              <a:ext uri="{FF2B5EF4-FFF2-40B4-BE49-F238E27FC236}">
                <a16:creationId xmlns:a16="http://schemas.microsoft.com/office/drawing/2014/main" id="{C12EB2F4-FEA7-E021-1275-FEB64F019378}"/>
              </a:ext>
            </a:extLst>
          </p:cNvPr>
          <p:cNvSpPr/>
          <p:nvPr userDrawn="1"/>
        </p:nvSpPr>
        <p:spPr>
          <a:xfrm rot="18900000">
            <a:off x="2826098" y="3530018"/>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Rounded Corners 9">
            <a:extLst>
              <a:ext uri="{FF2B5EF4-FFF2-40B4-BE49-F238E27FC236}">
                <a16:creationId xmlns:a16="http://schemas.microsoft.com/office/drawing/2014/main" id="{8C877F4E-F0D9-D401-E726-8484DD09B54C}"/>
              </a:ext>
            </a:extLst>
          </p:cNvPr>
          <p:cNvSpPr/>
          <p:nvPr userDrawn="1"/>
        </p:nvSpPr>
        <p:spPr>
          <a:xfrm rot="18900000">
            <a:off x="4831998" y="3524384"/>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Rounded Corners 9">
            <a:extLst>
              <a:ext uri="{FF2B5EF4-FFF2-40B4-BE49-F238E27FC236}">
                <a16:creationId xmlns:a16="http://schemas.microsoft.com/office/drawing/2014/main" id="{E98225DC-97A6-416D-45B5-5C0D0277178B}"/>
              </a:ext>
            </a:extLst>
          </p:cNvPr>
          <p:cNvSpPr/>
          <p:nvPr userDrawn="1"/>
        </p:nvSpPr>
        <p:spPr>
          <a:xfrm rot="18900000">
            <a:off x="6837898" y="3524386"/>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Rounded Corners 9">
            <a:extLst>
              <a:ext uri="{FF2B5EF4-FFF2-40B4-BE49-F238E27FC236}">
                <a16:creationId xmlns:a16="http://schemas.microsoft.com/office/drawing/2014/main" id="{D66ED5EE-846B-D4F6-B06F-67DD5DE4BB53}"/>
              </a:ext>
            </a:extLst>
          </p:cNvPr>
          <p:cNvSpPr/>
          <p:nvPr userDrawn="1"/>
        </p:nvSpPr>
        <p:spPr>
          <a:xfrm rot="18900000">
            <a:off x="8843798" y="3524383"/>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Rectangle: Rounded Corners 9">
            <a:extLst>
              <a:ext uri="{FF2B5EF4-FFF2-40B4-BE49-F238E27FC236}">
                <a16:creationId xmlns:a16="http://schemas.microsoft.com/office/drawing/2014/main" id="{091AC881-9D7B-919C-4314-5F1313898E32}"/>
              </a:ext>
            </a:extLst>
          </p:cNvPr>
          <p:cNvSpPr/>
          <p:nvPr userDrawn="1"/>
        </p:nvSpPr>
        <p:spPr>
          <a:xfrm rot="18900000">
            <a:off x="10849698" y="3524382"/>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صورة 8">
            <a:extLst>
              <a:ext uri="{FF2B5EF4-FFF2-40B4-BE49-F238E27FC236}">
                <a16:creationId xmlns:a16="http://schemas.microsoft.com/office/drawing/2014/main" id="{29C013A8-BC5A-75CA-7569-92309DFCC5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7246256"/>
      </p:ext>
    </p:extLst>
  </p:cSld>
  <p:clrMapOvr>
    <a:masterClrMapping/>
  </p:clrMapOvr>
  <p:transition spd="slow" advClick="0" advTm="1000">
    <p:pu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meline type 3">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F84530D-CD29-8FD8-7B07-6BD1EB64EC9A}"/>
              </a:ext>
            </a:extLst>
          </p:cNvPr>
          <p:cNvSpPr/>
          <p:nvPr userDrawn="1"/>
        </p:nvSpPr>
        <p:spPr>
          <a:xfrm>
            <a:off x="0" y="3221182"/>
            <a:ext cx="12192000" cy="3636818"/>
          </a:xfrm>
          <a:prstGeom prst="rect">
            <a:avLst/>
          </a:prstGeom>
          <a:solidFill>
            <a:schemeClr val="accent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3" name="مجموعة 2">
            <a:extLst>
              <a:ext uri="{FF2B5EF4-FFF2-40B4-BE49-F238E27FC236}">
                <a16:creationId xmlns:a16="http://schemas.microsoft.com/office/drawing/2014/main" id="{F7899D86-F67B-9C6F-ED5D-C0FF067D3664}"/>
              </a:ext>
            </a:extLst>
          </p:cNvPr>
          <p:cNvGrpSpPr/>
          <p:nvPr userDrawn="1"/>
        </p:nvGrpSpPr>
        <p:grpSpPr>
          <a:xfrm>
            <a:off x="316374" y="3095398"/>
            <a:ext cx="1450696" cy="427363"/>
            <a:chOff x="324091" y="3865944"/>
            <a:chExt cx="1759352" cy="427363"/>
          </a:xfrm>
        </p:grpSpPr>
        <p:sp>
          <p:nvSpPr>
            <p:cNvPr id="4" name="مستطيل 3">
              <a:extLst>
                <a:ext uri="{FF2B5EF4-FFF2-40B4-BE49-F238E27FC236}">
                  <a16:creationId xmlns:a16="http://schemas.microsoft.com/office/drawing/2014/main" id="{EB53382F-C10E-7E8E-83CD-86260EBA8194}"/>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مثلث متساوي الساقين 4">
              <a:extLst>
                <a:ext uri="{FF2B5EF4-FFF2-40B4-BE49-F238E27FC236}">
                  <a16:creationId xmlns:a16="http://schemas.microsoft.com/office/drawing/2014/main" id="{0CD7BBA2-98F1-F0A2-E804-D88AD4D4F24C}"/>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6" name="مجموعة 5">
            <a:extLst>
              <a:ext uri="{FF2B5EF4-FFF2-40B4-BE49-F238E27FC236}">
                <a16:creationId xmlns:a16="http://schemas.microsoft.com/office/drawing/2014/main" id="{B458A656-6009-BB24-0E3F-1BAE782D9890}"/>
              </a:ext>
            </a:extLst>
          </p:cNvPr>
          <p:cNvGrpSpPr/>
          <p:nvPr userDrawn="1"/>
        </p:nvGrpSpPr>
        <p:grpSpPr>
          <a:xfrm>
            <a:off x="2338085" y="3095398"/>
            <a:ext cx="1450696" cy="427363"/>
            <a:chOff x="324091" y="3865944"/>
            <a:chExt cx="1759352" cy="427363"/>
          </a:xfrm>
        </p:grpSpPr>
        <p:sp>
          <p:nvSpPr>
            <p:cNvPr id="7" name="مستطيل 6">
              <a:extLst>
                <a:ext uri="{FF2B5EF4-FFF2-40B4-BE49-F238E27FC236}">
                  <a16:creationId xmlns:a16="http://schemas.microsoft.com/office/drawing/2014/main" id="{921E9D26-248F-D364-811F-EBB2AB52D416}"/>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مثلث متساوي الساقين 7">
              <a:extLst>
                <a:ext uri="{FF2B5EF4-FFF2-40B4-BE49-F238E27FC236}">
                  <a16:creationId xmlns:a16="http://schemas.microsoft.com/office/drawing/2014/main" id="{6DA2F4CB-14AD-87F3-552F-C2A3B25EDEA4}"/>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9" name="مجموعة 8">
            <a:extLst>
              <a:ext uri="{FF2B5EF4-FFF2-40B4-BE49-F238E27FC236}">
                <a16:creationId xmlns:a16="http://schemas.microsoft.com/office/drawing/2014/main" id="{0C47D3F0-D4D2-20F4-1880-3A21C0FAAFE0}"/>
              </a:ext>
            </a:extLst>
          </p:cNvPr>
          <p:cNvGrpSpPr/>
          <p:nvPr userDrawn="1"/>
        </p:nvGrpSpPr>
        <p:grpSpPr>
          <a:xfrm>
            <a:off x="4359796" y="3095398"/>
            <a:ext cx="1450696" cy="427363"/>
            <a:chOff x="324091" y="3865944"/>
            <a:chExt cx="1759352" cy="427363"/>
          </a:xfrm>
        </p:grpSpPr>
        <p:sp>
          <p:nvSpPr>
            <p:cNvPr id="10" name="مستطيل 9">
              <a:extLst>
                <a:ext uri="{FF2B5EF4-FFF2-40B4-BE49-F238E27FC236}">
                  <a16:creationId xmlns:a16="http://schemas.microsoft.com/office/drawing/2014/main" id="{54B73A4E-C0D7-D362-A8CB-DA556282C27F}"/>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مثلث متساوي الساقين 10">
              <a:extLst>
                <a:ext uri="{FF2B5EF4-FFF2-40B4-BE49-F238E27FC236}">
                  <a16:creationId xmlns:a16="http://schemas.microsoft.com/office/drawing/2014/main" id="{173215E4-70B5-390C-2CD7-D91EC06076C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2" name="مجموعة 11">
            <a:extLst>
              <a:ext uri="{FF2B5EF4-FFF2-40B4-BE49-F238E27FC236}">
                <a16:creationId xmlns:a16="http://schemas.microsoft.com/office/drawing/2014/main" id="{80415EF1-BDEA-32D5-1246-EEFAAECE2FA2}"/>
              </a:ext>
            </a:extLst>
          </p:cNvPr>
          <p:cNvGrpSpPr/>
          <p:nvPr userDrawn="1"/>
        </p:nvGrpSpPr>
        <p:grpSpPr>
          <a:xfrm>
            <a:off x="6381507" y="3095398"/>
            <a:ext cx="1450696" cy="427363"/>
            <a:chOff x="324091" y="3865944"/>
            <a:chExt cx="1759352" cy="427363"/>
          </a:xfrm>
        </p:grpSpPr>
        <p:sp>
          <p:nvSpPr>
            <p:cNvPr id="13" name="مستطيل 12">
              <a:extLst>
                <a:ext uri="{FF2B5EF4-FFF2-40B4-BE49-F238E27FC236}">
                  <a16:creationId xmlns:a16="http://schemas.microsoft.com/office/drawing/2014/main" id="{D8521A3E-33E7-7E97-1854-471CDDDAC9F3}"/>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4" name="مثلث متساوي الساقين 13">
              <a:extLst>
                <a:ext uri="{FF2B5EF4-FFF2-40B4-BE49-F238E27FC236}">
                  <a16:creationId xmlns:a16="http://schemas.microsoft.com/office/drawing/2014/main" id="{3A754272-F0C7-23CE-F10C-3AD7A9FC1BDE}"/>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5" name="مجموعة 14">
            <a:extLst>
              <a:ext uri="{FF2B5EF4-FFF2-40B4-BE49-F238E27FC236}">
                <a16:creationId xmlns:a16="http://schemas.microsoft.com/office/drawing/2014/main" id="{B79C9FDA-256F-9029-AED5-0A90D505F777}"/>
              </a:ext>
            </a:extLst>
          </p:cNvPr>
          <p:cNvGrpSpPr/>
          <p:nvPr userDrawn="1"/>
        </p:nvGrpSpPr>
        <p:grpSpPr>
          <a:xfrm>
            <a:off x="8403218" y="3095399"/>
            <a:ext cx="1450696" cy="427363"/>
            <a:chOff x="324091" y="3865944"/>
            <a:chExt cx="1759352" cy="427363"/>
          </a:xfrm>
        </p:grpSpPr>
        <p:sp>
          <p:nvSpPr>
            <p:cNvPr id="16" name="مستطيل 15">
              <a:extLst>
                <a:ext uri="{FF2B5EF4-FFF2-40B4-BE49-F238E27FC236}">
                  <a16:creationId xmlns:a16="http://schemas.microsoft.com/office/drawing/2014/main" id="{57F36576-47F3-9D57-D642-C96AC9224182}"/>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7" name="مثلث متساوي الساقين 16">
              <a:extLst>
                <a:ext uri="{FF2B5EF4-FFF2-40B4-BE49-F238E27FC236}">
                  <a16:creationId xmlns:a16="http://schemas.microsoft.com/office/drawing/2014/main" id="{17F553E8-C634-780C-CA18-01F3DB2F744A}"/>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8" name="مجموعة 17">
            <a:extLst>
              <a:ext uri="{FF2B5EF4-FFF2-40B4-BE49-F238E27FC236}">
                <a16:creationId xmlns:a16="http://schemas.microsoft.com/office/drawing/2014/main" id="{F86A9808-6079-363D-5DC3-9F2331805505}"/>
              </a:ext>
            </a:extLst>
          </p:cNvPr>
          <p:cNvGrpSpPr/>
          <p:nvPr userDrawn="1"/>
        </p:nvGrpSpPr>
        <p:grpSpPr>
          <a:xfrm>
            <a:off x="10424931" y="3095399"/>
            <a:ext cx="1450696" cy="427363"/>
            <a:chOff x="324091" y="3865944"/>
            <a:chExt cx="1759352" cy="427363"/>
          </a:xfrm>
        </p:grpSpPr>
        <p:sp>
          <p:nvSpPr>
            <p:cNvPr id="19" name="مستطيل 18">
              <a:extLst>
                <a:ext uri="{FF2B5EF4-FFF2-40B4-BE49-F238E27FC236}">
                  <a16:creationId xmlns:a16="http://schemas.microsoft.com/office/drawing/2014/main" id="{78C6E4DD-C5FD-EEB1-EB51-5B7BE6A1BBAA}"/>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مثلث متساوي الساقين 19">
              <a:extLst>
                <a:ext uri="{FF2B5EF4-FFF2-40B4-BE49-F238E27FC236}">
                  <a16:creationId xmlns:a16="http://schemas.microsoft.com/office/drawing/2014/main" id="{98B95311-F1A3-73F4-FF75-372EC924A24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cxnSp>
        <p:nvCxnSpPr>
          <p:cNvPr id="21" name="Straight Connector 1">
            <a:extLst>
              <a:ext uri="{FF2B5EF4-FFF2-40B4-BE49-F238E27FC236}">
                <a16:creationId xmlns:a16="http://schemas.microsoft.com/office/drawing/2014/main" id="{DE5B89DB-418A-A986-9FD9-4B072C7DA445}"/>
              </a:ext>
            </a:extLst>
          </p:cNvPr>
          <p:cNvCxnSpPr>
            <a:cxnSpLocks/>
          </p:cNvCxnSpPr>
          <p:nvPr userDrawn="1"/>
        </p:nvCxnSpPr>
        <p:spPr>
          <a:xfrm flipV="1">
            <a:off x="2015703"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2" name="Straight Connector 1">
            <a:extLst>
              <a:ext uri="{FF2B5EF4-FFF2-40B4-BE49-F238E27FC236}">
                <a16:creationId xmlns:a16="http://schemas.microsoft.com/office/drawing/2014/main" id="{0930B4F1-EC89-5AEF-6131-79A119C8DB5D}"/>
              </a:ext>
            </a:extLst>
          </p:cNvPr>
          <p:cNvCxnSpPr>
            <a:cxnSpLocks/>
          </p:cNvCxnSpPr>
          <p:nvPr userDrawn="1"/>
        </p:nvCxnSpPr>
        <p:spPr>
          <a:xfrm flipV="1">
            <a:off x="4080031"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3" name="Straight Connector 1">
            <a:extLst>
              <a:ext uri="{FF2B5EF4-FFF2-40B4-BE49-F238E27FC236}">
                <a16:creationId xmlns:a16="http://schemas.microsoft.com/office/drawing/2014/main" id="{397BFE7D-353F-9E6A-1AED-F03D3DAEA6BA}"/>
              </a:ext>
            </a:extLst>
          </p:cNvPr>
          <p:cNvCxnSpPr>
            <a:cxnSpLocks/>
          </p:cNvCxnSpPr>
          <p:nvPr userDrawn="1"/>
        </p:nvCxnSpPr>
        <p:spPr>
          <a:xfrm flipV="1">
            <a:off x="6106257"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4" name="Straight Connector 1">
            <a:extLst>
              <a:ext uri="{FF2B5EF4-FFF2-40B4-BE49-F238E27FC236}">
                <a16:creationId xmlns:a16="http://schemas.microsoft.com/office/drawing/2014/main" id="{4236C47D-CE11-68C0-9AFD-0A632102A57D}"/>
              </a:ext>
            </a:extLst>
          </p:cNvPr>
          <p:cNvCxnSpPr>
            <a:cxnSpLocks/>
          </p:cNvCxnSpPr>
          <p:nvPr userDrawn="1"/>
        </p:nvCxnSpPr>
        <p:spPr>
          <a:xfrm flipV="1">
            <a:off x="8170585"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5" name="Straight Connector 1">
            <a:extLst>
              <a:ext uri="{FF2B5EF4-FFF2-40B4-BE49-F238E27FC236}">
                <a16:creationId xmlns:a16="http://schemas.microsoft.com/office/drawing/2014/main" id="{2DED99D9-C814-0515-67F0-C5F24D1D0390}"/>
              </a:ext>
            </a:extLst>
          </p:cNvPr>
          <p:cNvCxnSpPr>
            <a:cxnSpLocks/>
          </p:cNvCxnSpPr>
          <p:nvPr userDrawn="1"/>
        </p:nvCxnSpPr>
        <p:spPr>
          <a:xfrm flipV="1">
            <a:off x="10141394"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pic>
        <p:nvPicPr>
          <p:cNvPr id="26" name="صورة 25">
            <a:extLst>
              <a:ext uri="{FF2B5EF4-FFF2-40B4-BE49-F238E27FC236}">
                <a16:creationId xmlns:a16="http://schemas.microsoft.com/office/drawing/2014/main" id="{72EFF54D-9A63-8D88-51B8-8370940878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98780865"/>
      </p:ext>
    </p:extLst>
  </p:cSld>
  <p:clrMapOvr>
    <a:masterClrMapping/>
  </p:clrMapOvr>
  <p:transition spd="slow" advClick="0" advTm="1000">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Emirates Map 1 - Numbers">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4373472B-93A8-9E45-427A-501EC87A1A09}"/>
              </a:ext>
            </a:extLst>
          </p:cNvPr>
          <p:cNvGrpSpPr/>
          <p:nvPr userDrawn="1"/>
        </p:nvGrpSpPr>
        <p:grpSpPr>
          <a:xfrm rot="21091833">
            <a:off x="5487065" y="1284751"/>
            <a:ext cx="5013711" cy="4070595"/>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6A7912D3-A068-2622-A6A6-ACA6F60F24F6}"/>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794E71D2-CD1B-45C1-9D80-1B90780B1676}"/>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19C75103-6C48-6DDC-6793-C341B166461D}"/>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957B4B3-1C14-FD5C-F6D2-F7D92B64164C}"/>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52A9F9FE-11B2-AF3F-D5F8-5EDAC6990951}"/>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A64F4EB5-EBC0-93D1-E2B9-682E3D89F990}"/>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6A990EA8-E1EE-0AC8-3190-644CD531531A}"/>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E50361F1-AA10-A233-0DC1-71515E53C04C}"/>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C497FF14-98D9-E89D-33CD-BD8A05F1473F}"/>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AAF2A03C-EC9B-B652-4187-BADA32289080}"/>
              </a:ext>
            </a:extLst>
          </p:cNvPr>
          <p:cNvSpPr/>
          <p:nvPr userDrawn="1"/>
        </p:nvSpPr>
        <p:spPr>
          <a:xfrm rot="18900000">
            <a:off x="957135" y="6204617"/>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E9667080-EB52-609B-2772-F1898B6603BB}"/>
              </a:ext>
            </a:extLst>
          </p:cNvPr>
          <p:cNvSpPr/>
          <p:nvPr userDrawn="1"/>
        </p:nvSpPr>
        <p:spPr>
          <a:xfrm rot="18900000">
            <a:off x="2595302" y="6204616"/>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1B851F2D-3679-0382-0C71-75C672943D33}"/>
              </a:ext>
            </a:extLst>
          </p:cNvPr>
          <p:cNvSpPr/>
          <p:nvPr userDrawn="1"/>
        </p:nvSpPr>
        <p:spPr>
          <a:xfrm rot="18900000">
            <a:off x="4233469" y="6197420"/>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9079C80E-8316-AE0C-5E18-4E0236240424}"/>
              </a:ext>
            </a:extLst>
          </p:cNvPr>
          <p:cNvSpPr/>
          <p:nvPr userDrawn="1"/>
        </p:nvSpPr>
        <p:spPr>
          <a:xfrm rot="18900000">
            <a:off x="5871636" y="6213733"/>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B15E726D-9C7F-9A9A-68E3-D212B653C40B}"/>
              </a:ext>
            </a:extLst>
          </p:cNvPr>
          <p:cNvSpPr/>
          <p:nvPr userDrawn="1"/>
        </p:nvSpPr>
        <p:spPr>
          <a:xfrm rot="18900000">
            <a:off x="7509804" y="6197418"/>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BD3E9C77-23B3-8CAF-C338-DE380808100A}"/>
              </a:ext>
            </a:extLst>
          </p:cNvPr>
          <p:cNvSpPr/>
          <p:nvPr userDrawn="1"/>
        </p:nvSpPr>
        <p:spPr>
          <a:xfrm rot="18900000">
            <a:off x="9147972" y="6204615"/>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569E9735-C214-FAA9-3ED1-14A4B8F88E4E}"/>
              </a:ext>
            </a:extLst>
          </p:cNvPr>
          <p:cNvSpPr/>
          <p:nvPr userDrawn="1"/>
        </p:nvSpPr>
        <p:spPr>
          <a:xfrm rot="18900000">
            <a:off x="10786140" y="6204616"/>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صورة 18">
            <a:extLst>
              <a:ext uri="{FF2B5EF4-FFF2-40B4-BE49-F238E27FC236}">
                <a16:creationId xmlns:a16="http://schemas.microsoft.com/office/drawing/2014/main" id="{B5356F93-7ACA-4844-778C-D755B93EA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032982141"/>
      </p:ext>
    </p:extLst>
  </p:cSld>
  <p:clrMapOvr>
    <a:masterClrMapping/>
  </p:clrMapOvr>
  <p:transition spd="slow" advClick="0" advTm="1000">
    <p:pu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mirates Map 2">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E49B40F7-6AED-E155-678A-2D6828814525}"/>
              </a:ext>
            </a:extLst>
          </p:cNvPr>
          <p:cNvGrpSpPr/>
          <p:nvPr userDrawn="1"/>
        </p:nvGrpSpPr>
        <p:grpSpPr>
          <a:xfrm rot="21110327">
            <a:off x="6639054" y="1025970"/>
            <a:ext cx="4964533" cy="4030668"/>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5A90339F-6AA4-314A-E738-FB9DDBFCE078}"/>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2C71DB68-06C8-7313-6B50-4EAAC8A1E610}"/>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E26D875A-2B94-220A-7CE7-3D9D3A70F744}"/>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CCE4EEF-DF34-9829-B3DF-C85EF78BE207}"/>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9021B4BD-2E91-A553-683F-AA36AB7F5016}"/>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306CE349-A0CD-410C-B284-1C0638C82E94}"/>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0A04CA55-DF21-8A5C-F12D-620679304D11}"/>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6B952A1E-691B-9EAD-3B01-F10CA3BA31B3}"/>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35ADF527-6CAF-4F35-4B45-81F23172A94A}"/>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B506AA70-32A0-2593-CC18-40E62E0A4A61}"/>
              </a:ext>
            </a:extLst>
          </p:cNvPr>
          <p:cNvSpPr/>
          <p:nvPr userDrawn="1"/>
        </p:nvSpPr>
        <p:spPr>
          <a:xfrm rot="18900000">
            <a:off x="605909" y="4682819"/>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7D8FAECA-F2F3-6534-738D-65D386F3F1B2}"/>
              </a:ext>
            </a:extLst>
          </p:cNvPr>
          <p:cNvSpPr/>
          <p:nvPr userDrawn="1"/>
        </p:nvSpPr>
        <p:spPr>
          <a:xfrm rot="18900000">
            <a:off x="605909" y="5197165"/>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4B964A61-4A13-13C0-D3E3-B41F694C7250}"/>
              </a:ext>
            </a:extLst>
          </p:cNvPr>
          <p:cNvSpPr/>
          <p:nvPr userDrawn="1"/>
        </p:nvSpPr>
        <p:spPr>
          <a:xfrm rot="18900000">
            <a:off x="610593" y="5711511"/>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31ADEBFA-25C3-D59F-1781-2E8733E6823A}"/>
              </a:ext>
            </a:extLst>
          </p:cNvPr>
          <p:cNvSpPr/>
          <p:nvPr userDrawn="1"/>
        </p:nvSpPr>
        <p:spPr>
          <a:xfrm rot="18900000">
            <a:off x="610593" y="6225857"/>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87CB4912-9600-9DCF-AA58-EEB0208E4FCC}"/>
              </a:ext>
            </a:extLst>
          </p:cNvPr>
          <p:cNvSpPr/>
          <p:nvPr userDrawn="1"/>
        </p:nvSpPr>
        <p:spPr>
          <a:xfrm rot="18900000">
            <a:off x="6434466" y="5153063"/>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E41C6456-FBD8-729F-1D82-6AE9A92FA8E2}"/>
              </a:ext>
            </a:extLst>
          </p:cNvPr>
          <p:cNvSpPr/>
          <p:nvPr userDrawn="1"/>
        </p:nvSpPr>
        <p:spPr>
          <a:xfrm rot="18900000">
            <a:off x="6434465" y="5667410"/>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A0174FD1-C1CA-246A-ABAF-85C3BD4F3DFC}"/>
              </a:ext>
            </a:extLst>
          </p:cNvPr>
          <p:cNvSpPr/>
          <p:nvPr userDrawn="1"/>
        </p:nvSpPr>
        <p:spPr>
          <a:xfrm rot="18900000">
            <a:off x="6422890" y="6181758"/>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صورة 18">
            <a:extLst>
              <a:ext uri="{FF2B5EF4-FFF2-40B4-BE49-F238E27FC236}">
                <a16:creationId xmlns:a16="http://schemas.microsoft.com/office/drawing/2014/main" id="{D3E79A15-93DB-4D1A-9945-27363E00E1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675023699"/>
      </p:ext>
    </p:extLst>
  </p:cSld>
  <p:clrMapOvr>
    <a:masterClrMapping/>
  </p:clrMapOvr>
  <p:transition spd="slow" advClick="0" advTm="1000">
    <p:pu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ndex">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BE219332-A3CA-5477-B476-37D30F5BD3A9}"/>
              </a:ext>
            </a:extLst>
          </p:cNvPr>
          <p:cNvSpPr/>
          <p:nvPr userDrawn="1"/>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3" name="مستطيل 2">
            <a:extLst>
              <a:ext uri="{FF2B5EF4-FFF2-40B4-BE49-F238E27FC236}">
                <a16:creationId xmlns:a16="http://schemas.microsoft.com/office/drawing/2014/main" id="{E5E49A07-0554-8D07-A71F-02E2F001D685}"/>
              </a:ext>
            </a:extLst>
          </p:cNvPr>
          <p:cNvSpPr/>
          <p:nvPr userDrawn="1"/>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tent Placeholder 12">
            <a:extLst>
              <a:ext uri="{FF2B5EF4-FFF2-40B4-BE49-F238E27FC236}">
                <a16:creationId xmlns:a16="http://schemas.microsoft.com/office/drawing/2014/main" id="{75487E18-E9B3-F917-C682-B00398B66685}"/>
              </a:ext>
            </a:extLst>
          </p:cNvPr>
          <p:cNvSpPr txBox="1">
            <a:spLocks/>
          </p:cNvSpPr>
          <p:nvPr userDrawn="1"/>
        </p:nvSpPr>
        <p:spPr>
          <a:xfrm>
            <a:off x="-118983" y="-614313"/>
            <a:ext cx="11334852"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0" b="1" dirty="0">
                <a:solidFill>
                  <a:schemeClr val="accent5">
                    <a:lumMod val="20000"/>
                    <a:lumOff val="80000"/>
                  </a:schemeClr>
                </a:solidFill>
                <a:latin typeface="Helvetica" pitchFamily="2" charset="0"/>
              </a:rPr>
              <a:t>INDEX</a:t>
            </a:r>
          </a:p>
        </p:txBody>
      </p:sp>
    </p:spTree>
    <p:extLst>
      <p:ext uri="{BB962C8B-B14F-4D97-AF65-F5344CB8AC3E}">
        <p14:creationId xmlns:p14="http://schemas.microsoft.com/office/powerpoint/2010/main" val="3955633085"/>
      </p:ext>
    </p:extLst>
  </p:cSld>
  <p:clrMapOvr>
    <a:masterClrMapping/>
  </p:clrMapOvr>
  <p:transition spd="slow" advClick="0" advTm="1000">
    <p:pu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842239"/>
      </p:ext>
    </p:extLst>
  </p:cSld>
  <p:clrMapOvr>
    <a:masterClrMapping/>
  </p:clrMapOvr>
  <p:transition spd="slow" advClick="0" advTm="1000">
    <p:push/>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015583"/>
      </p:ext>
    </p:extLst>
  </p:cSld>
  <p:clrMapOvr>
    <a:masterClrMapping/>
  </p:clrMapOvr>
  <p:transition spd="slow" advClick="0" advTm="1000">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4E375-8D33-8545-B304-977A6DEB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82686-AF96-B94E-9E0E-4C204DCF0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A8DA-17B1-6D40-954C-C11423736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4FFE9-B7D6-A242-BC97-9E9517E59C96}" type="datetime1">
              <a:rPr lang="en-US" smtClean="0"/>
              <a:t>5/15/2023</a:t>
            </a:fld>
            <a:endParaRPr lang="en-US"/>
          </a:p>
        </p:txBody>
      </p:sp>
      <p:sp>
        <p:nvSpPr>
          <p:cNvPr id="5" name="Footer Placeholder 4">
            <a:extLst>
              <a:ext uri="{FF2B5EF4-FFF2-40B4-BE49-F238E27FC236}">
                <a16:creationId xmlns:a16="http://schemas.microsoft.com/office/drawing/2014/main" id="{6DE4F500-0171-3445-A0CF-2F0D551A5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948A52-4A6D-1C49-B51B-A787EE206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5AB9B-F023-8B4A-BE34-5ADCF95463FD}" type="slidenum">
              <a:rPr lang="en-US" smtClean="0"/>
              <a:t>‹#›</a:t>
            </a:fld>
            <a:endParaRPr lang="en-US"/>
          </a:p>
        </p:txBody>
      </p:sp>
    </p:spTree>
    <p:extLst>
      <p:ext uri="{BB962C8B-B14F-4D97-AF65-F5344CB8AC3E}">
        <p14:creationId xmlns:p14="http://schemas.microsoft.com/office/powerpoint/2010/main" val="34425904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46" r:id="rId12"/>
    <p:sldLayoutId id="214748374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0871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www.mauthor.com/present/6551032108285952"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4929550974320640"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emiratesschoolsese.sharepoint.com/:f:/s/EnglishLanguageandHumanitiesDepartment/ElMGkBLOKxdAp8eWU5Tf2gUBMeShoUmCq-QV1uaReuNBoQ?e=htNoK9"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emiratesschoolsese.sharepoint.com/:f:/s/EnglishLanguageandHumanitiesDepartment/ErbIWxMoRjpFkpEcdszGIb8BNXSW9PEksyxAXQomsMF4pg?e=D4g55B"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5795605200371712" TargetMode="Externa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4737614564950016" TargetMode="Externa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4581625077301248" TargetMode="Externa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33FD2D2-08DE-2FD8-74B2-38FB318FE876}"/>
              </a:ext>
            </a:extLst>
          </p:cNvPr>
          <p:cNvSpPr txBox="1">
            <a:spLocks/>
          </p:cNvSpPr>
          <p:nvPr/>
        </p:nvSpPr>
        <p:spPr>
          <a:xfrm>
            <a:off x="1200150" y="2786149"/>
            <a:ext cx="9791700" cy="16929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English Language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Assessment Coverage</a:t>
            </a:r>
            <a:endParaRPr kumimoji="0" lang="en-US" sz="4000" b="0" i="0" u="none" strike="noStrike" kern="1200" cap="none" spc="0" normalizeH="0" baseline="0" noProof="0" dirty="0">
              <a:ln>
                <a:noFill/>
              </a:ln>
              <a:solidFill>
                <a:prstClr val="black">
                  <a:lumMod val="95000"/>
                  <a:lumOff val="5000"/>
                </a:prstClr>
              </a:solidFill>
              <a:effectLst/>
              <a:uLnTx/>
              <a:uFillTx/>
              <a:latin typeface="Helvetica" pitchFamily="2"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Level </a:t>
            </a:r>
            <a:r>
              <a:rPr lang="en-US" sz="1800" dirty="0">
                <a:solidFill>
                  <a:srgbClr val="005F72"/>
                </a:solidFill>
                <a:latin typeface="Helvetica Light" panose="020B0403020202020204" pitchFamily="34" charset="0"/>
              </a:rPr>
              <a:t>4.1</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Grade 7 </a:t>
            </a:r>
            <a:r>
              <a:rPr lang="en-US" sz="1800" dirty="0">
                <a:solidFill>
                  <a:srgbClr val="005F72"/>
                </a:solidFill>
                <a:latin typeface="Helvetica Light" panose="020B0403020202020204" pitchFamily="34" charset="0"/>
              </a:rPr>
              <a:t>General</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Grade </a:t>
            </a:r>
            <a:r>
              <a:rPr kumimoji="0" lang="en-US" sz="1800" b="0" i="0" u="none" strike="noStrike" kern="1200" cap="none" spc="0" normalizeH="0" baseline="0" noProof="0">
                <a:ln>
                  <a:noFill/>
                </a:ln>
                <a:solidFill>
                  <a:srgbClr val="005F72"/>
                </a:solidFill>
                <a:effectLst/>
                <a:uLnTx/>
                <a:uFillTx/>
                <a:latin typeface="Helvetica Light" panose="020B0403020202020204" pitchFamily="34" charset="0"/>
                <a:ea typeface="+mn-ea"/>
              </a:rPr>
              <a:t>8 Access</a:t>
            </a:r>
            <a:endPar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B6D0D2"/>
                </a:solidFill>
                <a:effectLst/>
                <a:uLnTx/>
                <a:uFillTx/>
                <a:latin typeface="Helvetica Light" panose="020B0403020202020204" pitchFamily="34" charset="0"/>
                <a:ea typeface="+mn-ea"/>
              </a:rPr>
              <a:t>Term 3 2022 - 2023</a:t>
            </a:r>
          </a:p>
        </p:txBody>
      </p:sp>
    </p:spTree>
    <p:extLst>
      <p:ext uri="{BB962C8B-B14F-4D97-AF65-F5344CB8AC3E}">
        <p14:creationId xmlns:p14="http://schemas.microsoft.com/office/powerpoint/2010/main" val="2695157959"/>
      </p:ext>
    </p:extLst>
  </p:cSld>
  <p:clrMapOvr>
    <a:masterClrMapping/>
  </p:clrMapOvr>
  <p:transition spd="slow" advClick="0" advTm="1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3F16FAA1-5295-7DCD-0960-67630F74C2BF}"/>
              </a:ext>
            </a:extLst>
          </p:cNvPr>
          <p:cNvSpPr/>
          <p:nvPr/>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10" name="مستطيل 9">
            <a:extLst>
              <a:ext uri="{FF2B5EF4-FFF2-40B4-BE49-F238E27FC236}">
                <a16:creationId xmlns:a16="http://schemas.microsoft.com/office/drawing/2014/main" id="{593B9ED2-2C70-9A91-F462-981E172C7704}"/>
              </a:ext>
            </a:extLst>
          </p:cNvPr>
          <p:cNvSpPr/>
          <p:nvPr/>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25" name="Straight Connector 7">
            <a:extLst>
              <a:ext uri="{FF2B5EF4-FFF2-40B4-BE49-F238E27FC236}">
                <a16:creationId xmlns:a16="http://schemas.microsoft.com/office/drawing/2014/main" id="{2EEDBD3E-FD81-0EA1-3A4C-D9A77BBF1E80}"/>
              </a:ext>
            </a:extLst>
          </p:cNvPr>
          <p:cNvCxnSpPr>
            <a:cxnSpLocks/>
          </p:cNvCxnSpPr>
          <p:nvPr/>
        </p:nvCxnSpPr>
        <p:spPr>
          <a:xfrm>
            <a:off x="1188956" y="3771404"/>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27" name="مربع نص 26">
            <a:extLst>
              <a:ext uri="{FF2B5EF4-FFF2-40B4-BE49-F238E27FC236}">
                <a16:creationId xmlns:a16="http://schemas.microsoft.com/office/drawing/2014/main" id="{B6016049-8FAF-AFD5-B49B-938D2DCFB09B}"/>
              </a:ext>
            </a:extLst>
          </p:cNvPr>
          <p:cNvSpPr txBox="1"/>
          <p:nvPr/>
        </p:nvSpPr>
        <p:spPr>
          <a:xfrm>
            <a:off x="1188955" y="3210147"/>
            <a:ext cx="3166913"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How to use this resource</a:t>
            </a:r>
          </a:p>
        </p:txBody>
      </p:sp>
      <p:sp>
        <p:nvSpPr>
          <p:cNvPr id="29" name="مربع نص 28">
            <a:extLst>
              <a:ext uri="{FF2B5EF4-FFF2-40B4-BE49-F238E27FC236}">
                <a16:creationId xmlns:a16="http://schemas.microsoft.com/office/drawing/2014/main" id="{F79D0068-DA73-5821-469E-7AEDD5EE1146}"/>
              </a:ext>
            </a:extLst>
          </p:cNvPr>
          <p:cNvSpPr txBox="1"/>
          <p:nvPr/>
        </p:nvSpPr>
        <p:spPr>
          <a:xfrm>
            <a:off x="5497308" y="3225536"/>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01</a:t>
            </a:r>
          </a:p>
        </p:txBody>
      </p:sp>
      <p:cxnSp>
        <p:nvCxnSpPr>
          <p:cNvPr id="31" name="Straight Connector 7">
            <a:extLst>
              <a:ext uri="{FF2B5EF4-FFF2-40B4-BE49-F238E27FC236}">
                <a16:creationId xmlns:a16="http://schemas.microsoft.com/office/drawing/2014/main" id="{7108DB9C-3F6D-7DB0-3FBC-40EC1C3B6312}"/>
              </a:ext>
            </a:extLst>
          </p:cNvPr>
          <p:cNvCxnSpPr>
            <a:cxnSpLocks/>
          </p:cNvCxnSpPr>
          <p:nvPr/>
        </p:nvCxnSpPr>
        <p:spPr>
          <a:xfrm>
            <a:off x="1188955" y="4538843"/>
            <a:ext cx="4907045"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32" name="مربع نص 31">
            <a:extLst>
              <a:ext uri="{FF2B5EF4-FFF2-40B4-BE49-F238E27FC236}">
                <a16:creationId xmlns:a16="http://schemas.microsoft.com/office/drawing/2014/main" id="{5F4773E3-221B-9A4B-14A3-1BADCFFF580F}"/>
              </a:ext>
            </a:extLst>
          </p:cNvPr>
          <p:cNvSpPr txBox="1"/>
          <p:nvPr/>
        </p:nvSpPr>
        <p:spPr>
          <a:xfrm>
            <a:off x="1188956" y="3977586"/>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Assessment coverage</a:t>
            </a:r>
          </a:p>
        </p:txBody>
      </p:sp>
      <p:sp>
        <p:nvSpPr>
          <p:cNvPr id="33" name="مربع نص 32">
            <a:extLst>
              <a:ext uri="{FF2B5EF4-FFF2-40B4-BE49-F238E27FC236}">
                <a16:creationId xmlns:a16="http://schemas.microsoft.com/office/drawing/2014/main" id="{1003974B-B744-A08D-D222-58704E8FB65A}"/>
              </a:ext>
            </a:extLst>
          </p:cNvPr>
          <p:cNvSpPr txBox="1"/>
          <p:nvPr/>
        </p:nvSpPr>
        <p:spPr>
          <a:xfrm>
            <a:off x="5497308" y="4008365"/>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02</a:t>
            </a:r>
          </a:p>
        </p:txBody>
      </p:sp>
      <p:cxnSp>
        <p:nvCxnSpPr>
          <p:cNvPr id="34" name="Straight Connector 7">
            <a:extLst>
              <a:ext uri="{FF2B5EF4-FFF2-40B4-BE49-F238E27FC236}">
                <a16:creationId xmlns:a16="http://schemas.microsoft.com/office/drawing/2014/main" id="{2200967C-754A-6DC9-335C-6CAAC1ACB404}"/>
              </a:ext>
            </a:extLst>
          </p:cNvPr>
          <p:cNvCxnSpPr>
            <a:cxnSpLocks/>
          </p:cNvCxnSpPr>
          <p:nvPr/>
        </p:nvCxnSpPr>
        <p:spPr>
          <a:xfrm>
            <a:off x="1188956" y="5306281"/>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3" name="مربع نص 42">
            <a:extLst>
              <a:ext uri="{FF2B5EF4-FFF2-40B4-BE49-F238E27FC236}">
                <a16:creationId xmlns:a16="http://schemas.microsoft.com/office/drawing/2014/main" id="{4F2A81F0-ED23-BA4F-708A-3556A62B606B}"/>
              </a:ext>
            </a:extLst>
          </p:cNvPr>
          <p:cNvSpPr txBox="1"/>
          <p:nvPr/>
        </p:nvSpPr>
        <p:spPr>
          <a:xfrm>
            <a:off x="1188956" y="4745024"/>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grammar</a:t>
            </a:r>
          </a:p>
        </p:txBody>
      </p:sp>
      <p:sp>
        <p:nvSpPr>
          <p:cNvPr id="44" name="مربع نص 43">
            <a:extLst>
              <a:ext uri="{FF2B5EF4-FFF2-40B4-BE49-F238E27FC236}">
                <a16:creationId xmlns:a16="http://schemas.microsoft.com/office/drawing/2014/main" id="{CDA7C51F-737D-0CCE-71AA-D4F587BD56C3}"/>
              </a:ext>
            </a:extLst>
          </p:cNvPr>
          <p:cNvSpPr txBox="1"/>
          <p:nvPr/>
        </p:nvSpPr>
        <p:spPr>
          <a:xfrm>
            <a:off x="5497308" y="4795070"/>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03</a:t>
            </a:r>
          </a:p>
        </p:txBody>
      </p:sp>
      <p:cxnSp>
        <p:nvCxnSpPr>
          <p:cNvPr id="48" name="Straight Connector 7">
            <a:extLst>
              <a:ext uri="{FF2B5EF4-FFF2-40B4-BE49-F238E27FC236}">
                <a16:creationId xmlns:a16="http://schemas.microsoft.com/office/drawing/2014/main" id="{C6E628E1-D496-80E1-9D49-437E75F3A4CC}"/>
              </a:ext>
            </a:extLst>
          </p:cNvPr>
          <p:cNvCxnSpPr>
            <a:cxnSpLocks/>
          </p:cNvCxnSpPr>
          <p:nvPr/>
        </p:nvCxnSpPr>
        <p:spPr>
          <a:xfrm>
            <a:off x="1188956" y="6049188"/>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9" name="مربع نص 48">
            <a:extLst>
              <a:ext uri="{FF2B5EF4-FFF2-40B4-BE49-F238E27FC236}">
                <a16:creationId xmlns:a16="http://schemas.microsoft.com/office/drawing/2014/main" id="{69E6CF7F-C2F7-3DBE-3D84-E6D3CFD7573E}"/>
              </a:ext>
            </a:extLst>
          </p:cNvPr>
          <p:cNvSpPr txBox="1"/>
          <p:nvPr/>
        </p:nvSpPr>
        <p:spPr>
          <a:xfrm>
            <a:off x="1188955" y="5492987"/>
            <a:ext cx="4110409"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functional language</a:t>
            </a:r>
          </a:p>
        </p:txBody>
      </p:sp>
      <p:sp>
        <p:nvSpPr>
          <p:cNvPr id="50" name="مربع نص 49">
            <a:extLst>
              <a:ext uri="{FF2B5EF4-FFF2-40B4-BE49-F238E27FC236}">
                <a16:creationId xmlns:a16="http://schemas.microsoft.com/office/drawing/2014/main" id="{1A6FF06D-FC97-C53A-A942-AE81EDA694AE}"/>
              </a:ext>
            </a:extLst>
          </p:cNvPr>
          <p:cNvSpPr txBox="1"/>
          <p:nvPr/>
        </p:nvSpPr>
        <p:spPr>
          <a:xfrm>
            <a:off x="5497308" y="5515151"/>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04</a:t>
            </a:r>
          </a:p>
        </p:txBody>
      </p:sp>
      <p:sp>
        <p:nvSpPr>
          <p:cNvPr id="73" name="Content Placeholder 12">
            <a:extLst>
              <a:ext uri="{FF2B5EF4-FFF2-40B4-BE49-F238E27FC236}">
                <a16:creationId xmlns:a16="http://schemas.microsoft.com/office/drawing/2014/main" id="{8E322114-B983-BD2B-E7C8-356DA5D22B33}"/>
              </a:ext>
            </a:extLst>
          </p:cNvPr>
          <p:cNvSpPr txBox="1">
            <a:spLocks/>
          </p:cNvSpPr>
          <p:nvPr/>
        </p:nvSpPr>
        <p:spPr>
          <a:xfrm>
            <a:off x="-118983" y="-413932"/>
            <a:ext cx="12310983"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2000" b="1" dirty="0">
                <a:solidFill>
                  <a:schemeClr val="accent5">
                    <a:lumMod val="20000"/>
                    <a:lumOff val="80000"/>
                  </a:schemeClr>
                </a:solidFill>
                <a:latin typeface="Helvetica" pitchFamily="2" charset="0"/>
              </a:rPr>
              <a:t>Contents</a:t>
            </a:r>
          </a:p>
        </p:txBody>
      </p:sp>
    </p:spTree>
    <p:extLst>
      <p:ext uri="{BB962C8B-B14F-4D97-AF65-F5344CB8AC3E}">
        <p14:creationId xmlns:p14="http://schemas.microsoft.com/office/powerpoint/2010/main" val="2773644062"/>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005F7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35560"/>
            <a:ext cx="4935682" cy="6893560"/>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7" y="2095526"/>
            <a:ext cx="6226828" cy="3293209"/>
          </a:xfrm>
          <a:prstGeom prst="rect">
            <a:avLst/>
          </a:prstGeom>
          <a:noFill/>
        </p:spPr>
        <p:txBody>
          <a:bodyPr wrap="square" rtlCol="0">
            <a:spAutoFit/>
          </a:bodyPr>
          <a:lstStyle/>
          <a:p>
            <a:pPr algn="just"/>
            <a:r>
              <a:rPr lang="en-US" altLang="ru-RU" sz="1600" dirty="0">
                <a:solidFill>
                  <a:schemeClr val="bg1"/>
                </a:solidFill>
                <a:latin typeface="Helvetica" pitchFamily="2" charset="0"/>
              </a:rPr>
              <a:t>The slides within this resource, although detailed, are designed to be used as a starting point for teachers to construct lessons around the language points that are explored here. The slides are intended to be used individually as a resource within a lesson and to be incorporated as part of instruction incrementally throughout the term to ensure that students have been exposed to all the language points in the coverage ahead of their end of term exam. Therefore, the PowerPoint should not be presented at a single event or in its entirety. Some functional language points may overlap with grammatical points in the coverage, and in that case, it is possible to combine slides. However, this resource should be considered to be a collection of individual slides that teachers can use to enhance students’ learning.</a:t>
            </a:r>
          </a:p>
        </p:txBody>
      </p:sp>
      <p:sp>
        <p:nvSpPr>
          <p:cNvPr id="10" name="مربع نص 9">
            <a:extLst>
              <a:ext uri="{FF2B5EF4-FFF2-40B4-BE49-F238E27FC236}">
                <a16:creationId xmlns:a16="http://schemas.microsoft.com/office/drawing/2014/main" id="{6B684473-0412-FC11-FCAC-AF483C96224B}"/>
              </a:ext>
            </a:extLst>
          </p:cNvPr>
          <p:cNvSpPr txBox="1"/>
          <p:nvPr/>
        </p:nvSpPr>
        <p:spPr>
          <a:xfrm>
            <a:off x="5494116" y="1007600"/>
            <a:ext cx="6226829" cy="461665"/>
          </a:xfrm>
          <a:prstGeom prst="rect">
            <a:avLst/>
          </a:prstGeom>
          <a:noFill/>
        </p:spPr>
        <p:txBody>
          <a:bodyPr wrap="square" rtlCol="0">
            <a:spAutoFit/>
          </a:bodyPr>
          <a:lstStyle/>
          <a:p>
            <a:r>
              <a:rPr lang="en-US" sz="2400" b="1" dirty="0">
                <a:solidFill>
                  <a:srgbClr val="E4B97D"/>
                </a:solidFill>
                <a:latin typeface="Helvetica" pitchFamily="2" charset="0"/>
              </a:rPr>
              <a:t>How to use this resource</a:t>
            </a:r>
          </a:p>
        </p:txBody>
      </p:sp>
    </p:spTree>
    <p:extLst>
      <p:ext uri="{BB962C8B-B14F-4D97-AF65-F5344CB8AC3E}">
        <p14:creationId xmlns:p14="http://schemas.microsoft.com/office/powerpoint/2010/main" val="434959070"/>
      </p:ext>
    </p:extLst>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EBDED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56318" y="-3277"/>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409451" y="795871"/>
            <a:ext cx="6526087" cy="5262979"/>
          </a:xfrm>
          <a:prstGeom prst="rect">
            <a:avLst/>
          </a:prstGeom>
          <a:noFill/>
        </p:spPr>
        <p:txBody>
          <a:bodyPr wrap="square" rtlCol="0">
            <a:spAutoFit/>
          </a:bodyPr>
          <a:lstStyle/>
          <a:p>
            <a:pPr algn="just"/>
            <a:r>
              <a:rPr lang="en-GB" sz="1600" dirty="0">
                <a:latin typeface="Arial" panose="020B0604020202020204" pitchFamily="34" charset="0"/>
                <a:cs typeface="Arial" panose="020B0604020202020204" pitchFamily="34" charset="0"/>
              </a:rPr>
              <a:t>Within this document, you will find information about the coverage for this term. The lexis family that assessments will contain is mentioned as well as the particular grammatical and functional language points that will be tested in the exams at the end of this term. In the preparation sections, you will find examples and explanations for the grammatical and functional language points that will be assessed this term.</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The grammar preparation section has an example sentence that illustrates the grammatical point. It follows this with an explanation of the meaning of the example sentence. Next, the specific grammatical structure used within the example sentence is detailed followed by an explanation of the circumstances under which the particular structure is used. More example sentences using the structure are given at the end of the slide.</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In the functional language preparation section, there are examples of the particular language point followed by an explanation of how the particular are used. In the associated grammar section, language points that comprise the structure or can be used to in conjunction with the language point to express the stipulated function are detailed.</a:t>
            </a:r>
          </a:p>
        </p:txBody>
      </p:sp>
    </p:spTree>
    <p:extLst>
      <p:ext uri="{BB962C8B-B14F-4D97-AF65-F5344CB8AC3E}">
        <p14:creationId xmlns:p14="http://schemas.microsoft.com/office/powerpoint/2010/main" val="2209904746"/>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Text Placeholder 12">
            <a:extLst>
              <a:ext uri="{FF2B5EF4-FFF2-40B4-BE49-F238E27FC236}">
                <a16:creationId xmlns:a16="http://schemas.microsoft.com/office/drawing/2014/main" id="{4CEEAD51-16CA-C0DB-A9A2-28CE2C0C0B4E}"/>
              </a:ext>
            </a:extLst>
          </p:cNvPr>
          <p:cNvSpPr txBox="1">
            <a:spLocks/>
          </p:cNvSpPr>
          <p:nvPr/>
        </p:nvSpPr>
        <p:spPr>
          <a:xfrm>
            <a:off x="3236842" y="366988"/>
            <a:ext cx="3679663" cy="26827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24500" b="1" dirty="0">
              <a:solidFill>
                <a:schemeClr val="bg1"/>
              </a:solidFill>
              <a:latin typeface="Helvetica" pitchFamily="2" charset="0"/>
            </a:endParaRPr>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6916505" y="3145921"/>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3200" b="1" dirty="0">
              <a:solidFill>
                <a:schemeClr val="bg1"/>
              </a:solidFill>
              <a:latin typeface="Helvetica" pitchFamily="2" charset="0"/>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
        <p:nvSpPr>
          <p:cNvPr id="14" name="Content Placeholder 12">
            <a:extLst>
              <a:ext uri="{FF2B5EF4-FFF2-40B4-BE49-F238E27FC236}">
                <a16:creationId xmlns:a16="http://schemas.microsoft.com/office/drawing/2014/main" id="{7A9A3ACD-955C-C64C-8DE0-AC2EC45888F7}"/>
              </a:ext>
            </a:extLst>
          </p:cNvPr>
          <p:cNvSpPr txBox="1">
            <a:spLocks/>
          </p:cNvSpPr>
          <p:nvPr/>
        </p:nvSpPr>
        <p:spPr>
          <a:xfrm>
            <a:off x="5926390" y="2530506"/>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30923318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877386166"/>
              </p:ext>
            </p:extLst>
          </p:nvPr>
        </p:nvGraphicFramePr>
        <p:xfrm>
          <a:off x="577219" y="1840513"/>
          <a:ext cx="11037561" cy="4230511"/>
        </p:xfrm>
        <a:graphic>
          <a:graphicData uri="http://schemas.openxmlformats.org/drawingml/2006/table">
            <a:tbl>
              <a:tblPr firstRow="1" bandRow="1">
                <a:tableStyleId>{5940675A-B579-460E-94D1-54222C63F5DA}</a:tableStyleId>
              </a:tblPr>
              <a:tblGrid>
                <a:gridCol w="3374689">
                  <a:extLst>
                    <a:ext uri="{9D8B030D-6E8A-4147-A177-3AD203B41FA5}">
                      <a16:colId xmlns:a16="http://schemas.microsoft.com/office/drawing/2014/main" val="460172098"/>
                    </a:ext>
                  </a:extLst>
                </a:gridCol>
                <a:gridCol w="3983685">
                  <a:extLst>
                    <a:ext uri="{9D8B030D-6E8A-4147-A177-3AD203B41FA5}">
                      <a16:colId xmlns:a16="http://schemas.microsoft.com/office/drawing/2014/main" val="960561992"/>
                    </a:ext>
                  </a:extLst>
                </a:gridCol>
                <a:gridCol w="3679187">
                  <a:extLst>
                    <a:ext uri="{9D8B030D-6E8A-4147-A177-3AD203B41FA5}">
                      <a16:colId xmlns:a16="http://schemas.microsoft.com/office/drawing/2014/main" val="245728271"/>
                    </a:ext>
                  </a:extLst>
                </a:gridCol>
              </a:tblGrid>
              <a:tr h="582852">
                <a:tc gridSpan="3">
                  <a:txBody>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lang="en-US" sz="1800" b="1" dirty="0">
                          <a:solidFill>
                            <a:schemeClr val="bg1"/>
                          </a:solidFill>
                          <a:latin typeface="Helvetica Light" panose="020B0403020202020204" pitchFamily="34" charset="0"/>
                          <a:ea typeface="AppleMyungjo" pitchFamily="2" charset="-127"/>
                          <a:cs typeface="PF Din Text Universal Light" panose="02000506000000020004" pitchFamily="2" charset="0"/>
                        </a:rPr>
                        <a:t>Topic(s): Free time, culture and traditions, sports and leisure</a:t>
                      </a:r>
                      <a:endParaRPr lang="en-US" sz="1600" b="1" dirty="0">
                        <a:solidFill>
                          <a:schemeClr val="bg1"/>
                        </a:solidFill>
                        <a:latin typeface="Helvetica Light" panose="020B0403020202020204" pitchFamily="34" charset="0"/>
                        <a:ea typeface="AppleMyungjo" pitchFamily="2" charset="-127"/>
                      </a:endParaRPr>
                    </a:p>
                  </a:txBody>
                  <a:tcPr marL="86106" marR="86106" marT="43053" marB="43053" anchor="ctr">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4895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ECFE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GSE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Functional Language</a:t>
                      </a:r>
                    </a:p>
                  </a:txBody>
                  <a:tcPr marL="86106" marR="86106" marT="43053" marB="43053" anchor="ctr">
                    <a:solidFill>
                      <a:srgbClr val="B7CFD3"/>
                    </a:solidFill>
                  </a:tcPr>
                </a:tc>
                <a:extLst>
                  <a:ext uri="{0D108BD9-81ED-4DB2-BD59-A6C34878D82A}">
                    <a16:rowId xmlns:a16="http://schemas.microsoft.com/office/drawing/2014/main" val="1073379016"/>
                  </a:ext>
                </a:extLst>
              </a:tr>
              <a:tr h="7895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Determiners: quantifiers</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a range of basic quantifiers with 'of' and noun phrases.</a:t>
                      </a:r>
                    </a:p>
                  </a:txBody>
                  <a:tcPr marL="86106" marR="86106" marT="43053" marB="43053" anchor="ctr"/>
                </a:tc>
                <a:tc rowSpan="4">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Expressing likes and dislikes</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Describing habits, routines, tasks and jobs</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Comparing and contrasting</a:t>
                      </a:r>
                    </a:p>
                  </a:txBody>
                  <a:tcPr marL="86106" marR="86106" marT="43053" marB="43053" anchor="ctr"/>
                </a:tc>
                <a:extLst>
                  <a:ext uri="{0D108BD9-81ED-4DB2-BD59-A6C34878D82A}">
                    <a16:rowId xmlns:a16="http://schemas.microsoft.com/office/drawing/2014/main" val="1865912953"/>
                  </a:ext>
                </a:extLst>
              </a:tr>
              <a:tr h="789526">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Modals: present modals</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express obligation and necessity in the present and near future with 'have to'.</a:t>
                      </a: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Describing habits, routines, tasks and jobs</a:t>
                      </a:r>
                    </a:p>
                  </a:txBody>
                  <a:tcPr marL="86106" marR="86106" marT="43053" marB="43053" anchor="ctr"/>
                </a:tc>
                <a:extLst>
                  <a:ext uri="{0D108BD9-81ED-4DB2-BD59-A6C34878D82A}">
                    <a16:rowId xmlns:a16="http://schemas.microsoft.com/office/drawing/2014/main" val="3077485391"/>
                  </a:ext>
                </a:extLst>
              </a:tr>
              <a:tr h="789526">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Future time: simple future (will and shall)</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'will' + infinitive for predictions about the future.</a:t>
                      </a:r>
                      <a:endParaRPr lang="en-GB" sz="1400" kern="1200" dirty="0">
                        <a:solidFill>
                          <a:srgbClr val="405168"/>
                        </a:solidFill>
                        <a:effectLst/>
                        <a:latin typeface="Helvetica" pitchFamily="2" charset="0"/>
                        <a:ea typeface="+mn-ea"/>
                        <a:cs typeface="+mn-cs"/>
                      </a:endParaRPr>
                    </a:p>
                  </a:txBody>
                  <a:tcPr marL="86106" marR="86106" marT="43053" marB="43053" anchor="ct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Comparing and contrasting</a:t>
                      </a:r>
                    </a:p>
                  </a:txBody>
                  <a:tcPr marL="86106" marR="86106" marT="43053" marB="43053" anchor="ctr"/>
                </a:tc>
                <a:extLst>
                  <a:ext uri="{0D108BD9-81ED-4DB2-BD59-A6C34878D82A}">
                    <a16:rowId xmlns:a16="http://schemas.microsoft.com/office/drawing/2014/main" val="2593415053"/>
                  </a:ext>
                </a:extLst>
              </a:tr>
              <a:tr h="789526">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Present time: present continuous</a:t>
                      </a:r>
                    </a:p>
                  </a:txBody>
                  <a:tcPr marL="86106" marR="86106" marT="43053" marB="43053" anchor="ctr"/>
                </a:tc>
                <a:tc>
                  <a:txBody>
                    <a:bodyPr/>
                    <a:lstStyle/>
                    <a:p>
                      <a:pPr marL="0" marR="0" lvl="1" indent="0" algn="ctr" defTabSz="914400" rtl="0" eaLnBrk="1" fontAlgn="auto" latinLnBrk="0" hangingPunct="1">
                        <a:lnSpc>
                          <a:spcPct val="90000"/>
                        </a:lnSpc>
                        <a:spcBef>
                          <a:spcPct val="0"/>
                        </a:spcBef>
                        <a:spcAft>
                          <a:spcPct val="15000"/>
                        </a:spcAft>
                        <a:buClrTx/>
                        <a:buSzTx/>
                        <a:buFont typeface="+mj-lt"/>
                        <a:buNone/>
                        <a:tabLst/>
                        <a:defRPr/>
                      </a:pPr>
                      <a:r>
                        <a:rPr lang="en-US" sz="1400" kern="1200" dirty="0">
                          <a:solidFill>
                            <a:srgbClr val="405168"/>
                          </a:solidFill>
                          <a:effectLst/>
                          <a:latin typeface="Helvetica" pitchFamily="2" charset="0"/>
                          <a:ea typeface="+mn-ea"/>
                          <a:cs typeface="+mn-cs"/>
                        </a:rPr>
                        <a:t>Can use the present continuous to refer to temporary situations.</a:t>
                      </a: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txBody>
                  <a:tcPr marL="86106" marR="86106" marT="43053" marB="43053" anchor="ctr"/>
                </a:tc>
                <a:extLst>
                  <a:ext uri="{0D108BD9-81ED-4DB2-BD59-A6C34878D82A}">
                    <a16:rowId xmlns:a16="http://schemas.microsoft.com/office/drawing/2014/main" val="648162505"/>
                  </a:ext>
                </a:extLst>
              </a:tr>
            </a:tbl>
          </a:graphicData>
        </a:graphic>
      </p:graphicFrame>
      <p:pic>
        <p:nvPicPr>
          <p:cNvPr id="3" name="صورة 2">
            <a:extLst>
              <a:ext uri="{FF2B5EF4-FFF2-40B4-BE49-F238E27FC236}">
                <a16:creationId xmlns:a16="http://schemas.microsoft.com/office/drawing/2014/main" id="{FF92E5CB-FDF5-89D7-CBC6-533630911D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
        <p:nvSpPr>
          <p:cNvPr id="4" name="TextBox 35">
            <a:extLst>
              <a:ext uri="{FF2B5EF4-FFF2-40B4-BE49-F238E27FC236}">
                <a16:creationId xmlns:a16="http://schemas.microsoft.com/office/drawing/2014/main" id="{1F097B55-5464-EB62-6BD5-F188FB7EB4DE}"/>
              </a:ext>
            </a:extLst>
          </p:cNvPr>
          <p:cNvSpPr txBox="1"/>
          <p:nvPr/>
        </p:nvSpPr>
        <p:spPr>
          <a:xfrm>
            <a:off x="598795" y="1006705"/>
            <a:ext cx="11037011" cy="584775"/>
          </a:xfrm>
          <a:prstGeom prst="rect">
            <a:avLst/>
          </a:prstGeom>
          <a:noFill/>
        </p:spPr>
        <p:txBody>
          <a:bodyPr wrap="square" rtlCol="0">
            <a:spAutoFit/>
          </a:bodyPr>
          <a:lstStyle/>
          <a:p>
            <a:pPr algn="ctr"/>
            <a:r>
              <a:rPr lang="en-US" sz="3200" b="1" dirty="0">
                <a:solidFill>
                  <a:srgbClr val="00667A"/>
                </a:solidFill>
                <a:latin typeface="Helvetica" pitchFamily="2" charset="0"/>
              </a:rPr>
              <a:t>Term 3 Assessment Coverage</a:t>
            </a:r>
            <a:endParaRPr lang="ru-RU" sz="3200" b="1" dirty="0">
              <a:solidFill>
                <a:srgbClr val="00667A"/>
              </a:solidFill>
              <a:latin typeface="Helvetica" pitchFamily="2" charset="0"/>
            </a:endParaRPr>
          </a:p>
        </p:txBody>
      </p:sp>
    </p:spTree>
    <p:extLst>
      <p:ext uri="{BB962C8B-B14F-4D97-AF65-F5344CB8AC3E}">
        <p14:creationId xmlns:p14="http://schemas.microsoft.com/office/powerpoint/2010/main" val="389619246"/>
      </p:ext>
    </p:extLst>
  </p:cSld>
  <p:clrMapOvr>
    <a:masterClrMapping/>
  </p:clrMapOvr>
  <p:transition spd="med">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579418"/>
            <a:ext cx="5164863" cy="5295740"/>
          </a:xfrm>
          <a:prstGeom prst="rect">
            <a:avLst/>
          </a:prstGeom>
        </p:spPr>
      </p:pic>
      <p:sp>
        <p:nvSpPr>
          <p:cNvPr id="17" name="TextBox 35">
            <a:extLst>
              <a:ext uri="{FF2B5EF4-FFF2-40B4-BE49-F238E27FC236}">
                <a16:creationId xmlns:a16="http://schemas.microsoft.com/office/drawing/2014/main" id="{E4A89B44-3D4C-30DF-043F-AA96F228FAE5}"/>
              </a:ext>
            </a:extLst>
          </p:cNvPr>
          <p:cNvSpPr txBox="1"/>
          <p:nvPr/>
        </p:nvSpPr>
        <p:spPr>
          <a:xfrm>
            <a:off x="6096000" y="2506320"/>
            <a:ext cx="4839996" cy="1077218"/>
          </a:xfrm>
          <a:prstGeom prst="rect">
            <a:avLst/>
          </a:prstGeom>
          <a:noFill/>
        </p:spPr>
        <p:txBody>
          <a:bodyPr wrap="square" rtlCol="0">
            <a:spAutoFit/>
          </a:bodyPr>
          <a:lstStyle/>
          <a:p>
            <a:r>
              <a:rPr lang="en-US" sz="3200" b="1" dirty="0">
                <a:solidFill>
                  <a:srgbClr val="00667A"/>
                </a:solidFill>
                <a:latin typeface="Helvetica" pitchFamily="2" charset="0"/>
              </a:rPr>
              <a:t>Term 3:</a:t>
            </a:r>
          </a:p>
          <a:p>
            <a:r>
              <a:rPr lang="en-US" sz="3200" b="1" dirty="0">
                <a:solidFill>
                  <a:srgbClr val="00667A"/>
                </a:solidFill>
                <a:latin typeface="Helvetica" pitchFamily="2" charset="0"/>
              </a:rPr>
              <a:t>Preparation – Grammar</a:t>
            </a:r>
            <a:endParaRPr lang="ru-RU" sz="3200" b="1" dirty="0">
              <a:solidFill>
                <a:srgbClr val="00667A"/>
              </a:solidFill>
              <a:latin typeface="Helvetica" pitchFamily="2" charset="0"/>
            </a:endParaRPr>
          </a:p>
        </p:txBody>
      </p:sp>
      <p:cxnSp>
        <p:nvCxnSpPr>
          <p:cNvPr id="15" name="Straight Connector 7">
            <a:extLst>
              <a:ext uri="{FF2B5EF4-FFF2-40B4-BE49-F238E27FC236}">
                <a16:creationId xmlns:a16="http://schemas.microsoft.com/office/drawing/2014/main" id="{F375214F-02B3-444B-A754-2523DD47C99C}"/>
              </a:ext>
            </a:extLst>
          </p:cNvPr>
          <p:cNvCxnSpPr>
            <a:cxnSpLocks/>
          </p:cNvCxnSpPr>
          <p:nvPr/>
        </p:nvCxnSpPr>
        <p:spPr>
          <a:xfrm>
            <a:off x="3096285" y="3813071"/>
            <a:ext cx="909571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562805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4213235712"/>
              </p:ext>
            </p:extLst>
          </p:nvPr>
        </p:nvGraphicFramePr>
        <p:xfrm>
          <a:off x="577218" y="1328114"/>
          <a:ext cx="11037561" cy="436938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rtl="0">
                        <a:spcBef>
                          <a:spcPts val="0"/>
                        </a:spcBef>
                        <a:spcAft>
                          <a:spcPts val="0"/>
                        </a:spcAft>
                        <a:buNone/>
                      </a:pPr>
                      <a:r>
                        <a:rPr lang="en-US" sz="1800" b="1" u="none" strike="noStrike" cap="none" dirty="0">
                          <a:solidFill>
                            <a:srgbClr val="405168"/>
                          </a:solidFill>
                          <a:latin typeface="Helvetica" pitchFamily="2" charset="0"/>
                          <a:ea typeface="Arial"/>
                          <a:cs typeface="Arial"/>
                          <a:sym typeface="Arial"/>
                        </a:rPr>
                        <a:t>Did you have </a:t>
                      </a:r>
                      <a:r>
                        <a:rPr lang="en-US" sz="1800" b="1" u="sng" strike="noStrike" cap="none" dirty="0">
                          <a:solidFill>
                            <a:srgbClr val="405168"/>
                          </a:solidFill>
                          <a:latin typeface="Helvetica" pitchFamily="2" charset="0"/>
                          <a:ea typeface="Arial"/>
                          <a:cs typeface="Arial"/>
                          <a:sym typeface="Arial"/>
                        </a:rPr>
                        <a:t>enough of</a:t>
                      </a:r>
                      <a:r>
                        <a:rPr lang="en-US" sz="1800" b="1" u="none" strike="noStrike" cap="none" dirty="0">
                          <a:solidFill>
                            <a:srgbClr val="405168"/>
                          </a:solidFill>
                          <a:latin typeface="Helvetica" pitchFamily="2" charset="0"/>
                          <a:ea typeface="Arial"/>
                          <a:cs typeface="Arial"/>
                          <a:sym typeface="Arial"/>
                        </a:rPr>
                        <a:t> the food?</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speaker is asking if it was the right amount of food. </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405168"/>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Determiners</a:t>
                      </a:r>
                      <a:r>
                        <a:rPr lang="en-US" sz="1800" kern="1200" dirty="0">
                          <a:solidFill>
                            <a:srgbClr val="405168"/>
                          </a:solidFill>
                          <a:effectLst/>
                          <a:latin typeface="Helvetica" pitchFamily="2" charset="0"/>
                          <a:ea typeface="+mn-ea"/>
                          <a:cs typeface="Arial" panose="020B0604020202020204" pitchFamily="34" charset="0"/>
                        </a:rPr>
                        <a:t>: quantifiers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405168"/>
                          </a:solidFill>
                          <a:effectLst/>
                          <a:latin typeface="Helvetica" pitchFamily="2" charset="0"/>
                          <a:ea typeface="+mn-ea"/>
                          <a:cs typeface="Arial" panose="020B0604020202020204" pitchFamily="34" charset="0"/>
                        </a:rPr>
                        <a:t>of + noun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405168"/>
                          </a:solidFill>
                          <a:effectLst/>
                          <a:latin typeface="Helvetica" pitchFamily="2" charset="0"/>
                          <a:ea typeface="+mn-ea"/>
                          <a:cs typeface="Arial" panose="020B0604020202020204" pitchFamily="34" charset="0"/>
                        </a:rPr>
                        <a:t>a lot of / lots of / some of / enough of + noun</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We use ‘of’ and ‘a lot of or lots of’ to describe the amount of a noun.</a:t>
                      </a:r>
                    </a:p>
                    <a:p>
                      <a:r>
                        <a:rPr lang="en-US" sz="1800" dirty="0">
                          <a:solidFill>
                            <a:srgbClr val="405168"/>
                          </a:solidFill>
                          <a:latin typeface="Helvetica" pitchFamily="2" charset="0"/>
                          <a:cs typeface="Arial" panose="020B0604020202020204" pitchFamily="34" charset="0"/>
                        </a:rPr>
                        <a:t>With ‘a lot of / lots of’ we are saying there is more than we want. </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There is </a:t>
                      </a:r>
                      <a:r>
                        <a:rPr lang="en-US" sz="1800" u="sng" dirty="0">
                          <a:solidFill>
                            <a:srgbClr val="405168"/>
                          </a:solidFill>
                          <a:latin typeface="Helvetica" pitchFamily="2" charset="0"/>
                          <a:cs typeface="Arial" panose="020B0604020202020204" pitchFamily="34" charset="0"/>
                        </a:rPr>
                        <a:t>a lot of</a:t>
                      </a:r>
                      <a:r>
                        <a:rPr lang="en-US" sz="1800" u="none" dirty="0">
                          <a:solidFill>
                            <a:srgbClr val="405168"/>
                          </a:solidFill>
                          <a:latin typeface="Helvetica" pitchFamily="2" charset="0"/>
                          <a:cs typeface="Arial" panose="020B0604020202020204" pitchFamily="34" charset="0"/>
                        </a:rPr>
                        <a:t> t</a:t>
                      </a:r>
                      <a:r>
                        <a:rPr lang="en-US" sz="1800" dirty="0">
                          <a:solidFill>
                            <a:srgbClr val="405168"/>
                          </a:solidFill>
                          <a:latin typeface="Helvetica" pitchFamily="2" charset="0"/>
                          <a:cs typeface="Arial" panose="020B0604020202020204" pitchFamily="34" charset="0"/>
                        </a:rPr>
                        <a:t>ime left to relax at the beach.</a:t>
                      </a:r>
                    </a:p>
                    <a:p>
                      <a:r>
                        <a:rPr lang="en-US" sz="1800" dirty="0">
                          <a:solidFill>
                            <a:srgbClr val="405168"/>
                          </a:solidFill>
                          <a:latin typeface="Helvetica" pitchFamily="2" charset="0"/>
                          <a:cs typeface="Arial" panose="020B0604020202020204" pitchFamily="34" charset="0"/>
                        </a:rPr>
                        <a:t>I have </a:t>
                      </a:r>
                      <a:r>
                        <a:rPr lang="en-US" sz="1800" u="sng" dirty="0">
                          <a:solidFill>
                            <a:srgbClr val="405168"/>
                          </a:solidFill>
                          <a:latin typeface="Helvetica" pitchFamily="2" charset="0"/>
                          <a:cs typeface="Arial" panose="020B0604020202020204" pitchFamily="34" charset="0"/>
                        </a:rPr>
                        <a:t>lots of</a:t>
                      </a:r>
                      <a:r>
                        <a:rPr lang="en-US" sz="1800" dirty="0">
                          <a:solidFill>
                            <a:srgbClr val="405168"/>
                          </a:solidFill>
                          <a:latin typeface="Helvetica" pitchFamily="2" charset="0"/>
                          <a:cs typeface="Arial" panose="020B0604020202020204" pitchFamily="34" charset="0"/>
                        </a:rPr>
                        <a:t> friends at school.</a:t>
                      </a:r>
                    </a:p>
                    <a:p>
                      <a:r>
                        <a:rPr lang="en-US" sz="1800" dirty="0">
                          <a:solidFill>
                            <a:srgbClr val="405168"/>
                          </a:solidFill>
                          <a:latin typeface="Helvetica" pitchFamily="2" charset="0"/>
                          <a:cs typeface="Arial" panose="020B0604020202020204" pitchFamily="34" charset="0"/>
                        </a:rPr>
                        <a:t>He spent </a:t>
                      </a:r>
                      <a:r>
                        <a:rPr lang="en-US" sz="1800" u="sng" dirty="0">
                          <a:solidFill>
                            <a:srgbClr val="405168"/>
                          </a:solidFill>
                          <a:latin typeface="Helvetica" pitchFamily="2" charset="0"/>
                          <a:cs typeface="Arial" panose="020B0604020202020204" pitchFamily="34" charset="0"/>
                        </a:rPr>
                        <a:t>some of</a:t>
                      </a:r>
                      <a:r>
                        <a:rPr lang="en-US" sz="1800" u="none" dirty="0">
                          <a:solidFill>
                            <a:srgbClr val="405168"/>
                          </a:solidFill>
                          <a:latin typeface="Helvetica" pitchFamily="2" charset="0"/>
                          <a:cs typeface="Arial" panose="020B0604020202020204" pitchFamily="34" charset="0"/>
                        </a:rPr>
                        <a:t> his </a:t>
                      </a:r>
                      <a:r>
                        <a:rPr lang="en-US" sz="1800" dirty="0">
                          <a:solidFill>
                            <a:srgbClr val="405168"/>
                          </a:solidFill>
                          <a:latin typeface="Helvetica" pitchFamily="2" charset="0"/>
                          <a:cs typeface="Arial" panose="020B0604020202020204" pitchFamily="34" charset="0"/>
                        </a:rPr>
                        <a:t>money taking care of his camels.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652682848"/>
      </p:ext>
    </p:extLst>
  </p:cSld>
  <p:clrMapOvr>
    <a:masterClrMapping/>
  </p:clrMapOvr>
  <p:transition spd="med">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292277678"/>
              </p:ext>
            </p:extLst>
          </p:nvPr>
        </p:nvGraphicFramePr>
        <p:xfrm>
          <a:off x="577219" y="1328114"/>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rtl="0">
                        <a:spcBef>
                          <a:spcPts val="0"/>
                        </a:spcBef>
                        <a:spcAft>
                          <a:spcPts val="0"/>
                        </a:spcAft>
                        <a:buNone/>
                      </a:pPr>
                      <a:r>
                        <a:rPr lang="en-US" sz="1800" b="1" u="none" strike="noStrike" cap="none" dirty="0">
                          <a:solidFill>
                            <a:srgbClr val="405168"/>
                          </a:solidFill>
                          <a:latin typeface="Arial"/>
                          <a:ea typeface="Arial"/>
                          <a:cs typeface="Arial"/>
                          <a:sym typeface="Arial"/>
                        </a:rPr>
                        <a:t>I </a:t>
                      </a:r>
                      <a:r>
                        <a:rPr lang="en-US" sz="1800" b="1" u="sng" strike="noStrike" cap="none" dirty="0">
                          <a:solidFill>
                            <a:srgbClr val="405168"/>
                          </a:solidFill>
                          <a:latin typeface="Helvetica" pitchFamily="2" charset="0"/>
                          <a:ea typeface="Arial"/>
                          <a:cs typeface="Arial"/>
                          <a:sym typeface="Arial"/>
                        </a:rPr>
                        <a:t>have to</a:t>
                      </a:r>
                      <a:r>
                        <a:rPr lang="en-US" sz="1800" b="1" u="none" strike="noStrike" cap="none" dirty="0">
                          <a:solidFill>
                            <a:srgbClr val="405168"/>
                          </a:solidFill>
                          <a:latin typeface="Arial"/>
                          <a:ea typeface="Arial"/>
                          <a:cs typeface="Arial"/>
                          <a:sym typeface="Arial"/>
                        </a:rPr>
                        <a:t> do my homework before I can play football. </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speaker has no choice. When he has finished his homework, he can play football. He cannot play football before he has finished his homework.</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405168"/>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Present modals </a:t>
                      </a:r>
                      <a:r>
                        <a:rPr lang="en-US" sz="1800" kern="1200" dirty="0">
                          <a:solidFill>
                            <a:srgbClr val="405168"/>
                          </a:solidFill>
                          <a:effectLst/>
                          <a:latin typeface="Helvetica" pitchFamily="2" charset="0"/>
                          <a:ea typeface="+mn-ea"/>
                          <a:cs typeface="Arial" panose="020B0604020202020204" pitchFamily="34" charset="0"/>
                        </a:rPr>
                        <a:t>(have to)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405168"/>
                          </a:solidFill>
                          <a:effectLst/>
                          <a:latin typeface="Helvetica" pitchFamily="2" charset="0"/>
                          <a:ea typeface="+mn-ea"/>
                          <a:cs typeface="Arial" panose="020B0604020202020204" pitchFamily="34" charset="0"/>
                        </a:rPr>
                        <a:t>subject + modal + main verb</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We can use ‘have to’ to show a firm obligation, or something we must do. There is no other choice but to do it.</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271035">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I </a:t>
                      </a:r>
                      <a:r>
                        <a:rPr lang="en-US" sz="1800" u="sng" dirty="0">
                          <a:solidFill>
                            <a:srgbClr val="405168"/>
                          </a:solidFill>
                          <a:latin typeface="Helvetica" pitchFamily="2" charset="0"/>
                          <a:cs typeface="Arial" panose="020B0604020202020204" pitchFamily="34" charset="0"/>
                        </a:rPr>
                        <a:t>have to</a:t>
                      </a:r>
                      <a:r>
                        <a:rPr lang="en-US" sz="1800" dirty="0">
                          <a:solidFill>
                            <a:srgbClr val="405168"/>
                          </a:solidFill>
                          <a:latin typeface="Helvetica" pitchFamily="2" charset="0"/>
                          <a:cs typeface="Arial" panose="020B0604020202020204" pitchFamily="34" charset="0"/>
                        </a:rPr>
                        <a:t> go to the gym today before they close.</a:t>
                      </a:r>
                    </a:p>
                    <a:p>
                      <a:r>
                        <a:rPr lang="en-US" sz="1800" dirty="0">
                          <a:solidFill>
                            <a:srgbClr val="405168"/>
                          </a:solidFill>
                          <a:latin typeface="Helvetica" pitchFamily="2" charset="0"/>
                          <a:cs typeface="Arial" panose="020B0604020202020204" pitchFamily="34" charset="0"/>
                        </a:rPr>
                        <a:t>You </a:t>
                      </a:r>
                      <a:r>
                        <a:rPr lang="en-US" sz="1800" u="sng" dirty="0">
                          <a:solidFill>
                            <a:srgbClr val="405168"/>
                          </a:solidFill>
                          <a:latin typeface="Helvetica" pitchFamily="2" charset="0"/>
                          <a:cs typeface="Arial" panose="020B0604020202020204" pitchFamily="34" charset="0"/>
                        </a:rPr>
                        <a:t>have to</a:t>
                      </a:r>
                      <a:r>
                        <a:rPr lang="en-US" sz="1800" dirty="0">
                          <a:solidFill>
                            <a:srgbClr val="405168"/>
                          </a:solidFill>
                          <a:latin typeface="Helvetica" pitchFamily="2" charset="0"/>
                          <a:cs typeface="Arial" panose="020B0604020202020204" pitchFamily="34" charset="0"/>
                        </a:rPr>
                        <a:t> buy a ticket to go to the concert. </a:t>
                      </a:r>
                    </a:p>
                    <a:p>
                      <a:r>
                        <a:rPr lang="en-US" sz="1800" dirty="0">
                          <a:solidFill>
                            <a:srgbClr val="405168"/>
                          </a:solidFill>
                          <a:latin typeface="Helvetica" pitchFamily="2" charset="0"/>
                          <a:cs typeface="Arial" panose="020B0604020202020204" pitchFamily="34" charset="0"/>
                        </a:rPr>
                        <a:t>They </a:t>
                      </a:r>
                      <a:r>
                        <a:rPr lang="en-US" sz="1800" u="sng" dirty="0">
                          <a:solidFill>
                            <a:srgbClr val="405168"/>
                          </a:solidFill>
                          <a:latin typeface="Helvetica" pitchFamily="2" charset="0"/>
                          <a:cs typeface="Arial" panose="020B0604020202020204" pitchFamily="34" charset="0"/>
                        </a:rPr>
                        <a:t>have to</a:t>
                      </a:r>
                      <a:r>
                        <a:rPr lang="en-US" sz="1800" dirty="0">
                          <a:solidFill>
                            <a:srgbClr val="405168"/>
                          </a:solidFill>
                          <a:latin typeface="Helvetica" pitchFamily="2" charset="0"/>
                          <a:cs typeface="Arial" panose="020B0604020202020204" pitchFamily="34" charset="0"/>
                        </a:rPr>
                        <a:t> attend the family gathering. </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733904975"/>
      </p:ext>
    </p:extLst>
  </p:cSld>
  <p:clrMapOvr>
    <a:masterClrMapping/>
  </p:clrMapOvr>
  <p:transition spd="med">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927919710"/>
              </p:ext>
            </p:extLst>
          </p:nvPr>
        </p:nvGraphicFramePr>
        <p:xfrm>
          <a:off x="577219" y="1244295"/>
          <a:ext cx="11037561" cy="4201771"/>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dirty="0">
                          <a:solidFill>
                            <a:srgbClr val="405168"/>
                          </a:solidFill>
                          <a:latin typeface="Helvetica" pitchFamily="2" charset="0"/>
                          <a:cs typeface="Arial"/>
                        </a:rPr>
                        <a:t>I </a:t>
                      </a:r>
                      <a:r>
                        <a:rPr lang="en-US" sz="1800" b="1" u="sng" dirty="0">
                          <a:solidFill>
                            <a:srgbClr val="405168"/>
                          </a:solidFill>
                          <a:latin typeface="Helvetica" pitchFamily="2" charset="0"/>
                          <a:cs typeface="Arial"/>
                        </a:rPr>
                        <a:t>will enjoy</a:t>
                      </a:r>
                      <a:r>
                        <a:rPr lang="en-US" sz="1800" b="1" dirty="0">
                          <a:solidFill>
                            <a:srgbClr val="405168"/>
                          </a:solidFill>
                          <a:latin typeface="Helvetica" pitchFamily="2" charset="0"/>
                          <a:cs typeface="Arial"/>
                        </a:rPr>
                        <a:t> this movie.</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 speaker has not seen the movie before but is making a prediction about it.</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405168"/>
                          </a:solidFill>
                          <a:effectLst/>
                          <a:latin typeface="Helvetica" pitchFamily="2" charset="0"/>
                          <a:ea typeface="+mn-ea"/>
                          <a:cs typeface="Arial" panose="020B0604020202020204" pitchFamily="34" charset="0"/>
                        </a:rPr>
                        <a:t>Future time: </a:t>
                      </a:r>
                      <a:r>
                        <a:rPr lang="en-US" sz="1800" kern="1200" dirty="0">
                          <a:solidFill>
                            <a:srgbClr val="0563C1"/>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future simple</a:t>
                      </a:r>
                      <a:r>
                        <a:rPr lang="en-US" sz="1800" u="none" kern="1200" dirty="0">
                          <a:solidFill>
                            <a:srgbClr val="405168"/>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 </a:t>
                      </a:r>
                      <a:r>
                        <a:rPr lang="en-US" sz="1800" kern="1200" dirty="0">
                          <a:solidFill>
                            <a:srgbClr val="405168"/>
                          </a:solidFill>
                          <a:effectLst/>
                          <a:latin typeface="Helvetica" pitchFamily="2" charset="0"/>
                          <a:ea typeface="+mn-ea"/>
                          <a:cs typeface="Arial" panose="020B0604020202020204" pitchFamily="34" charset="0"/>
                        </a:rPr>
                        <a:t>(will and shall)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405168"/>
                          </a:solidFill>
                          <a:effectLst/>
                          <a:latin typeface="Helvetica" pitchFamily="2" charset="0"/>
                          <a:ea typeface="+mn-ea"/>
                          <a:cs typeface="Arial" panose="020B0604020202020204" pitchFamily="34" charset="0"/>
                        </a:rPr>
                        <a:t>subject + will + infinitive</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We can use the future simple to say what might happen in the future. We use will or shall with the infinitive form of the verb to make predictions about possible future events.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u="none" dirty="0">
                          <a:solidFill>
                            <a:srgbClr val="405168"/>
                          </a:solidFill>
                          <a:latin typeface="Helvetica" pitchFamily="2" charset="0"/>
                          <a:cs typeface="Arial" panose="020B0604020202020204" pitchFamily="34" charset="0"/>
                        </a:rPr>
                        <a:t>My family </a:t>
                      </a:r>
                      <a:r>
                        <a:rPr lang="en-US" sz="1800" u="sng" dirty="0">
                          <a:solidFill>
                            <a:srgbClr val="405168"/>
                          </a:solidFill>
                          <a:latin typeface="Helvetica" pitchFamily="2" charset="0"/>
                          <a:cs typeface="Arial" panose="020B0604020202020204" pitchFamily="34" charset="0"/>
                        </a:rPr>
                        <a:t>will be</a:t>
                      </a:r>
                      <a:r>
                        <a:rPr lang="en-US" sz="1800" u="none" dirty="0">
                          <a:solidFill>
                            <a:srgbClr val="405168"/>
                          </a:solidFill>
                          <a:latin typeface="Helvetica" pitchFamily="2" charset="0"/>
                          <a:cs typeface="Arial" panose="020B0604020202020204" pitchFamily="34" charset="0"/>
                        </a:rPr>
                        <a:t> happy to see me.</a:t>
                      </a:r>
                    </a:p>
                    <a:p>
                      <a:r>
                        <a:rPr lang="en-US" sz="1800" u="none" dirty="0">
                          <a:solidFill>
                            <a:srgbClr val="405168"/>
                          </a:solidFill>
                          <a:latin typeface="Helvetica" pitchFamily="2" charset="0"/>
                          <a:cs typeface="Arial" panose="020B0604020202020204" pitchFamily="34" charset="0"/>
                        </a:rPr>
                        <a:t>Hamed </a:t>
                      </a:r>
                      <a:r>
                        <a:rPr lang="en-US" sz="1800" u="sng" dirty="0">
                          <a:solidFill>
                            <a:srgbClr val="405168"/>
                          </a:solidFill>
                          <a:latin typeface="Helvetica" pitchFamily="2" charset="0"/>
                          <a:cs typeface="Arial" panose="020B0604020202020204" pitchFamily="34" charset="0"/>
                        </a:rPr>
                        <a:t>will</a:t>
                      </a:r>
                      <a:r>
                        <a:rPr lang="en-US" sz="1800" u="none" dirty="0">
                          <a:solidFill>
                            <a:srgbClr val="405168"/>
                          </a:solidFill>
                          <a:latin typeface="Helvetica" pitchFamily="2" charset="0"/>
                          <a:cs typeface="Arial" panose="020B0604020202020204" pitchFamily="34" charset="0"/>
                        </a:rPr>
                        <a:t> get a good job because he studies hard.</a:t>
                      </a:r>
                    </a:p>
                    <a:p>
                      <a:r>
                        <a:rPr lang="en-US" sz="1800" u="none" dirty="0">
                          <a:solidFill>
                            <a:srgbClr val="405168"/>
                          </a:solidFill>
                          <a:latin typeface="Helvetica" pitchFamily="2" charset="0"/>
                          <a:cs typeface="Arial" panose="020B0604020202020204" pitchFamily="34" charset="0"/>
                        </a:rPr>
                        <a:t>We </a:t>
                      </a:r>
                      <a:r>
                        <a:rPr lang="en-US" sz="1800" u="sng" dirty="0">
                          <a:solidFill>
                            <a:srgbClr val="405168"/>
                          </a:solidFill>
                          <a:latin typeface="Helvetica" pitchFamily="2" charset="0"/>
                          <a:cs typeface="Arial" panose="020B0604020202020204" pitchFamily="34" charset="0"/>
                        </a:rPr>
                        <a:t>will</a:t>
                      </a:r>
                      <a:r>
                        <a:rPr lang="en-US" sz="1800" dirty="0">
                          <a:solidFill>
                            <a:srgbClr val="405168"/>
                          </a:solidFill>
                          <a:latin typeface="Helvetica" pitchFamily="2" charset="0"/>
                          <a:cs typeface="Arial" panose="020B0604020202020204" pitchFamily="34" charset="0"/>
                        </a:rPr>
                        <a:t> have a good day today.</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648162505"/>
                  </a:ext>
                </a:extLst>
              </a:tr>
            </a:tbl>
          </a:graphicData>
        </a:graphic>
      </p:graphicFrame>
      <p:pic>
        <p:nvPicPr>
          <p:cNvPr id="3" name="Google Shape;2440;p165">
            <a:extLst>
              <a:ext uri="{FF2B5EF4-FFF2-40B4-BE49-F238E27FC236}">
                <a16:creationId xmlns:a16="http://schemas.microsoft.com/office/drawing/2014/main" id="{05872357-257C-D446-8014-A95EC2F54941}"/>
              </a:ext>
            </a:extLst>
          </p:cNvPr>
          <p:cNvPicPr preferRelativeResize="0"/>
          <p:nvPr/>
        </p:nvPicPr>
        <p:blipFill rotWithShape="1">
          <a:blip r:embed="rId3">
            <a:alphaModFix/>
          </a:blip>
          <a:srcRect/>
          <a:stretch/>
        </p:blipFill>
        <p:spPr>
          <a:xfrm>
            <a:off x="4030720" y="320285"/>
            <a:ext cx="4130558" cy="927545"/>
          </a:xfrm>
          <a:prstGeom prst="rect">
            <a:avLst/>
          </a:prstGeom>
          <a:noFill/>
          <a:ln>
            <a:noFill/>
          </a:ln>
        </p:spPr>
      </p:pic>
      <p:sp>
        <p:nvSpPr>
          <p:cNvPr id="4" name="Cross 3">
            <a:extLst>
              <a:ext uri="{FF2B5EF4-FFF2-40B4-BE49-F238E27FC236}">
                <a16:creationId xmlns:a16="http://schemas.microsoft.com/office/drawing/2014/main" id="{D9E1A5BE-29B0-E94D-B954-CB0D6B275D3E}"/>
              </a:ext>
            </a:extLst>
          </p:cNvPr>
          <p:cNvSpPr/>
          <p:nvPr/>
        </p:nvSpPr>
        <p:spPr>
          <a:xfrm rot="18931596">
            <a:off x="7203847" y="364044"/>
            <a:ext cx="524933" cy="524454"/>
          </a:xfrm>
          <a:prstGeom prst="plus">
            <a:avLst>
              <a:gd name="adj" fmla="val 4114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411AC0F6-7E72-3744-96F9-EC081A1AD7FF}"/>
              </a:ext>
            </a:extLst>
          </p:cNvPr>
          <p:cNvSpPr txBox="1"/>
          <p:nvPr/>
        </p:nvSpPr>
        <p:spPr>
          <a:xfrm>
            <a:off x="7136737" y="103113"/>
            <a:ext cx="1024541" cy="369332"/>
          </a:xfrm>
          <a:prstGeom prst="rect">
            <a:avLst/>
          </a:prstGeom>
          <a:noFill/>
        </p:spPr>
        <p:txBody>
          <a:bodyPr wrap="square" rtlCol="0">
            <a:spAutoFit/>
          </a:bodyPr>
          <a:lstStyle/>
          <a:p>
            <a:r>
              <a:rPr lang="en-US" dirty="0"/>
              <a:t>movie</a:t>
            </a:r>
          </a:p>
        </p:txBody>
      </p:sp>
    </p:spTree>
    <p:extLst>
      <p:ext uri="{BB962C8B-B14F-4D97-AF65-F5344CB8AC3E}">
        <p14:creationId xmlns:p14="http://schemas.microsoft.com/office/powerpoint/2010/main" val="109080501"/>
      </p:ext>
    </p:extLst>
  </p:cSld>
  <p:clrMapOvr>
    <a:masterClrMapping/>
  </p:clrMapOvr>
  <p:transition spd="med">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82373239"/>
              </p:ext>
            </p:extLst>
          </p:nvPr>
        </p:nvGraphicFramePr>
        <p:xfrm>
          <a:off x="577218" y="1244305"/>
          <a:ext cx="11037561" cy="436938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u="none" dirty="0">
                          <a:solidFill>
                            <a:srgbClr val="405168"/>
                          </a:solidFill>
                          <a:latin typeface="Helvetica" pitchFamily="2" charset="0"/>
                          <a:cs typeface="Arial" panose="020B0604020202020204" pitchFamily="34" charset="0"/>
                        </a:rPr>
                        <a:t>I </a:t>
                      </a:r>
                      <a:r>
                        <a:rPr lang="en-US" sz="1800" b="1" u="sng" dirty="0">
                          <a:solidFill>
                            <a:srgbClr val="405168"/>
                          </a:solidFill>
                          <a:latin typeface="Helvetica" pitchFamily="2" charset="0"/>
                          <a:cs typeface="Arial" panose="020B0604020202020204" pitchFamily="34" charset="0"/>
                        </a:rPr>
                        <a:t>am watching</a:t>
                      </a:r>
                      <a:r>
                        <a:rPr lang="en-US" sz="1800" b="1" u="none" dirty="0">
                          <a:solidFill>
                            <a:srgbClr val="405168"/>
                          </a:solidFill>
                          <a:latin typeface="Helvetica" pitchFamily="2" charset="0"/>
                          <a:cs typeface="Arial" panose="020B0604020202020204" pitchFamily="34" charset="0"/>
                        </a:rPr>
                        <a:t> a lot of football at the moment.</a:t>
                      </a: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At this time, they watch more football. </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405168"/>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Present continuous </a:t>
                      </a:r>
                      <a:endParaRPr lang="en-US" sz="1800" kern="1200" dirty="0">
                        <a:solidFill>
                          <a:srgbClr val="405168"/>
                        </a:solidFill>
                        <a:effectLst/>
                        <a:latin typeface="Helvetica" pitchFamily="2"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405168"/>
                          </a:solidFill>
                          <a:effectLst/>
                          <a:latin typeface="Helvetica" pitchFamily="2" charset="0"/>
                          <a:ea typeface="+mn-ea"/>
                          <a:cs typeface="Arial" panose="020B0604020202020204" pitchFamily="34" charset="0"/>
                        </a:rPr>
                        <a:t>subject + to be + verb (</a:t>
                      </a:r>
                      <a:r>
                        <a:rPr lang="en-US" sz="1800" kern="1200" dirty="0" err="1">
                          <a:solidFill>
                            <a:srgbClr val="405168"/>
                          </a:solidFill>
                          <a:effectLst/>
                          <a:latin typeface="Helvetica" pitchFamily="2" charset="0"/>
                          <a:ea typeface="+mn-ea"/>
                          <a:cs typeface="Arial" panose="020B0604020202020204" pitchFamily="34" charset="0"/>
                        </a:rPr>
                        <a:t>ing</a:t>
                      </a:r>
                      <a:r>
                        <a:rPr lang="en-US" sz="1800" kern="1200" dirty="0">
                          <a:solidFill>
                            <a:srgbClr val="405168"/>
                          </a:solidFill>
                          <a:effectLst/>
                          <a:latin typeface="Helvetica" pitchFamily="2" charset="0"/>
                          <a:ea typeface="+mn-ea"/>
                          <a:cs typeface="Arial" panose="020B0604020202020204" pitchFamily="34" charset="0"/>
                        </a:rPr>
                        <a:t>)</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We can use the present continuous to talk about temporary situations – situations that will change. In the example above, it is unusual that the speaker watches so much football.</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They </a:t>
                      </a:r>
                      <a:r>
                        <a:rPr lang="en-US" sz="1800" u="sng" dirty="0">
                          <a:solidFill>
                            <a:srgbClr val="405168"/>
                          </a:solidFill>
                          <a:latin typeface="Helvetica" pitchFamily="2" charset="0"/>
                          <a:cs typeface="Arial" panose="020B0604020202020204" pitchFamily="34" charset="0"/>
                        </a:rPr>
                        <a:t>are running</a:t>
                      </a:r>
                      <a:r>
                        <a:rPr lang="en-US" sz="1800" u="none" dirty="0">
                          <a:solidFill>
                            <a:srgbClr val="405168"/>
                          </a:solidFill>
                          <a:latin typeface="Helvetica" pitchFamily="2" charset="0"/>
                          <a:cs typeface="Arial" panose="020B0604020202020204" pitchFamily="34" charset="0"/>
                        </a:rPr>
                        <a:t> more because of the marathon.</a:t>
                      </a:r>
                    </a:p>
                    <a:p>
                      <a:r>
                        <a:rPr lang="en-US" sz="1800" dirty="0">
                          <a:solidFill>
                            <a:srgbClr val="405168"/>
                          </a:solidFill>
                          <a:latin typeface="Helvetica" pitchFamily="2" charset="0"/>
                          <a:cs typeface="Arial" panose="020B0604020202020204" pitchFamily="34" charset="0"/>
                        </a:rPr>
                        <a:t>He </a:t>
                      </a:r>
                      <a:r>
                        <a:rPr lang="en-US" sz="1800" u="sng" dirty="0">
                          <a:solidFill>
                            <a:srgbClr val="405168"/>
                          </a:solidFill>
                          <a:latin typeface="Helvetica" pitchFamily="2" charset="0"/>
                          <a:cs typeface="Arial" panose="020B0604020202020204" pitchFamily="34" charset="0"/>
                        </a:rPr>
                        <a:t>is reading</a:t>
                      </a:r>
                      <a:r>
                        <a:rPr lang="en-US" sz="1800" u="none" dirty="0">
                          <a:solidFill>
                            <a:srgbClr val="405168"/>
                          </a:solidFill>
                          <a:latin typeface="Helvetica" pitchFamily="2" charset="0"/>
                          <a:cs typeface="Arial" panose="020B0604020202020204" pitchFamily="34" charset="0"/>
                        </a:rPr>
                        <a:t> </a:t>
                      </a:r>
                      <a:r>
                        <a:rPr lang="en-US" sz="1800" dirty="0">
                          <a:solidFill>
                            <a:srgbClr val="405168"/>
                          </a:solidFill>
                          <a:latin typeface="Helvetica" pitchFamily="2" charset="0"/>
                          <a:cs typeface="Arial" panose="020B0604020202020204" pitchFamily="34" charset="0"/>
                        </a:rPr>
                        <a:t>a book while he waits.</a:t>
                      </a:r>
                    </a:p>
                    <a:p>
                      <a:r>
                        <a:rPr lang="en-US" sz="1800" dirty="0">
                          <a:solidFill>
                            <a:srgbClr val="405168"/>
                          </a:solidFill>
                          <a:latin typeface="Helvetica" pitchFamily="2" charset="0"/>
                          <a:cs typeface="Arial" panose="020B0604020202020204" pitchFamily="34" charset="0"/>
                        </a:rPr>
                        <a:t>She </a:t>
                      </a:r>
                      <a:r>
                        <a:rPr lang="en-US" sz="1800" u="sng" dirty="0">
                          <a:solidFill>
                            <a:srgbClr val="405168"/>
                          </a:solidFill>
                          <a:latin typeface="Helvetica" pitchFamily="2" charset="0"/>
                          <a:cs typeface="Arial" panose="020B0604020202020204" pitchFamily="34" charset="0"/>
                        </a:rPr>
                        <a:t>isn’t living</a:t>
                      </a:r>
                      <a:r>
                        <a:rPr lang="en-US" sz="1800" dirty="0">
                          <a:solidFill>
                            <a:srgbClr val="405168"/>
                          </a:solidFill>
                          <a:latin typeface="Helvetica" pitchFamily="2" charset="0"/>
                          <a:cs typeface="Arial" panose="020B0604020202020204" pitchFamily="34" charset="0"/>
                        </a:rPr>
                        <a:t> in RAK right now. </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648162505"/>
                  </a:ext>
                </a:extLst>
              </a:tr>
            </a:tbl>
          </a:graphicData>
        </a:graphic>
      </p:graphicFrame>
      <p:pic>
        <p:nvPicPr>
          <p:cNvPr id="5" name="Google Shape;2440;p165">
            <a:extLst>
              <a:ext uri="{FF2B5EF4-FFF2-40B4-BE49-F238E27FC236}">
                <a16:creationId xmlns:a16="http://schemas.microsoft.com/office/drawing/2014/main" id="{37B16B31-74FE-4042-8D34-99753B690EE7}"/>
              </a:ext>
            </a:extLst>
          </p:cNvPr>
          <p:cNvPicPr preferRelativeResize="0"/>
          <p:nvPr/>
        </p:nvPicPr>
        <p:blipFill rotWithShape="1">
          <a:blip r:embed="rId3">
            <a:alphaModFix/>
          </a:blip>
          <a:srcRect/>
          <a:stretch/>
        </p:blipFill>
        <p:spPr>
          <a:xfrm>
            <a:off x="4030719" y="255301"/>
            <a:ext cx="4130558" cy="927545"/>
          </a:xfrm>
          <a:prstGeom prst="rect">
            <a:avLst/>
          </a:prstGeom>
          <a:noFill/>
          <a:ln>
            <a:noFill/>
          </a:ln>
        </p:spPr>
      </p:pic>
      <p:sp>
        <p:nvSpPr>
          <p:cNvPr id="6" name="Right Arrow 5">
            <a:extLst>
              <a:ext uri="{FF2B5EF4-FFF2-40B4-BE49-F238E27FC236}">
                <a16:creationId xmlns:a16="http://schemas.microsoft.com/office/drawing/2014/main" id="{1101D2E0-364B-4E46-A02F-FE3761ED31E5}"/>
              </a:ext>
            </a:extLst>
          </p:cNvPr>
          <p:cNvSpPr/>
          <p:nvPr/>
        </p:nvSpPr>
        <p:spPr>
          <a:xfrm>
            <a:off x="5384036" y="255301"/>
            <a:ext cx="1721224" cy="2043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03649D1-EBF2-8640-A996-7D135B5D35EF}"/>
              </a:ext>
            </a:extLst>
          </p:cNvPr>
          <p:cNvSpPr txBox="1"/>
          <p:nvPr/>
        </p:nvSpPr>
        <p:spPr>
          <a:xfrm>
            <a:off x="5384037" y="33251"/>
            <a:ext cx="1721223" cy="307777"/>
          </a:xfrm>
          <a:prstGeom prst="rect">
            <a:avLst/>
          </a:prstGeom>
          <a:noFill/>
        </p:spPr>
        <p:txBody>
          <a:bodyPr wrap="square" rtlCol="0">
            <a:spAutoFit/>
          </a:bodyPr>
          <a:lstStyle/>
          <a:p>
            <a:r>
              <a:rPr lang="en-US" sz="1400" dirty="0">
                <a:latin typeface="Helvetica" pitchFamily="2" charset="0"/>
              </a:rPr>
              <a:t>watching football</a:t>
            </a:r>
          </a:p>
        </p:txBody>
      </p:sp>
    </p:spTree>
    <p:extLst>
      <p:ext uri="{BB962C8B-B14F-4D97-AF65-F5344CB8AC3E}">
        <p14:creationId xmlns:p14="http://schemas.microsoft.com/office/powerpoint/2010/main" val="649387852"/>
      </p:ext>
    </p:extLst>
  </p:cSld>
  <p:clrMapOvr>
    <a:masterClrMapping/>
  </p:clrMapOvr>
  <p:transition spd="med">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901677" y="2577411"/>
            <a:ext cx="7153752" cy="467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575756"/>
                </a:solidFill>
                <a:latin typeface="Helvetica" pitchFamily="2" charset="0"/>
              </a:rPr>
              <a:t>Term 3:</a:t>
            </a:r>
          </a:p>
          <a:p>
            <a:pPr marL="0" indent="0">
              <a:lnSpc>
                <a:spcPct val="100000"/>
              </a:lnSpc>
              <a:buNone/>
            </a:pPr>
            <a:r>
              <a:rPr lang="en-US" sz="3200" b="1" dirty="0">
                <a:solidFill>
                  <a:srgbClr val="575756"/>
                </a:solidFill>
                <a:latin typeface="Helvetica" pitchFamily="2" charset="0"/>
              </a:rPr>
              <a:t>Preparation – Functional Language</a:t>
            </a:r>
          </a:p>
        </p:txBody>
      </p:sp>
    </p:spTree>
    <p:extLst>
      <p:ext uri="{BB962C8B-B14F-4D97-AF65-F5344CB8AC3E}">
        <p14:creationId xmlns:p14="http://schemas.microsoft.com/office/powerpoint/2010/main" val="71138698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071800859"/>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algn="l">
                        <a:lnSpc>
                          <a:spcPct val="150000"/>
                        </a:lnSpc>
                      </a:pPr>
                      <a:r>
                        <a:rPr lang="en-US" sz="1800" b="1" u="sng" dirty="0">
                          <a:solidFill>
                            <a:srgbClr val="405168"/>
                          </a:solidFill>
                          <a:latin typeface="Helvetica" pitchFamily="2" charset="0"/>
                          <a:cs typeface="Arial" panose="020B0604020202020204" pitchFamily="34" charset="0"/>
                        </a:rPr>
                        <a:t>I like</a:t>
                      </a:r>
                      <a:r>
                        <a:rPr lang="en-US" sz="1800" b="1" u="none" dirty="0">
                          <a:solidFill>
                            <a:srgbClr val="405168"/>
                          </a:solidFill>
                          <a:latin typeface="Helvetica" pitchFamily="2" charset="0"/>
                          <a:cs typeface="Arial" panose="020B0604020202020204" pitchFamily="34" charset="0"/>
                        </a:rPr>
                        <a:t> studying.</a:t>
                      </a:r>
                    </a:p>
                    <a:p>
                      <a:pPr algn="l">
                        <a:lnSpc>
                          <a:spcPct val="150000"/>
                        </a:lnSpc>
                      </a:pPr>
                      <a:r>
                        <a:rPr lang="en-US" sz="1800" b="1" u="sng" dirty="0">
                          <a:solidFill>
                            <a:srgbClr val="405168"/>
                          </a:solidFill>
                          <a:latin typeface="Helvetica" pitchFamily="2" charset="0"/>
                          <a:cs typeface="Arial" panose="020B0604020202020204" pitchFamily="34" charset="0"/>
                        </a:rPr>
                        <a:t>I don’t like</a:t>
                      </a:r>
                      <a:r>
                        <a:rPr lang="en-US" sz="1800" b="1" u="none" dirty="0">
                          <a:solidFill>
                            <a:srgbClr val="405168"/>
                          </a:solidFill>
                          <a:latin typeface="Helvetica" pitchFamily="2" charset="0"/>
                          <a:cs typeface="Arial" panose="020B0604020202020204" pitchFamily="34" charset="0"/>
                        </a:rPr>
                        <a:t> running.</a:t>
                      </a:r>
                    </a:p>
                    <a:p>
                      <a:pPr algn="l">
                        <a:lnSpc>
                          <a:spcPct val="150000"/>
                        </a:lnSpc>
                      </a:pPr>
                      <a:r>
                        <a:rPr lang="en-US" sz="1800" b="1" u="sng" dirty="0">
                          <a:solidFill>
                            <a:srgbClr val="405168"/>
                          </a:solidFill>
                          <a:latin typeface="Helvetica" pitchFamily="2" charset="0"/>
                          <a:cs typeface="Arial" panose="020B0604020202020204" pitchFamily="34" charset="0"/>
                        </a:rPr>
                        <a:t>I enjoy</a:t>
                      </a:r>
                      <a:r>
                        <a:rPr lang="en-US" sz="1800" b="1" u="none" dirty="0">
                          <a:solidFill>
                            <a:srgbClr val="405168"/>
                          </a:solidFill>
                          <a:latin typeface="Helvetica" pitchFamily="2" charset="0"/>
                          <a:cs typeface="Arial" panose="020B0604020202020204" pitchFamily="34" charset="0"/>
                        </a:rPr>
                        <a:t> swimming.</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405168"/>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Expressing likes and dislikes</a:t>
                      </a:r>
                      <a:endParaRPr lang="en-US" sz="1800" kern="1200" dirty="0">
                        <a:solidFill>
                          <a:srgbClr val="405168"/>
                        </a:solidFill>
                        <a:effectLst/>
                        <a:latin typeface="Helvetica" pitchFamily="2"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Helvetica" pitchFamily="2" charset="0"/>
                          <a:cs typeface="Arial" panose="020B0604020202020204" pitchFamily="34" charset="0"/>
                        </a:rPr>
                        <a:t>Verb phrases, gerunds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35276511"/>
      </p:ext>
    </p:extLst>
  </p:cSld>
  <p:clrMapOvr>
    <a:masterClrMapping/>
  </p:clrMapOvr>
  <p:transition spd="med">
    <p:split orient="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454128292"/>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algn="l">
                        <a:lnSpc>
                          <a:spcPct val="150000"/>
                        </a:lnSpc>
                      </a:pPr>
                      <a:r>
                        <a:rPr lang="en-US" sz="1800" b="1" u="sng" dirty="0">
                          <a:solidFill>
                            <a:srgbClr val="405168"/>
                          </a:solidFill>
                          <a:latin typeface="Helvetica" pitchFamily="2" charset="0"/>
                          <a:cs typeface="Arial" panose="020B0604020202020204" pitchFamily="34" charset="0"/>
                        </a:rPr>
                        <a:t>I visit my grandparents</a:t>
                      </a:r>
                      <a:r>
                        <a:rPr lang="en-US" sz="1800" b="1" u="none" dirty="0">
                          <a:solidFill>
                            <a:srgbClr val="405168"/>
                          </a:solidFill>
                          <a:latin typeface="Helvetica" pitchFamily="2" charset="0"/>
                          <a:cs typeface="Arial" panose="020B0604020202020204" pitchFamily="34" charset="0"/>
                        </a:rPr>
                        <a:t> every weekend.</a:t>
                      </a:r>
                      <a:endParaRPr lang="en-US" sz="1800" b="1" dirty="0">
                        <a:solidFill>
                          <a:srgbClr val="405168"/>
                        </a:solidFill>
                        <a:latin typeface="Helvetica" pitchFamily="2" charset="0"/>
                        <a:cs typeface="Arial" panose="020B0604020202020204" pitchFamily="34" charset="0"/>
                      </a:endParaRPr>
                    </a:p>
                    <a:p>
                      <a:pPr algn="l">
                        <a:lnSpc>
                          <a:spcPct val="150000"/>
                        </a:lnSpc>
                      </a:pPr>
                      <a:r>
                        <a:rPr lang="en-US" sz="1800" b="1" u="sng" dirty="0">
                          <a:solidFill>
                            <a:srgbClr val="405168"/>
                          </a:solidFill>
                          <a:latin typeface="Helvetica" pitchFamily="2" charset="0"/>
                          <a:cs typeface="Arial" panose="020B0604020202020204" pitchFamily="34" charset="0"/>
                        </a:rPr>
                        <a:t>I go to the beach</a:t>
                      </a:r>
                      <a:r>
                        <a:rPr lang="en-US" sz="1800" b="1" u="none" dirty="0">
                          <a:solidFill>
                            <a:srgbClr val="405168"/>
                          </a:solidFill>
                          <a:latin typeface="Helvetica" pitchFamily="2" charset="0"/>
                          <a:cs typeface="Arial" panose="020B0604020202020204" pitchFamily="34" charset="0"/>
                        </a:rPr>
                        <a:t> every Saturday. </a:t>
                      </a:r>
                    </a:p>
                    <a:p>
                      <a:pPr algn="l">
                        <a:lnSpc>
                          <a:spcPct val="150000"/>
                        </a:lnSpc>
                      </a:pPr>
                      <a:r>
                        <a:rPr lang="en-US" sz="1800" b="1" u="sng" dirty="0">
                          <a:solidFill>
                            <a:srgbClr val="405168"/>
                          </a:solidFill>
                          <a:latin typeface="Helvetica" pitchFamily="2" charset="0"/>
                          <a:cs typeface="Arial" panose="020B0604020202020204" pitchFamily="34" charset="0"/>
                        </a:rPr>
                        <a:t>I enjoy playing</a:t>
                      </a:r>
                      <a:r>
                        <a:rPr lang="en-US" sz="1800" b="1" u="none" dirty="0">
                          <a:solidFill>
                            <a:srgbClr val="405168"/>
                          </a:solidFill>
                          <a:latin typeface="Helvetica" pitchFamily="2" charset="0"/>
                          <a:cs typeface="Arial" panose="020B0604020202020204" pitchFamily="34" charset="0"/>
                        </a:rPr>
                        <a:t> the piano every day.</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405168"/>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Describing habits, routines, tasks and jobs</a:t>
                      </a:r>
                      <a:endParaRPr lang="en-US" sz="1800" kern="1200" dirty="0">
                        <a:solidFill>
                          <a:srgbClr val="405168"/>
                        </a:solidFill>
                        <a:effectLst/>
                        <a:latin typeface="Helvetica" pitchFamily="2"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err="1">
                          <a:solidFill>
                            <a:srgbClr val="405168"/>
                          </a:solidFill>
                          <a:latin typeface="Helvetica" pitchFamily="2" charset="0"/>
                          <a:cs typeface="Arial" panose="020B0604020202020204" pitchFamily="34" charset="0"/>
                        </a:rPr>
                        <a:t>Wh</a:t>
                      </a:r>
                      <a:r>
                        <a:rPr lang="en-US" sz="1800" dirty="0">
                          <a:solidFill>
                            <a:srgbClr val="405168"/>
                          </a:solidFill>
                          <a:latin typeface="Helvetica" pitchFamily="2" charset="0"/>
                          <a:cs typeface="Arial" panose="020B0604020202020204" pitchFamily="34" charset="0"/>
                        </a:rPr>
                        <a:t>- questions, adverb phrases, adverbs of frequency, verb phrases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3152520983"/>
      </p:ext>
    </p:extLst>
  </p:cSld>
  <p:clrMapOvr>
    <a:masterClrMapping/>
  </p:clrMapOvr>
  <p:transition spd="med">
    <p:split orient="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578988011"/>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algn="l">
                        <a:lnSpc>
                          <a:spcPct val="150000"/>
                        </a:lnSpc>
                      </a:pPr>
                      <a:r>
                        <a:rPr lang="en-US" sz="1800" b="1" dirty="0">
                          <a:solidFill>
                            <a:srgbClr val="405168"/>
                          </a:solidFill>
                          <a:latin typeface="Helvetica" pitchFamily="2" charset="0"/>
                          <a:cs typeface="Arial" panose="020B0604020202020204" pitchFamily="34" charset="0"/>
                        </a:rPr>
                        <a:t>Football and basketball </a:t>
                      </a:r>
                      <a:r>
                        <a:rPr lang="en-US" sz="1800" b="1" u="sng" dirty="0">
                          <a:solidFill>
                            <a:srgbClr val="405168"/>
                          </a:solidFill>
                          <a:latin typeface="Helvetica" pitchFamily="2" charset="0"/>
                          <a:cs typeface="Arial" panose="020B0604020202020204" pitchFamily="34" charset="0"/>
                        </a:rPr>
                        <a:t>are different</a:t>
                      </a:r>
                      <a:r>
                        <a:rPr lang="en-US" sz="1800" b="1" u="none" dirty="0">
                          <a:solidFill>
                            <a:srgbClr val="405168"/>
                          </a:solidFill>
                          <a:latin typeface="Helvetica" pitchFamily="2" charset="0"/>
                          <a:cs typeface="Arial" panose="020B0604020202020204" pitchFamily="34" charset="0"/>
                        </a:rPr>
                        <a:t> </a:t>
                      </a:r>
                      <a:r>
                        <a:rPr lang="en-US" sz="1800" b="1" dirty="0">
                          <a:solidFill>
                            <a:srgbClr val="405168"/>
                          </a:solidFill>
                          <a:latin typeface="Helvetica" pitchFamily="2" charset="0"/>
                          <a:cs typeface="Arial" panose="020B0604020202020204" pitchFamily="34" charset="0"/>
                        </a:rPr>
                        <a:t>to each other.</a:t>
                      </a:r>
                    </a:p>
                    <a:p>
                      <a:pPr algn="l">
                        <a:lnSpc>
                          <a:spcPct val="150000"/>
                        </a:lnSpc>
                      </a:pPr>
                      <a:r>
                        <a:rPr lang="en-US" sz="1800" b="1" dirty="0">
                          <a:solidFill>
                            <a:srgbClr val="405168"/>
                          </a:solidFill>
                          <a:latin typeface="Helvetica" pitchFamily="2" charset="0"/>
                          <a:cs typeface="Arial" panose="020B0604020202020204" pitchFamily="34" charset="0"/>
                        </a:rPr>
                        <a:t>He ran fast </a:t>
                      </a:r>
                      <a:r>
                        <a:rPr lang="en-US" sz="1800" b="1" u="sng" dirty="0">
                          <a:solidFill>
                            <a:srgbClr val="405168"/>
                          </a:solidFill>
                          <a:latin typeface="Helvetica" pitchFamily="2" charset="0"/>
                          <a:cs typeface="Arial" panose="020B0604020202020204" pitchFamily="34" charset="0"/>
                        </a:rPr>
                        <a:t>while</a:t>
                      </a:r>
                      <a:r>
                        <a:rPr lang="en-US" sz="1800" b="1" dirty="0">
                          <a:solidFill>
                            <a:srgbClr val="405168"/>
                          </a:solidFill>
                          <a:latin typeface="Helvetica" pitchFamily="2" charset="0"/>
                          <a:cs typeface="Arial" panose="020B0604020202020204" pitchFamily="34" charset="0"/>
                        </a:rPr>
                        <a:t> the rest of the group tried to catch up.</a:t>
                      </a:r>
                    </a:p>
                    <a:p>
                      <a:pPr algn="l">
                        <a:lnSpc>
                          <a:spcPct val="150000"/>
                        </a:lnSpc>
                      </a:pPr>
                      <a:r>
                        <a:rPr lang="en-US" sz="1800" b="1" dirty="0">
                          <a:solidFill>
                            <a:srgbClr val="405168"/>
                          </a:solidFill>
                          <a:latin typeface="Helvetica" pitchFamily="2" charset="0"/>
                          <a:cs typeface="Arial" panose="020B0604020202020204" pitchFamily="34" charset="0"/>
                        </a:rPr>
                        <a:t>Lionel Messi is a </a:t>
                      </a:r>
                      <a:r>
                        <a:rPr lang="en-US" sz="1800" b="1" u="sng" dirty="0">
                          <a:solidFill>
                            <a:srgbClr val="405168"/>
                          </a:solidFill>
                          <a:latin typeface="Helvetica" pitchFamily="2" charset="0"/>
                          <a:cs typeface="Arial" panose="020B0604020202020204" pitchFamily="34" charset="0"/>
                        </a:rPr>
                        <a:t>better football player than </a:t>
                      </a:r>
                      <a:r>
                        <a:rPr lang="en-US" sz="1800" b="1" dirty="0">
                          <a:solidFill>
                            <a:srgbClr val="405168"/>
                          </a:solidFill>
                          <a:latin typeface="Helvetica" pitchFamily="2" charset="0"/>
                          <a:cs typeface="Arial" panose="020B0604020202020204" pitchFamily="34" charset="0"/>
                        </a:rPr>
                        <a:t>Cristiano Ronaldo.</a:t>
                      </a:r>
                      <a:endParaRPr lang="en-AE" sz="1800" b="1" dirty="0">
                        <a:solidFill>
                          <a:srgbClr val="405168"/>
                        </a:solidFill>
                        <a:latin typeface="Helvetica" pitchFamily="2" charset="0"/>
                        <a:cs typeface="Arial" panose="020B0604020202020204" pitchFamily="34"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405168"/>
                          </a:solidFill>
                          <a:effectLst/>
                          <a:latin typeface="Helvetica" pitchFamily="2" charset="0"/>
                          <a:ea typeface="+mn-ea"/>
                          <a:cs typeface="Arial" panose="020B0604020202020204" pitchFamily="34" charset="0"/>
                          <a:hlinkClick r:id="rId2">
                            <a:extLst>
                              <a:ext uri="{A12FA001-AC4F-418D-AE19-62706E023703}">
                                <ahyp:hlinkClr xmlns:ahyp="http://schemas.microsoft.com/office/drawing/2018/hyperlinkcolor" val="tx"/>
                              </a:ext>
                            </a:extLst>
                          </a:hlinkClick>
                        </a:rPr>
                        <a:t>Comparing and contrasting</a:t>
                      </a:r>
                      <a:endParaRPr lang="en-US" sz="1800" kern="1200" dirty="0">
                        <a:solidFill>
                          <a:srgbClr val="405168"/>
                        </a:solidFill>
                        <a:effectLst/>
                        <a:latin typeface="Helvetica" pitchFamily="2"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a:solidFill>
                            <a:srgbClr val="405168"/>
                          </a:solidFill>
                          <a:latin typeface="Helvetica" pitchFamily="2" charset="0"/>
                          <a:cs typeface="Arial" panose="020B0604020202020204" pitchFamily="34" charset="0"/>
                        </a:rPr>
                        <a:t>Comparatives</a:t>
                      </a:r>
                      <a:r>
                        <a:rPr lang="en-US" sz="1800" dirty="0">
                          <a:solidFill>
                            <a:srgbClr val="405168"/>
                          </a:solidFill>
                          <a:latin typeface="Helvetica" pitchFamily="2" charset="0"/>
                          <a:cs typeface="Arial" panose="020B0604020202020204" pitchFamily="34" charset="0"/>
                        </a:rPr>
                        <a:t>, superlatives, conjunctions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243991337"/>
      </p:ext>
    </p:extLst>
  </p:cSld>
  <p:clrMapOvr>
    <a:masterClrMapping/>
  </p:clrMapOvr>
  <p:transition spd="med">
    <p:split orient="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C0152-C3B4-CAE0-B60D-C0DABCF3264B}"/>
              </a:ext>
            </a:extLst>
          </p:cNvPr>
          <p:cNvSpPr/>
          <p:nvPr/>
        </p:nvSpPr>
        <p:spPr>
          <a:xfrm>
            <a:off x="1" y="0"/>
            <a:ext cx="12192000" cy="6858000"/>
          </a:xfrm>
          <a:prstGeom prst="rect">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5">
            <a:extLst>
              <a:ext uri="{FF2B5EF4-FFF2-40B4-BE49-F238E27FC236}">
                <a16:creationId xmlns:a16="http://schemas.microsoft.com/office/drawing/2014/main" id="{88DBE62B-F654-CD83-7332-2816C7EBA70E}"/>
              </a:ext>
            </a:extLst>
          </p:cNvPr>
          <p:cNvSpPr txBox="1">
            <a:spLocks/>
          </p:cNvSpPr>
          <p:nvPr/>
        </p:nvSpPr>
        <p:spPr>
          <a:xfrm>
            <a:off x="1" y="3181350"/>
            <a:ext cx="12191998" cy="495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lumMod val="85000"/>
                    <a:lumOff val="15000"/>
                  </a:schemeClr>
                </a:solidFill>
                <a:latin typeface="+mj-lt"/>
                <a:ea typeface="+mj-ea"/>
                <a:cs typeface="+mj-cs"/>
              </a:defRPr>
            </a:lvl1pPr>
          </a:lstStyle>
          <a:p>
            <a:pPr algn="ctr"/>
            <a:r>
              <a:rPr lang="en-US" sz="3600" dirty="0">
                <a:solidFill>
                  <a:schemeClr val="bg1"/>
                </a:solidFill>
              </a:rPr>
              <a:t>Thank you</a:t>
            </a:r>
          </a:p>
        </p:txBody>
      </p:sp>
    </p:spTree>
    <p:extLst>
      <p:ext uri="{BB962C8B-B14F-4D97-AF65-F5344CB8AC3E}">
        <p14:creationId xmlns:p14="http://schemas.microsoft.com/office/powerpoint/2010/main" val="315430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تصميم مخصص">
  <a:themeElements>
    <a:clrScheme name="مخصص 1">
      <a:dk1>
        <a:sysClr val="windowText" lastClr="000000"/>
      </a:dk1>
      <a:lt1>
        <a:sysClr val="window" lastClr="FFFFFF"/>
      </a:lt1>
      <a:dk2>
        <a:srgbClr val="44546A"/>
      </a:dk2>
      <a:lt2>
        <a:srgbClr val="E7E6E6"/>
      </a:lt2>
      <a:accent1>
        <a:srgbClr val="056074"/>
      </a:accent1>
      <a:accent2>
        <a:srgbClr val="F0A959"/>
      </a:accent2>
      <a:accent3>
        <a:srgbClr val="575756"/>
      </a:accent3>
      <a:accent4>
        <a:srgbClr val="336297"/>
      </a:accent4>
      <a:accent5>
        <a:srgbClr val="B7CFD2"/>
      </a:accent5>
      <a:accent6>
        <a:srgbClr val="E6DDD2"/>
      </a:accent6>
      <a:hlink>
        <a:srgbClr val="0563C1"/>
      </a:hlink>
      <a:folHlink>
        <a:srgbClr val="954F72"/>
      </a:folHlink>
    </a:clrScheme>
    <a:fontScheme name="main font ese">
      <a:majorFont>
        <a:latin typeface="Helvetica"/>
        <a:ea typeface=""/>
        <a:cs typeface="GE Dinar One"/>
      </a:majorFont>
      <a:minorFont>
        <a:latin typeface="Helvetica"/>
        <a:ea typeface=""/>
        <a:cs typeface="GE Dinar On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6" ma:contentTypeDescription="Create a new document." ma:contentTypeScope="" ma:versionID="0609a2bd0f89e355c6b261862b4b5cd3">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37eb32594463115cccb3f16d081f217f"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430EAF-C804-4FF0-974E-030FA25460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9750b4-5bba-45f3-b196-96a2c6b5604b"/>
    <ds:schemaRef ds:uri="32e4c5a6-a30f-402c-a4de-1974d13e36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89C936-F01F-4F2D-B734-166460D9E1F7}">
  <ds:schemaRefs>
    <ds:schemaRef ds:uri="32e4c5a6-a30f-402c-a4de-1974d13e36c6"/>
    <ds:schemaRef ds:uri="http://schemas.microsoft.com/office/2006/documentManagement/types"/>
    <ds:schemaRef ds:uri="http://www.w3.org/XML/1998/namespace"/>
    <ds:schemaRef ds:uri="9e9750b4-5bba-45f3-b196-96a2c6b5604b"/>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F7D3999C-0D35-4239-B05A-ED8436516B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3369</TotalTime>
  <Words>1089</Words>
  <Application>Microsoft Office PowerPoint</Application>
  <PresentationFormat>Widescreen</PresentationFormat>
  <Paragraphs>120</Paragraphs>
  <Slides>16</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Arial</vt:lpstr>
      <vt:lpstr>Calibri</vt:lpstr>
      <vt:lpstr>Calibri Light</vt:lpstr>
      <vt:lpstr>Helvetica</vt:lpstr>
      <vt:lpstr>Helvetica Light</vt:lpstr>
      <vt:lpstr>Office Theme</vt:lpstr>
      <vt:lpstr>تصميم مخصص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Reem Samir Abu Ghaida</dc:creator>
  <cp:lastModifiedBy>Shaikha Rashed Saeed Sultan Alshamsi</cp:lastModifiedBy>
  <cp:revision>130</cp:revision>
  <dcterms:created xsi:type="dcterms:W3CDTF">2021-02-06T17:30:35Z</dcterms:created>
  <dcterms:modified xsi:type="dcterms:W3CDTF">2023-05-15T06:26:14Z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