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الغلا" initials="الغلا" lastIdx="1" clrIdx="0">
    <p:extLst>
      <p:ext uri="{19B8F6BF-5375-455C-9EA6-DF929625EA0E}">
        <p15:presenceInfo xmlns:p15="http://schemas.microsoft.com/office/powerpoint/2012/main" userId="275701275e0d69b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commentAuthors" Target="commentAuthor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D3DE-B040-FBC8-535A-D8C8961E3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FEB2C-5E57-DB67-BED7-BCE0F803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58971-AFE0-D746-54D9-7756F1501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AB7BF-7D31-3100-5025-76392629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72441-2065-50CE-5265-FF26ED68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3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1534-A519-11B3-A9BB-AE37BBA8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EA52D-9A0F-D7AF-FA3D-5399AA838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E316F-1C14-1041-9734-43C165BB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58EB3-D69E-ED51-6176-E0A38559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57DAE-72DA-6139-14CC-14A44899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5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ED80-3715-3871-B669-52708A6B4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FDF7E-9116-AE2F-E775-8B9C6F56C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44396-D77D-5E75-708B-85D25578B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6F2F9-E63A-B132-09F1-17560675B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1E258-033B-0ADD-1316-CE12A62BF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0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9B4DC-3245-7ECD-D5BF-A4B8438C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BF313-0910-E9A8-5D33-D3F48FFEB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4D045-8D16-11AB-9297-F22D4870C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10247-9011-1E50-27CB-D05331CE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5A50B-6F86-FDEA-1569-F0F5669EA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20483-CB20-D669-CBDB-C6B3C921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8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44D7-E422-0860-8352-42AB60AE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38689-26B2-F9A0-69A1-7BBF33482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71AE6-0A50-8103-A426-A4CDE0F28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3ABA49-A640-9EB0-1111-F781DBDFD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FF1EE-0EEF-7D6F-68D4-922615498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E17A08-EC6F-6EF8-DE7D-221AB5C0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F6ABB3-8DE5-1C3B-83BA-2E70DC68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DF1D7-4266-E00E-2675-41F2F167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8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DDC8C-C097-AABB-6320-C5F5F2A2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F8D889-C824-ACFD-CF94-6165FF5B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CF79DF-7D83-0BC3-698A-766A1BE8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1B57A2-DAA4-998B-E624-51D935F5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8EF3D-7A3A-9953-4BEA-7075EC6F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F9A93-F126-6B2D-F430-60B34CD3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8C5F1-05F2-A9D6-1ACE-5222E146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4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D028-A345-34B3-E826-EA68EA6F4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9E0F7-75A9-0E07-1191-73CFA10B8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0E7A-E650-FDE4-C8E2-F34DC5ED6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BE959-3012-7936-E594-03C88385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0A086-0865-6AD1-0572-C58AA15B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9E85E-683A-1C7F-D6D3-06B1AF6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38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95E61-6893-2B70-AA3D-D9FCECFB0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C335E0-5D8D-D785-BCAE-514AAB36C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A8A3E-7127-2746-34E0-441A86A3E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6801B-B656-40B5-0368-FB0DEC031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7945E-2F97-3DB3-A72B-9B9B74A5A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A315C-4FF4-550F-7B86-62EF02F8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8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3527-A3E1-5BE4-8679-355727D0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7F86E-9DB9-6677-80D1-BEE36E849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C25FF-E4E1-8D3C-2E13-D1CD62606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460B3-C646-37FB-C2E1-491F68CB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79AEF-89E7-7FC6-70A9-07C54E5C7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4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FB1807-AC2E-CB08-EF06-8221700AD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BECB8-72DB-8F9B-1B1D-6BD3AB9CE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2535A-8193-F02E-8E72-FD063286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BB5E2-29FC-51E9-1B1F-AF8283E3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B4D20-65D4-898E-579D-AEDB1F7B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6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775B4-891C-507C-06C3-761052F0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D051A-EB81-9069-31D5-EE5650662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E3C16-B165-3A5F-468D-577663D9F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E91D6-2D5E-4E5C-9031-D01038AA8C80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5307-B095-C219-0059-55425FDAE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DFD15-0E1A-8D71-4EF1-2C8D78235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F5395-3661-414C-89C3-8A45529E12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9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4F1205-21D0-2C17-ACA0-FDC2209CF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261" y="2871580"/>
            <a:ext cx="6789477" cy="294612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FF18544-0073-DC67-FD2B-AC39F7CF90B5}"/>
              </a:ext>
            </a:extLst>
          </p:cNvPr>
          <p:cNvSpPr/>
          <p:nvPr/>
        </p:nvSpPr>
        <p:spPr>
          <a:xfrm>
            <a:off x="2701261" y="1272209"/>
            <a:ext cx="6789477" cy="1378226"/>
          </a:xfrm>
          <a:prstGeom prst="roundRect">
            <a:avLst/>
          </a:prstGeom>
          <a:solidFill>
            <a:srgbClr val="FF99C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/>
              <a:t>G7-CA2-Checkpoint 2 - Part B - Unit Questions</a:t>
            </a:r>
            <a:r>
              <a:rPr lang="ar-AE" sz="4400" b="1" dirty="0"/>
              <a:t>  سابع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81311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54FD3D-0ED9-B055-9DE0-BDBB602B1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344" y="968184"/>
            <a:ext cx="4038600" cy="3790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E4669F-7BF9-CC90-856A-B2FE22F87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07" y="594794"/>
            <a:ext cx="4438650" cy="1190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AFF1BA-B22D-9612-AF51-4A29CBC12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607" y="1796859"/>
            <a:ext cx="2952750" cy="213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258C19-BD79-F787-BEC3-0ADF034D6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7" y="3941899"/>
            <a:ext cx="6019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7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18251-921C-B4FF-BD3E-7BAF5326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503" y="249927"/>
            <a:ext cx="4448175" cy="3495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8B0EB3-60C1-8D72-719F-0E88E281A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22" y="1010478"/>
            <a:ext cx="71437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15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29D98B-4C2C-765B-F197-7174AE701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4665"/>
            <a:ext cx="5838825" cy="4314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CB388C-A987-6EB1-9777-6C6F16984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70" y="913777"/>
            <a:ext cx="4648113" cy="421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45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CB36C-E248-18E1-999D-2BFC5D976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039" y="938626"/>
            <a:ext cx="4924425" cy="4238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E1517B-2FBA-240F-8F54-B3446B9C8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90" y="1086677"/>
            <a:ext cx="5904549" cy="40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23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</Words>
  <Application>Microsoft Office PowerPoint</Application>
  <PresentationFormat>Grand écran</PresentationFormat>
  <Paragraphs>1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الغلا</dc:creator>
  <cp:lastModifiedBy>asifhammoud1978@gmail.com</cp:lastModifiedBy>
  <cp:revision>3</cp:revision>
  <dcterms:created xsi:type="dcterms:W3CDTF">2022-05-28T19:13:21Z</dcterms:created>
  <dcterms:modified xsi:type="dcterms:W3CDTF">2022-10-14T12:07:18Z</dcterms:modified>
</cp:coreProperties>
</file>