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56" r:id="rId4"/>
    <p:sldId id="257" r:id="rId5"/>
    <p:sldId id="258" r:id="rId6"/>
    <p:sldId id="265" r:id="rId7"/>
    <p:sldId id="260" r:id="rId8"/>
    <p:sldId id="267" r:id="rId9"/>
    <p:sldId id="259" r:id="rId10"/>
    <p:sldId id="261" r:id="rId11"/>
    <p:sldId id="268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39D9-0772-5455-DD1B-E517C31E2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70CAC-9CA5-3103-49FA-68135AC62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5BC12-D951-5E55-8D63-EDB7B58C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DE42D-7071-F67F-1B8C-802F6167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9693F-4DE7-5AB4-F042-78202609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16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81BE-70B7-FD9B-DCB6-C0F5F073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7A270-2D29-B04C-69ED-6FD304663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ADAEF-0F4C-BC28-E0E4-8E1FCF3CF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C0411-CC37-6D82-E7EC-7B8A4266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E8DB5-88FD-349E-262B-C1EA29B7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6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39F0-1C1D-83A2-56D5-BBD2A0136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FF6B2-9606-F299-239D-F9205D1C6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2D6A9-3D0F-AC71-3CDF-758AF4CD0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90840-4248-FAB5-68AC-02D3AF42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DDC0E-CD0A-D00B-EA16-86FC29586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3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94B4-68FB-438A-2FCE-36E1CE494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E05A7-5AB0-1385-0760-CD653A0DE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86796-948F-F1C3-A75C-DFE0E5113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45819-B473-AF4C-682B-7657FF29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EEA11-4334-474E-E64B-32FBDE4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082EF-8991-B537-7CC2-155AB134D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4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1CA4-77EF-8583-F035-885672324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4DAE8-4BA1-1AC3-EA54-2A4EF8FDE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51CD0-83D4-C79D-0A34-D46553E97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D575C1-B577-CAB6-DF04-27E31AA10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B5502-51D6-B048-A6D7-B17DBD84C3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0BF4F8-64EE-7E4F-2096-D63CE213E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598967-144F-8D0E-927A-BAB8F577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4ADCE6-94BD-29D8-8851-C1B8A7A9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4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4822-A059-0B79-D510-2BFC1C1A7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F184E-3740-8126-B852-37B29BBC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856C33-2F8B-0D2E-5783-7B04DF55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53D8D-2C2E-D287-7B89-070CF412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8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13DB30-F4E4-0284-B777-D8637D94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6121B4-E642-A7B9-ADB6-D165BCF2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C27D7-2A58-0CF4-0B0C-6BADC37A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3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3E16-9DB7-806A-E924-404985E59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75CE1-4721-68ED-5EEE-8226FF564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6805F-8C1E-CE8C-78D0-6C9D81420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2E13-013F-7768-A035-4148431F2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B4910-BCDE-4A0D-381E-D5501E2A5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3F75C-6F0B-7B1C-81C5-77814172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9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83FEE-795D-03D3-D152-E1AA920D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212C0-14DC-05EB-42BD-0D89F13017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669C9-6E44-C9CF-169F-12D01C95A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8A6C7-047D-D76D-5E27-93778791A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5F276-9E25-F834-5CF7-C56E0E90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D33EC-FB76-8B48-A7B7-27904251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0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FF4D6-D26D-3399-16D5-447ACFD8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3BBC0E-F56D-AFFE-EAAF-738202AD7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BEC1-929C-5928-D377-3D281DC36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8FA06-83A0-F715-8B69-C8D8F9EF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50EC1-5858-3D6B-BDC5-6CEB7205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0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149144-03AC-046E-9946-89859C4F1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9C10F-F4A2-4693-31B8-FEFA909DC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04B6E-7C08-83E2-C58F-77CD5969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55A90-7F36-8467-C04E-BAA2F364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783DD-5258-2ED8-9EE9-14E73826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45124-8CC0-D159-7D3A-3B0A38BD3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2A4AB-ADA2-1A29-69E8-E2AC092F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18E51-388F-D065-8406-55A31C8EC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BC583-3CB1-4E07-97E9-FF4BF8CAE2DF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07AB1-48FB-06F1-0639-5CDAEBBD7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066B4-3095-7288-6ADB-F3AE53E15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7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40E9-9AD0-F553-CB34-3FBA13053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5" y="1122363"/>
            <a:ext cx="10866781" cy="2387600"/>
          </a:xfrm>
        </p:spPr>
        <p:txBody>
          <a:bodyPr/>
          <a:lstStyle/>
          <a:p>
            <a:r>
              <a:rPr lang="ar-AE" dirty="0"/>
              <a:t>نموذج مراجعة سابع الهيكل مع المهارات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690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3B78F5-199F-10E2-0BFD-28F202D877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" t="16216" r="22500" b="8966"/>
          <a:stretch/>
        </p:blipFill>
        <p:spPr>
          <a:xfrm>
            <a:off x="132522" y="1"/>
            <a:ext cx="1188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1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B3933-A2C1-1521-0331-6C0E4D96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46" y="462280"/>
            <a:ext cx="5052574" cy="59334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C4DDD7-F98E-D3C9-2AF0-21BECC1A3833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dirty="0">
                <a:solidFill>
                  <a:schemeClr val="tx1"/>
                </a:solidFill>
              </a:rPr>
              <a:t>1- أول امارة في تسجيل نمو التراخيص مما يدل على تزايد نشاط الاعمال التجارية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دبي- ابوظبي- الشارقة – الفجيرة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2- بلغت الزيادة الأعلى في النمو للأنشطة الاقتصادية في عام 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2018- 2020- 2019- 2017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3- بلغت نسبة الزيادة في امارة أبوظبي في نمو التراخيص بين عامي 2019-2018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 12% - 15.3 % - 15.5%- 13.91%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4- زيادة نمو التراخيص في دولة الامارات العربية المتحدة يدل على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تطبيق المسرعات الحكومية – بناء القدرات الابتكارية والاستثمار-التطور في رأس المال البشري- جميع ما ذكر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5-من المتوقع أن ..................النمو في الأنشطة الاقتصادية في دولة الامارات العربية المتحدة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تقل- تزداد- تثبت- تتذبذب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6- أعلى امارتين في نسبة الاستحواذ على اجمالي الرخص التجارية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دبي وأبوظبي- الشارقة ودبي – أبوظبي والشارقة – دبي والشارقة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ctr"/>
            <a:r>
              <a:rPr lang="ar-AE" dirty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796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" y="328612"/>
            <a:ext cx="11016933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1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373B34-157A-C94A-C792-75303736180C}"/>
              </a:ext>
            </a:extLst>
          </p:cNvPr>
          <p:cNvSpPr/>
          <p:nvPr/>
        </p:nvSpPr>
        <p:spPr>
          <a:xfrm>
            <a:off x="695325" y="243840"/>
            <a:ext cx="11245729" cy="64808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dirty="0">
                <a:solidFill>
                  <a:schemeClr val="tx1"/>
                </a:solidFill>
              </a:rPr>
              <a:t>1- أول الأنشطة الاقتصادية التي تحقق نسبة مرتفعة في دولة الامارات العربية المتحدة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النفط والغاز الطبيعي – الكهرباء والغاز – التشييد البناء  – النقل والتخزين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2- بلغت الفرق في زيادة الناتج المحلي لدولة الامارات بين عامي 2016-2017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15%- 11% -14% 16%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3- .......................... نسبة مساهمة النفط في الناتج المحلي في دولة الامارات العربية المتحدة منذ عام1971-2014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 تذبذبت - تضاعفت - زادت    -قلت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4- عملت دولة الامارات على تنويع الاقتصاد الوطني في الدولة  ل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تحقيق التنمية المستدامة – ترسيخ الاقتصاد القائم على المعرفة فقط –تعزيز الصناعات الوطنية غير النفطية –</a:t>
            </a:r>
            <a:r>
              <a:rPr lang="ar-AE" b="1" dirty="0">
                <a:solidFill>
                  <a:schemeClr val="tx1"/>
                </a:solidFill>
              </a:rPr>
              <a:t>جميع </a:t>
            </a:r>
            <a:r>
              <a:rPr lang="ar-AE" b="1" dirty="0" err="1">
                <a:solidFill>
                  <a:schemeClr val="tx1"/>
                </a:solidFill>
              </a:rPr>
              <a:t>ماذكر</a:t>
            </a:r>
            <a:r>
              <a:rPr lang="ar-AE" b="1" dirty="0">
                <a:solidFill>
                  <a:schemeClr val="tx1"/>
                </a:solidFill>
              </a:rPr>
              <a:t>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5- تحتل دولة الامارات العربية المتحدة المركز ....................  في ارتفاع مؤشر الأنشطة الاقتصادية بين الدول العربية .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الرابع - الثاني - الأول- الثالث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6- من المؤشرات  الاقتصادية التي تدل على ارتفاع الاقتصاد  في دولة الامارات العربية المتحدة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معدل دخل الفرد- زيادة الاستهلاك – معدل دخل الفرد ومعدل استهلاك الفرد للطاقة – قلة السياح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ctr"/>
            <a:r>
              <a:rPr lang="ar-AE" dirty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69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5607A-65C3-92C8-F05F-82077B7F58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6" t="17954" r="25108" b="16119"/>
          <a:stretch/>
        </p:blipFill>
        <p:spPr>
          <a:xfrm>
            <a:off x="238539" y="119270"/>
            <a:ext cx="11767931" cy="673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22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4" y="449262"/>
            <a:ext cx="5062386" cy="59594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dirty="0">
                <a:solidFill>
                  <a:schemeClr val="tx1"/>
                </a:solidFill>
              </a:rPr>
              <a:t>1- أطلق برنامج الامارات الوطني للفضاء عام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2020- 2017- 2015 – 2010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2- احتلت دولة الامارات المركز........ بعدد إنجازاتها في الفضاء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الأول- الثالث- الرابع- الثاني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3- اطلق على  رحلة هزاع المنصوري للفضاء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 طموح زايد 2- طموح زايد - زايد- هزاع 1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4- اهتمام دولة الامارات العربية المتحدة باستكشاف الفضاء الخارجي يعود الى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بناء موارد بشرية في مجال الفضاء – تطوير المعرفة والأبحاث العلمية – تأسيس اقتصاد مستدام - جميع ما ذكر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5- تحقق حلم الشيخ زايد رحمه الله في دخول الامارات مجال الفضاء بعد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45 عام – 43 عام – 40 عام – 39 عام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ctr"/>
            <a:r>
              <a:rPr lang="ar-AE" dirty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350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AE4E82-6329-DF5D-07BF-C0FE8B917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6" t="16409" r="22826" b="23272"/>
          <a:stretch/>
        </p:blipFill>
        <p:spPr>
          <a:xfrm>
            <a:off x="159026" y="115956"/>
            <a:ext cx="11873948" cy="66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9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7BC678-4031-A53C-55B9-EADC889D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297221"/>
            <a:ext cx="10996613" cy="626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32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373B34-157A-C94A-C792-75303736180C}"/>
              </a:ext>
            </a:extLst>
          </p:cNvPr>
          <p:cNvSpPr/>
          <p:nvPr/>
        </p:nvSpPr>
        <p:spPr>
          <a:xfrm>
            <a:off x="695325" y="243840"/>
            <a:ext cx="11245729" cy="64808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dirty="0">
                <a:solidFill>
                  <a:schemeClr val="tx1"/>
                </a:solidFill>
              </a:rPr>
              <a:t>1- حرصت الامارات على تنويع مصادر الطاقة ل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لزيادة  التأثير على البيئة – تحقيق الاستدامة – قلة  التنمية الخضراء – ضعف الأهداف الاقتصادية التنموية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2- ازداد الطلب على مصادر الطاقة كالكهرباء بسبب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زيادة عدد السكان – توسع الاقتصاد- عامل المناخ – جميع ما سبق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3- من مصادر الطاقة المتجددة التي عملت الامارات على استخدامها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النفط والغاز الطبيعي – الطاقة الشمسية والنووية- الطاقة الشمسية والرياح والنووية - الفحم</a:t>
            </a:r>
            <a:endParaRPr lang="ar-AE" dirty="0">
              <a:solidFill>
                <a:srgbClr val="FF0000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4- تعد دولة الامارات العربية المتحدة عضو مهم في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 منظمة </a:t>
            </a:r>
            <a:r>
              <a:rPr lang="ar-AE" dirty="0" err="1">
                <a:solidFill>
                  <a:schemeClr val="tx1"/>
                </a:solidFill>
              </a:rPr>
              <a:t>الأوابك</a:t>
            </a:r>
            <a:r>
              <a:rPr lang="ar-AE" dirty="0">
                <a:solidFill>
                  <a:schemeClr val="tx1"/>
                </a:solidFill>
              </a:rPr>
              <a:t> – منظمة الأوبك – مجلس الطاقة – أمن الطاقة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5- حصلت  دولة الامارات العربية المتحدة على المركز ............... في المراقبة الإيجابية في مجلس الطاقة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35 - 40 - 21-14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ctr"/>
            <a:r>
              <a:rPr lang="ar-AE" dirty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646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95A00-5EA5-13C0-4A03-9BBB575A5D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5" t="23176" r="25108" b="27718"/>
          <a:stretch/>
        </p:blipFill>
        <p:spPr>
          <a:xfrm>
            <a:off x="225288" y="185530"/>
            <a:ext cx="11635408" cy="650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04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16C719-9214-44FB-B388-106459BA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45580"/>
            <a:ext cx="5404585" cy="6102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49232-AD5D-00B9-4E79-CCB03AFF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5" y="628753"/>
            <a:ext cx="5404585" cy="533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31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373B34-157A-C94A-C792-75303736180C}"/>
              </a:ext>
            </a:extLst>
          </p:cNvPr>
          <p:cNvSpPr/>
          <p:nvPr/>
        </p:nvSpPr>
        <p:spPr>
          <a:xfrm>
            <a:off x="695325" y="60960"/>
            <a:ext cx="11245729" cy="64808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dirty="0">
                <a:solidFill>
                  <a:schemeClr val="tx1"/>
                </a:solidFill>
              </a:rPr>
              <a:t>1- بدأت العلاقات الإماراتية الروسية في عام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1980-1971-1977-1972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2- اهم قطاعات الاستثمار بين الامارات والجمهورية الروسية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الصناعات التحويلية – الصناعات الغذائية – الصناعات التحويلية  – جميع ما سبق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3-امتد عمر العلاقات الروسية الإماراتية الى الآن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55عام – 32-عام – 52 عام – 66 عام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4- بلغت الاستثمارات المشتركة بين البلدين  عام 2015 حوالى </a:t>
            </a:r>
          </a:p>
          <a:p>
            <a:pPr algn="r"/>
            <a:r>
              <a:rPr lang="ar-AE" dirty="0">
                <a:solidFill>
                  <a:schemeClr val="tx1"/>
                </a:solidFill>
              </a:rPr>
              <a:t>20 مليار دولار – 22 مليار دولار – 2 مليار دولار – 18 مليار دولار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5-احتلت دولة الامارات العربية المركز .............. بالنسبة للدول العربية في الاستثمار مع روسيا 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r>
              <a:rPr lang="ar-AE" dirty="0">
                <a:solidFill>
                  <a:schemeClr val="tx1"/>
                </a:solidFill>
              </a:rPr>
              <a:t>الثالث – الأول- الرابع – الثاني </a:t>
            </a: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r"/>
            <a:endParaRPr lang="ar-AE" dirty="0">
              <a:solidFill>
                <a:schemeClr val="tx1"/>
              </a:solidFill>
            </a:endParaRPr>
          </a:p>
          <a:p>
            <a:pPr algn="ctr"/>
            <a:r>
              <a:rPr lang="ar-AE" dirty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8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575</Words>
  <Application>Microsoft Office PowerPoint</Application>
  <PresentationFormat>Widescreen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نموذج مراجعة سابع الهيكل مع المهارات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Haleimah Mohamed Ebraheim Lahbash Aal Mohamed</dc:creator>
  <cp:lastModifiedBy>SHAIKHA KHAMEIS  OBAID  MOHAMED  Alzeyoudi</cp:lastModifiedBy>
  <cp:revision>10</cp:revision>
  <dcterms:created xsi:type="dcterms:W3CDTF">2023-03-05T08:34:19Z</dcterms:created>
  <dcterms:modified xsi:type="dcterms:W3CDTF">2023-03-06T04:42:30Z</dcterms:modified>
</cp:coreProperties>
</file>