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3" r:id="rId2"/>
    <p:sldId id="266" r:id="rId3"/>
    <p:sldId id="264" r:id="rId4"/>
    <p:sldId id="258" r:id="rId5"/>
    <p:sldId id="257" r:id="rId6"/>
    <p:sldId id="265" r:id="rId7"/>
    <p:sldId id="259" r:id="rId8"/>
    <p:sldId id="267" r:id="rId9"/>
    <p:sldId id="268" r:id="rId10"/>
    <p:sldId id="270" r:id="rId11"/>
    <p:sldId id="281" r:id="rId12"/>
    <p:sldId id="269" r:id="rId13"/>
    <p:sldId id="280" r:id="rId14"/>
    <p:sldId id="282" r:id="rId15"/>
    <p:sldId id="271" r:id="rId16"/>
    <p:sldId id="283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94660"/>
  </p:normalViewPr>
  <p:slideViewPr>
    <p:cSldViewPr snapToGrid="0">
      <p:cViewPr varScale="1">
        <p:scale>
          <a:sx n="65" d="100"/>
          <a:sy n="65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35:45.52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24575,'0'7'0,"0"10"0,0 8 0,0 7 0,0 12 0,0 6 0,0 8 0,0 1 0,0-2 0,0-4 0,0-5 0,0-2 0,0-3 0,0-2 0,0 0 0,0-8-8191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35:47.378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179 46 24575,'3'0'0,"0"-1"0,0 0 0,1 0 0,-1 0 0,0 0 0,0 0 0,0-1 0,5-3 0,16-6 0,-1 5 0,0 1 0,1 1 0,30-1 0,-43 4 0,0 1 0,0 0 0,0 0 0,0 2 0,0-1 0,0 1 0,0 1 0,0 0 0,11 5 0,-16-4 0,-1-1 0,0 1 0,0 0 0,0 1 0,0-1 0,-1 1 0,0 0 0,0 0 0,0 0 0,0 1 0,-1-1 0,0 1 0,0 0 0,-1 0 0,0 0 0,0 0 0,0 1 0,0-1 0,-1 0 0,0 8 0,0-6 0,0 1 0,0 0 0,-1 0 0,-1 0 0,0-1 0,0 1 0,0 0 0,-1-1 0,0 1 0,-1-1 0,0 1 0,0-1 0,-1 0 0,-6 9 0,-2-1 0,-2 0 0,0 0 0,-1-2 0,0 0 0,-26 18 0,-95 54 0,59-40 0,-105 62 0,181-108 0,0 1 0,0-1 0,-1 1 0,1 0 0,0-1 0,0 1 0,0 0 0,0 0 0,1 0 0,-1 0 0,0 0 0,0 0 0,0 0 0,1 0 0,-1 0 0,0 0 0,1 0 0,-1 1 0,1-1 0,0 0 0,-1 0 0,1 2 0,0-2 0,1 0 0,-1 0 0,1 0 0,-1 0 0,1-1 0,0 1 0,0 0 0,-1 0 0,1-1 0,0 1 0,0-1 0,0 1 0,0-1 0,-1 1 0,1-1 0,0 1 0,0-1 0,0 0 0,0 0 0,0 1 0,2-1 0,64 6 0,-63-6 0,489-4-1365,-450 4-5461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35:50.13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176 1 24575,'42'0'0,"174"7"0,-188-4 0,1 2 0,-1 1 0,0 1 0,-1 2 0,40 17 0,-63-25 0,-1 0 0,0 1 0,0-1 0,0 1 0,0 0 0,0 0 0,0 0 0,0 0 0,-1 0 0,1 1 0,-1-1 0,1 1 0,-1 0 0,0 0 0,0-1 0,0 1 0,-1 0 0,1 1 0,-1-1 0,1 0 0,-1 0 0,0 1 0,-1-1 0,1 1 0,0-1 0,-1 1 0,0-1 0,0 1 0,0 5 0,-2-2 0,0 0 0,0-1 0,0 1 0,-1-1 0,0 0 0,0 0 0,-1 0 0,0 0 0,0-1 0,0 1 0,-1-1 0,1 0 0,-1 0 0,-8 5 0,4-4 0,0 0 0,0 0 0,-1-2 0,1 1 0,-1-1 0,0 0 0,0-1 0,-1 0 0,1-1 0,-1 0 0,-12 1 0,-15-1 0,-63-4 0,92 1 0,-1 4 0,20 4 0,18 7 0,18 2 0,77 16 0,-115-30 0,-1 0 0,0 1 0,0-1 0,0 1 0,0 1 0,-1-1 0,1 1 0,-1 0 0,0 1 0,0-1 0,-1 1 0,1 1 0,-1-1 0,0 1 0,8 11 0,-11-13 0,1 1 0,-1-1 0,0 1 0,0-1 0,0 1 0,-1 0 0,0 0 0,0 0 0,0 0 0,0 0 0,-1 0 0,0 0 0,0 0 0,0 0 0,0 0 0,-1 0 0,0 0 0,0 0 0,-1 0 0,1-1 0,-1 1 0,0 0 0,0-1 0,-5 8 0,1-4 0,0 0 0,-1-1 0,0 0 0,0 0 0,0 0 0,-1-1 0,0 0 0,-1-1 0,1 1 0,-1-2 0,0 1 0,0-1 0,0-1 0,-1 0 0,1 0 0,-1 0 0,0-2 0,-10 2 0,-24 1 0,0-1 0,-81-7 0,63 1 0,29 2-118,10 2-90,0-2 0,0-1 1,0-1-1,0 0 0,-21-8 0,18 2-6618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35:53.238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24575,'0'6'0,"1"-1"0,0 1 0,1 0 0,0 0 0,0-1 0,0 1 0,0-1 0,1 0 0,5 8 0,10 23 0,7 47 0,25 152 0,-44-198 0,-5-33 0,0 1 0,0-1 0,0 0 0,1 0 0,-1 0 0,1 0 0,0 0 0,0 0 0,1-1 0,-1 1 0,1-1 0,0 1 0,0-1 0,0 0 0,0 0 0,0 0 0,1-1 0,-1 1 0,1-1 0,-1 0 0,1 0 0,0 0 0,0 0 0,0 0 0,0-1 0,1 0 0,4 1 0,11 1 0,1-1 0,-1-1 0,0-1 0,34-4 0,-13 2 0,-12 1-106,-8 1-209,0-1 0,0-1 1,26-6-1,-17-1-6511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35:53.99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24575,'0'1025'0,"2"-1001"32,0-1-1,1 1 0,11 33 0,3 27-1521,-14-54-5336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35:56.79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547 3 24575,'-146'-2'0,"-158"5"0,300-2 0,0-1 0,0 1 0,-1 0 0,1 0 0,0 0 0,0 1 0,0-1 0,0 1 0,1 0 0,-1 0 0,0 0 0,1 1 0,0-1 0,-1 1 0,1 0 0,0 0 0,0 0 0,0 0 0,1 1 0,-1-1 0,1 1 0,0 0 0,0-1 0,0 1 0,1 0 0,-1 0 0,1 0 0,0 0 0,0 0 0,-1 7 0,-1 13 0,1 0 0,2 1 0,0-1 0,4 32 0,-1-15 0,-2-32 0,-1 0 0,1 0 0,0-1 0,1 1 0,0 0 0,0-1 0,7 15 0,-7-19 0,0-1 0,1 0 0,-1 0 0,0 0 0,1 0 0,0 0 0,0 0 0,0-1 0,0 1 0,0-1 0,0 0 0,1 0 0,-1 0 0,1 0 0,0-1 0,-1 1 0,1-1 0,0 0 0,0 0 0,4 0 0,18 1 0,0 0 0,0-2 0,47-5 0,41 0 0,-103 5 0,-1 1 0,1 1 0,-1-1 0,1 2 0,-1-1 0,0 2 0,0-1 0,13 7 0,-17-5 0,1-1 0,-1 1 0,0 0 0,0 1 0,0-1 0,0 1 0,-1 1 0,0-1 0,-1 1 0,1-1 0,-1 1 0,-1 0 0,1 1 0,-1-1 0,0 1 0,-1-1 0,0 1 0,0 0 0,-1 0 0,1 11 0,-1-10 0,0-1 0,-1 1 0,0 0 0,-1 0 0,0 0 0,0 0 0,-1 0 0,0-1 0,-1 1 0,0-1 0,0 0 0,-1 1 0,0-1 0,0-1 0,0 1 0,-1-1 0,-1 1 0,-6 6 0,4-6 0,-1-1 0,-1 0 0,1 0 0,-1-1 0,0 0 0,-1-1 0,1 0 0,-1 0 0,0-1 0,-1-1 0,1 0 0,-16 2 0,-9-1 0,0-2 0,-60-3 0,47-1 0,33 1-273,1 0 0,-1-1 0,0-1 0,-27-8 0,16 1-6553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05:02:01.25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4963 248 24575,'-81'0'0,"1"3"0,-110 18 0,41 2 0,-205 8 0,-156-26 0,496-5 0,-118-8 0,-1-6 0,-202-47 0,-28-4 0,83 30 0,-220-32 0,404 51 0,-61-12 0,-184-7 0,304 34 0,-488 3 0,510-1 0,1 1 0,0 1 0,0 1 0,0 0 0,0 1 0,1 0 0,0 1 0,0 1 0,0 0 0,1 0 0,0 1 0,0 1 0,1 0 0,-11 11 0,-7 11 0,2 1 0,0 2 0,-31 52 0,-73 126 0,104-168 0,16-27 0,0 1 0,-13 33 0,23-50 0,-4 12 0,0-1 0,-1 0 0,-8 14 0,13-25 0,1 0 0,-1 0 0,0 1 0,0-1 0,0 0 0,0 0 0,0 0 0,0 0 0,-1 0 0,1 0 0,0 0 0,0-1 0,-1 1 0,1 0 0,0-1 0,-3 2 0,2-3 0,1 1 0,0 0 0,0 0 0,0-1 0,0 1 0,0-1 0,0 1 0,0-1 0,0 1 0,0-1 0,0 0 0,1 1 0,-1-1 0,0 0 0,0 0 0,0 0 0,1 1 0,-1-1 0,0 0 0,1 0 0,-1 0 0,1 0 0,-1 0 0,1 0 0,0 0 0,-1-2 0,-5-18 0,1 0 0,1 1 0,1-2 0,1 1 0,1 0 0,0 0 0,5-34 0,-3 2 0,0 23 0,0 15 0,0 1 0,-1 0 0,-1-1 0,0 1 0,-1-1 0,-1 1 0,-7-24 0,10 39 0,0-1 0,0 0 0,0 1 0,0-1 0,0 0 0,-1 0 0,1 1 0,0-1 0,0 0 0,0 0 0,-1 1 0,1-1 0,0 0 0,0 0 0,-1 1 0,1-1 0,0 0 0,0 0 0,-1 0 0,1 0 0,0 0 0,0 1 0,-1-1 0,1 0 0,0 0 0,-1 0 0,1 0 0,0 0 0,-1 0 0,1 0 0,0 0 0,-1 0 0,1 0 0,0 0 0,-1 0 0,1 0 0,0 0 0,0-1 0,-1 1 0,1 0 0,0 0 0,-1 0 0,1 0 0,0 0 0,0-1 0,-1 1 0,1 0 0,0 0 0,0-1 0,-1 1 0,1 0 0,0 0 0,0-1 0,0 1 0,0 0 0,-1 0 0,1-1 0,0 1 0,0-1 0,-6 32 0,1 17 0,1 0 0,3 1 0,2-1 0,10 74 0,-10-115 0,0-1 0,1 0 0,0 1 0,0-1 0,0 0 0,0 0 0,1 0 0,0 0 0,0-1 0,1 1 0,0-1 0,0 0 0,0 0 0,0 0 0,1 0 0,0-1 0,0 0 0,0 0 0,0 0 0,1-1 0,-1 1 0,1-1 0,0-1 0,0 1 0,0-1 0,1 0 0,10 2 0,19 0 0,0-3 0,0 0 0,49-6 0,113-24 0,-152 22 0,89-24-1365,-101 23-5461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05:02:07.7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0 417 24575,'193'2'0,"214"-5"0,-332-6 0,-1-3 0,0-3 0,137-49 0,-64 19 0,133-29-280,-156 43-5093,3-1 4216,171-37 1183,-202 51-991,125-20 5937,-179 33-4278,0 2 1,-1 3-1,57 4 0,-83-1-694,0 0 0,0 1 0,-1 0 0,1 1 0,-1 1 0,0 0 0,0 1 0,-1 1 0,0 0 0,0 0 0,-1 2 0,0-1 0,-1 1 0,21 24 0,3 10 0,-1 3 0,48 85 0,-33-50 0,7 2 0,-23-37 0,31 61 0,-52-78 0,-1 1 0,-1 0 0,8 52 0,-10-47 0,-7-32 0,0 0 0,0-1 0,-1 1 0,1 0 0,-1 0 0,0 0 0,0 0 0,0 0 0,-1 0 0,0 0 0,1 0 0,-1 0 0,-1 0 0,1-1 0,0 1 0,-1 0 0,0-1 0,0 1 0,-4 5 0,3-6 0,0-1 0,0 0 0,0 1 0,0-1 0,0-1 0,0 1 0,-1 0 0,1-1 0,-1 1 0,1-1 0,-1 0 0,1 0 0,-1-1 0,0 1 0,1-1 0,-1 0 0,0 0 0,1 0 0,-1 0 0,0-1 0,-6-1 0,1 0 0,1-1 0,0 0 0,0 0 0,0-1 0,0 1 0,1-2 0,-1 1 0,1-1 0,0-1 0,0 1 0,1-1 0,-7-8 0,-12-14 0,-32-49 0,16 21 0,37 52 0,0 0 0,1-1 0,-1 1 0,1-1 0,0 0 0,0 0 0,-4-10 0,7 14 0,0 1 0,-1-1 0,1 1 0,0-1 0,0 1 0,0-1 0,0 1 0,0-1 0,0 0 0,0 1 0,1-1 0,-1 1 0,0-1 0,0 1 0,0-1 0,0 1 0,1-1 0,-1 1 0,0-1 0,1 1 0,-1-1 0,0 1 0,1 0 0,-1-1 0,0 1 0,1 0 0,-1-1 0,1 1 0,0-1 0,1 0 0,1 0 0,-1 1 0,0-1 0,1 1 0,-1-1 0,1 1 0,-1 0 0,1 0 0,0 0 0,3 0 0,8 2 0,-1-1 0,1 2 0,-1 0 0,0 0 0,0 1 0,0 1 0,19 9 0,-9-1 0,-2 1 0,1 1 0,20 19 0,13 7 0,1-2 0,97 48 0,-153-87 0,0 1 0,1-1 0,-1 0 0,0 0 0,0 0 0,1 0 0,-1 0 0,0 0 0,0 0 0,1 0 0,-1 0 0,0 0 0,1 0 0,-1 0 0,0 0 0,1 0 0,-1 0 0,0 0 0,0 0 0,1 0 0,-1 0 0,0 0 0,0-1 0,1 1 0,-1 0 0,0 0 0,0 0 0,1 0 0,-1-1 0,0 1 0,0 0 0,0 0 0,1 0 0,-1-1 0,0 1 0,0 0 0,0 0 0,0-1 0,0 1 0,1 0 0,-1-1 0,0 1 0,0 0 0,0 0 0,0-1 0,0 1 0,0 0 0,0-1 0,0 1 0,0 0 0,0 0 0,0-1 0,0 1 0,-1-22 0,1 18 0,-4-41 0,3-1 0,1 1 0,3 0 0,11-66 0,-8 74 0,-5 26 0,0 1 0,0 0 0,1 0 0,1 1 0,-1-1 0,1 0 0,1 1 0,0-1 0,1 1 0,6-10 0,-11 19 0,0 0 0,0 0 0,0-1 0,0 1 0,0 0 0,0 0 0,0 0 0,0 0 0,0 0 0,0 0 0,0-1 0,1 1 0,-1 0 0,0 0 0,0 0 0,0 0 0,0 0 0,0 0 0,0 0 0,1 0 0,-1 0 0,0 0 0,0 0 0,0 0 0,0 0 0,1 0 0,-1-1 0,0 1 0,0 0 0,0 0 0,0 1 0,0-1 0,1 0 0,-1 0 0,0 0 0,0 0 0,0 0 0,0 0 0,0 0 0,1 0 0,-1 0 0,0 0 0,0 0 0,0 0 0,0 0 0,0 0 0,0 1 0,1-1 0,-1 0 0,0 0 0,0 0 0,0 0 0,0 0 0,2 13 0,-3 14 0,-7 17 0,-2-1 0,-1 0 0,-3-1 0,-1 0 0,-3-1 0,-37 66 0,51-102 0,-1 0 0,0 0 0,0 0 0,0-1 0,0 0 0,-1 0 0,1 0 0,-1-1 0,0 0 0,0 0 0,0 0 0,-1-1 0,1 0 0,-1 0 0,1 0 0,-1-1 0,0 0 0,0 0 0,1-1 0,-12 0 0,0-1 0,0-1 0,0 0 0,0-1 0,1-1 0,-1 0 0,-26-11 0,35 10 0,0-1 0,0 1 0,1-1 0,0-1 0,0 1 0,0-1 0,1-1 0,0 1 0,0-1 0,1-1 0,0 1 0,-7-15 0,13 22 0,0 0 0,0 0 0,0 0 0,0 0 0,0-1 0,0 1 0,0 0 0,0 0 0,0 0 0,1 0 0,-1 0 0,0-1 0,1 1 0,-1 0 0,1 0 0,-1 0 0,1 0 0,-1 0 0,1 0 0,0 0 0,0 1 0,-1-1 0,1 0 0,0 0 0,0 0 0,0 1 0,0-1 0,0 0 0,0 1 0,0-1 0,0 1 0,2-1 0,48-18 0,-28 11 0,32-20 0,74-51 0,-83 45 0,55-54 0,-50 42 0,-18 8 0,-23 15 0,-10 22 0,0 1 0,0-1 0,0 1 0,0 0 0,0-1 0,0 1 0,0-1 0,0 1 0,0-1 0,0 1 0,0-1 0,0 1 0,0-1 0,-1 1 0,1-1 0,0 1 0,0 0 0,-1-1 0,1 1 0,0 0 0,0-1 0,-1 1 0,1 0 0,0-1 0,-1 1 0,1 0 0,-1-1 0,1 1 0,0 0 0,-1 0 0,1 0 0,-1-1 0,1 1 0,-1 0 0,1 0 0,-1 0 0,-4 1 0,1 0 0,-1 0 0,1 0 0,0 1 0,0-1 0,0 1 0,0 0 0,0 1 0,0-1 0,0 1 0,0 0 0,1-1 0,0 2 0,-4 2 0,-5 5 0,-61 48 0,-126 135 0,188-183 0,-1-1 0,1-1 0,-14 9 0,-28 25 0,52-42 0,1-1 0,-1 0 0,1 1 0,0-1 0,-1 1 0,1-1 0,0 1 0,0-1 0,0 1 0,-1-1 0,1 1 0,0-1 0,0 1 0,0-1 0,0 1 0,0-1 0,0 1 0,0-1 0,0 1 0,0 0 0,0-1 0,0 1 0,0-1 0,0 1 0,0-1 0,0 1 0,1-1 0,-1 1 0,0-1 0,0 1 0,1-1 0,-1 0 0,0 1 0,1-1 0,-1 1 0,23 15 0,29 2 0,89 12 0,-136-28 15,0-1 0,-1 1 0,1-1 0,0-1 0,0 1 0,0-1 0,7 0 0,-11 0-61,0-1-1,0 1 1,1 0-1,-1-1 1,0 1 0,0-1-1,0 0 1,1 1-1,-1-1 1,0 0 0,0 0-1,0 0 1,0 0-1,0 0 1,-1 0-1,1 0 1,0 0 0,0 0-1,-1 0 1,1 0-1,0 0 1,-1-1 0,1 1-1,-1 0 1,0 0-1,1-1 1,-1 1 0,0 0-1,0-1 1,0 1-1,0-2 1,1-21-6780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05:04:15.11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211 905 24575,'-3'-1'0,"-1"0"0,1 0 0,-1 0 0,1 0 0,-1-1 0,1 0 0,0 1 0,0-1 0,0 0 0,0-1 0,0 1 0,0 0 0,0-1 0,-2-3 0,-34-43 0,31 36 0,-13-21 0,2-1 0,1-1 0,-24-67 0,39 93 0,0 0 0,1 0 0,0 0 0,0 0 0,1 0 0,1-1 0,0 1 0,0 0 0,1 0 0,0 0 0,1-1 0,0 1 0,0 1 0,1-1 0,1 0 0,-1 1 0,2-1 0,-1 1 0,1 0 0,8-11 0,-2 8 0,0 0 0,0 0 0,1 1 0,0 1 0,1 0 0,0 1 0,1 0 0,0 1 0,0 0 0,17-5 0,19-5 0,90-21 0,10-3 0,-108 28 0,0 2 0,83-13 0,90-11 0,1-4 0,-146 24 0,1 4 0,95-6 0,374 18 0,-228 3 0,-168-5 0,168 5 0,-292-2 0,-1 1 0,1 1 0,-1 1 0,0 1 0,0 1 0,0 0 0,-1 1 0,0 1 0,0 1 0,24 16 0,-14-8 0,-1 2 0,-1 1 0,-1 0 0,-1 2 0,0 1 0,-2 1 0,-1 1 0,-1 1 0,-1 0 0,31 58 0,-41-64 0,0 0 0,-1 1 0,-1-1 0,-1 1 0,-1 1 0,-1-1 0,0 1 0,0 42 0,-3-23 0,1-7 0,-5 49 0,3-76 0,-1 0 0,0 1 0,0-1 0,-1 0 0,0 0 0,-1 1 0,1-2 0,-1 1 0,-1 0 0,1-1 0,-1 1 0,-7 7 0,5-8 0,-1 0 0,0-1 0,0 0 0,-1 0 0,0-1 0,0 0 0,0 0 0,-16 4 0,2-1 0,-1-2 0,-27 5 0,-156 29 0,135-23 0,-1-3 0,-115 6 0,-645-19 0,353-3 0,385-1 0,-104-19 0,94 10 0,-110-24 0,185 32-14,0-1 0,1-2 0,0 0 0,0-2 0,-46-23 0,6 3-1267,36 18-5545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06:19:00.458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11391 417 24575,'0'14'0,"-1"0"0,-1 1 0,-1-1 0,0 0 0,-1 0 0,0 0 0,-1-1 0,0 1 0,-2-1 0,1 0 0,-1-1 0,-11 14 0,-6 6 0,-2-2 0,-1 0 0,-33 27 0,41-41 0,-1-1 0,-1-1 0,0-1 0,-1 0 0,0-2 0,-1 0 0,0-2 0,-40 11 0,-19 0 0,-99 10 0,138-24 0,-312 42 0,-555 3 0,726-62 0,1-7 0,-333-79 0,-25-45 0,-859-214 0,838 223 0,458 111 0,-796-156 0,760 151 0,-182-10 0,-143 25 0,-1265 18 0,1635-5 0,1 5 0,-1 3 0,1 5 0,1 3 0,0 5 0,2 4 0,-146 61 0,174-59 0,-39 18 0,-154 91 0,51-16 0,-46 30 0,228-135 0,1 1 0,1 1 0,0 1 0,2 1 0,0 0 0,-24 36 0,4 4 0,-38 82 0,55-105 0,-35 48 0,41-64 0,0 1 0,2 0 0,0 1 0,1 1 0,2 0 0,-14 41 0,21-46 0,4-14 0,-1-1 0,0 1 0,0 0 0,0-1 0,0 1 0,0-1 0,-1 1 0,0-1 0,0 0 0,0 1 0,-1-1 0,0 0 0,-4 5 0,7-9 0,-1 0 0,1 0 0,-1 0 0,1 0 0,0 0 0,-1 0 0,1 0 0,-1 0 0,1 0 0,0 0 0,-1 0 0,1 0 0,-1-1 0,1 1 0,0 0 0,-1 0 0,1 0 0,0-1 0,-1 1 0,1 0 0,0-1 0,-1 1 0,1 0 0,0 0 0,0-1 0,-1 1 0,1 0 0,0-1 0,0 1 0,0-1 0,0 1 0,-1 0 0,1-1 0,0 1 0,0-1 0,0 1 0,0 0 0,0-1 0,-5-19 0,5 19 0,-49-542 0,50 823 0,1 25 0,-2-298 0,0 0 0,1 0 0,0 0 0,1 0 0,-1-1 0,1 1 0,0 0 0,1-1 0,6 12 0,-7-15 0,0 0 0,1 0 0,-1 0 0,1-1 0,0 1 0,0-1 0,0 1 0,0-1 0,0 0 0,1 0 0,-1-1 0,1 1 0,-1-1 0,1 1 0,0-1 0,-1 0 0,1 0 0,0-1 0,4 1 0,33 2 0,1-1 0,0-2 0,68-9 0,124-34 0,29-3 0,-175 34-1365,-53 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06:19:06.62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0 210 24575,'1'5'0,"0"0"0,0 1 0,0-2 0,1 1 0,0 0 0,0 0 0,0 0 0,5 6 0,-1 1 0,24 40 0,2-2 0,3-1 0,1-2 0,3-1 0,2-2 0,84 71 0,-51-56 0,111 67 0,90 33 0,-130-78 0,-9-6 0,2-5 0,284 97 0,-251-117 0,3-8 0,198 21 0,1128 44 0,1-96 0,-1355-12 0,-7-3 0,142-24 0,133-41 0,-157 24 0,1058-261 0,-1102 247 0,306-128 0,-209 32 0,-13 5 0,-292 148 0,776-314 0,-497 220 0,97-28 0,-302 103 0,160-19 0,27 4 0,-131 16 0,157-4 0,-275 23 0,42-1 0,0 3 0,0 2 0,116 21 0,-117-9 0,-2 3 0,0 2 0,82 42 0,-101-41 0,-2 0 0,0 3 0,-1 1 0,-2 1 0,55 56 0,14 31 0,-4 3 0,113 182 0,-203-283 0,1 0 0,-2 1 0,0 0 0,-1 0 0,5 30 0,-6-24 0,2 0 0,9 25 0,-15-46 0,0 0 0,1 0 0,-1 0 0,0 0 0,1 0 0,-1 0 0,0 1 0,1-1 0,0 0 0,-1 0 0,1 0 0,-1-1 0,1 1 0,0 0 0,0 0 0,0 0 0,-1 0 0,1-1 0,0 1 0,0 0 0,0-1 0,0 1 0,0-1 0,0 1 0,0-1 0,3 1 0,-3-2 0,0 1 0,0-1 0,0 0 0,0 0 0,0 0 0,0 0 0,0 0 0,0 0 0,0 0 0,0 0 0,0-1 0,-1 1 0,1 0 0,-1 0 0,1-1 0,-1 1 0,1-3 0,14-67 0,67-413 0,-77 619 0,-8 319 0,4-446 0,-1-1 0,-1 1 0,0-1 0,0 0 0,0 1 0,-1-1 0,0 0 0,-5 13 0,6-18 0,-1 1 0,1-1 0,-1 0 0,0 0 0,0 0 0,0 0 0,0 0 0,0 0 0,0 0 0,0-1 0,-1 1 0,1-1 0,0 1 0,-1-1 0,0 0 0,1 0 0,-1 0 0,0-1 0,1 1 0,-1 0 0,0-1 0,0 0 0,1 0 0,-1 0 0,0 0 0,-4 0 0,-5-2 0,1 0 0,-1 0 0,1-1 0,0-1 0,0 1 0,0-2 0,1 0 0,-18-10 0,-8-9 0,-36-30 0,44 31 0,-57-35 0,50 42 0,-1 1 0,0 2 0,-70-15 0,73 22-1365,3 1-5461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6T03:44:58.26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1,'0'1,"1"1,-1-1,1 0,-1 1,1-1,0 1,-1-1,1 0,0 0,0 1,0-1,0 0,0 0,1 0,-1 0,0 0,0 0,1-1,-1 1,0 0,1-1,-1 1,1-1,1 1,46 13,-35-11,45 13,125 34,192 24,472 16,-254-76,-500-15,-52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06T03:45:01.879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0,'573'0'0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6T03:45:08.080"/>
    </inkml:context>
    <inkml:brush xml:id="br0">
      <inkml:brushProperty name="width" value="0.4" units="cm"/>
      <inkml:brushProperty name="height" value="0.8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0,'7'0,"10"0,8 0,7 0,5 0,-3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6T03:45:12.166"/>
    </inkml:context>
    <inkml:brush xml:id="br0">
      <inkml:brushProperty name="width" value="0.4" units="cm"/>
      <inkml:brushProperty name="height" value="0.8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0,'6'0,"11"0,8 0,7 0,5 0,4 0,1 0,1 0,-8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6T03:45:15.911"/>
    </inkml:context>
    <inkml:brush xml:id="br0">
      <inkml:brushProperty name="width" value="0.4" units="cm"/>
      <inkml:brushProperty name="height" value="0.8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0,'7'0,"9"0,9 0,7 0,6 0,-5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0EB58-8589-4FBD-BF30-B13E8652A92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E1B01-CC4A-4650-B2E5-E8B2E2306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5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BE1B01-CC4A-4650-B2E5-E8B2E23067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97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BE1B01-CC4A-4650-B2E5-E8B2E23067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4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BE1B01-CC4A-4650-B2E5-E8B2E23067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06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DBEA-FF56-802C-1FBF-3AF98EEC2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00098-77D7-8DCC-3502-D90823BC4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61FCE-BA14-4CC0-0ECD-10D1C3D6F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61B16-101A-BCB7-BA79-B622C31E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CE9E0-5D46-DB99-3B19-8410AC9B4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4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53964-6D76-DA85-1850-43F46366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76526-8F03-A549-CE05-5CE182C8F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273D3-3A76-49A5-0CC5-224D6C98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35FF6-4302-46DB-2570-309B40487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C5A03-F0CA-9535-85C0-F26B5B8E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8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DC2D-B957-8AD9-850F-FCD30001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E33D6-AF65-00DD-F923-406C02556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24E59-AB50-674B-7558-CB969DA3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E791F-A05C-0B98-2CEA-F07625D9B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249BC-1AE0-1BC4-F82F-488FC4D28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4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B1BD6-5078-B7C4-6EC1-A80B218A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4BECA-F6A3-455B-0CD4-7666902702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6FEC2C-6B7A-CA24-36F3-3AD21E2E7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FD8DF-2A2E-8CE0-2ACC-5A41A0F2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13B32-09E4-3F01-149C-9C5E369F0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016B6-4470-E1E0-076A-0AF28845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0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C7798-8E3F-C92D-E214-F48E37DE6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C7FE1-FC53-9967-0296-C8A40EF3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7D42B-23EF-BB51-7E9E-D55C4B71E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23EB3-2EAA-B8FB-2C70-1DD301A66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B90C19-18C9-A29C-7786-D6BF0087F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9CB60C-0CFC-34B2-9B48-DBD62EFCE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CC0039-5D7C-4D28-F4D0-71B5710FD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AB51A5-5D3B-3B37-617B-5D9C2D663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2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C94A-E61D-5D4C-81DD-E9C86DE76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1F47D6-170B-1926-A048-5E6A8992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26AD60-74A3-A052-7A97-321446359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4A502C-123A-7E53-12C9-4E0B60A4C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C54EBE-8F15-46F4-CE6C-D2A51CE5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90E324-D498-22D6-1B9C-2F3DC7D2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70BAD-DF58-DEFC-2265-A0909B73A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47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9F891-43F8-F18E-C270-BE183338B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9A0B5-19A6-F36E-4254-B1193AC6B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A62E6-7D1C-5FB1-F4A8-DB443B07E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47EA4-6D50-4C8D-DD65-948FB899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6AA80-43A6-600B-4982-51B0AEA6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4F575-8409-2FB3-1AD3-7E529F7B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9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8BD5-8123-074B-127E-8CC9FD791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7D4EF9-CFF9-A932-83BC-BF03A048D3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A11F5-9788-CA4C-F1C1-1DAE1DCC6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43BEF-B005-7559-2501-0232EE83F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F6CF9-AD88-248E-9C44-FE00D334E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4B754-4F4C-7B0E-8FEA-BF0C7A5F5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8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9912-4A55-7872-59CB-1F0A0423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9B49A-B138-6118-1102-DE7D8D36A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09BFF-325F-7845-D121-D4974722D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94A65-C7ED-9019-4123-61A05AE9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C7C4-947D-320F-CF21-8038D6A13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7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010D5-EDE0-2E4A-2E7B-FCBD665024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721C2-CD0D-9844-BE8F-510D16771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19B85-A2F8-2446-D9A9-379FF4D2F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590A4-A007-53C2-9299-DBAC1CD1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34CDB-17A3-21EA-BACA-D5CB6E2A8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8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482A07-E422-C2BF-5342-50463ED83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46562-98A2-2850-6611-035C0BBB6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031FB-941D-25E3-A8F0-45A13DFA4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622FDB-707B-40BC-96DC-1BF68B368A7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C6D8C-5C9F-C337-44CC-5D5ED1853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5A7B6-9E94-2BE3-1BC5-623B9BD62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0B4155-AB38-44E5-A880-D7E843F4E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5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13" Type="http://schemas.openxmlformats.org/officeDocument/2006/relationships/customXml" Target="../ink/ink6.xml" /><Relationship Id="rId3" Type="http://schemas.openxmlformats.org/officeDocument/2006/relationships/customXml" Target="../ink/ink1.xml" /><Relationship Id="rId7" Type="http://schemas.openxmlformats.org/officeDocument/2006/relationships/customXml" Target="../ink/ink3.xml" /><Relationship Id="rId12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.png" /><Relationship Id="rId11" Type="http://schemas.openxmlformats.org/officeDocument/2006/relationships/customXml" Target="../ink/ink5.xml" /><Relationship Id="rId5" Type="http://schemas.openxmlformats.org/officeDocument/2006/relationships/customXml" Target="../ink/ink2.xml" /><Relationship Id="rId10" Type="http://schemas.openxmlformats.org/officeDocument/2006/relationships/image" Target="../media/image5.png" /><Relationship Id="rId4" Type="http://schemas.openxmlformats.org/officeDocument/2006/relationships/image" Target="../media/image2.png" /><Relationship Id="rId9" Type="http://schemas.openxmlformats.org/officeDocument/2006/relationships/customXml" Target="../ink/ink4.xml" /><Relationship Id="rId1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 /><Relationship Id="rId3" Type="http://schemas.openxmlformats.org/officeDocument/2006/relationships/customXml" Target="../ink/ink7.xml" /><Relationship Id="rId7" Type="http://schemas.openxmlformats.org/officeDocument/2006/relationships/customXml" Target="../ink/ink9.xml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10.png" /><Relationship Id="rId5" Type="http://schemas.openxmlformats.org/officeDocument/2006/relationships/customXml" Target="../ink/ink8.xml" /><Relationship Id="rId4" Type="http://schemas.openxmlformats.org/officeDocument/2006/relationships/image" Target="../media/image310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0.png" /><Relationship Id="rId5" Type="http://schemas.openxmlformats.org/officeDocument/2006/relationships/customXml" Target="../ink/ink11.xml" /><Relationship Id="rId4" Type="http://schemas.openxmlformats.org/officeDocument/2006/relationships/image" Target="../media/image80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 /><Relationship Id="rId13" Type="http://schemas.openxmlformats.org/officeDocument/2006/relationships/image" Target="../media/image17.png" /><Relationship Id="rId3" Type="http://schemas.openxmlformats.org/officeDocument/2006/relationships/image" Target="../media/image12.png" /><Relationship Id="rId7" Type="http://schemas.openxmlformats.org/officeDocument/2006/relationships/image" Target="../media/image14.png" /><Relationship Id="rId12" Type="http://schemas.openxmlformats.org/officeDocument/2006/relationships/customXml" Target="../ink/ink16.xml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Relationship Id="rId6" Type="http://schemas.openxmlformats.org/officeDocument/2006/relationships/customXml" Target="../ink/ink13.xml" /><Relationship Id="rId11" Type="http://schemas.openxmlformats.org/officeDocument/2006/relationships/image" Target="../media/image16.png" /><Relationship Id="rId5" Type="http://schemas.openxmlformats.org/officeDocument/2006/relationships/image" Target="../media/image13.png" /><Relationship Id="rId10" Type="http://schemas.openxmlformats.org/officeDocument/2006/relationships/customXml" Target="../ink/ink15.xml" /><Relationship Id="rId4" Type="http://schemas.openxmlformats.org/officeDocument/2006/relationships/customXml" Target="../ink/ink12.xml" /><Relationship Id="rId9" Type="http://schemas.openxmlformats.org/officeDocument/2006/relationships/image" Target="../media/image15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1.pn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5.png" /><Relationship Id="rId4" Type="http://schemas.openxmlformats.org/officeDocument/2006/relationships/image" Target="../media/image24.png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0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5.pn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70A699-EB6A-8302-E567-6854688DA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409" y="895483"/>
            <a:ext cx="5786232" cy="3011190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PBLA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3B1D8-C754-A748-A10D-16007A4A4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6270" y="4142096"/>
            <a:ext cx="5338511" cy="1055142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Grade 7 </a:t>
            </a:r>
          </a:p>
          <a:p>
            <a:r>
              <a:rPr lang="en-US" sz="2000">
                <a:solidFill>
                  <a:schemeClr val="bg1"/>
                </a:solidFill>
              </a:rPr>
              <a:t>2024 - 2025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2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61E0C-F9D9-9874-2773-F44FE079A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164B8-19D6-391D-7E05-B2321DD84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Page 12-13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A850C-F55E-3ABB-4331-BE860EB3A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148" y="4306190"/>
            <a:ext cx="7055893" cy="107805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Expressions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925434D-2856-5C0E-3D22-E2693463AE62}"/>
              </a:ext>
            </a:extLst>
          </p:cNvPr>
          <p:cNvSpPr/>
          <p:nvPr/>
        </p:nvSpPr>
        <p:spPr>
          <a:xfrm>
            <a:off x="5383160" y="1209368"/>
            <a:ext cx="1624873" cy="15190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7200" b="1" dirty="0"/>
              <a:t>1</a:t>
            </a:r>
            <a:endParaRPr lang="en-US" sz="7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9D6E08-A077-17DE-021F-A5260267C0F7}"/>
              </a:ext>
            </a:extLst>
          </p:cNvPr>
          <p:cNvSpPr txBox="1"/>
          <p:nvPr/>
        </p:nvSpPr>
        <p:spPr>
          <a:xfrm>
            <a:off x="1928068" y="4969486"/>
            <a:ext cx="80110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rate of data transmissions </a:t>
            </a:r>
          </a:p>
          <a:p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from hope probe back to earth</a:t>
            </a:r>
          </a:p>
        </p:txBody>
      </p:sp>
    </p:spTree>
    <p:extLst>
      <p:ext uri="{BB962C8B-B14F-4D97-AF65-F5344CB8AC3E}">
        <p14:creationId xmlns:p14="http://schemas.microsoft.com/office/powerpoint/2010/main" val="392773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1E0ADC-E10E-0620-1246-A444BE05E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214969"/>
            <a:ext cx="11843384" cy="41520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4CE0AE-875D-0D0D-A91B-FEBDF2F0632C}"/>
              </a:ext>
            </a:extLst>
          </p:cNvPr>
          <p:cNvSpPr/>
          <p:nvPr/>
        </p:nvSpPr>
        <p:spPr>
          <a:xfrm>
            <a:off x="128587" y="4557252"/>
            <a:ext cx="11950342" cy="2085779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highlight>
                  <a:srgbClr val="FFFF00"/>
                </a:highlight>
              </a:rPr>
              <a:t>Research :</a:t>
            </a:r>
            <a:endParaRPr lang="en-US" sz="3600" b="1" dirty="0">
              <a:highlight>
                <a:srgbClr val="FFFF00"/>
              </a:highlight>
            </a:endParaRPr>
          </a:p>
          <a:p>
            <a:r>
              <a:rPr lang="en-US" sz="3600" dirty="0"/>
              <a:t>………………………………….…….….…..</a:t>
            </a:r>
          </a:p>
          <a:p>
            <a:r>
              <a:rPr lang="en-US" sz="3600" dirty="0"/>
              <a:t>………………………………….…….….…..</a:t>
            </a:r>
            <a:endParaRPr lang="en-US" sz="3600" b="1" dirty="0">
              <a:highlight>
                <a:srgbClr val="FFFF00"/>
              </a:highlight>
            </a:endParaRPr>
          </a:p>
          <a:p>
            <a:endParaRPr lang="en-US" b="1" dirty="0">
              <a:highlight>
                <a:srgbClr val="FFFF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230A7-B16E-32BD-6BF4-58B744D9ED47}"/>
              </a:ext>
            </a:extLst>
          </p:cNvPr>
          <p:cNvSpPr/>
          <p:nvPr/>
        </p:nvSpPr>
        <p:spPr>
          <a:xfrm>
            <a:off x="1622016" y="-174463"/>
            <a:ext cx="257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Page 12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2F31133-A3D5-D9A2-0CF5-D766670A833C}"/>
                  </a:ext>
                </a:extLst>
              </p14:cNvPr>
              <p14:cNvContentPartPr/>
              <p14:nvPr/>
            </p14:nvContentPartPr>
            <p14:xfrm>
              <a:off x="4837076" y="323849"/>
              <a:ext cx="360" cy="235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2F31133-A3D5-D9A2-0CF5-D766670A83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9076" y="305849"/>
                <a:ext cx="3600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F229C42-4388-688D-3368-0D7F5D124FC8}"/>
                  </a:ext>
                </a:extLst>
              </p14:cNvPr>
              <p14:cNvContentPartPr/>
              <p14:nvPr/>
            </p14:nvContentPartPr>
            <p14:xfrm>
              <a:off x="8902196" y="336809"/>
              <a:ext cx="225720" cy="239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F229C42-4388-688D-3368-0D7F5D124F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84556" y="319169"/>
                <a:ext cx="26136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9D0834-782C-9E38-4B5F-0587D6A0CCE0}"/>
                  </a:ext>
                </a:extLst>
              </p14:cNvPr>
              <p14:cNvContentPartPr/>
              <p14:nvPr/>
            </p14:nvContentPartPr>
            <p14:xfrm>
              <a:off x="9964916" y="766289"/>
              <a:ext cx="251280" cy="240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9D0834-782C-9E38-4B5F-0587D6A0CCE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947276" y="748649"/>
                <a:ext cx="286920" cy="27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5A78B18-CF38-2CCA-1571-75DF16CEF66D}"/>
              </a:ext>
            </a:extLst>
          </p:cNvPr>
          <p:cNvGrpSpPr/>
          <p:nvPr/>
        </p:nvGrpSpPr>
        <p:grpSpPr>
          <a:xfrm>
            <a:off x="618956" y="1843409"/>
            <a:ext cx="199080" cy="456480"/>
            <a:chOff x="618956" y="1843409"/>
            <a:chExt cx="199080" cy="45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6F4E846-E559-CD8A-272C-E64A4818B893}"/>
                    </a:ext>
                  </a:extLst>
                </p14:cNvPr>
                <p14:cNvContentPartPr/>
                <p14:nvPr/>
              </p14:nvContentPartPr>
              <p14:xfrm>
                <a:off x="618956" y="1901729"/>
                <a:ext cx="199080" cy="196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6F4E846-E559-CD8A-272C-E64A4818B89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1316" y="1884089"/>
                  <a:ext cx="2347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6E59110-000B-5C1A-159E-049997259BCE}"/>
                    </a:ext>
                  </a:extLst>
                </p14:cNvPr>
                <p14:cNvContentPartPr/>
                <p14:nvPr/>
              </p14:nvContentPartPr>
              <p14:xfrm>
                <a:off x="781316" y="1843409"/>
                <a:ext cx="15120" cy="456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6E59110-000B-5C1A-159E-049997259BC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3316" y="1825409"/>
                  <a:ext cx="50760" cy="49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CEFE2FB-4DC0-B953-8C4D-E4091DF7FB3A}"/>
                  </a:ext>
                </a:extLst>
              </p14:cNvPr>
              <p14:cNvContentPartPr/>
              <p14:nvPr/>
            </p14:nvContentPartPr>
            <p14:xfrm>
              <a:off x="4861556" y="2608769"/>
              <a:ext cx="200520" cy="298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CEFE2FB-4DC0-B953-8C4D-E4091DF7FB3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43916" y="2591129"/>
                <a:ext cx="236160" cy="33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180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299CC-E03C-8098-04EF-B959FA826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0028903" cy="31163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7307FD-14C8-EE6B-DB0C-C8EBD5FC3D62}"/>
              </a:ext>
            </a:extLst>
          </p:cNvPr>
          <p:cNvSpPr/>
          <p:nvPr/>
        </p:nvSpPr>
        <p:spPr>
          <a:xfrm>
            <a:off x="10500035" y="0"/>
            <a:ext cx="1486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 12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FD3C7-DA71-F743-230A-E6497353E061}"/>
              </a:ext>
            </a:extLst>
          </p:cNvPr>
          <p:cNvSpPr/>
          <p:nvPr/>
        </p:nvSpPr>
        <p:spPr>
          <a:xfrm>
            <a:off x="136989" y="3116399"/>
            <a:ext cx="4220467" cy="3577935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>
              <a:highlight>
                <a:srgbClr val="FFFF00"/>
              </a:highlight>
            </a:endParaRPr>
          </a:p>
          <a:p>
            <a:endParaRPr lang="en-US" b="1" dirty="0">
              <a:highlight>
                <a:srgbClr val="FFFF00"/>
              </a:highlight>
            </a:endParaRPr>
          </a:p>
          <a:p>
            <a:r>
              <a:rPr lang="en-US" b="1" dirty="0">
                <a:highlight>
                  <a:srgbClr val="FFFF00"/>
                </a:highlight>
              </a:rPr>
              <a:t>1.1</a:t>
            </a:r>
          </a:p>
          <a:p>
            <a:r>
              <a:rPr lang="en-US" b="1" dirty="0">
                <a:highlight>
                  <a:srgbClr val="FFFF00"/>
                </a:highlight>
              </a:rPr>
              <a:t>Hope Probe :</a:t>
            </a:r>
          </a:p>
          <a:p>
            <a:endParaRPr lang="en-US" sz="700" b="1" dirty="0">
              <a:highlight>
                <a:srgbClr val="FFFF00"/>
              </a:highlight>
            </a:endParaRPr>
          </a:p>
          <a:p>
            <a:pPr algn="ctr"/>
            <a:r>
              <a:rPr lang="en-US" sz="2400" b="1" dirty="0"/>
              <a:t>4x+8</a:t>
            </a:r>
          </a:p>
          <a:p>
            <a:pPr algn="ctr"/>
            <a:endParaRPr lang="en-US" sz="2400" b="1" dirty="0"/>
          </a:p>
          <a:p>
            <a:r>
              <a:rPr lang="en-US" b="1" dirty="0">
                <a:highlight>
                  <a:srgbClr val="00FFFF"/>
                </a:highlight>
              </a:rPr>
              <a:t>X increased by 3</a:t>
            </a:r>
          </a:p>
          <a:p>
            <a:r>
              <a:rPr lang="en-US" sz="2000" dirty="0"/>
              <a:t>…………………………………..….…..</a:t>
            </a:r>
          </a:p>
          <a:p>
            <a:endParaRPr lang="en-US" sz="2000" b="1" dirty="0">
              <a:highlight>
                <a:srgbClr val="FFFF00"/>
              </a:highlight>
            </a:endParaRPr>
          </a:p>
          <a:p>
            <a:r>
              <a:rPr lang="en-US" dirty="0"/>
              <a:t>………………………………….…….….…..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endParaRPr lang="en-US" dirty="0">
              <a:highlight>
                <a:srgbClr val="FFFF00"/>
              </a:highlight>
            </a:endParaRPr>
          </a:p>
          <a:p>
            <a:endParaRPr lang="en-US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9B4D36-7DC0-6E9B-C2BA-AB407E85D341}"/>
              </a:ext>
            </a:extLst>
          </p:cNvPr>
          <p:cNvSpPr/>
          <p:nvPr/>
        </p:nvSpPr>
        <p:spPr>
          <a:xfrm>
            <a:off x="4828588" y="2816942"/>
            <a:ext cx="7272648" cy="3961245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1.2</a:t>
            </a:r>
          </a:p>
          <a:p>
            <a:endParaRPr lang="en-US" b="1" dirty="0">
              <a:highlight>
                <a:srgbClr val="FFFF00"/>
              </a:highlight>
            </a:endParaRPr>
          </a:p>
          <a:p>
            <a:r>
              <a:rPr lang="en-US" b="1" dirty="0">
                <a:highlight>
                  <a:srgbClr val="FFFF00"/>
                </a:highlight>
              </a:rPr>
              <a:t>Hope </a:t>
            </a:r>
            <a:r>
              <a:rPr lang="en-US" b="1" dirty="0" err="1">
                <a:highlight>
                  <a:srgbClr val="FFFF00"/>
                </a:highlight>
              </a:rPr>
              <a:t>Prope</a:t>
            </a:r>
            <a:r>
              <a:rPr lang="en-US" b="1" dirty="0">
                <a:highlight>
                  <a:srgbClr val="FFFF00"/>
                </a:highlight>
              </a:rPr>
              <a:t>   </a:t>
            </a:r>
            <a:r>
              <a:rPr lang="en-US" b="1" dirty="0"/>
              <a:t>                                                   </a:t>
            </a:r>
            <a:r>
              <a:rPr lang="en-US" b="1" dirty="0">
                <a:highlight>
                  <a:srgbClr val="FFFF00"/>
                </a:highlight>
              </a:rPr>
              <a:t>  Another space craft :</a:t>
            </a:r>
          </a:p>
          <a:p>
            <a:r>
              <a:rPr lang="en-US" b="1" dirty="0"/>
              <a:t>                                                                                          2(3x+5)</a:t>
            </a:r>
            <a:endParaRPr lang="en-US" b="1" dirty="0">
              <a:highlight>
                <a:srgbClr val="FFFF00"/>
              </a:highlight>
            </a:endParaRPr>
          </a:p>
          <a:p>
            <a:r>
              <a:rPr lang="en-US" sz="1800" b="1" dirty="0"/>
              <a:t>      4x+8                                                                     Simplify : …………………….</a:t>
            </a:r>
          </a:p>
          <a:p>
            <a:r>
              <a:rPr lang="en-US" b="1" dirty="0">
                <a:highlight>
                  <a:srgbClr val="FFFF00"/>
                </a:highlight>
              </a:rPr>
              <a:t>If x=2    </a:t>
            </a:r>
            <a:r>
              <a:rPr lang="en-US" b="1" dirty="0"/>
              <a:t>                                                                     </a:t>
            </a:r>
            <a:r>
              <a:rPr lang="en-US" b="1" dirty="0">
                <a:highlight>
                  <a:srgbClr val="FFFF00"/>
                </a:highlight>
              </a:rPr>
              <a:t>  If x=2 </a:t>
            </a:r>
          </a:p>
          <a:p>
            <a:endParaRPr lang="en-US" b="1" dirty="0">
              <a:highlight>
                <a:srgbClr val="FFFF00"/>
              </a:highlight>
            </a:endParaRPr>
          </a:p>
          <a:p>
            <a:r>
              <a:rPr lang="en-US" b="1" dirty="0"/>
              <a:t>………………….…..                                           ……………………………..</a:t>
            </a:r>
          </a:p>
          <a:p>
            <a:endParaRPr lang="en-US" b="1" dirty="0"/>
          </a:p>
          <a:p>
            <a:r>
              <a:rPr lang="en-US" b="1" dirty="0"/>
              <a:t>Which space craft transmits the data </a:t>
            </a:r>
            <a:r>
              <a:rPr lang="en-US" b="1" dirty="0">
                <a:highlight>
                  <a:srgbClr val="00FF00"/>
                </a:highlight>
              </a:rPr>
              <a:t>faster</a:t>
            </a:r>
            <a:r>
              <a:rPr lang="en-US" b="1" dirty="0"/>
              <a:t> ?</a:t>
            </a:r>
          </a:p>
          <a:p>
            <a:r>
              <a:rPr lang="en-US" b="1" dirty="0"/>
              <a:t>…………………………………………………………………………………………</a:t>
            </a:r>
          </a:p>
          <a:p>
            <a:endParaRPr lang="en-US" b="1" dirty="0"/>
          </a:p>
          <a:p>
            <a:r>
              <a:rPr lang="en-US" b="1" dirty="0"/>
              <a:t>…………………………………………………………………………………………</a:t>
            </a:r>
          </a:p>
          <a:p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A2BF209-CB2E-7E3A-9E9D-DED91DC0AAD2}"/>
                  </a:ext>
                </a:extLst>
              </p14:cNvPr>
              <p14:cNvContentPartPr/>
              <p14:nvPr/>
            </p14:nvContentPartPr>
            <p14:xfrm>
              <a:off x="5964084" y="3148016"/>
              <a:ext cx="1787040" cy="267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A2BF209-CB2E-7E3A-9E9D-DED91DC0AA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6084" y="3130376"/>
                <a:ext cx="182268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14E078D-96C8-4060-4038-49BC25AC8E00}"/>
                  </a:ext>
                </a:extLst>
              </p14:cNvPr>
              <p14:cNvContentPartPr/>
              <p14:nvPr/>
            </p14:nvContentPartPr>
            <p14:xfrm>
              <a:off x="9027509" y="2990275"/>
              <a:ext cx="1236960" cy="357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14E078D-96C8-4060-4038-49BC25AC8E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09509" y="2972635"/>
                <a:ext cx="127260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72C0816-DAB0-E9F6-BF31-F11C87C58930}"/>
                  </a:ext>
                </a:extLst>
              </p14:cNvPr>
              <p14:cNvContentPartPr/>
              <p14:nvPr/>
            </p14:nvContentPartPr>
            <p14:xfrm>
              <a:off x="7751124" y="2816942"/>
              <a:ext cx="1214280" cy="370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72C0816-DAB0-E9F6-BF31-F11C87C589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33484" y="2799302"/>
                <a:ext cx="1249920" cy="40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079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C7EE11F-A9A1-1CE7-81A9-76F287D94D42}"/>
              </a:ext>
            </a:extLst>
          </p:cNvPr>
          <p:cNvSpPr/>
          <p:nvPr/>
        </p:nvSpPr>
        <p:spPr>
          <a:xfrm>
            <a:off x="6253317" y="4055806"/>
            <a:ext cx="5324168" cy="2517885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>
              <a:highlight>
                <a:srgbClr val="FFFF00"/>
              </a:highlight>
            </a:endParaRPr>
          </a:p>
          <a:p>
            <a:endParaRPr lang="en-US" b="1" dirty="0">
              <a:highlight>
                <a:srgbClr val="FFFF00"/>
              </a:highlight>
            </a:endParaRPr>
          </a:p>
          <a:p>
            <a:r>
              <a:rPr lang="en-US" b="1" dirty="0">
                <a:highlight>
                  <a:srgbClr val="FFFF00"/>
                </a:highlight>
              </a:rPr>
              <a:t>Another space craft</a:t>
            </a:r>
          </a:p>
          <a:p>
            <a:r>
              <a:rPr lang="en-US" sz="3200" dirty="0"/>
              <a:t>………………………….</a:t>
            </a: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726B1-B005-0528-CA95-2483E6C28476}"/>
              </a:ext>
            </a:extLst>
          </p:cNvPr>
          <p:cNvSpPr txBox="1"/>
          <p:nvPr/>
        </p:nvSpPr>
        <p:spPr>
          <a:xfrm>
            <a:off x="2839679" y="2622050"/>
            <a:ext cx="60984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highlight>
                  <a:srgbClr val="FFFF00"/>
                </a:highlight>
              </a:rPr>
              <a:t>1.3</a:t>
            </a:r>
          </a:p>
          <a:p>
            <a:pPr algn="ctr"/>
            <a:r>
              <a:rPr lang="en-US" sz="3200" b="1" dirty="0">
                <a:highlight>
                  <a:srgbClr val="FFFF00"/>
                </a:highlight>
              </a:rPr>
              <a:t>Modeling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2DEA83-B2A2-5F58-7673-2512D5AFFB00}"/>
              </a:ext>
            </a:extLst>
          </p:cNvPr>
          <p:cNvSpPr/>
          <p:nvPr/>
        </p:nvSpPr>
        <p:spPr>
          <a:xfrm>
            <a:off x="475159" y="4135320"/>
            <a:ext cx="5324168" cy="2517886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>
              <a:highlight>
                <a:srgbClr val="FFFF00"/>
              </a:highlight>
            </a:endParaRPr>
          </a:p>
          <a:p>
            <a:endParaRPr lang="en-US" b="1" dirty="0">
              <a:highlight>
                <a:srgbClr val="FFFF00"/>
              </a:highlight>
            </a:endParaRPr>
          </a:p>
          <a:p>
            <a:pPr algn="ctr"/>
            <a:endParaRPr lang="en-US" b="1" dirty="0">
              <a:highlight>
                <a:srgbClr val="FFFF00"/>
              </a:highlight>
            </a:endParaRPr>
          </a:p>
          <a:p>
            <a:r>
              <a:rPr lang="en-US" b="1" dirty="0">
                <a:highlight>
                  <a:srgbClr val="FFFF00"/>
                </a:highlight>
              </a:rPr>
              <a:t>Hope Probe</a:t>
            </a:r>
            <a:endParaRPr lang="en-US" sz="700" b="1" dirty="0">
              <a:highlight>
                <a:srgbClr val="FFFF00"/>
              </a:highlight>
            </a:endParaRPr>
          </a:p>
          <a:p>
            <a:r>
              <a:rPr lang="en-US" sz="2400" b="1" dirty="0"/>
              <a:t>4x+8</a:t>
            </a: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36662A-78D6-6C14-1E26-C6437C15E1AD}"/>
              </a:ext>
            </a:extLst>
          </p:cNvPr>
          <p:cNvSpPr/>
          <p:nvPr/>
        </p:nvSpPr>
        <p:spPr>
          <a:xfrm>
            <a:off x="10104890" y="0"/>
            <a:ext cx="19491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12 , 13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108167A-7A36-6E5D-2D22-4F80E08AD6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96"/>
          <a:stretch/>
        </p:blipFill>
        <p:spPr>
          <a:xfrm>
            <a:off x="0" y="119172"/>
            <a:ext cx="9822426" cy="202097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3303400-94F8-AF50-5BF5-EA9CB5F9E297}"/>
              </a:ext>
            </a:extLst>
          </p:cNvPr>
          <p:cNvSpPr/>
          <p:nvPr/>
        </p:nvSpPr>
        <p:spPr>
          <a:xfrm>
            <a:off x="2503063" y="2088533"/>
            <a:ext cx="634181" cy="18435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x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FA52BA-6B6C-E123-321C-C07A8272E595}"/>
              </a:ext>
            </a:extLst>
          </p:cNvPr>
          <p:cNvSpPr/>
          <p:nvPr/>
        </p:nvSpPr>
        <p:spPr>
          <a:xfrm>
            <a:off x="3533606" y="2572652"/>
            <a:ext cx="634181" cy="6110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C9CE39-8FDD-5BA4-3817-F7872BB4C71F}"/>
              </a:ext>
            </a:extLst>
          </p:cNvPr>
          <p:cNvSpPr/>
          <p:nvPr/>
        </p:nvSpPr>
        <p:spPr>
          <a:xfrm>
            <a:off x="3533606" y="2572651"/>
            <a:ext cx="634181" cy="6110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243E07-3A31-8A0D-A2FA-EDEAE2FC68F5}"/>
              </a:ext>
            </a:extLst>
          </p:cNvPr>
          <p:cNvSpPr/>
          <p:nvPr/>
        </p:nvSpPr>
        <p:spPr>
          <a:xfrm>
            <a:off x="3544190" y="2622050"/>
            <a:ext cx="634181" cy="6110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C64525-47B1-2EE2-E629-7D35EB7977C6}"/>
              </a:ext>
            </a:extLst>
          </p:cNvPr>
          <p:cNvSpPr/>
          <p:nvPr/>
        </p:nvSpPr>
        <p:spPr>
          <a:xfrm>
            <a:off x="2503063" y="2088533"/>
            <a:ext cx="634181" cy="18435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A70576-A03B-63CD-C58B-60C12C655730}"/>
              </a:ext>
            </a:extLst>
          </p:cNvPr>
          <p:cNvSpPr/>
          <p:nvPr/>
        </p:nvSpPr>
        <p:spPr>
          <a:xfrm>
            <a:off x="2512825" y="2114342"/>
            <a:ext cx="634181" cy="18435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387BCF-BD6D-3A4D-D1D3-3FBE0D163999}"/>
              </a:ext>
            </a:extLst>
          </p:cNvPr>
          <p:cNvSpPr/>
          <p:nvPr/>
        </p:nvSpPr>
        <p:spPr>
          <a:xfrm>
            <a:off x="2493301" y="2062724"/>
            <a:ext cx="634181" cy="18435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59741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6214F-844A-0938-9FF6-399A08C7A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261" y="-449249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Page 14-15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0300-019E-6D24-B439-99011CD2E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3536" y="2909429"/>
            <a:ext cx="7055893" cy="107805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Re-writing Expressions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E2DD5F5-FA17-9086-4A20-9374F5C1C1F2}"/>
              </a:ext>
            </a:extLst>
          </p:cNvPr>
          <p:cNvSpPr/>
          <p:nvPr/>
        </p:nvSpPr>
        <p:spPr>
          <a:xfrm>
            <a:off x="5454098" y="419358"/>
            <a:ext cx="1624873" cy="15190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7200" b="1" dirty="0"/>
              <a:t>2</a:t>
            </a:r>
            <a:endParaRPr lang="en-US" sz="7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62F53-4A09-C7AE-27E1-13CB89C0A84A}"/>
              </a:ext>
            </a:extLst>
          </p:cNvPr>
          <p:cNvSpPr txBox="1"/>
          <p:nvPr/>
        </p:nvSpPr>
        <p:spPr>
          <a:xfrm>
            <a:off x="430236" y="3364115"/>
            <a:ext cx="85700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hope probe uses solar Panel </a:t>
            </a:r>
          </a:p>
          <a:p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generate energy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67F99-A248-7485-07B9-3A59FC8AC9D7}"/>
              </a:ext>
            </a:extLst>
          </p:cNvPr>
          <p:cNvSpPr txBox="1"/>
          <p:nvPr/>
        </p:nvSpPr>
        <p:spPr>
          <a:xfrm>
            <a:off x="346323" y="5105113"/>
            <a:ext cx="118404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Student will calculate the energy from solar panel </a:t>
            </a:r>
          </a:p>
          <a:p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given the number of optimal sunlight hours </a:t>
            </a:r>
          </a:p>
        </p:txBody>
      </p:sp>
    </p:spTree>
    <p:extLst>
      <p:ext uri="{BB962C8B-B14F-4D97-AF65-F5344CB8AC3E}">
        <p14:creationId xmlns:p14="http://schemas.microsoft.com/office/powerpoint/2010/main" val="369647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71907-5084-F09B-3B65-53866C27D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1A5AB1-D0A4-947C-278D-BDAEE022B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97248" cy="20795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C5B7A1-A370-A6E1-6E61-9158BF2A37CB}"/>
              </a:ext>
            </a:extLst>
          </p:cNvPr>
          <p:cNvSpPr/>
          <p:nvPr/>
        </p:nvSpPr>
        <p:spPr>
          <a:xfrm>
            <a:off x="560438" y="2170056"/>
            <a:ext cx="11312013" cy="4466718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>
              <a:highlight>
                <a:srgbClr val="FFFF00"/>
              </a:highlight>
            </a:endParaRPr>
          </a:p>
          <a:p>
            <a:endParaRPr lang="en-US" b="1" dirty="0">
              <a:highlight>
                <a:srgbClr val="FFFF00"/>
              </a:highlight>
            </a:endParaRPr>
          </a:p>
          <a:p>
            <a:pPr algn="ctr"/>
            <a:endParaRPr lang="en-US" b="1" dirty="0">
              <a:highlight>
                <a:srgbClr val="FFFF00"/>
              </a:highlight>
            </a:endParaRPr>
          </a:p>
          <a:p>
            <a:pPr algn="ctr"/>
            <a:r>
              <a:rPr lang="en-US" sz="2800" b="1" dirty="0">
                <a:highlight>
                  <a:srgbClr val="FFFF00"/>
                </a:highlight>
              </a:rPr>
              <a:t>Rewrite  this expression </a:t>
            </a:r>
          </a:p>
          <a:p>
            <a:pPr algn="ctr"/>
            <a:endParaRPr lang="en-US" sz="700" b="1" dirty="0">
              <a:highlight>
                <a:srgbClr val="FFFF00"/>
              </a:highlight>
            </a:endParaRPr>
          </a:p>
          <a:p>
            <a:pPr algn="ctr"/>
            <a:endParaRPr lang="en-US" sz="700" b="1" dirty="0">
              <a:highlight>
                <a:srgbClr val="FFFF00"/>
              </a:highlight>
            </a:endParaRPr>
          </a:p>
          <a:p>
            <a:pPr algn="ctr"/>
            <a:endParaRPr lang="en-US" sz="700" b="1" dirty="0">
              <a:highlight>
                <a:srgbClr val="FFFF00"/>
              </a:highlight>
            </a:endParaRPr>
          </a:p>
          <a:p>
            <a:pPr algn="ctr"/>
            <a:endParaRPr lang="en-US" sz="700" b="1" dirty="0">
              <a:highlight>
                <a:srgbClr val="FFFF00"/>
              </a:highlight>
            </a:endParaRPr>
          </a:p>
          <a:p>
            <a:pPr algn="ctr"/>
            <a:endParaRPr lang="en-US" sz="700" b="1" dirty="0">
              <a:highlight>
                <a:srgbClr val="FFFF00"/>
              </a:highlight>
            </a:endParaRPr>
          </a:p>
          <a:p>
            <a:r>
              <a:rPr lang="en-US" sz="3200" b="1" dirty="0"/>
              <a:t>5(2z+6)                                                                                                5(2z+6)</a:t>
            </a:r>
          </a:p>
          <a:p>
            <a:endParaRPr lang="en-US" sz="2400" b="1" dirty="0"/>
          </a:p>
          <a:p>
            <a:r>
              <a:rPr lang="en-US" sz="2400" b="1" dirty="0"/>
              <a:t> ……………..                                                                                                                          ………………   </a:t>
            </a:r>
          </a:p>
          <a:p>
            <a:r>
              <a:rPr lang="en-US" sz="2400" b="1" dirty="0"/>
              <a:t>                             </a:t>
            </a:r>
          </a:p>
          <a:p>
            <a:r>
              <a:rPr lang="en-US" sz="2800" b="1" dirty="0"/>
              <a:t>Explain:                                                                                                              Explain:</a:t>
            </a:r>
            <a:endParaRPr lang="en-US" sz="4800" b="1" dirty="0"/>
          </a:p>
          <a:p>
            <a:r>
              <a:rPr lang="en-US" sz="2400" dirty="0"/>
              <a:t>……………..                                                                                                                          ………………</a:t>
            </a: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3A2C20F-CCA2-BEF9-257C-675DEB4B25ED}"/>
                  </a:ext>
                </a:extLst>
              </p14:cNvPr>
              <p14:cNvContentPartPr/>
              <p14:nvPr/>
            </p14:nvContentPartPr>
            <p14:xfrm>
              <a:off x="1459196" y="2681431"/>
              <a:ext cx="4101120" cy="569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3A2C20F-CCA2-BEF9-257C-675DEB4B25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1196" y="2663431"/>
                <a:ext cx="4136760" cy="60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91D7174-31C2-C104-96D0-729F1092D6F9}"/>
                  </a:ext>
                </a:extLst>
              </p14:cNvPr>
              <p14:cNvContentPartPr/>
              <p14:nvPr/>
            </p14:nvContentPartPr>
            <p14:xfrm>
              <a:off x="5648156" y="2770711"/>
              <a:ext cx="4809600" cy="607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91D7174-31C2-C104-96D0-729F1092D6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30156" y="2752711"/>
                <a:ext cx="4845240" cy="64296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A9C01606-57BB-2137-3D28-385502D3597B}"/>
              </a:ext>
            </a:extLst>
          </p:cNvPr>
          <p:cNvSpPr/>
          <p:nvPr/>
        </p:nvSpPr>
        <p:spPr>
          <a:xfrm>
            <a:off x="9483162" y="1478458"/>
            <a:ext cx="19491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14 , 15</a:t>
            </a:r>
          </a:p>
        </p:txBody>
      </p:sp>
    </p:spTree>
    <p:extLst>
      <p:ext uri="{BB962C8B-B14F-4D97-AF65-F5344CB8AC3E}">
        <p14:creationId xmlns:p14="http://schemas.microsoft.com/office/powerpoint/2010/main" val="1021803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7B483-2A3A-3AD5-65EA-DBC4D2466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47861B-7105-BDB7-3CE0-98F3E4893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32" y="69886"/>
            <a:ext cx="9254359" cy="31829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C2A09F-404C-9C7E-177F-236F727952AD}"/>
              </a:ext>
            </a:extLst>
          </p:cNvPr>
          <p:cNvSpPr/>
          <p:nvPr/>
        </p:nvSpPr>
        <p:spPr>
          <a:xfrm>
            <a:off x="150532" y="3252825"/>
            <a:ext cx="11890936" cy="3369201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Simplify the expressions :</a:t>
            </a:r>
          </a:p>
          <a:p>
            <a:pPr algn="ctr"/>
            <a:endParaRPr lang="en-US" b="1" dirty="0">
              <a:highlight>
                <a:srgbClr val="FFFF00"/>
              </a:highlight>
            </a:endParaRPr>
          </a:p>
          <a:p>
            <a:pPr algn="ctr"/>
            <a:endParaRPr lang="en-US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DD049-C7D7-65CB-1152-8A069CC63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251" y="3783465"/>
            <a:ext cx="4433039" cy="10085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E0FA6D-EA56-7F8E-7D2A-56FFC2095B3D}"/>
              </a:ext>
            </a:extLst>
          </p:cNvPr>
          <p:cNvSpPr/>
          <p:nvPr/>
        </p:nvSpPr>
        <p:spPr>
          <a:xfrm>
            <a:off x="8524044" y="235974"/>
            <a:ext cx="31233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14 , 15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911A8C-716C-E07C-85E6-2B494EFD1D82}"/>
                  </a:ext>
                </a:extLst>
              </p14:cNvPr>
              <p14:cNvContentPartPr/>
              <p14:nvPr/>
            </p14:nvContentPartPr>
            <p14:xfrm>
              <a:off x="972836" y="309391"/>
              <a:ext cx="823680" cy="103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911A8C-716C-E07C-85E6-2B494EFD1D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1196" y="165751"/>
                <a:ext cx="96732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7A570ED-6819-E57F-DEC9-09E15D005152}"/>
                  </a:ext>
                </a:extLst>
              </p14:cNvPr>
              <p14:cNvContentPartPr/>
              <p14:nvPr/>
            </p14:nvContentPartPr>
            <p14:xfrm>
              <a:off x="3317876" y="899071"/>
              <a:ext cx="20664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7A570ED-6819-E57F-DEC9-09E15D0051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45876" y="755071"/>
                <a:ext cx="35028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DA443D-65FE-B467-81B8-5981045EA6CE}"/>
                  </a:ext>
                </a:extLst>
              </p14:cNvPr>
              <p14:cNvContentPartPr/>
              <p14:nvPr/>
            </p14:nvContentPartPr>
            <p14:xfrm>
              <a:off x="4202756" y="972871"/>
              <a:ext cx="5508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DA443D-65FE-B467-81B8-5981045EA6C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30756" y="828871"/>
                <a:ext cx="1987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218F54B-5856-B4C9-829F-D90C1E8F049F}"/>
                  </a:ext>
                </a:extLst>
              </p14:cNvPr>
              <p14:cNvContentPartPr/>
              <p14:nvPr/>
            </p14:nvContentPartPr>
            <p14:xfrm>
              <a:off x="5279516" y="943351"/>
              <a:ext cx="10080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218F54B-5856-B4C9-829F-D90C1E8F049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07876" y="799351"/>
                <a:ext cx="2444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FEB29FF-E0B6-B32C-6111-A3EB4DFB6050}"/>
                  </a:ext>
                </a:extLst>
              </p14:cNvPr>
              <p14:cNvContentPartPr/>
              <p14:nvPr/>
            </p14:nvContentPartPr>
            <p14:xfrm>
              <a:off x="6355916" y="722671"/>
              <a:ext cx="5508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FEB29FF-E0B6-B32C-6111-A3EB4DFB605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84276" y="578671"/>
                <a:ext cx="198720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399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C52B-F775-C020-241D-19D252C5B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F657D9-0665-7E28-6585-449273DA0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48041" cy="30244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DBED9E-5F21-DFD4-B90B-F6AA1D3EEB30}"/>
              </a:ext>
            </a:extLst>
          </p:cNvPr>
          <p:cNvSpPr/>
          <p:nvPr/>
        </p:nvSpPr>
        <p:spPr>
          <a:xfrm>
            <a:off x="194779" y="3238077"/>
            <a:ext cx="3507068" cy="3369201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Example 1 :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……………………………………….</a:t>
            </a:r>
          </a:p>
          <a:p>
            <a:pPr algn="ctr"/>
            <a:r>
              <a:rPr lang="en-US" b="1" dirty="0"/>
              <a:t>………………………………………..</a:t>
            </a:r>
          </a:p>
          <a:p>
            <a:pPr algn="ctr"/>
            <a:r>
              <a:rPr lang="en-US" sz="2400" b="1" dirty="0"/>
              <a:t>Formula </a:t>
            </a:r>
          </a:p>
          <a:p>
            <a:pPr algn="ctr"/>
            <a:r>
              <a:rPr lang="en-US" sz="2000" b="1" dirty="0"/>
              <a:t>…………………….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77DA12-BB56-F5CB-4114-64A2790D90B5}"/>
              </a:ext>
            </a:extLst>
          </p:cNvPr>
          <p:cNvSpPr/>
          <p:nvPr/>
        </p:nvSpPr>
        <p:spPr>
          <a:xfrm>
            <a:off x="554589" y="5744065"/>
            <a:ext cx="2580968" cy="7155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Pictures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79D999-C642-994A-47BC-FDF34DE9EA35}"/>
              </a:ext>
            </a:extLst>
          </p:cNvPr>
          <p:cNvSpPr/>
          <p:nvPr/>
        </p:nvSpPr>
        <p:spPr>
          <a:xfrm>
            <a:off x="9225490" y="1220657"/>
            <a:ext cx="2833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14 , 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3B389-11F5-00C0-A890-6A3EF842DCF3}"/>
              </a:ext>
            </a:extLst>
          </p:cNvPr>
          <p:cNvSpPr/>
          <p:nvPr/>
        </p:nvSpPr>
        <p:spPr>
          <a:xfrm>
            <a:off x="4108018" y="3238077"/>
            <a:ext cx="3507068" cy="3369201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Example 2 :</a:t>
            </a:r>
          </a:p>
          <a:p>
            <a:pPr algn="ctr"/>
            <a:endParaRPr lang="en-US" b="1" dirty="0">
              <a:highlight>
                <a:srgbClr val="FFFF00"/>
              </a:highlight>
            </a:endParaRPr>
          </a:p>
          <a:p>
            <a:pPr algn="ctr"/>
            <a:r>
              <a:rPr lang="en-US" b="1" dirty="0"/>
              <a:t>……………………………………….</a:t>
            </a:r>
          </a:p>
          <a:p>
            <a:pPr algn="ctr"/>
            <a:r>
              <a:rPr lang="en-US" b="1" dirty="0"/>
              <a:t>………………………………………..</a:t>
            </a:r>
          </a:p>
          <a:p>
            <a:pPr algn="ctr"/>
            <a:r>
              <a:rPr lang="en-US" sz="2400" b="1" dirty="0"/>
              <a:t>Formula </a:t>
            </a:r>
          </a:p>
          <a:p>
            <a:pPr algn="ctr"/>
            <a:r>
              <a:rPr lang="en-US" sz="2000" b="1" dirty="0"/>
              <a:t>…………………….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6F09FD-D1C4-6E00-6A26-85A1B201C852}"/>
              </a:ext>
            </a:extLst>
          </p:cNvPr>
          <p:cNvSpPr/>
          <p:nvPr/>
        </p:nvSpPr>
        <p:spPr>
          <a:xfrm>
            <a:off x="4394087" y="5759029"/>
            <a:ext cx="2580968" cy="7155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Pictures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9FB476-7E8A-6E9B-83F2-A250A3A33EE9}"/>
              </a:ext>
            </a:extLst>
          </p:cNvPr>
          <p:cNvSpPr/>
          <p:nvPr/>
        </p:nvSpPr>
        <p:spPr>
          <a:xfrm>
            <a:off x="8021257" y="3230703"/>
            <a:ext cx="3507068" cy="3369201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Example 3 :</a:t>
            </a:r>
          </a:p>
          <a:p>
            <a:pPr algn="ctr"/>
            <a:endParaRPr lang="en-US" b="1" dirty="0">
              <a:highlight>
                <a:srgbClr val="FFFF00"/>
              </a:highlight>
            </a:endParaRPr>
          </a:p>
          <a:p>
            <a:pPr algn="ctr"/>
            <a:r>
              <a:rPr lang="en-US" b="1" dirty="0"/>
              <a:t>……………………………………….</a:t>
            </a:r>
          </a:p>
          <a:p>
            <a:pPr algn="ctr"/>
            <a:r>
              <a:rPr lang="en-US" b="1" dirty="0"/>
              <a:t>………………………………………..</a:t>
            </a:r>
          </a:p>
          <a:p>
            <a:pPr algn="ctr"/>
            <a:r>
              <a:rPr lang="en-US" sz="2400" b="1" dirty="0"/>
              <a:t>Formula </a:t>
            </a:r>
          </a:p>
          <a:p>
            <a:pPr algn="ctr"/>
            <a:r>
              <a:rPr lang="en-US" sz="2000" b="1" dirty="0"/>
              <a:t>…………………….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04199-9E72-7A39-B31C-9E28800B5FE6}"/>
              </a:ext>
            </a:extLst>
          </p:cNvPr>
          <p:cNvSpPr/>
          <p:nvPr/>
        </p:nvSpPr>
        <p:spPr>
          <a:xfrm>
            <a:off x="8307326" y="5751655"/>
            <a:ext cx="2580968" cy="7155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2989127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48C43-0E26-8972-2142-18FEA168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8476EE-BEAD-5590-C72E-9BFCE9A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965580"/>
            <a:ext cx="5204489" cy="3160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Page 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BCFA7-0A1A-2BB7-8E84-BA9650612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0817" y="4409960"/>
            <a:ext cx="4508641" cy="11164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Re-writing Expressions</a:t>
            </a: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3BAE8A39-4C5C-EA03-6873-729F863885C1}"/>
              </a:ext>
            </a:extLst>
          </p:cNvPr>
          <p:cNvSpPr/>
          <p:nvPr/>
        </p:nvSpPr>
        <p:spPr>
          <a:xfrm>
            <a:off x="5383160" y="1209368"/>
            <a:ext cx="1624873" cy="15190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7200" b="1" dirty="0"/>
              <a:t>3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869569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4F9F8C-FEA4-BB90-B35F-440F5443F3A4}"/>
              </a:ext>
            </a:extLst>
          </p:cNvPr>
          <p:cNvSpPr txBox="1"/>
          <p:nvPr/>
        </p:nvSpPr>
        <p:spPr>
          <a:xfrm>
            <a:off x="722672" y="2462688"/>
            <a:ext cx="108105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Search and Learn about the </a:t>
            </a:r>
            <a:r>
              <a:rPr lang="en-US" sz="3200" b="1" dirty="0">
                <a:highlight>
                  <a:srgbClr val="00FFFF"/>
                </a:highlight>
              </a:rPr>
              <a:t>distance between Earth and </a:t>
            </a:r>
          </a:p>
          <a:p>
            <a:r>
              <a:rPr lang="en-US" sz="3200" b="1" dirty="0">
                <a:highlight>
                  <a:srgbClr val="00FFFF"/>
                </a:highlight>
              </a:rPr>
              <a:t>other planets </a:t>
            </a:r>
          </a:p>
          <a:p>
            <a:r>
              <a:rPr lang="en-US" sz="3200" b="1" dirty="0"/>
              <a:t>and the </a:t>
            </a:r>
            <a:r>
              <a:rPr lang="en-US" sz="3200" b="1" dirty="0">
                <a:highlight>
                  <a:srgbClr val="FFFF00"/>
                </a:highlight>
              </a:rPr>
              <a:t>amount of spacecraft fuel needed 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85384A-74EE-ACB8-15B2-910E398EC0B9}"/>
              </a:ext>
            </a:extLst>
          </p:cNvPr>
          <p:cNvSpPr/>
          <p:nvPr/>
        </p:nvSpPr>
        <p:spPr>
          <a:xfrm>
            <a:off x="3812664" y="637090"/>
            <a:ext cx="3770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Objectives:</a:t>
            </a:r>
          </a:p>
        </p:txBody>
      </p:sp>
    </p:spTree>
    <p:extLst>
      <p:ext uri="{BB962C8B-B14F-4D97-AF65-F5344CB8AC3E}">
        <p14:creationId xmlns:p14="http://schemas.microsoft.com/office/powerpoint/2010/main" val="4193895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D199F-BD82-F373-A11B-8B35928D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4009D-3ED5-24B8-77D4-317C5167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Page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52AAA-C535-0C94-8621-3BAAC36D8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098146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C5AA1CD-4C06-B56C-7C8F-7282DC55A5D8}"/>
              </a:ext>
            </a:extLst>
          </p:cNvPr>
          <p:cNvSpPr/>
          <p:nvPr/>
        </p:nvSpPr>
        <p:spPr>
          <a:xfrm>
            <a:off x="9264293" y="-104346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16 , 17</a:t>
            </a:r>
          </a:p>
        </p:txBody>
      </p:sp>
    </p:spTree>
    <p:extLst>
      <p:ext uri="{BB962C8B-B14F-4D97-AF65-F5344CB8AC3E}">
        <p14:creationId xmlns:p14="http://schemas.microsoft.com/office/powerpoint/2010/main" val="312760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FF147377-BE62-E9F7-0C0E-06E0E34141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2054525"/>
                  </p:ext>
                </p:extLst>
              </p:nvPr>
            </p:nvGraphicFramePr>
            <p:xfrm>
              <a:off x="454742" y="167640"/>
              <a:ext cx="10928555" cy="6522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58962">
                      <a:extLst>
                        <a:ext uri="{9D8B030D-6E8A-4147-A177-3AD203B41FA5}">
                          <a16:colId xmlns:a16="http://schemas.microsoft.com/office/drawing/2014/main" val="1426022608"/>
                        </a:ext>
                      </a:extLst>
                    </a:gridCol>
                    <a:gridCol w="2359742">
                      <a:extLst>
                        <a:ext uri="{9D8B030D-6E8A-4147-A177-3AD203B41FA5}">
                          <a16:colId xmlns:a16="http://schemas.microsoft.com/office/drawing/2014/main" val="3089044845"/>
                        </a:ext>
                      </a:extLst>
                    </a:gridCol>
                    <a:gridCol w="6309851">
                      <a:extLst>
                        <a:ext uri="{9D8B030D-6E8A-4147-A177-3AD203B41FA5}">
                          <a16:colId xmlns:a16="http://schemas.microsoft.com/office/drawing/2014/main" val="1155931128"/>
                        </a:ext>
                      </a:extLst>
                    </a:gridCol>
                  </a:tblGrid>
                  <a:tr h="873161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/>
                        </a:p>
                        <a:p>
                          <a:pPr algn="ctr"/>
                          <a:endParaRPr lang="en-US" sz="2400" b="1" dirty="0"/>
                        </a:p>
                        <a:p>
                          <a:pPr algn="ctr"/>
                          <a:r>
                            <a:rPr lang="en-US" sz="4000" b="1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a:t>Planets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Average distance between the earth</a:t>
                          </a:r>
                        </a:p>
                        <a:p>
                          <a:pPr algn="ctr"/>
                          <a:r>
                            <a:rPr lang="en-US" sz="2000" b="1" dirty="0"/>
                            <a:t> and the planet</a:t>
                          </a:r>
                        </a:p>
                        <a:p>
                          <a:pPr algn="ctr"/>
                          <a:r>
                            <a:rPr lang="en-US" sz="3200" b="1" dirty="0">
                              <a:solidFill>
                                <a:srgbClr val="7030A0"/>
                              </a:solidFill>
                            </a:rPr>
                            <a:t>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Total fuel needed in kilogram</a:t>
                          </a:r>
                        </a:p>
                        <a:p>
                          <a:pPr algn="ctr"/>
                          <a:endParaRPr lang="en-US" sz="2400" b="1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1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  <m:r>
                                  <a:rPr lang="en-US" sz="3600" b="1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  <m:r>
                                  <a:rPr lang="en-US" sz="3600" b="1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  <m:r>
                                  <a:rPr lang="en-US" sz="3600" b="1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US" sz="3600" b="1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3600" b="1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𝟓𝟎𝟎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76023984"/>
                      </a:ext>
                    </a:extLst>
                  </a:tr>
                  <a:tr h="94158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1" dirty="0">
                            <a:solidFill>
                              <a:srgbClr val="C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rgbClr val="C00000"/>
                              </a:solidFill>
                            </a:rPr>
                            <a:t>Mars</a:t>
                          </a:r>
                        </a:p>
                        <a:p>
                          <a:pPr algn="ctr"/>
                          <a:endParaRPr lang="en-US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300</a:t>
                          </a:r>
                        </a:p>
                        <a:p>
                          <a:pPr algn="ctr"/>
                          <a:r>
                            <a:rPr lang="en-US" sz="1800" b="1" dirty="0"/>
                            <a:t>Million kilometers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dirty="0"/>
                            <a:t>F = </a:t>
                          </a:r>
                          <a:r>
                            <a:rPr lang="en-US" sz="2400" b="1" i="1" dirty="0"/>
                            <a:t>…………</a:t>
                          </a:r>
                          <a:r>
                            <a:rPr lang="en-US" sz="2400" b="1" dirty="0"/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858024"/>
                      </a:ext>
                    </a:extLst>
                  </a:tr>
                  <a:tr h="903242"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rgbClr val="C00000"/>
                              </a:solidFill>
                            </a:rPr>
                            <a:t>Jupiter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……………….</a:t>
                          </a:r>
                        </a:p>
                        <a:p>
                          <a:pPr algn="ctr"/>
                          <a:endParaRPr lang="en-US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/>
                            <a:t>Million kilometers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 = </a:t>
                          </a:r>
                          <a:r>
                            <a:rPr lang="en-US" sz="24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…………</a:t>
                          </a:r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2243125"/>
                      </a:ext>
                    </a:extLst>
                  </a:tr>
                  <a:tr h="961252"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………………………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……………….</a:t>
                          </a:r>
                        </a:p>
                        <a:p>
                          <a:pPr algn="ctr"/>
                          <a:endParaRPr lang="en-US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/>
                            <a:t>Million kilometers</a:t>
                          </a:r>
                        </a:p>
                        <a:p>
                          <a:pPr algn="ctr"/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 = </a:t>
                          </a:r>
                          <a:r>
                            <a:rPr lang="en-US" sz="24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…………</a:t>
                          </a:r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21491"/>
                      </a:ext>
                    </a:extLst>
                  </a:tr>
                  <a:tr h="961252"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………………………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……………….</a:t>
                          </a:r>
                        </a:p>
                        <a:p>
                          <a:pPr algn="ctr"/>
                          <a:endParaRPr lang="en-US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/>
                            <a:t>Million kilometers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 = </a:t>
                          </a:r>
                          <a:r>
                            <a:rPr lang="en-US" sz="24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…………</a:t>
                          </a:r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885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FF147377-BE62-E9F7-0C0E-06E0E34141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2054525"/>
                  </p:ext>
                </p:extLst>
              </p:nvPr>
            </p:nvGraphicFramePr>
            <p:xfrm>
              <a:off x="454742" y="167640"/>
              <a:ext cx="10928555" cy="6522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58962">
                      <a:extLst>
                        <a:ext uri="{9D8B030D-6E8A-4147-A177-3AD203B41FA5}">
                          <a16:colId xmlns:a16="http://schemas.microsoft.com/office/drawing/2014/main" val="1426022608"/>
                        </a:ext>
                      </a:extLst>
                    </a:gridCol>
                    <a:gridCol w="2359742">
                      <a:extLst>
                        <a:ext uri="{9D8B030D-6E8A-4147-A177-3AD203B41FA5}">
                          <a16:colId xmlns:a16="http://schemas.microsoft.com/office/drawing/2014/main" val="3089044845"/>
                        </a:ext>
                      </a:extLst>
                    </a:gridCol>
                    <a:gridCol w="6309851">
                      <a:extLst>
                        <a:ext uri="{9D8B030D-6E8A-4147-A177-3AD203B41FA5}">
                          <a16:colId xmlns:a16="http://schemas.microsoft.com/office/drawing/2014/main" val="1155931128"/>
                        </a:ext>
                      </a:extLst>
                    </a:gridCol>
                  </a:tblGrid>
                  <a:tr h="1493520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/>
                        </a:p>
                        <a:p>
                          <a:pPr algn="ctr"/>
                          <a:endParaRPr lang="en-US" sz="2400" b="1" dirty="0"/>
                        </a:p>
                        <a:p>
                          <a:pPr algn="ctr"/>
                          <a:r>
                            <a:rPr lang="en-US" sz="4000" b="1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a:t>Planets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Average distance between the earth</a:t>
                          </a:r>
                        </a:p>
                        <a:p>
                          <a:pPr algn="ctr"/>
                          <a:r>
                            <a:rPr lang="en-US" sz="2000" b="1" dirty="0"/>
                            <a:t> and the planet</a:t>
                          </a:r>
                        </a:p>
                        <a:p>
                          <a:pPr algn="ctr"/>
                          <a:r>
                            <a:rPr lang="en-US" sz="3200" b="1" dirty="0">
                              <a:solidFill>
                                <a:srgbClr val="7030A0"/>
                              </a:solidFill>
                            </a:rPr>
                            <a:t>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3263" t="-2857" r="-193" b="-3461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6023984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1" dirty="0">
                            <a:solidFill>
                              <a:srgbClr val="C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rgbClr val="C00000"/>
                              </a:solidFill>
                            </a:rPr>
                            <a:t>Mars</a:t>
                          </a:r>
                        </a:p>
                        <a:p>
                          <a:pPr algn="ctr"/>
                          <a:endParaRPr lang="en-US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300</a:t>
                          </a:r>
                        </a:p>
                        <a:p>
                          <a:pPr algn="ctr"/>
                          <a:r>
                            <a:rPr lang="en-US" sz="1800" b="1" dirty="0"/>
                            <a:t>Million kilometers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dirty="0"/>
                            <a:t>F = </a:t>
                          </a:r>
                          <a:r>
                            <a:rPr lang="en-US" sz="2400" b="1" i="1" dirty="0"/>
                            <a:t>…………</a:t>
                          </a:r>
                          <a:r>
                            <a:rPr lang="en-US" sz="2400" b="1" dirty="0"/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858024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rgbClr val="C00000"/>
                              </a:solidFill>
                            </a:rPr>
                            <a:t>Jupiter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……………….</a:t>
                          </a:r>
                        </a:p>
                        <a:p>
                          <a:pPr algn="ctr"/>
                          <a:endParaRPr lang="en-US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/>
                            <a:t>Million kilometers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 = </a:t>
                          </a:r>
                          <a:r>
                            <a:rPr lang="en-US" sz="24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…………</a:t>
                          </a:r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2243125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………………………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……………….</a:t>
                          </a:r>
                        </a:p>
                        <a:p>
                          <a:pPr algn="ctr"/>
                          <a:endParaRPr lang="en-US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/>
                            <a:t>Million kilometers</a:t>
                          </a:r>
                        </a:p>
                        <a:p>
                          <a:pPr algn="ctr"/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 = </a:t>
                          </a:r>
                          <a:r>
                            <a:rPr lang="en-US" sz="24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…………</a:t>
                          </a:r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2149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………………………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/>
                        </a:p>
                        <a:p>
                          <a:pPr algn="ctr"/>
                          <a:r>
                            <a:rPr lang="en-US" b="1" dirty="0"/>
                            <a:t>……………….</a:t>
                          </a:r>
                        </a:p>
                        <a:p>
                          <a:pPr algn="ctr"/>
                          <a:endParaRPr lang="en-US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/>
                            <a:t>Million kilometers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………………………………….………………….</a:t>
                          </a:r>
                        </a:p>
                        <a:p>
                          <a:pPr algn="ctr"/>
                          <a:r>
                            <a:rPr lang="en-US" sz="2400" b="0" dirty="0"/>
                            <a:t>……………………………………..………………</a:t>
                          </a:r>
                        </a:p>
                        <a:p>
                          <a:pPr algn="ctr"/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 = </a:t>
                          </a:r>
                          <a:r>
                            <a:rPr lang="en-US" sz="24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…………</a:t>
                          </a:r>
                          <a:r>
                            <a:rPr lang="en-US" sz="24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kilogram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8858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06808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Distance to Mars: How far away is the Red Planet? | Space">
            <a:extLst>
              <a:ext uri="{FF2B5EF4-FFF2-40B4-BE49-F238E27FC236}">
                <a16:creationId xmlns:a16="http://schemas.microsoft.com/office/drawing/2014/main" id="{8BAA22B7-6305-AC9C-8D99-F327F72FC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14F2E6-9E3F-18DE-F9A1-2B3BF75CCB26}"/>
              </a:ext>
            </a:extLst>
          </p:cNvPr>
          <p:cNvSpPr/>
          <p:nvPr/>
        </p:nvSpPr>
        <p:spPr>
          <a:xfrm>
            <a:off x="4420446" y="4692901"/>
            <a:ext cx="4240924" cy="12612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D= 300 </a:t>
            </a:r>
            <a:r>
              <a:rPr lang="en-US" sz="2400" b="1" dirty="0">
                <a:solidFill>
                  <a:srgbClr val="C00000"/>
                </a:solidFill>
              </a:rPr>
              <a:t>million kilometers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F= 3500 </a:t>
            </a:r>
            <a:r>
              <a:rPr lang="en-US" sz="2400" b="1" dirty="0">
                <a:solidFill>
                  <a:srgbClr val="C00000"/>
                </a:solidFill>
              </a:rPr>
              <a:t>kilograms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CD1453-50B2-3722-EF89-C91CD5C07569}"/>
              </a:ext>
            </a:extLst>
          </p:cNvPr>
          <p:cNvSpPr/>
          <p:nvPr/>
        </p:nvSpPr>
        <p:spPr>
          <a:xfrm>
            <a:off x="6201776" y="253632"/>
            <a:ext cx="3859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Hope probe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59F3C6-03CF-E2D7-46A7-C7E69C353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917" y="2356183"/>
            <a:ext cx="1463779" cy="74450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4092CD9-18F1-E095-1FEC-4DE9493A3823}"/>
              </a:ext>
            </a:extLst>
          </p:cNvPr>
          <p:cNvSpPr/>
          <p:nvPr/>
        </p:nvSpPr>
        <p:spPr>
          <a:xfrm>
            <a:off x="4822722" y="3822711"/>
            <a:ext cx="3701845" cy="41295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33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E6918A-673B-D3A0-241C-DACFFE553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89731" cy="24751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6B3CB1-2841-97B0-C37E-D147AC331303}"/>
              </a:ext>
            </a:extLst>
          </p:cNvPr>
          <p:cNvSpPr/>
          <p:nvPr/>
        </p:nvSpPr>
        <p:spPr>
          <a:xfrm>
            <a:off x="234594" y="2475185"/>
            <a:ext cx="5861405" cy="4264827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Hope probe has  </a:t>
            </a:r>
            <a:r>
              <a:rPr lang="en-US" sz="2400" b="1" dirty="0">
                <a:highlight>
                  <a:srgbClr val="FFFF00"/>
                </a:highlight>
              </a:rPr>
              <a:t>F = 3500    </a:t>
            </a:r>
            <a:r>
              <a:rPr lang="en-US" sz="2400" b="1" dirty="0"/>
              <a:t>kilograms of fuel remaining.</a:t>
            </a:r>
          </a:p>
          <a:p>
            <a:endParaRPr lang="en-US" sz="2400" b="1" dirty="0"/>
          </a:p>
          <a:p>
            <a:r>
              <a:rPr lang="en-US" sz="2400" b="1" dirty="0"/>
              <a:t>Is the fuel </a:t>
            </a:r>
            <a:r>
              <a:rPr lang="en-US" sz="2400" b="1" dirty="0">
                <a:highlight>
                  <a:srgbClr val="FFFF00"/>
                </a:highlight>
              </a:rPr>
              <a:t>enough</a:t>
            </a:r>
            <a:r>
              <a:rPr lang="en-US" sz="2400" b="1" dirty="0"/>
              <a:t> to complete the return trip to earth from mars ? …………</a:t>
            </a:r>
          </a:p>
          <a:p>
            <a:endParaRPr lang="en-US" sz="2400" b="1" dirty="0"/>
          </a:p>
          <a:p>
            <a:r>
              <a:rPr lang="en-US" sz="2400" b="1" dirty="0"/>
              <a:t>How much fuel left ?</a:t>
            </a:r>
          </a:p>
          <a:p>
            <a:endParaRPr lang="en-US" sz="2400" b="1" dirty="0"/>
          </a:p>
          <a:p>
            <a:r>
              <a:rPr lang="en-US" sz="2400" b="1" dirty="0"/>
              <a:t>………………………….</a:t>
            </a: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FAED68-F148-6FA3-7716-404C012F1BC6}"/>
              </a:ext>
            </a:extLst>
          </p:cNvPr>
          <p:cNvSpPr/>
          <p:nvPr/>
        </p:nvSpPr>
        <p:spPr>
          <a:xfrm>
            <a:off x="6330593" y="2475185"/>
            <a:ext cx="5659138" cy="4264826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If the fuel is </a:t>
            </a:r>
            <a:r>
              <a:rPr lang="en-US" sz="2400" b="1" dirty="0">
                <a:highlight>
                  <a:srgbClr val="FFFF00"/>
                </a:highlight>
              </a:rPr>
              <a:t>not</a:t>
            </a:r>
            <a:r>
              <a:rPr lang="en-US" sz="2400" b="1" dirty="0"/>
              <a:t>  </a:t>
            </a:r>
            <a:r>
              <a:rPr lang="en-US" sz="2400" b="1" dirty="0">
                <a:highlight>
                  <a:srgbClr val="FFFF00"/>
                </a:highlight>
              </a:rPr>
              <a:t>enough</a:t>
            </a:r>
            <a:r>
              <a:rPr lang="en-US" sz="2400" b="1" dirty="0"/>
              <a:t> to return</a:t>
            </a:r>
          </a:p>
          <a:p>
            <a:endParaRPr lang="en-US" sz="2400" b="1" dirty="0"/>
          </a:p>
          <a:p>
            <a:r>
              <a:rPr lang="en-US" sz="2400" b="1" dirty="0"/>
              <a:t>Find solutions ?</a:t>
            </a:r>
          </a:p>
          <a:p>
            <a:endParaRPr lang="en-US" sz="2400" b="1" dirty="0"/>
          </a:p>
          <a:p>
            <a:r>
              <a:rPr lang="en-US" sz="2400" b="1" dirty="0"/>
              <a:t>…………………………….</a:t>
            </a: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4DE8CC-F037-0EC7-8233-D0870DD9B500}"/>
              </a:ext>
            </a:extLst>
          </p:cNvPr>
          <p:cNvSpPr/>
          <p:nvPr/>
        </p:nvSpPr>
        <p:spPr>
          <a:xfrm>
            <a:off x="9358147" y="-154095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16 , 17</a:t>
            </a:r>
          </a:p>
        </p:txBody>
      </p:sp>
    </p:spTree>
    <p:extLst>
      <p:ext uri="{BB962C8B-B14F-4D97-AF65-F5344CB8AC3E}">
        <p14:creationId xmlns:p14="http://schemas.microsoft.com/office/powerpoint/2010/main" val="2541522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1B5FB-7412-2584-04D7-A61EFD321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stance to Mars: How far away is the Red Planet? | Space">
            <a:extLst>
              <a:ext uri="{FF2B5EF4-FFF2-40B4-BE49-F238E27FC236}">
                <a16:creationId xmlns:a16="http://schemas.microsoft.com/office/drawing/2014/main" id="{9157D4EC-0F0C-D636-D7DB-E1128D63E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0CCCDF-3339-3C82-9A72-935FBA9A1DFD}"/>
              </a:ext>
            </a:extLst>
          </p:cNvPr>
          <p:cNvSpPr/>
          <p:nvPr/>
        </p:nvSpPr>
        <p:spPr>
          <a:xfrm>
            <a:off x="4535214" y="4916212"/>
            <a:ext cx="4240924" cy="12612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D= 300 </a:t>
            </a:r>
            <a:r>
              <a:rPr lang="en-US" sz="2400" b="1" dirty="0">
                <a:solidFill>
                  <a:srgbClr val="C00000"/>
                </a:solidFill>
              </a:rPr>
              <a:t>million kilometers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F= 3500 </a:t>
            </a:r>
            <a:r>
              <a:rPr lang="en-US" sz="2400" b="1" dirty="0">
                <a:solidFill>
                  <a:srgbClr val="C00000"/>
                </a:solidFill>
              </a:rPr>
              <a:t>kilograms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CFE224-8695-41FE-5495-E20EA68CBE29}"/>
              </a:ext>
            </a:extLst>
          </p:cNvPr>
          <p:cNvSpPr/>
          <p:nvPr/>
        </p:nvSpPr>
        <p:spPr>
          <a:xfrm>
            <a:off x="6201776" y="253632"/>
            <a:ext cx="3859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Hope probe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24162-484E-297C-5D31-8FD32F56B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917" y="2356183"/>
            <a:ext cx="1463779" cy="74450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2C0528E0-0CD4-EA5D-29FB-1675879D0291}"/>
              </a:ext>
            </a:extLst>
          </p:cNvPr>
          <p:cNvSpPr/>
          <p:nvPr/>
        </p:nvSpPr>
        <p:spPr>
          <a:xfrm>
            <a:off x="4822722" y="3822711"/>
            <a:ext cx="3701845" cy="41295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E9D9830-2F15-EBF6-EF05-3F3175111322}"/>
              </a:ext>
            </a:extLst>
          </p:cNvPr>
          <p:cNvSpPr/>
          <p:nvPr/>
        </p:nvSpPr>
        <p:spPr>
          <a:xfrm rot="10800000">
            <a:off x="4804754" y="4253293"/>
            <a:ext cx="3701845" cy="41295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69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A44124-D805-5844-D194-3D410FA93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12126" cy="17155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6B6AFF-C8A8-5AFA-7067-BFB6F63E1370}"/>
              </a:ext>
            </a:extLst>
          </p:cNvPr>
          <p:cNvSpPr/>
          <p:nvPr/>
        </p:nvSpPr>
        <p:spPr>
          <a:xfrm>
            <a:off x="131356" y="1715528"/>
            <a:ext cx="3924449" cy="3933104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Distance between Earth and Jupiter ?</a:t>
            </a:r>
          </a:p>
          <a:p>
            <a:r>
              <a:rPr lang="en-US" sz="2400" b="1" dirty="0"/>
              <a:t>………………… million kilometers</a:t>
            </a:r>
          </a:p>
          <a:p>
            <a:endParaRPr lang="en-US" sz="3600" b="1" dirty="0">
              <a:highlight>
                <a:srgbClr val="FFFF00"/>
              </a:highlight>
            </a:endParaRPr>
          </a:p>
          <a:p>
            <a:endParaRPr lang="en-US" sz="3600" b="1" dirty="0">
              <a:highlight>
                <a:srgbClr val="FFFF00"/>
              </a:highlight>
            </a:endParaRPr>
          </a:p>
          <a:p>
            <a:r>
              <a:rPr lang="en-US" sz="2800" dirty="0"/>
              <a:t>F = ………………</a:t>
            </a:r>
          </a:p>
          <a:p>
            <a:r>
              <a:rPr lang="en-US" sz="2800" dirty="0"/>
              <a:t>kilograms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E47311-42C5-83C5-A38E-E2242AFA9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43" y="3806632"/>
            <a:ext cx="2941936" cy="5883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F86C6A-C704-3670-96D7-A34FAA4FF359}"/>
              </a:ext>
            </a:extLst>
          </p:cNvPr>
          <p:cNvSpPr/>
          <p:nvPr/>
        </p:nvSpPr>
        <p:spPr>
          <a:xfrm>
            <a:off x="4266492" y="1715527"/>
            <a:ext cx="7583465" cy="4101155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…………………………………………………………………………………………………………………………………………………… …………………………………………………………………………………………………………………………………………………… ……………………………………………………………………………………………………………………………………………………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7C1F7-2FAA-2593-3F79-A23BB87AD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013" y="2141646"/>
            <a:ext cx="6725265" cy="6194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6DE59A-F8E0-83B5-4E18-BCC5D4CC39AC}"/>
              </a:ext>
            </a:extLst>
          </p:cNvPr>
          <p:cNvSpPr/>
          <p:nvPr/>
        </p:nvSpPr>
        <p:spPr>
          <a:xfrm>
            <a:off x="8787876" y="5816682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16 , 17</a:t>
            </a:r>
          </a:p>
        </p:txBody>
      </p:sp>
    </p:spTree>
    <p:extLst>
      <p:ext uri="{BB962C8B-B14F-4D97-AF65-F5344CB8AC3E}">
        <p14:creationId xmlns:p14="http://schemas.microsoft.com/office/powerpoint/2010/main" val="1545461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25B49E-3F39-D0AA-BC56-2F51385CB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ample being pipetted into a petri dish">
            <a:extLst>
              <a:ext uri="{FF2B5EF4-FFF2-40B4-BE49-F238E27FC236}">
                <a16:creationId xmlns:a16="http://schemas.microsoft.com/office/drawing/2014/main" id="{A3D1DC86-2904-FC6B-99B5-7EF4840381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92" r="1737" b="-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5ADEAF-391C-F427-E410-945A01A3A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943" y="2285999"/>
            <a:ext cx="5933090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cap="none" spc="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Advanced Student</a:t>
            </a:r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s </a:t>
            </a:r>
            <a:r>
              <a:rPr lang="en-US" sz="4000" b="1" cap="none" spc="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only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E4E0D-C898-908B-AFBC-F4CF7744C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 b="1"/>
              <a:t>Extension Investigation and Creativity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DE69AF9-5AF5-A604-5370-4672A2EDF905}"/>
              </a:ext>
            </a:extLst>
          </p:cNvPr>
          <p:cNvSpPr/>
          <p:nvPr/>
        </p:nvSpPr>
        <p:spPr>
          <a:xfrm>
            <a:off x="7988661" y="538315"/>
            <a:ext cx="1624873" cy="15190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ar-AE" sz="7200" b="1" dirty="0"/>
              <a:t>4</a:t>
            </a:r>
            <a:endParaRPr lang="en-US" sz="7200" b="1"/>
          </a:p>
        </p:txBody>
      </p:sp>
    </p:spTree>
    <p:extLst>
      <p:ext uri="{BB962C8B-B14F-4D97-AF65-F5344CB8AC3E}">
        <p14:creationId xmlns:p14="http://schemas.microsoft.com/office/powerpoint/2010/main" val="314935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139E05-67B9-106A-F5B6-D178390CE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1922228" cy="65777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68B1A3-B50A-AFF3-5B3E-34775A7A486B}"/>
              </a:ext>
            </a:extLst>
          </p:cNvPr>
          <p:cNvSpPr/>
          <p:nvPr/>
        </p:nvSpPr>
        <p:spPr>
          <a:xfrm>
            <a:off x="9358147" y="497985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18 , 19</a:t>
            </a:r>
          </a:p>
        </p:txBody>
      </p:sp>
    </p:spTree>
    <p:extLst>
      <p:ext uri="{BB962C8B-B14F-4D97-AF65-F5344CB8AC3E}">
        <p14:creationId xmlns:p14="http://schemas.microsoft.com/office/powerpoint/2010/main" val="2802817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EDA7-D489-88F3-9F7A-04199E042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D3EDC6-E33A-C56C-6E6B-4CD8BD0AEE09}"/>
              </a:ext>
            </a:extLst>
          </p:cNvPr>
          <p:cNvSpPr/>
          <p:nvPr/>
        </p:nvSpPr>
        <p:spPr>
          <a:xfrm>
            <a:off x="8793131" y="1642841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18 , 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92DE2-7EFA-55C0-4469-3C5908CE1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24881" cy="1642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76BBFB-6262-0072-01F8-373F83299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11" y="1639838"/>
            <a:ext cx="7734148" cy="19864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F86C6A-C704-3670-96D7-A34FAA4FF359}"/>
              </a:ext>
            </a:extLst>
          </p:cNvPr>
          <p:cNvSpPr/>
          <p:nvPr/>
        </p:nvSpPr>
        <p:spPr>
          <a:xfrm>
            <a:off x="1925742" y="3821436"/>
            <a:ext cx="8666691" cy="2787446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 = 60 megabytes per second</a:t>
            </a:r>
          </a:p>
          <a:p>
            <a:r>
              <a:rPr lang="en-US" sz="2400" b="1" dirty="0"/>
              <a:t>X ?  ………………………………………………………………………………………………………………………………………………………………………… …………………………………………………………………………………………………………………………………………………………………………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6EF704-44F8-2FAB-CB5E-71C065BA2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88" y="4121431"/>
            <a:ext cx="2222932" cy="64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16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B6F4E-F008-D317-5C52-9595DE86D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1FA541-581C-3D0B-98A7-3C18A92EA180}"/>
              </a:ext>
            </a:extLst>
          </p:cNvPr>
          <p:cNvSpPr/>
          <p:nvPr/>
        </p:nvSpPr>
        <p:spPr>
          <a:xfrm>
            <a:off x="9358147" y="5934670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18 ,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77F4A-924C-05F1-2AD4-67942B29F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50543" cy="2033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58B1D1-4F4D-E0FC-4985-6E73DD67B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001" y="1666088"/>
            <a:ext cx="7434297" cy="1906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C99A3B-E5DE-70A0-7F75-C071E39F1D63}"/>
              </a:ext>
            </a:extLst>
          </p:cNvPr>
          <p:cNvSpPr/>
          <p:nvPr/>
        </p:nvSpPr>
        <p:spPr>
          <a:xfrm>
            <a:off x="332916" y="3798189"/>
            <a:ext cx="8666691" cy="2787446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F = 500 Kilograms</a:t>
            </a:r>
          </a:p>
          <a:p>
            <a:r>
              <a:rPr lang="en-US" sz="2400" b="1" dirty="0"/>
              <a:t>n ?  ………………………………………………………………………………………………………………………………………………………………………… 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908140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94CD1-4C71-6610-7871-50978BE09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8ECA4F-E7DF-0171-9AB2-E16C4C07225E}"/>
              </a:ext>
            </a:extLst>
          </p:cNvPr>
          <p:cNvSpPr/>
          <p:nvPr/>
        </p:nvSpPr>
        <p:spPr>
          <a:xfrm>
            <a:off x="9027071" y="5448357"/>
            <a:ext cx="283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P. 18 ,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AF3994-F9E2-A2DB-CD34-15F5BE5CC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" y="1"/>
            <a:ext cx="10527733" cy="3923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47716E-FCFB-7A03-292E-96BC62319A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18238"/>
          <a:stretch/>
        </p:blipFill>
        <p:spPr>
          <a:xfrm>
            <a:off x="6675643" y="2170374"/>
            <a:ext cx="2077738" cy="550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B1390B-5B8F-4BD4-00C4-A71402AD8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870" y="1419731"/>
            <a:ext cx="1774878" cy="541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8927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C3A438A-D31A-8C70-0CD2-D1073F7896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2442317"/>
                  </p:ext>
                </p:extLst>
              </p:nvPr>
            </p:nvGraphicFramePr>
            <p:xfrm>
              <a:off x="221225" y="146943"/>
              <a:ext cx="11847873" cy="656411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21627">
                      <a:extLst>
                        <a:ext uri="{9D8B030D-6E8A-4147-A177-3AD203B41FA5}">
                          <a16:colId xmlns:a16="http://schemas.microsoft.com/office/drawing/2014/main" val="3076531920"/>
                        </a:ext>
                      </a:extLst>
                    </a:gridCol>
                    <a:gridCol w="3362632">
                      <a:extLst>
                        <a:ext uri="{9D8B030D-6E8A-4147-A177-3AD203B41FA5}">
                          <a16:colId xmlns:a16="http://schemas.microsoft.com/office/drawing/2014/main" val="3364478012"/>
                        </a:ext>
                      </a:extLst>
                    </a:gridCol>
                    <a:gridCol w="5063614">
                      <a:extLst>
                        <a:ext uri="{9D8B030D-6E8A-4147-A177-3AD203B41FA5}">
                          <a16:colId xmlns:a16="http://schemas.microsoft.com/office/drawing/2014/main" val="3525284575"/>
                        </a:ext>
                      </a:extLst>
                    </a:gridCol>
                  </a:tblGrid>
                  <a:tr h="9059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  <a:p>
                          <a:pPr algn="ctr"/>
                          <a:r>
                            <a:rPr lang="en-US" sz="3200" b="1" dirty="0">
                              <a:highlight>
                                <a:srgbClr val="FFFF00"/>
                              </a:highlight>
                            </a:rPr>
                            <a:t>4.3</a:t>
                          </a:r>
                          <a:endParaRPr lang="en-US" b="1" dirty="0">
                            <a:highlight>
                              <a:srgbClr val="FFFF00"/>
                            </a:highlight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Before Adjustment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/>
                            <a:t>After </a:t>
                          </a:r>
                          <a:r>
                            <a:rPr lang="en-US" sz="3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Adjustment</a:t>
                          </a:r>
                          <a:endParaRPr lang="en-US" sz="36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66380836"/>
                      </a:ext>
                    </a:extLst>
                  </a:tr>
                  <a:tr h="99468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Number of active data Channels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3200" b="1" dirty="0"/>
                            <a:t> = </a:t>
                          </a:r>
                          <a:r>
                            <a:rPr lang="en-US" sz="2800" b="1" dirty="0"/>
                            <a:t>……..…</a:t>
                          </a:r>
                          <a:endParaRPr lang="en-US" sz="3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32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 dirty="0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2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3200" b="1" dirty="0"/>
                            <a:t> ………..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22243650"/>
                      </a:ext>
                    </a:extLst>
                  </a:tr>
                  <a:tr h="17911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Data transmission rate </a:t>
                          </a:r>
                        </a:p>
                        <a:p>
                          <a:pPr algn="ctr"/>
                          <a:r>
                            <a:rPr lang="en-US" sz="3200" b="1" i="1" kern="12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D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rgbClr val="00B050"/>
                              </a:solidFill>
                            </a:rPr>
                            <a:t>Megabytes per second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3200" b="1" i="1" dirty="0">
                              <a:latin typeface="Cambria Math" panose="02040503050406030204" pitchFamily="18" charset="0"/>
                            </a:rPr>
                            <a:t>………</a:t>
                          </a:r>
                        </a:p>
                        <a:p>
                          <a:pPr algn="l"/>
                          <a:endParaRPr lang="en-US" sz="3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  <m:sub>
                                    <m: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2400" b="1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400" b="1" i="1" dirty="0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sSub>
                                  <m:sSub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2400" b="1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1" i="1" dirty="0" smtClean="0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2400" b="1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l"/>
                          <a:endParaRPr lang="en-US" sz="3200" b="1" dirty="0"/>
                        </a:p>
                        <a:p>
                          <a:pPr algn="l"/>
                          <a:endParaRPr lang="en-US" sz="3200" b="1" dirty="0"/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dirty="0" smtClean="0">
                                      <a:latin typeface="Cambria Math" panose="02040503050406030204" pitchFamily="18" charset="0"/>
                                    </a:rPr>
                                    <m:t>𝑫</m:t>
                                  </m:r>
                                </m:e>
                                <m:sub>
                                  <m:r>
                                    <a:rPr lang="en-US" sz="28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3200" b="1" dirty="0"/>
                            <a:t> </a:t>
                          </a:r>
                          <a:r>
                            <a:rPr lang="en-US" sz="2000" b="1" dirty="0"/>
                            <a:t>………..…….</a:t>
                          </a:r>
                          <a:endParaRPr lang="en-US" sz="32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928469"/>
                      </a:ext>
                    </a:extLst>
                  </a:tr>
                  <a:tr h="7515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Fuel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 </a:t>
                          </a:r>
                          <a:r>
                            <a:rPr lang="en-US" sz="3200" b="1" i="1" kern="12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    </a:t>
                          </a:r>
                          <a:r>
                            <a:rPr lang="en-US" sz="2000" b="1" dirty="0">
                              <a:solidFill>
                                <a:srgbClr val="00B050"/>
                              </a:solidFill>
                            </a:rPr>
                            <a:t>kilograms</a:t>
                          </a:r>
                          <a:endParaRPr lang="en-US" sz="24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</m:oMath>
                          </a14:m>
                          <a:r>
                            <a:rPr lang="en-US" sz="3200" b="1" dirty="0"/>
                            <a:t>……….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32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 dirty="0" smtClean="0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32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3200" b="1" dirty="0"/>
                            <a:t>………..…….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9407766"/>
                      </a:ext>
                    </a:extLst>
                  </a:tr>
                  <a:tr h="17911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Number of orbital adjustments </a:t>
                          </a:r>
                        </a:p>
                        <a:p>
                          <a:pPr algn="ctr"/>
                          <a:r>
                            <a:rPr lang="en-US" sz="3200" b="1" i="1" kern="12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sz="32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3200" b="1" i="1" kern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……………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kern="120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kern="120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n-US" sz="2400" b="1" i="1" kern="120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2400" b="1" i="1" kern="12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2400" b="1" i="1" kern="12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𝟓𝟎</m:t>
                                </m:r>
                                <m:sSub>
                                  <m:sSub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2400" b="1" i="1" dirty="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2400" b="1" i="1" kern="12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2400" b="1" i="1" kern="12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𝟐𝟎𝟎</m:t>
                                </m:r>
                              </m:oMath>
                            </m:oMathPara>
                          </a14:m>
                          <a:endParaRPr lang="en-US" sz="2400" b="1" i="1" kern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l"/>
                          <a:endParaRPr lang="en-US" sz="3200" b="1" dirty="0"/>
                        </a:p>
                        <a:p>
                          <a:pPr algn="l"/>
                          <a:endParaRPr lang="en-US" sz="3200" b="1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400" b="1" i="1" kern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=</a:t>
                          </a:r>
                          <a:r>
                            <a:rPr lang="en-US" sz="2400" b="1" dirty="0"/>
                            <a:t>………..…….</a:t>
                          </a:r>
                          <a:endParaRPr lang="en-US" sz="2400" b="1" i="1" kern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61801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C3A438A-D31A-8C70-0CD2-D1073F7896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2442317"/>
                  </p:ext>
                </p:extLst>
              </p:nvPr>
            </p:nvGraphicFramePr>
            <p:xfrm>
              <a:off x="221225" y="146943"/>
              <a:ext cx="11847873" cy="656411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21627">
                      <a:extLst>
                        <a:ext uri="{9D8B030D-6E8A-4147-A177-3AD203B41FA5}">
                          <a16:colId xmlns:a16="http://schemas.microsoft.com/office/drawing/2014/main" val="3076531920"/>
                        </a:ext>
                      </a:extLst>
                    </a:gridCol>
                    <a:gridCol w="3362632">
                      <a:extLst>
                        <a:ext uri="{9D8B030D-6E8A-4147-A177-3AD203B41FA5}">
                          <a16:colId xmlns:a16="http://schemas.microsoft.com/office/drawing/2014/main" val="3364478012"/>
                        </a:ext>
                      </a:extLst>
                    </a:gridCol>
                    <a:gridCol w="5063614">
                      <a:extLst>
                        <a:ext uri="{9D8B030D-6E8A-4147-A177-3AD203B41FA5}">
                          <a16:colId xmlns:a16="http://schemas.microsoft.com/office/drawing/2014/main" val="3525284575"/>
                        </a:ext>
                      </a:extLst>
                    </a:gridCol>
                  </a:tblGrid>
                  <a:tr h="9059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  <a:p>
                          <a:pPr algn="ctr"/>
                          <a:r>
                            <a:rPr lang="en-US" sz="3200" b="1" dirty="0">
                              <a:highlight>
                                <a:srgbClr val="FFFF00"/>
                              </a:highlight>
                            </a:rPr>
                            <a:t>4.3</a:t>
                          </a:r>
                          <a:endParaRPr lang="en-US" b="1" dirty="0">
                            <a:highlight>
                              <a:srgbClr val="FFFF00"/>
                            </a:highlight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Before Adjustment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/>
                            <a:t>After </a:t>
                          </a:r>
                          <a:r>
                            <a:rPr lang="en-US" sz="36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Adjustment</a:t>
                          </a:r>
                          <a:endParaRPr lang="en-US" sz="36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66380836"/>
                      </a:ext>
                    </a:extLst>
                  </a:tr>
                  <a:tr h="9946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8" t="-100613" r="-246881" b="-484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812" t="-100613" r="-150906" b="-484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4055" t="-100613" r="-241" b="-4840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2243650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Data transmission rate </a:t>
                          </a:r>
                        </a:p>
                        <a:p>
                          <a:pPr algn="ctr"/>
                          <a:r>
                            <a:rPr lang="en-US" sz="3200" b="1" i="1" kern="12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D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rgbClr val="00B050"/>
                              </a:solidFill>
                            </a:rPr>
                            <a:t>Megabytes per second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812" t="-103810" r="-150906" b="-15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4055" t="-103810" r="-241" b="-15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9928469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Fuel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 </a:t>
                          </a:r>
                          <a:r>
                            <a:rPr lang="en-US" sz="3200" b="1" i="1" kern="12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    </a:t>
                          </a:r>
                          <a:r>
                            <a:rPr lang="en-US" sz="2000" b="1" dirty="0">
                              <a:solidFill>
                                <a:srgbClr val="00B050"/>
                              </a:solidFill>
                            </a:rPr>
                            <a:t>kilograms</a:t>
                          </a:r>
                          <a:endParaRPr lang="en-US" sz="24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812" t="-414194" r="-150906" b="-20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4055" t="-414194" r="-241" b="-205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407766"/>
                      </a:ext>
                    </a:extLst>
                  </a:tr>
                  <a:tr h="1798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rgbClr val="7030A0"/>
                              </a:solidFill>
                            </a:rPr>
                            <a:t>Number of orbital adjustments </a:t>
                          </a:r>
                        </a:p>
                        <a:p>
                          <a:pPr algn="ctr"/>
                          <a:r>
                            <a:rPr lang="en-US" sz="3200" b="1" i="1" kern="12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812" t="-270169" r="-150906" b="-8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4055" t="-270169" r="-241" b="-81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618019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252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8005E2-472A-D817-C893-710D18546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42" y="231902"/>
            <a:ext cx="11123556" cy="12871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3ADF0D0-A44E-F6A4-04E0-E43F48C73B8B}"/>
              </a:ext>
            </a:extLst>
          </p:cNvPr>
          <p:cNvSpPr/>
          <p:nvPr/>
        </p:nvSpPr>
        <p:spPr>
          <a:xfrm>
            <a:off x="427703" y="1666568"/>
            <a:ext cx="11547987" cy="50459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……………………………………………………………………………………………………………………………………………………………….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1E6E0-4DFF-EF85-3D54-699F5D8F058A}"/>
              </a:ext>
            </a:extLst>
          </p:cNvPr>
          <p:cNvSpPr txBox="1"/>
          <p:nvPr/>
        </p:nvSpPr>
        <p:spPr>
          <a:xfrm>
            <a:off x="0" y="145486"/>
            <a:ext cx="10416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highlight>
                  <a:srgbClr val="FFFF00"/>
                </a:highlight>
              </a:rPr>
              <a:t>4.3</a:t>
            </a:r>
          </a:p>
        </p:txBody>
      </p:sp>
    </p:spTree>
    <p:extLst>
      <p:ext uri="{BB962C8B-B14F-4D97-AF65-F5344CB8AC3E}">
        <p14:creationId xmlns:p14="http://schemas.microsoft.com/office/powerpoint/2010/main" val="1718514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499</Words>
  <Application>Microsoft Office PowerPoint</Application>
  <PresentationFormat>Widescreen</PresentationFormat>
  <Paragraphs>252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PBLA</vt:lpstr>
      <vt:lpstr>Page 12-13</vt:lpstr>
      <vt:lpstr>PowerPoint Presentation</vt:lpstr>
      <vt:lpstr>PowerPoint Presentation</vt:lpstr>
      <vt:lpstr>PowerPoint Presentation</vt:lpstr>
      <vt:lpstr>Page 14-15</vt:lpstr>
      <vt:lpstr>PowerPoint Presentation</vt:lpstr>
      <vt:lpstr>PowerPoint Presentation</vt:lpstr>
      <vt:lpstr>PowerPoint Presentation</vt:lpstr>
      <vt:lpstr>Page 16-17</vt:lpstr>
      <vt:lpstr>PowerPoint Presentation</vt:lpstr>
      <vt:lpstr>Page 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Advanced Students only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PBLA</dc:title>
  <dc:creator>Raya Hamdan Rashed Masoud Al Shamisi</dc:creator>
  <cp:lastModifiedBy>asifhammoud1978@gmail.com</cp:lastModifiedBy>
  <cp:revision>65</cp:revision>
  <dcterms:created xsi:type="dcterms:W3CDTF">2025-01-30T04:51:38Z</dcterms:created>
  <dcterms:modified xsi:type="dcterms:W3CDTF">2025-02-23T07:10:25Z</dcterms:modified>
</cp:coreProperties>
</file>