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8" r:id="rId4"/>
    <p:sldId id="279" r:id="rId5"/>
    <p:sldId id="280" r:id="rId6"/>
    <p:sldId id="259" r:id="rId7"/>
    <p:sldId id="281" r:id="rId8"/>
    <p:sldId id="282" r:id="rId9"/>
    <p:sldId id="283" r:id="rId10"/>
    <p:sldId id="260" r:id="rId11"/>
    <p:sldId id="284" r:id="rId12"/>
    <p:sldId id="285" r:id="rId13"/>
    <p:sldId id="261" r:id="rId14"/>
    <p:sldId id="262" r:id="rId15"/>
    <p:sldId id="286" r:id="rId16"/>
    <p:sldId id="288" r:id="rId17"/>
    <p:sldId id="289" r:id="rId18"/>
    <p:sldId id="264" r:id="rId19"/>
    <p:sldId id="290" r:id="rId20"/>
    <p:sldId id="291" r:id="rId21"/>
    <p:sldId id="265" r:id="rId22"/>
    <p:sldId id="292" r:id="rId23"/>
    <p:sldId id="293" r:id="rId24"/>
    <p:sldId id="294" r:id="rId25"/>
    <p:sldId id="266" r:id="rId26"/>
    <p:sldId id="295" r:id="rId27"/>
    <p:sldId id="296" r:id="rId28"/>
    <p:sldId id="297" r:id="rId29"/>
    <p:sldId id="267" r:id="rId30"/>
    <p:sldId id="298" r:id="rId31"/>
    <p:sldId id="299" r:id="rId32"/>
    <p:sldId id="300" r:id="rId33"/>
    <p:sldId id="268" r:id="rId34"/>
    <p:sldId id="301" r:id="rId35"/>
    <p:sldId id="269" r:id="rId36"/>
    <p:sldId id="302" r:id="rId37"/>
    <p:sldId id="303" r:id="rId38"/>
    <p:sldId id="270" r:id="rId39"/>
    <p:sldId id="304" r:id="rId40"/>
    <p:sldId id="271" r:id="rId41"/>
    <p:sldId id="305" r:id="rId42"/>
    <p:sldId id="258" r:id="rId43"/>
    <p:sldId id="272" r:id="rId44"/>
    <p:sldId id="306" r:id="rId45"/>
    <p:sldId id="312" r:id="rId46"/>
    <p:sldId id="313" r:id="rId47"/>
    <p:sldId id="273" r:id="rId48"/>
    <p:sldId id="274" r:id="rId49"/>
    <p:sldId id="307" r:id="rId50"/>
    <p:sldId id="275" r:id="rId51"/>
    <p:sldId id="308" r:id="rId52"/>
    <p:sldId id="310" r:id="rId53"/>
    <p:sldId id="309" r:id="rId54"/>
    <p:sldId id="276" r:id="rId55"/>
    <p:sldId id="311" r:id="rId56"/>
    <p:sldId id="277" r:id="rId5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63057-4D99-4E06-BA14-F18715110E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32D69A-D619-4B9E-B3F2-C5286B0118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78A0A-0F9B-4570-93A2-B513F9E23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CE218-FB34-40A1-991C-5E81E04BAF3A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D69265-2896-4F2D-9806-F69D0E084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9C3698-583A-4FB9-9EDA-8066E377A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A097-5C35-4A71-A93E-C93096E40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09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0C60A-17FE-470A-94B2-373B5676E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D8AD4-7D55-4F06-9BAB-9B30211E53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35D91E-77CD-4496-BB06-00685F49E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CE218-FB34-40A1-991C-5E81E04BAF3A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4FA68-5AD3-412B-8530-4F2801F10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05459-3D77-4E08-92E0-A27DB51B8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A097-5C35-4A71-A93E-C93096E40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205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F9FB6-441D-466E-97B5-46BD8D3B4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1D4434-B399-4E03-A44E-BE997E192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7D5DA4-968C-4DF0-A94B-89E4F866E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CE218-FB34-40A1-991C-5E81E04BAF3A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4820F-BBB2-40BC-9F73-6DDDE3858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FDA197-97BB-457D-8DD0-742955F59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A097-5C35-4A71-A93E-C93096E40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735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0B71D-442E-4CA6-9DB1-11E89A507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23335-B932-4B5A-A36A-AE912092B9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BC3CBC-B6BF-4518-86C7-83810167EB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79AF1F-0AB5-4B11-9182-D732C4ECC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CE218-FB34-40A1-991C-5E81E04BAF3A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4DB46D-E46A-4B31-A492-08DDDAB9D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F41CBB-246C-4978-A99D-BE66AA2CD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A097-5C35-4A71-A93E-C93096E40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020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50217-8674-4D02-BDC9-47A4D8C79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C3EC13-B715-4A65-833C-A794EB287D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5C9440-56E0-40F3-9BEF-2AF05BD5B2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449B70-91F4-48C1-83CB-5DF9EB04C0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F85FB2-0BE0-45FC-A65C-FE75338F71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81AF95-7337-4783-B715-0ADCA0BD8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CE218-FB34-40A1-991C-5E81E04BAF3A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AFB25D-7F6A-4DBF-A20E-C76E3DE07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4F517C-9D5A-4FEA-B911-99FD7AC87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A097-5C35-4A71-A93E-C93096E40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230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B07F3-2671-4C03-8896-DA9D53710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169F2F-891C-4FA3-A682-BF15CECA9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CE218-FB34-40A1-991C-5E81E04BAF3A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A5D818-232C-430C-B45E-60C21AA1D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5EBA43-9279-44DF-8D31-17C93972B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A097-5C35-4A71-A93E-C93096E40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870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3961C1-0522-4AF4-B331-634E0F077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CE218-FB34-40A1-991C-5E81E04BAF3A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70E5BD-1A8D-4B41-8891-6C37E71B4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2D96F7-3C6D-4BDA-BC49-D54F521F4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A097-5C35-4A71-A93E-C93096E40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448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88A4E-55D1-4799-BE89-A0774EAF9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7AA474-D711-4116-AD3F-B502153FF7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675EC9-42AE-49FF-B82B-C85D0B31A0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465287-C53A-4B1E-8BD2-4D2A369EB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CE218-FB34-40A1-991C-5E81E04BAF3A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4512CC-6E16-4C2E-9A8D-5EB0F77D8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EECF0B-CC9A-4C50-A305-626970EE3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A097-5C35-4A71-A93E-C93096E40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556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CFEBA-2A7E-4A4C-A728-EFE50D82D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FCBD94-76DF-40D8-A91B-5593BEF9E6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C24F99-177D-4C41-B5A0-74AE450DE2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A4B44C-897E-4CC8-8785-11375A3F8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CE218-FB34-40A1-991C-5E81E04BAF3A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8F6379-EF85-43FE-931E-502976FD2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D3315E-E3D0-48E9-9FE7-465A01994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A097-5C35-4A71-A93E-C93096E40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360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9E399-7BA9-4918-9715-3C60717D9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C72FEF-CD65-4FF0-8AB8-837B23DDF9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57382A-2AB0-4FBB-9228-F81EAC269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CE218-FB34-40A1-991C-5E81E04BAF3A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056C7-5A34-4103-B2F4-574ED231C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2774AB-309C-45A2-AFC6-107EC7C5C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A097-5C35-4A71-A93E-C93096E40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833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BDF5B6-931D-4711-9AA2-820C272D52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AE3976-611D-4245-A6A2-6778C42692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D94A60-60B9-4E44-9DB1-EE6F1894A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CE218-FB34-40A1-991C-5E81E04BAF3A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1D943B-67F8-4868-AE35-AC59F4772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609925-C070-4797-9E81-581D026CB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A097-5C35-4A71-A93E-C93096E40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169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603BE4-7498-4C74-B305-63C3C68BB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27EA78-ECB7-4983-B2E4-50ECEB67CA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2D342-ADC7-42CB-B2A0-B925BC8236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CE218-FB34-40A1-991C-5E81E04BAF3A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35D78A-0095-4381-904E-A43AD05AB7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3BC445-1F46-42D0-A993-4F2D0FF794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B7A097-5C35-4A71-A93E-C93096E40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136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605B2-41DD-476A-BE2E-543E07E1C1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59026" y="5618922"/>
            <a:ext cx="13119652" cy="117406"/>
          </a:xfrm>
        </p:spPr>
        <p:txBody>
          <a:bodyPr>
            <a:noAutofit/>
          </a:bodyPr>
          <a:lstStyle/>
          <a:p>
            <a:r>
              <a:rPr lang="en-US" sz="9600" b="1" i="0" dirty="0">
                <a:solidFill>
                  <a:srgbClr val="07588E"/>
                </a:solidFill>
                <a:effectLst/>
                <a:latin typeface="Montserrat-Regular"/>
                <a:cs typeface="Akhbar MT" pitchFamily="2" charset="-78"/>
              </a:rPr>
              <a:t>EoT1 Exam Coverage</a:t>
            </a:r>
            <a:br>
              <a:rPr lang="en-US" sz="9600" b="1" i="0" dirty="0">
                <a:solidFill>
                  <a:srgbClr val="07588E"/>
                </a:solidFill>
                <a:effectLst/>
                <a:latin typeface="Montserrat-Regular"/>
                <a:cs typeface="Akhbar MT" pitchFamily="2" charset="-78"/>
              </a:rPr>
            </a:br>
            <a:r>
              <a:rPr lang="en-US" sz="9600" b="1" dirty="0">
                <a:cs typeface="Akhbar MT" pitchFamily="2" charset="-78"/>
              </a:rPr>
              <a:t>Grade 7</a:t>
            </a:r>
            <a:endParaRPr lang="en-US" sz="9600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27585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B9F3B7-256F-42AD-B040-7E757AF7B1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3" t="21242" r="1196" b="71991"/>
          <a:stretch/>
        </p:blipFill>
        <p:spPr>
          <a:xfrm>
            <a:off x="311426" y="185530"/>
            <a:ext cx="11569148" cy="7023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3A44DC-6A00-47C4-858B-4A7BB05084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53" t="21608" r="8177" b="46304"/>
          <a:stretch/>
        </p:blipFill>
        <p:spPr>
          <a:xfrm>
            <a:off x="654102" y="1087396"/>
            <a:ext cx="10883796" cy="2199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754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B9F3B7-256F-42AD-B040-7E757AF7B1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3" t="21242" r="1196" b="71991"/>
          <a:stretch/>
        </p:blipFill>
        <p:spPr>
          <a:xfrm>
            <a:off x="311426" y="185530"/>
            <a:ext cx="11569148" cy="7023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3A44DC-6A00-47C4-858B-4A7BB05084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53" t="21608" r="8177" b="68146"/>
          <a:stretch/>
        </p:blipFill>
        <p:spPr>
          <a:xfrm>
            <a:off x="654102" y="1087396"/>
            <a:ext cx="10883796" cy="7023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3497BD4-E862-4E3E-A149-CC91C3FC31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53" t="72083" r="8177" b="7547"/>
          <a:stretch/>
        </p:blipFill>
        <p:spPr>
          <a:xfrm>
            <a:off x="567605" y="1878226"/>
            <a:ext cx="10883796" cy="1396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319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B9F3B7-256F-42AD-B040-7E757AF7B1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3" t="21242" r="1196" b="71991"/>
          <a:stretch/>
        </p:blipFill>
        <p:spPr>
          <a:xfrm>
            <a:off x="311426" y="185530"/>
            <a:ext cx="11569148" cy="7023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3A44DC-6A00-47C4-858B-4A7BB05084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53" t="21608" r="8177" b="68146"/>
          <a:stretch/>
        </p:blipFill>
        <p:spPr>
          <a:xfrm>
            <a:off x="654102" y="1087396"/>
            <a:ext cx="10883796" cy="7023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0AD7258-6B15-4DBE-8E28-D1CD33F676E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6086" r="7923" b="44818"/>
          <a:stretch/>
        </p:blipFill>
        <p:spPr>
          <a:xfrm>
            <a:off x="0" y="1789761"/>
            <a:ext cx="11226018" cy="1994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351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B9F3B7-256F-42AD-B040-7E757AF7B1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3" t="21242" r="1196" b="71991"/>
          <a:stretch/>
        </p:blipFill>
        <p:spPr>
          <a:xfrm>
            <a:off x="311426" y="185530"/>
            <a:ext cx="11569148" cy="7023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FFC91E5-5E5E-40A1-9522-20CB67A49B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69" t="21524" r="9884" b="8082"/>
          <a:stretch/>
        </p:blipFill>
        <p:spPr>
          <a:xfrm>
            <a:off x="311426" y="1016391"/>
            <a:ext cx="10832123" cy="5539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715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163B13-C18B-4146-8D9F-656D6874A6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3" t="30329" r="1196" b="62518"/>
          <a:stretch/>
        </p:blipFill>
        <p:spPr>
          <a:xfrm>
            <a:off x="311426" y="225288"/>
            <a:ext cx="11569148" cy="7023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7929637-2904-4F02-AC69-54C7C9880E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55" t="35686" r="7923" b="23679"/>
          <a:stretch/>
        </p:blipFill>
        <p:spPr>
          <a:xfrm>
            <a:off x="311426" y="1069144"/>
            <a:ext cx="10914592" cy="2785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5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163B13-C18B-4146-8D9F-656D6874A6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3" t="30329" r="1196" b="62518"/>
          <a:stretch/>
        </p:blipFill>
        <p:spPr>
          <a:xfrm>
            <a:off x="311426" y="225288"/>
            <a:ext cx="11569148" cy="7023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7929637-2904-4F02-AC69-54C7C9880E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55" t="35686" r="7923" b="52001"/>
          <a:stretch/>
        </p:blipFill>
        <p:spPr>
          <a:xfrm>
            <a:off x="311426" y="1069144"/>
            <a:ext cx="10914592" cy="8440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398CBA-9709-4A5F-991E-2AA4AF5A4AC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5" t="34248" r="7923" b="33121"/>
          <a:stretch/>
        </p:blipFill>
        <p:spPr>
          <a:xfrm>
            <a:off x="311426" y="1814732"/>
            <a:ext cx="10914592" cy="2236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31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163B13-C18B-4146-8D9F-656D6874A6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3" t="30329" r="1196" b="62518"/>
          <a:stretch/>
        </p:blipFill>
        <p:spPr>
          <a:xfrm>
            <a:off x="311426" y="225288"/>
            <a:ext cx="11569148" cy="7023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7929637-2904-4F02-AC69-54C7C9880E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55" t="35686" r="7923" b="52001"/>
          <a:stretch/>
        </p:blipFill>
        <p:spPr>
          <a:xfrm>
            <a:off x="311426" y="1069144"/>
            <a:ext cx="10914592" cy="8440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F4B140-6DB7-47FA-A908-B8D5AB63A4C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4" t="22140" r="9307" b="61852"/>
          <a:stretch/>
        </p:blipFill>
        <p:spPr>
          <a:xfrm>
            <a:off x="311426" y="1519312"/>
            <a:ext cx="10745780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9202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163B13-C18B-4146-8D9F-656D6874A6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3" t="30329" r="1196" b="62518"/>
          <a:stretch/>
        </p:blipFill>
        <p:spPr>
          <a:xfrm>
            <a:off x="311426" y="225288"/>
            <a:ext cx="11569148" cy="7023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7929637-2904-4F02-AC69-54C7C9880E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55" t="35686" r="7923" b="52001"/>
          <a:stretch/>
        </p:blipFill>
        <p:spPr>
          <a:xfrm>
            <a:off x="311426" y="1069144"/>
            <a:ext cx="10914592" cy="8440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D31C50-23C3-4737-8616-3A7EFF630CD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4" t="50000" r="9307" b="9314"/>
          <a:stretch/>
        </p:blipFill>
        <p:spPr>
          <a:xfrm>
            <a:off x="480238" y="1800664"/>
            <a:ext cx="10745780" cy="278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329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8C8F9F-584D-422C-8A81-5FAA9D891E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3" t="39608" r="1196" b="53626"/>
          <a:stretch/>
        </p:blipFill>
        <p:spPr>
          <a:xfrm>
            <a:off x="311426" y="251790"/>
            <a:ext cx="11569148" cy="67586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2ECB7C5-93A7-4C2B-B9E9-B19CBD2CA2B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423" t="23782" r="60308" b="16086"/>
          <a:stretch/>
        </p:blipFill>
        <p:spPr>
          <a:xfrm>
            <a:off x="562707" y="927651"/>
            <a:ext cx="5176911" cy="5801909"/>
          </a:xfrm>
          <a:prstGeom prst="rect">
            <a:avLst/>
          </a:prstGeom>
        </p:spPr>
      </p:pic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B8222789-FF0A-4D30-8652-F9842C3C69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760044"/>
              </p:ext>
            </p:extLst>
          </p:nvPr>
        </p:nvGraphicFramePr>
        <p:xfrm>
          <a:off x="3340295" y="2478127"/>
          <a:ext cx="2202375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0475">
                  <a:extLst>
                    <a:ext uri="{9D8B030D-6E8A-4147-A177-3AD203B41FA5}">
                      <a16:colId xmlns:a16="http://schemas.microsoft.com/office/drawing/2014/main" val="3292323247"/>
                    </a:ext>
                  </a:extLst>
                </a:gridCol>
                <a:gridCol w="440475">
                  <a:extLst>
                    <a:ext uri="{9D8B030D-6E8A-4147-A177-3AD203B41FA5}">
                      <a16:colId xmlns:a16="http://schemas.microsoft.com/office/drawing/2014/main" val="2037545203"/>
                    </a:ext>
                  </a:extLst>
                </a:gridCol>
                <a:gridCol w="440475">
                  <a:extLst>
                    <a:ext uri="{9D8B030D-6E8A-4147-A177-3AD203B41FA5}">
                      <a16:colId xmlns:a16="http://schemas.microsoft.com/office/drawing/2014/main" val="366234723"/>
                    </a:ext>
                  </a:extLst>
                </a:gridCol>
                <a:gridCol w="440475">
                  <a:extLst>
                    <a:ext uri="{9D8B030D-6E8A-4147-A177-3AD203B41FA5}">
                      <a16:colId xmlns:a16="http://schemas.microsoft.com/office/drawing/2014/main" val="3101985022"/>
                    </a:ext>
                  </a:extLst>
                </a:gridCol>
                <a:gridCol w="440475">
                  <a:extLst>
                    <a:ext uri="{9D8B030D-6E8A-4147-A177-3AD203B41FA5}">
                      <a16:colId xmlns:a16="http://schemas.microsoft.com/office/drawing/2014/main" val="2158888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090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6239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0893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8C8F9F-584D-422C-8A81-5FAA9D891E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3" t="39608" r="1196" b="53626"/>
          <a:stretch/>
        </p:blipFill>
        <p:spPr>
          <a:xfrm>
            <a:off x="311426" y="251790"/>
            <a:ext cx="11569148" cy="67586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C4679B9-51CE-40CB-8AE7-89700D4AF9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038" t="23372" r="34346" b="12802"/>
          <a:stretch/>
        </p:blipFill>
        <p:spPr>
          <a:xfrm>
            <a:off x="311425" y="927650"/>
            <a:ext cx="4851417" cy="5830689"/>
          </a:xfrm>
          <a:prstGeom prst="rect">
            <a:avLst/>
          </a:prstGeom>
        </p:spPr>
      </p:pic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BAED0ED9-590B-4EF1-A2E5-1BF15DF66B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2267306"/>
              </p:ext>
            </p:extLst>
          </p:nvPr>
        </p:nvGraphicFramePr>
        <p:xfrm>
          <a:off x="2765267" y="2886091"/>
          <a:ext cx="2202375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0475">
                  <a:extLst>
                    <a:ext uri="{9D8B030D-6E8A-4147-A177-3AD203B41FA5}">
                      <a16:colId xmlns:a16="http://schemas.microsoft.com/office/drawing/2014/main" val="3292323247"/>
                    </a:ext>
                  </a:extLst>
                </a:gridCol>
                <a:gridCol w="440475">
                  <a:extLst>
                    <a:ext uri="{9D8B030D-6E8A-4147-A177-3AD203B41FA5}">
                      <a16:colId xmlns:a16="http://schemas.microsoft.com/office/drawing/2014/main" val="2037545203"/>
                    </a:ext>
                  </a:extLst>
                </a:gridCol>
                <a:gridCol w="440475">
                  <a:extLst>
                    <a:ext uri="{9D8B030D-6E8A-4147-A177-3AD203B41FA5}">
                      <a16:colId xmlns:a16="http://schemas.microsoft.com/office/drawing/2014/main" val="366234723"/>
                    </a:ext>
                  </a:extLst>
                </a:gridCol>
                <a:gridCol w="440475">
                  <a:extLst>
                    <a:ext uri="{9D8B030D-6E8A-4147-A177-3AD203B41FA5}">
                      <a16:colId xmlns:a16="http://schemas.microsoft.com/office/drawing/2014/main" val="3101985022"/>
                    </a:ext>
                  </a:extLst>
                </a:gridCol>
                <a:gridCol w="440475">
                  <a:extLst>
                    <a:ext uri="{9D8B030D-6E8A-4147-A177-3AD203B41FA5}">
                      <a16:colId xmlns:a16="http://schemas.microsoft.com/office/drawing/2014/main" val="2158888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090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32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59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68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6239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4104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8C8F9F-584D-422C-8A81-5FAA9D891E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3" t="39608" r="1196" b="53626"/>
          <a:stretch/>
        </p:blipFill>
        <p:spPr>
          <a:xfrm>
            <a:off x="311426" y="251790"/>
            <a:ext cx="11569148" cy="6758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C0B97D0-F3A8-4420-81DA-C4A5E646C1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077" t="22961" r="6885" b="18344"/>
          <a:stretch/>
        </p:blipFill>
        <p:spPr>
          <a:xfrm>
            <a:off x="634983" y="927651"/>
            <a:ext cx="10211208" cy="4347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4871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2705C7-045F-4D01-92D5-4850E26A38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3" t="48695" r="1196" b="44538"/>
          <a:stretch/>
        </p:blipFill>
        <p:spPr>
          <a:xfrm>
            <a:off x="311426" y="278294"/>
            <a:ext cx="11569148" cy="6626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094F010-B3FD-4B73-A22C-AAF24ECD4C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885" t="21935" r="11846" b="12802"/>
          <a:stretch/>
        </p:blipFill>
        <p:spPr>
          <a:xfrm>
            <a:off x="494306" y="940903"/>
            <a:ext cx="8705965" cy="577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7325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C7CD29C-8377-43B5-847F-1F108E636C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3" t="57782" r="1196" b="35258"/>
          <a:stretch/>
        </p:blipFill>
        <p:spPr>
          <a:xfrm>
            <a:off x="311426" y="238538"/>
            <a:ext cx="11569148" cy="6891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FB6320B-BB3E-4E23-B110-347AB66406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461" t="36096" r="12308" b="30657"/>
          <a:stretch/>
        </p:blipFill>
        <p:spPr>
          <a:xfrm>
            <a:off x="411964" y="927652"/>
            <a:ext cx="11368071" cy="2860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5618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BC1FA2C-1D9E-4549-AD83-C8C60A1472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85" t="24398" r="11039" b="54464"/>
          <a:stretch/>
        </p:blipFill>
        <p:spPr>
          <a:xfrm>
            <a:off x="311426" y="1167619"/>
            <a:ext cx="11749663" cy="18850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9212EE6-6CEE-4B82-AB1E-B86D1E3F18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13" t="66868" r="1196" b="26365"/>
          <a:stretch/>
        </p:blipFill>
        <p:spPr>
          <a:xfrm>
            <a:off x="218661" y="278295"/>
            <a:ext cx="11569148" cy="742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3023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E16268-C063-439E-8F56-2321130435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85" t="60108" r="11039" b="11366"/>
          <a:stretch/>
        </p:blipFill>
        <p:spPr>
          <a:xfrm>
            <a:off x="311426" y="927652"/>
            <a:ext cx="11552985" cy="25013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A9FC57-FBE4-4884-B990-B35980B707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13" t="66868" r="1196" b="26365"/>
          <a:stretch/>
        </p:blipFill>
        <p:spPr>
          <a:xfrm>
            <a:off x="218661" y="278295"/>
            <a:ext cx="11569148" cy="742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2269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A8C3ADD-3479-47D8-89AC-62FCCBFC9D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08" t="34864" r="14616" b="20601"/>
          <a:stretch/>
        </p:blipFill>
        <p:spPr>
          <a:xfrm>
            <a:off x="311426" y="927652"/>
            <a:ext cx="9943922" cy="39656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442D6B-0475-44FA-9DE7-B555D22122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13" t="66868" r="1196" b="26365"/>
          <a:stretch/>
        </p:blipFill>
        <p:spPr>
          <a:xfrm>
            <a:off x="218661" y="278295"/>
            <a:ext cx="11569148" cy="742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7343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08FF702-9AC4-4B5F-9202-4261A9E21F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3" t="75374" r="1196" b="16893"/>
          <a:stretch/>
        </p:blipFill>
        <p:spPr>
          <a:xfrm>
            <a:off x="205409" y="198783"/>
            <a:ext cx="11569148" cy="7023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208B040-5284-475E-9D2F-6E3805DBFF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115" t="21730" r="14962" b="48512"/>
          <a:stretch/>
        </p:blipFill>
        <p:spPr>
          <a:xfrm>
            <a:off x="417443" y="901147"/>
            <a:ext cx="11160268" cy="2560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6369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08FF702-9AC4-4B5F-9202-4261A9E21F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3" t="75374" r="1196" b="16893"/>
          <a:stretch/>
        </p:blipFill>
        <p:spPr>
          <a:xfrm>
            <a:off x="205409" y="198783"/>
            <a:ext cx="11569148" cy="7023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208B040-5284-475E-9D2F-6E3805DBFF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115" t="21730" r="14962" b="72230"/>
          <a:stretch/>
        </p:blipFill>
        <p:spPr>
          <a:xfrm>
            <a:off x="417443" y="901148"/>
            <a:ext cx="11160268" cy="5196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86A4DE-1D75-4C3C-A0F5-52B7A73563A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077" t="27682" r="13692" b="51795"/>
          <a:stretch/>
        </p:blipFill>
        <p:spPr>
          <a:xfrm>
            <a:off x="176654" y="1420838"/>
            <a:ext cx="11838691" cy="1815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5355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08FF702-9AC4-4B5F-9202-4261A9E21F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3" t="75374" r="1196" b="16893"/>
          <a:stretch/>
        </p:blipFill>
        <p:spPr>
          <a:xfrm>
            <a:off x="205409" y="198783"/>
            <a:ext cx="11569148" cy="7023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208B040-5284-475E-9D2F-6E3805DBFF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115" t="21730" r="14962" b="72230"/>
          <a:stretch/>
        </p:blipFill>
        <p:spPr>
          <a:xfrm>
            <a:off x="417443" y="901148"/>
            <a:ext cx="11160268" cy="5196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65B59A-41B1-4EFC-9351-8C25BD534F8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769" t="23369" r="14154" b="22448"/>
          <a:stretch/>
        </p:blipFill>
        <p:spPr>
          <a:xfrm>
            <a:off x="614288" y="1308091"/>
            <a:ext cx="10794609" cy="443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4554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44D5124-FAA5-4E6E-9330-D9E65EC7D3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3" t="84848" r="1196" b="7999"/>
          <a:stretch/>
        </p:blipFill>
        <p:spPr>
          <a:xfrm>
            <a:off x="311426" y="212034"/>
            <a:ext cx="11569148" cy="7156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71348B2-4F7F-4FE4-AEAC-1864E68811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91" t="46562" r="10001" b="32915"/>
          <a:stretch/>
        </p:blipFill>
        <p:spPr>
          <a:xfrm>
            <a:off x="89122" y="927652"/>
            <a:ext cx="11791452" cy="1576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7521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44D5124-FAA5-4E6E-9330-D9E65EC7D3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3" t="84848" r="1196" b="7999"/>
          <a:stretch/>
        </p:blipFill>
        <p:spPr>
          <a:xfrm>
            <a:off x="311426" y="212034"/>
            <a:ext cx="11569148" cy="7156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71348B2-4F7F-4FE4-AEAC-1864E68811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91" t="46562" r="10001" b="45735"/>
          <a:stretch/>
        </p:blipFill>
        <p:spPr>
          <a:xfrm>
            <a:off x="89122" y="927652"/>
            <a:ext cx="11791452" cy="5916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E386C4-9A44-4FDD-AA9D-2D4EDF7D213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08" t="23949" r="8154" b="57542"/>
          <a:stretch/>
        </p:blipFill>
        <p:spPr>
          <a:xfrm>
            <a:off x="311426" y="1447138"/>
            <a:ext cx="11544327" cy="1575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3034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44D5124-FAA5-4E6E-9330-D9E65EC7D3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3" t="84848" r="1196" b="7999"/>
          <a:stretch/>
        </p:blipFill>
        <p:spPr>
          <a:xfrm>
            <a:off x="311426" y="212034"/>
            <a:ext cx="11569148" cy="7156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71348B2-4F7F-4FE4-AEAC-1864E68811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91" t="46562" r="10001" b="45735"/>
          <a:stretch/>
        </p:blipFill>
        <p:spPr>
          <a:xfrm>
            <a:off x="89122" y="927652"/>
            <a:ext cx="11791452" cy="5916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3721F0-12FD-4BAE-A350-22EDE0D8FC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08" t="69753" r="8154" b="9930"/>
          <a:stretch/>
        </p:blipFill>
        <p:spPr>
          <a:xfrm>
            <a:off x="346973" y="1392702"/>
            <a:ext cx="11275749" cy="146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282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44D5124-FAA5-4E6E-9330-D9E65EC7D3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3" t="84848" r="1196" b="7999"/>
          <a:stretch/>
        </p:blipFill>
        <p:spPr>
          <a:xfrm>
            <a:off x="311426" y="212034"/>
            <a:ext cx="11569148" cy="7156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71348B2-4F7F-4FE4-AEAC-1864E68811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91" t="46562" r="10001" b="45735"/>
          <a:stretch/>
        </p:blipFill>
        <p:spPr>
          <a:xfrm>
            <a:off x="89122" y="927652"/>
            <a:ext cx="11791452" cy="5916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4319EE-CB63-496C-A65D-2EFF174F0FF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24" t="22140" r="8268" b="9519"/>
          <a:stretch/>
        </p:blipFill>
        <p:spPr>
          <a:xfrm>
            <a:off x="311426" y="1364567"/>
            <a:ext cx="10972800" cy="4684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5262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24892D9-B6FB-42D0-A110-648356EBCE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3" t="21823" r="1196" b="71024"/>
          <a:stretch/>
        </p:blipFill>
        <p:spPr>
          <a:xfrm>
            <a:off x="311426" y="278295"/>
            <a:ext cx="11569148" cy="9033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63EB0C4-F546-4D9C-B2E9-A7811F3E5D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77" t="34044" r="7115" b="50000"/>
          <a:stretch/>
        </p:blipFill>
        <p:spPr>
          <a:xfrm>
            <a:off x="144143" y="1181685"/>
            <a:ext cx="11903713" cy="1420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0923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24892D9-B6FB-42D0-A110-648356EBCE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3" t="21823" r="1196" b="71024"/>
          <a:stretch/>
        </p:blipFill>
        <p:spPr>
          <a:xfrm>
            <a:off x="311426" y="278295"/>
            <a:ext cx="11569148" cy="9033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63EB0C4-F546-4D9C-B2E9-A7811F3E5D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77" t="34044" r="7115" b="59637"/>
          <a:stretch/>
        </p:blipFill>
        <p:spPr>
          <a:xfrm>
            <a:off x="144143" y="1181685"/>
            <a:ext cx="11903713" cy="5627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615D2B3-1F96-4C6E-8917-653A3DEF06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07" t="61544" r="7346" b="14649"/>
          <a:stretch/>
        </p:blipFill>
        <p:spPr>
          <a:xfrm>
            <a:off x="576776" y="1744394"/>
            <a:ext cx="10649243" cy="1631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7823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24892D9-B6FB-42D0-A110-648356EBCE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3" t="21823" r="1196" b="71024"/>
          <a:stretch/>
        </p:blipFill>
        <p:spPr>
          <a:xfrm>
            <a:off x="311426" y="278295"/>
            <a:ext cx="11569148" cy="9033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63EB0C4-F546-4D9C-B2E9-A7811F3E5D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77" t="34044" r="7115" b="59637"/>
          <a:stretch/>
        </p:blipFill>
        <p:spPr>
          <a:xfrm>
            <a:off x="144143" y="1181685"/>
            <a:ext cx="11903713" cy="5627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21F8F8D-F7F8-4B69-9A54-BA2D229DAD1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15" t="22140" r="7807" b="53284"/>
          <a:stretch/>
        </p:blipFill>
        <p:spPr>
          <a:xfrm>
            <a:off x="508374" y="1744395"/>
            <a:ext cx="10677378" cy="1684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3046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24892D9-B6FB-42D0-A110-648356EBCE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3" t="21823" r="1196" b="71024"/>
          <a:stretch/>
        </p:blipFill>
        <p:spPr>
          <a:xfrm>
            <a:off x="311426" y="278295"/>
            <a:ext cx="11569148" cy="9033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63EB0C4-F546-4D9C-B2E9-A7811F3E5D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77" t="34044" r="7115" b="59637"/>
          <a:stretch/>
        </p:blipFill>
        <p:spPr>
          <a:xfrm>
            <a:off x="144143" y="1181685"/>
            <a:ext cx="11903713" cy="5627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21F8F8D-F7F8-4B69-9A54-BA2D229DAD1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169" t="60928" r="8253" b="9929"/>
          <a:stretch/>
        </p:blipFill>
        <p:spPr>
          <a:xfrm>
            <a:off x="508374" y="1744394"/>
            <a:ext cx="10677378" cy="1997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5730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7D4918-DDAD-4D9E-A24C-2BC8C472D5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3" t="30523" r="1196" b="62324"/>
          <a:stretch/>
        </p:blipFill>
        <p:spPr>
          <a:xfrm>
            <a:off x="311426" y="318052"/>
            <a:ext cx="11569148" cy="67586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8499E4-723A-4239-ACE3-3F96F952A8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884" t="21935" r="15078" b="43587"/>
          <a:stretch/>
        </p:blipFill>
        <p:spPr>
          <a:xfrm>
            <a:off x="438034" y="993913"/>
            <a:ext cx="10998999" cy="291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0391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7D4918-DDAD-4D9E-A24C-2BC8C472D5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3" t="30523" r="1196" b="62324"/>
          <a:stretch/>
        </p:blipFill>
        <p:spPr>
          <a:xfrm>
            <a:off x="311426" y="318052"/>
            <a:ext cx="11569148" cy="67586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8499E4-723A-4239-ACE3-3F96F952A8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884" t="21935" r="15078" b="72524"/>
          <a:stretch/>
        </p:blipFill>
        <p:spPr>
          <a:xfrm>
            <a:off x="438034" y="993913"/>
            <a:ext cx="10998999" cy="4691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2F6F02-F3C2-4404-A465-A3D995AB7EA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231" t="24335" r="15077" b="51397"/>
          <a:stretch/>
        </p:blipFill>
        <p:spPr>
          <a:xfrm>
            <a:off x="438034" y="1364567"/>
            <a:ext cx="10998999" cy="2064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3609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7D4918-DDAD-4D9E-A24C-2BC8C472D5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3" t="30523" r="1196" b="62324"/>
          <a:stretch/>
        </p:blipFill>
        <p:spPr>
          <a:xfrm>
            <a:off x="311426" y="318052"/>
            <a:ext cx="11569148" cy="67586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8499E4-723A-4239-ACE3-3F96F952A8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884" t="21935" r="15078" b="72524"/>
          <a:stretch/>
        </p:blipFill>
        <p:spPr>
          <a:xfrm>
            <a:off x="438034" y="993913"/>
            <a:ext cx="10998999" cy="4691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159711E-1AC2-483C-85D8-D538057E74A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607" t="59228" r="14702" b="8492"/>
          <a:stretch/>
        </p:blipFill>
        <p:spPr>
          <a:xfrm>
            <a:off x="438034" y="1471491"/>
            <a:ext cx="10998999" cy="274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2776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7D4918-DDAD-4D9E-A24C-2BC8C472D5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3" t="30523" r="1196" b="62324"/>
          <a:stretch/>
        </p:blipFill>
        <p:spPr>
          <a:xfrm>
            <a:off x="311426" y="318052"/>
            <a:ext cx="11569148" cy="67586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8499E4-723A-4239-ACE3-3F96F952A8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884" t="21935" r="15078" b="72524"/>
          <a:stretch/>
        </p:blipFill>
        <p:spPr>
          <a:xfrm>
            <a:off x="438034" y="993913"/>
            <a:ext cx="10998999" cy="4691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B17125-26D2-460E-B283-0820713BEAF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538" t="21319" r="14616" b="20396"/>
          <a:stretch/>
        </p:blipFill>
        <p:spPr>
          <a:xfrm>
            <a:off x="548639" y="1431387"/>
            <a:ext cx="9805183" cy="435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6290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A5CE69-0797-4931-9603-798FE80212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3" t="39996" r="1196" b="53238"/>
          <a:stretch/>
        </p:blipFill>
        <p:spPr>
          <a:xfrm>
            <a:off x="311426" y="344557"/>
            <a:ext cx="11569148" cy="609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9FC2DBC-DE5E-48B9-B422-074E5DE711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31" t="32812" r="5109" b="15265"/>
          <a:stretch/>
        </p:blipFill>
        <p:spPr>
          <a:xfrm>
            <a:off x="182879" y="1252025"/>
            <a:ext cx="11706719" cy="5008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5833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A5CE69-0797-4931-9603-798FE80212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3" t="39996" r="1196" b="53238"/>
          <a:stretch/>
        </p:blipFill>
        <p:spPr>
          <a:xfrm>
            <a:off x="311426" y="344557"/>
            <a:ext cx="11569148" cy="609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1B19E0C-6D5B-4AF9-9551-89DB4DD89F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54" t="21730" r="4231" b="14650"/>
          <a:stretch/>
        </p:blipFill>
        <p:spPr>
          <a:xfrm>
            <a:off x="311425" y="1125415"/>
            <a:ext cx="11675277" cy="5388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5990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A4CD946-35B4-4E2C-9C21-6168A18239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3" t="49082" r="1196" b="44151"/>
          <a:stretch/>
        </p:blipFill>
        <p:spPr>
          <a:xfrm>
            <a:off x="311426" y="238538"/>
            <a:ext cx="11569148" cy="6626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6A23530-2E06-4DE3-8E82-84DE2B3A28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46" t="32607" r="3885" b="9724"/>
          <a:stretch/>
        </p:blipFill>
        <p:spPr>
          <a:xfrm>
            <a:off x="149239" y="1252024"/>
            <a:ext cx="11892706" cy="560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1896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A4CD946-35B4-4E2C-9C21-6168A18239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3" t="49082" r="1196" b="44151"/>
          <a:stretch/>
        </p:blipFill>
        <p:spPr>
          <a:xfrm>
            <a:off x="311426" y="238538"/>
            <a:ext cx="11569148" cy="6626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6A23530-2E06-4DE3-8E82-84DE2B3A28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46" t="32607" r="3885" b="9724"/>
          <a:stretch/>
        </p:blipFill>
        <p:spPr>
          <a:xfrm>
            <a:off x="149239" y="1252024"/>
            <a:ext cx="11892706" cy="560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3828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A4CD946-35B4-4E2C-9C21-6168A18239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3" t="49082" r="1196" b="44151"/>
          <a:stretch/>
        </p:blipFill>
        <p:spPr>
          <a:xfrm>
            <a:off x="311426" y="238538"/>
            <a:ext cx="11569148" cy="6626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38CECC3-57E4-4B26-9004-9AFCB1E875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84" t="23989" r="5109" b="11160"/>
          <a:stretch/>
        </p:blipFill>
        <p:spPr>
          <a:xfrm>
            <a:off x="311425" y="983311"/>
            <a:ext cx="11421029" cy="587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6052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9B37576-9380-40EC-B385-7883151BCE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3" t="57976" r="1196" b="34871"/>
          <a:stretch/>
        </p:blipFill>
        <p:spPr>
          <a:xfrm>
            <a:off x="192156" y="291547"/>
            <a:ext cx="11569148" cy="6626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EF07B5-02C3-4144-BEA9-6EFC33CDA4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62" t="33223" r="3533" b="8493"/>
          <a:stretch/>
        </p:blipFill>
        <p:spPr>
          <a:xfrm>
            <a:off x="192156" y="954156"/>
            <a:ext cx="11807688" cy="590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7277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9B37576-9380-40EC-B385-7883151BCE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3" t="57976" r="1196" b="34871"/>
          <a:stretch/>
        </p:blipFill>
        <p:spPr>
          <a:xfrm>
            <a:off x="192156" y="291547"/>
            <a:ext cx="11569148" cy="6626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CB6D25D-4068-4D45-B227-CC928A744D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07" t="32812" r="3533" b="37840"/>
          <a:stretch/>
        </p:blipFill>
        <p:spPr>
          <a:xfrm>
            <a:off x="0" y="954155"/>
            <a:ext cx="12167690" cy="2942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3677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13013BA-76FE-4854-BEF8-575F5C85C9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3" t="67787" r="1196" b="25978"/>
          <a:stretch/>
        </p:blipFill>
        <p:spPr>
          <a:xfrm>
            <a:off x="311426" y="487017"/>
            <a:ext cx="11569148" cy="58640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8B9FF2D-EF09-4CD2-A059-34BDE2D9D1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74" t="30135" r="5109" b="19212"/>
          <a:stretch/>
        </p:blipFill>
        <p:spPr>
          <a:xfrm>
            <a:off x="311426" y="1179444"/>
            <a:ext cx="11569148" cy="567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6849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13013BA-76FE-4854-BEF8-575F5C85C9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3" t="67787" r="1196" b="25978"/>
          <a:stretch/>
        </p:blipFill>
        <p:spPr>
          <a:xfrm>
            <a:off x="311426" y="487017"/>
            <a:ext cx="11569148" cy="58640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79DB81-66D2-47DA-A8C3-E365E5A066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83" t="22209" r="5108" b="7080"/>
          <a:stretch/>
        </p:blipFill>
        <p:spPr>
          <a:xfrm>
            <a:off x="311425" y="1219200"/>
            <a:ext cx="11856701" cy="5380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9849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4DA54FF-3753-411A-AFF6-8426098C75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3" t="75955" r="1196" b="16892"/>
          <a:stretch/>
        </p:blipFill>
        <p:spPr>
          <a:xfrm>
            <a:off x="311426" y="304799"/>
            <a:ext cx="11569148" cy="6626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00F62EF-7971-46BC-A20A-5289627E4B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13" t="34775" r="5109" b="12638"/>
          <a:stretch/>
        </p:blipFill>
        <p:spPr>
          <a:xfrm>
            <a:off x="172278" y="1099930"/>
            <a:ext cx="11900452" cy="575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1307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FACCF5E-D0C6-47B6-9DD8-603441DC13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3" t="85235" r="1196" b="7226"/>
          <a:stretch/>
        </p:blipFill>
        <p:spPr>
          <a:xfrm>
            <a:off x="311426" y="212035"/>
            <a:ext cx="11569148" cy="7156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2352FE-7338-48F8-B727-223319B59E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596" r="8696" b="54005"/>
          <a:stretch/>
        </p:blipFill>
        <p:spPr>
          <a:xfrm>
            <a:off x="0" y="964094"/>
            <a:ext cx="12099235" cy="203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6208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22352FE-7338-48F8-B727-223319B59E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596" r="8696" b="65303"/>
          <a:stretch/>
        </p:blipFill>
        <p:spPr>
          <a:xfrm>
            <a:off x="0" y="628650"/>
            <a:ext cx="11030525" cy="95747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FACCF5E-D0C6-47B6-9DD8-603441DC13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13" t="85235" r="1196" b="7226"/>
          <a:stretch/>
        </p:blipFill>
        <p:spPr>
          <a:xfrm>
            <a:off x="311426" y="132522"/>
            <a:ext cx="11569148" cy="7156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0908E2-25FD-4B5B-916C-3415A5A9B3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2485" r="8696" b="9497"/>
          <a:stretch/>
        </p:blipFill>
        <p:spPr>
          <a:xfrm>
            <a:off x="0" y="1749287"/>
            <a:ext cx="12099235" cy="2431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16064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22352FE-7338-48F8-B727-223319B59E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596" r="8696" b="65303"/>
          <a:stretch/>
        </p:blipFill>
        <p:spPr>
          <a:xfrm>
            <a:off x="0" y="628650"/>
            <a:ext cx="11030525" cy="95747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FACCF5E-D0C6-47B6-9DD8-603441DC13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13" t="85235" r="1196" b="7226"/>
          <a:stretch/>
        </p:blipFill>
        <p:spPr>
          <a:xfrm>
            <a:off x="311426" y="132522"/>
            <a:ext cx="11569148" cy="71561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FB903C2-5841-4E6C-B615-41C45447FF32}"/>
                  </a:ext>
                </a:extLst>
              </p:cNvPr>
              <p:cNvSpPr txBox="1"/>
              <p:nvPr/>
            </p:nvSpPr>
            <p:spPr>
              <a:xfrm>
                <a:off x="470452" y="1586120"/>
                <a:ext cx="1150956" cy="6914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.  − </m:t>
                      </m:r>
                      <m:f>
                        <m:f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𝟐𝟐</m:t>
                          </m:r>
                        </m:den>
                      </m:f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FB903C2-5841-4E6C-B615-41C45447FF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452" y="1586120"/>
                <a:ext cx="1150956" cy="69147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BD4C94B-4866-4F11-BC81-C29D6543F8D9}"/>
                  </a:ext>
                </a:extLst>
              </p:cNvPr>
              <p:cNvSpPr txBox="1"/>
              <p:nvPr/>
            </p:nvSpPr>
            <p:spPr>
              <a:xfrm>
                <a:off x="4599532" y="1586120"/>
                <a:ext cx="870431" cy="6914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.   </m:t>
                      </m:r>
                      <m:f>
                        <m:f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𝟏𝟕</m:t>
                          </m:r>
                        </m:num>
                        <m:den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𝟐𝟒</m:t>
                          </m:r>
                        </m:den>
                      </m:f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BD4C94B-4866-4F11-BC81-C29D6543F8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9532" y="1586120"/>
                <a:ext cx="870431" cy="69147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275426C-7642-4BF3-AA28-BB7D7757C769}"/>
                  </a:ext>
                </a:extLst>
              </p:cNvPr>
              <p:cNvSpPr txBox="1"/>
              <p:nvPr/>
            </p:nvSpPr>
            <p:spPr>
              <a:xfrm>
                <a:off x="8448087" y="1586119"/>
                <a:ext cx="1150956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.  − </m:t>
                      </m:r>
                      <m:f>
                        <m:f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𝟑𝟑</m:t>
                          </m:r>
                        </m:den>
                      </m:f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275426C-7642-4BF3-AA28-BB7D7757C7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8087" y="1586119"/>
                <a:ext cx="1150956" cy="69384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569563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22352FE-7338-48F8-B727-223319B59E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596" r="8696" b="65303"/>
          <a:stretch/>
        </p:blipFill>
        <p:spPr>
          <a:xfrm>
            <a:off x="0" y="628650"/>
            <a:ext cx="11030525" cy="95747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FACCF5E-D0C6-47B6-9DD8-603441DC13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13" t="85235" r="1196" b="7226"/>
          <a:stretch/>
        </p:blipFill>
        <p:spPr>
          <a:xfrm>
            <a:off x="311426" y="132522"/>
            <a:ext cx="11569148" cy="71561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7808FE0-077A-4CA2-857F-BC9AD7EBFA05}"/>
                  </a:ext>
                </a:extLst>
              </p:cNvPr>
              <p:cNvSpPr txBox="1"/>
              <p:nvPr/>
            </p:nvSpPr>
            <p:spPr>
              <a:xfrm>
                <a:off x="470452" y="1586120"/>
                <a:ext cx="1335302" cy="6914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.  − </m:t>
                      </m:r>
                      <m:f>
                        <m:f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𝟏𝟏</m:t>
                          </m:r>
                        </m:num>
                        <m:den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𝟒𝟎</m:t>
                          </m:r>
                        </m:den>
                      </m:f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7808FE0-077A-4CA2-857F-BC9AD7EBFA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452" y="1586120"/>
                <a:ext cx="1335302" cy="69147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AB5F767-A89A-4661-B3DC-C8F1BDC891E6}"/>
                  </a:ext>
                </a:extLst>
              </p:cNvPr>
              <p:cNvSpPr txBox="1"/>
              <p:nvPr/>
            </p:nvSpPr>
            <p:spPr>
              <a:xfrm>
                <a:off x="4545495" y="1586119"/>
                <a:ext cx="1054776" cy="6914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𝟏𝟏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.   </m:t>
                      </m:r>
                      <m:f>
                        <m:f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𝟑𝟐</m:t>
                          </m:r>
                        </m:den>
                      </m:f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AB5F767-A89A-4661-B3DC-C8F1BDC891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5495" y="1586119"/>
                <a:ext cx="1054776" cy="6914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17DA804-D62C-492C-9315-56772027B076}"/>
                  </a:ext>
                </a:extLst>
              </p:cNvPr>
              <p:cNvSpPr txBox="1"/>
              <p:nvPr/>
            </p:nvSpPr>
            <p:spPr>
              <a:xfrm>
                <a:off x="8719283" y="1586088"/>
                <a:ext cx="1150956" cy="6919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.  − </m:t>
                      </m:r>
                      <m:f>
                        <m:f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17DA804-D62C-492C-9315-56772027B0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9283" y="1586088"/>
                <a:ext cx="1150956" cy="69192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9636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F78D3E-06F1-4A79-956E-C4DB7769C7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05" t="25882" r="1087" b="66965"/>
          <a:stretch/>
        </p:blipFill>
        <p:spPr>
          <a:xfrm>
            <a:off x="298174" y="66261"/>
            <a:ext cx="11595652" cy="6891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386137D-6EBA-498A-89DB-3493BC34C1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65" t="29168" r="2445" b="50000"/>
          <a:stretch/>
        </p:blipFill>
        <p:spPr>
          <a:xfrm>
            <a:off x="0" y="755374"/>
            <a:ext cx="12205280" cy="15372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441E7E4-DB2B-4847-B152-5C0FB51D9A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283" t="57782" r="3696" b="21532"/>
          <a:stretch/>
        </p:blipFill>
        <p:spPr>
          <a:xfrm>
            <a:off x="216625" y="2425146"/>
            <a:ext cx="11975375" cy="214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4223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C1B1307-5939-4E20-9B2D-418023EA55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05" t="34582" r="1087" b="57685"/>
          <a:stretch/>
        </p:blipFill>
        <p:spPr>
          <a:xfrm>
            <a:off x="298174" y="344557"/>
            <a:ext cx="11595652" cy="7156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A916377-B3C9-42FF-9246-1ED1BA421D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434" t="29168" r="16196" b="30039"/>
          <a:stretch/>
        </p:blipFill>
        <p:spPr>
          <a:xfrm>
            <a:off x="0" y="1285461"/>
            <a:ext cx="11595652" cy="3889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04909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C1B1307-5939-4E20-9B2D-418023EA55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05" t="34582" r="1087" b="57685"/>
          <a:stretch/>
        </p:blipFill>
        <p:spPr>
          <a:xfrm>
            <a:off x="298174" y="344557"/>
            <a:ext cx="11595652" cy="7156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A916377-B3C9-42FF-9246-1ED1BA421D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434" t="29168" r="16196" b="65968"/>
          <a:stretch/>
        </p:blipFill>
        <p:spPr>
          <a:xfrm>
            <a:off x="0" y="1285461"/>
            <a:ext cx="11595652" cy="4638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807C76-FD70-41BE-9D52-E2DD3EB6D8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434" t="51648" r="16196" b="30039"/>
          <a:stretch/>
        </p:blipFill>
        <p:spPr>
          <a:xfrm>
            <a:off x="291548" y="1749287"/>
            <a:ext cx="11595652" cy="17462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654D4CD-4B22-4AE1-8B63-712B9F1A36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414" t="51648" r="55225" b="37736"/>
          <a:stretch/>
        </p:blipFill>
        <p:spPr>
          <a:xfrm>
            <a:off x="1470991" y="2116277"/>
            <a:ext cx="1417983" cy="10122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A22545-BDB5-4BB5-8D49-5D7CA83543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269" t="51648" r="33152" b="30039"/>
          <a:stretch/>
        </p:blipFill>
        <p:spPr>
          <a:xfrm>
            <a:off x="5797826" y="1974574"/>
            <a:ext cx="1285460" cy="174625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B1D0E1F-0244-4DA9-8BAD-D210F7AF2CB0}"/>
              </a:ext>
            </a:extLst>
          </p:cNvPr>
          <p:cNvSpPr/>
          <p:nvPr/>
        </p:nvSpPr>
        <p:spPr>
          <a:xfrm>
            <a:off x="3750365" y="1814033"/>
            <a:ext cx="1577009" cy="808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245896-831B-457F-B8DF-FFA117B3CDDD}"/>
              </a:ext>
            </a:extLst>
          </p:cNvPr>
          <p:cNvSpPr/>
          <p:nvPr/>
        </p:nvSpPr>
        <p:spPr>
          <a:xfrm>
            <a:off x="7384773" y="1908313"/>
            <a:ext cx="1577009" cy="808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33589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CDEF0E-D535-4B33-8E9E-8DF04965F4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05" t="43862" r="1087" b="48598"/>
          <a:stretch/>
        </p:blipFill>
        <p:spPr>
          <a:xfrm>
            <a:off x="298174" y="251791"/>
            <a:ext cx="11595652" cy="68911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DE223A8-1F9C-4CAF-8FA6-83F1ECCE1D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09" t="18729" r="4891" b="66577"/>
          <a:stretch/>
        </p:blipFill>
        <p:spPr>
          <a:xfrm>
            <a:off x="298173" y="1099929"/>
            <a:ext cx="11595651" cy="1736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22209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CDEF0E-D535-4B33-8E9E-8DF04965F4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05" t="43862" r="1087" b="48598"/>
          <a:stretch/>
        </p:blipFill>
        <p:spPr>
          <a:xfrm>
            <a:off x="298174" y="251791"/>
            <a:ext cx="11595652" cy="68911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DE223A8-1F9C-4CAF-8FA6-83F1ECCE1D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09" t="18729" r="4891" b="75438"/>
          <a:stretch/>
        </p:blipFill>
        <p:spPr>
          <a:xfrm>
            <a:off x="298173" y="1099930"/>
            <a:ext cx="11595651" cy="6891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C4B7E6A-DD1C-4D84-B66D-37DC7D90FF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574" t="44973" r="9888" b="40094"/>
          <a:stretch/>
        </p:blipFill>
        <p:spPr>
          <a:xfrm>
            <a:off x="150125" y="1666213"/>
            <a:ext cx="11781410" cy="136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80520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CDEF0E-D535-4B33-8E9E-8DF04965F4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05" t="43862" r="1087" b="48598"/>
          <a:stretch/>
        </p:blipFill>
        <p:spPr>
          <a:xfrm>
            <a:off x="298174" y="251791"/>
            <a:ext cx="11595652" cy="68911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DE223A8-1F9C-4CAF-8FA6-83F1ECCE1D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09" t="18729" r="4891" b="75438"/>
          <a:stretch/>
        </p:blipFill>
        <p:spPr>
          <a:xfrm>
            <a:off x="298173" y="1099930"/>
            <a:ext cx="11595651" cy="6891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7BE1AD-CBC0-4A2E-8FC8-639908EAC3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903" t="71453" r="6306" b="11822"/>
          <a:stretch/>
        </p:blipFill>
        <p:spPr>
          <a:xfrm>
            <a:off x="298172" y="1789044"/>
            <a:ext cx="11581803" cy="141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41909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CDEF0E-D535-4B33-8E9E-8DF04965F4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05" t="43862" r="1087" b="48598"/>
          <a:stretch/>
        </p:blipFill>
        <p:spPr>
          <a:xfrm>
            <a:off x="298174" y="251791"/>
            <a:ext cx="11595652" cy="68911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DE223A8-1F9C-4CAF-8FA6-83F1ECCE1D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09" t="18729" r="4891" b="75438"/>
          <a:stretch/>
        </p:blipFill>
        <p:spPr>
          <a:xfrm>
            <a:off x="298173" y="1099930"/>
            <a:ext cx="11595651" cy="6891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0A70A8-C664-4B6F-A21C-ED267986CEB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717" t="40575" r="11522" b="39125"/>
          <a:stretch/>
        </p:blipFill>
        <p:spPr>
          <a:xfrm>
            <a:off x="298173" y="1669776"/>
            <a:ext cx="11595650" cy="1870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71264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1855E7C-F11B-4654-ADEC-95A254913F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05" t="52948" r="1087" b="39705"/>
          <a:stretch/>
        </p:blipFill>
        <p:spPr>
          <a:xfrm>
            <a:off x="298174" y="304800"/>
            <a:ext cx="11595652" cy="59634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A737E6A-B74D-4A8F-989B-29DC8BE10E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826" t="18535" r="8044" b="31199"/>
          <a:stretch/>
        </p:blipFill>
        <p:spPr>
          <a:xfrm>
            <a:off x="298173" y="1007165"/>
            <a:ext cx="11595651" cy="471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85212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1855E7C-F11B-4654-ADEC-95A254913F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05" t="52948" r="1087" b="39705"/>
          <a:stretch/>
        </p:blipFill>
        <p:spPr>
          <a:xfrm>
            <a:off x="298174" y="304800"/>
            <a:ext cx="11595652" cy="5963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2FA332-98F3-4EFD-8F34-D573AEFE1E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04" t="48308" r="39891" b="30812"/>
          <a:stretch/>
        </p:blipFill>
        <p:spPr>
          <a:xfrm>
            <a:off x="298174" y="901147"/>
            <a:ext cx="7626626" cy="216756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1F72320-B650-4BE3-8D3D-EDC6D2ADDCC0}"/>
                  </a:ext>
                </a:extLst>
              </p:cNvPr>
              <p:cNvSpPr txBox="1"/>
              <p:nvPr/>
            </p:nvSpPr>
            <p:spPr>
              <a:xfrm>
                <a:off x="5068957" y="2259496"/>
                <a:ext cx="190758" cy="5204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ar-AE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1F72320-B650-4BE3-8D3D-EDC6D2ADDC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8957" y="2259496"/>
                <a:ext cx="190758" cy="5204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0BE51EE-D12F-4B75-B8B2-AE4D07E4572E}"/>
                  </a:ext>
                </a:extLst>
              </p:cNvPr>
              <p:cNvSpPr txBox="1"/>
              <p:nvPr/>
            </p:nvSpPr>
            <p:spPr>
              <a:xfrm>
                <a:off x="8713304" y="2095950"/>
                <a:ext cx="1918795" cy="6914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. −</m:t>
                      </m:r>
                      <m:f>
                        <m:f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 (−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0BE51EE-D12F-4B75-B8B2-AE4D07E457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3304" y="2095950"/>
                <a:ext cx="1918795" cy="69147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274320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D137E8-D564-4E41-B201-D1EB2CD28D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702" r="978" b="13798"/>
          <a:stretch/>
        </p:blipFill>
        <p:spPr>
          <a:xfrm>
            <a:off x="59635" y="980659"/>
            <a:ext cx="12072730" cy="428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7442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59</Words>
  <Application>Microsoft Office PowerPoint</Application>
  <PresentationFormat>Widescreen</PresentationFormat>
  <Paragraphs>29</Paragraphs>
  <Slides>56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2" baseType="lpstr">
      <vt:lpstr>Arial</vt:lpstr>
      <vt:lpstr>Calibri</vt:lpstr>
      <vt:lpstr>Calibri Light</vt:lpstr>
      <vt:lpstr>Cambria Math</vt:lpstr>
      <vt:lpstr>Montserrat-Regular</vt:lpstr>
      <vt:lpstr>Office Theme</vt:lpstr>
      <vt:lpstr>EoT1 Exam Coverage Grade 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Fatima  Ali  Hamed Obaid  Al kaabi</dc:creator>
  <cp:lastModifiedBy>Fatima  Ali  Hamed Obaid  Al kaabi</cp:lastModifiedBy>
  <cp:revision>7</cp:revision>
  <dcterms:created xsi:type="dcterms:W3CDTF">2022-11-19T14:10:00Z</dcterms:created>
  <dcterms:modified xsi:type="dcterms:W3CDTF">2022-11-19T16:19:37Z</dcterms:modified>
</cp:coreProperties>
</file>