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8" r:id="rId5"/>
    <p:sldId id="266" r:id="rId6"/>
    <p:sldId id="263" r:id="rId7"/>
    <p:sldId id="268" r:id="rId8"/>
    <p:sldId id="265" r:id="rId9"/>
    <p:sldId id="267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5" autoAdjust="0"/>
    <p:restoredTop sz="94249" autoAdjust="0"/>
  </p:normalViewPr>
  <p:slideViewPr>
    <p:cSldViewPr snapToGrid="0">
      <p:cViewPr varScale="1">
        <p:scale>
          <a:sx n="71" d="100"/>
          <a:sy n="71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71D2F-BEAC-42DF-9552-18A740033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69A9E-DC12-4AB2-99F3-0E107053C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4B204-DB43-4CFD-BEC9-CB5D2001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7C413-02F3-45D9-9846-C0EB83C79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D50AE-F72B-40B4-9A61-38C9B96CD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7312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B573C-CE57-46DE-8460-D7B687584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4718C-F73D-41D3-BCDD-500A94416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ED34C-3826-47E5-A8C6-FA8200BEC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965F3-0C30-4B30-B9A7-E2FD8F61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CC1D5-35A7-4DC2-B262-253FF9AEE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595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242A7-77DB-4ADD-AD5D-40ADCCF59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FDFA0-C7CA-4000-9BDC-3132CC61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48E82-E283-49AE-9F4E-C4A22D36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41965-D355-48AB-B0C5-22982AFB2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E9B81-E5C2-40EA-BB0B-56CDE82EF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66785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1F9F1-39B2-4793-B039-5C64A74D1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21D6D-7228-496E-BB57-1A80EE4A3F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FA984-2BAF-4D16-8008-907825A70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A049F-0209-408A-A1F4-08E86D47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04E9C-808A-4ECA-B514-AAD03B7C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A703E-AB88-42B2-A4D0-17F1AF4A5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5952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FBE90-8401-4EF4-8E75-42129519C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3A9E9-97FF-46D0-B08A-BDEB89418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C229C2-9607-4663-90A4-D8BF0D3E8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C9DBB-52E1-47E9-8362-4D08EA62E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74A193-EA90-42EE-B8E4-A465D6877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4901F9-CFBD-4B09-BC14-9363AB280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D2F075-730F-4D59-BAF5-E2F0B937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E53208-AAAD-4D7A-8627-F446C07DC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4260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B07D9-9EC5-4D51-934E-4E13986C5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2C834-04BE-4E7A-971E-ABD0C7150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2C51F5-323C-48C5-ABC6-0A9C9E55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5586D0-9B99-44A8-8D47-61273CDA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54410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350854-0136-4B53-ACA1-0729CB98B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92479-FD9E-46CF-B46F-5AFC3D7D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26C7E-1021-4E68-A129-97F050DA3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84748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38A8D-7272-4910-B0EE-442311C3B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D91F6-F7F8-4D24-ABE5-538479AA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9A92C-40EF-488E-8BC7-1B4E46393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85E20-068B-4A3E-94C9-9127BE46C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09FD9-4260-412D-B761-537DA0DE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4FB89-6DD1-42EF-B44D-F1ED985B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50664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EBA1E-D95B-4305-94F7-575AB254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0C0B8B-0B83-43A6-9248-829D306814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79E76-30CA-4299-B39D-5D1818066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F01FA-27AF-4592-AAE1-9A480B8F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CE33A-8E69-434B-8611-804B5C05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F0725-82CE-4A73-BCCB-9AD5ABD7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8748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2A90-B4AE-466C-90CA-DEF3AC48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54080-8F59-4A73-B61C-80069BF231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D1175-721F-461F-A399-F2A46EE68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F9A99-6072-4018-948F-E203FD8EF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99F57-2332-42EA-A22C-C6078BFE9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22429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210D48-FEDE-41BE-84C1-5452994EC4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CF8C39-06AA-421E-A37B-CB6E1A9F9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2CB8F-4695-4709-9148-071C911FF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F6376-425D-4A66-A128-D0E37A428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E3DDF-39C0-40C4-BEFC-5A8B78E56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9214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5FA0FA-8F14-410A-AE20-D0CFDDC60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85CB1-EDCA-48D7-A89A-3A0BFB52F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E1DBB-1FA7-4752-9267-A2298A4F5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392B2-F79F-43AF-8AF8-F35655A5D017}" type="datetimeFigureOut">
              <a:rPr lang="ar-AE" smtClean="0"/>
              <a:t>28/09/1443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601FD-69B5-400B-93B5-A9EF5153F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8DDA5-29D3-4203-B998-16AAA6561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53910-B3B6-401E-87A1-CDF33CBDA0A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789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C11A78-33BE-4176-A9D9-E5F1291A4A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43" t="25688" r="52609" b="13605"/>
          <a:stretch/>
        </p:blipFill>
        <p:spPr>
          <a:xfrm>
            <a:off x="967409" y="430926"/>
            <a:ext cx="10880033" cy="59961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3BED4C-2D9A-483C-8F54-78BE3BA519E0}"/>
              </a:ext>
            </a:extLst>
          </p:cNvPr>
          <p:cNvSpPr txBox="1"/>
          <p:nvPr/>
        </p:nvSpPr>
        <p:spPr>
          <a:xfrm>
            <a:off x="8110331" y="1435153"/>
            <a:ext cx="23323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الطيف الكهرومغناطيسي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CD2DC-EB5F-4972-BE2E-7FA1DB4CD86F}"/>
              </a:ext>
            </a:extLst>
          </p:cNvPr>
          <p:cNvSpPr txBox="1"/>
          <p:nvPr/>
        </p:nvSpPr>
        <p:spPr>
          <a:xfrm>
            <a:off x="8786191" y="2166731"/>
            <a:ext cx="80522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العاكسة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6152E-EB28-4430-9975-2E4A1042DC73}"/>
              </a:ext>
            </a:extLst>
          </p:cNvPr>
          <p:cNvSpPr txBox="1"/>
          <p:nvPr/>
        </p:nvSpPr>
        <p:spPr>
          <a:xfrm>
            <a:off x="6215270" y="2218876"/>
            <a:ext cx="92449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الكاسرة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FBAD66-AB4C-4CD4-B83F-CDC11F95A369}"/>
              </a:ext>
            </a:extLst>
          </p:cNvPr>
          <p:cNvSpPr txBox="1"/>
          <p:nvPr/>
        </p:nvSpPr>
        <p:spPr>
          <a:xfrm>
            <a:off x="6851374" y="2915479"/>
            <a:ext cx="145458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مشروع أبولو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7DA848-B06D-4EA5-9397-6DBD72905598}"/>
              </a:ext>
            </a:extLst>
          </p:cNvPr>
          <p:cNvSpPr txBox="1"/>
          <p:nvPr/>
        </p:nvSpPr>
        <p:spPr>
          <a:xfrm>
            <a:off x="8156713" y="3627180"/>
            <a:ext cx="159026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المكوك الفضائي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46C88-E3C8-4754-8FE5-0208C2334199}"/>
              </a:ext>
            </a:extLst>
          </p:cNvPr>
          <p:cNvSpPr txBox="1"/>
          <p:nvPr/>
        </p:nvSpPr>
        <p:spPr>
          <a:xfrm>
            <a:off x="6467061" y="4486610"/>
            <a:ext cx="174266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المسبار الفضائي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95A2F4-B6F8-4617-8179-F1CE8D899D60}"/>
              </a:ext>
            </a:extLst>
          </p:cNvPr>
          <p:cNvSpPr txBox="1"/>
          <p:nvPr/>
        </p:nvSpPr>
        <p:spPr>
          <a:xfrm>
            <a:off x="3540066" y="5027126"/>
            <a:ext cx="80772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......................................................................................................................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724C9D-5D31-4087-8BFA-64517FAB33ED}"/>
              </a:ext>
            </a:extLst>
          </p:cNvPr>
          <p:cNvSpPr txBox="1"/>
          <p:nvPr/>
        </p:nvSpPr>
        <p:spPr>
          <a:xfrm>
            <a:off x="4987864" y="5626183"/>
            <a:ext cx="168965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الحياة خارج الارض</a:t>
            </a:r>
          </a:p>
        </p:txBody>
      </p:sp>
    </p:spTree>
    <p:extLst>
      <p:ext uri="{BB962C8B-B14F-4D97-AF65-F5344CB8AC3E}">
        <p14:creationId xmlns:p14="http://schemas.microsoft.com/office/powerpoint/2010/main" val="97117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B95992-0761-4B05-BBF3-29F66D51AB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74" t="25302" r="20543" b="7032"/>
          <a:stretch/>
        </p:blipFill>
        <p:spPr>
          <a:xfrm>
            <a:off x="1" y="42167"/>
            <a:ext cx="11873948" cy="64513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D9D85E-FACF-4C76-A313-30902E57E772}"/>
              </a:ext>
            </a:extLst>
          </p:cNvPr>
          <p:cNvSpPr txBox="1"/>
          <p:nvPr/>
        </p:nvSpPr>
        <p:spPr>
          <a:xfrm>
            <a:off x="7089914" y="2054088"/>
            <a:ext cx="23323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الطيف الكهرومغناطيسي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52F1D2-2851-40DA-A05F-8BC630D6084F}"/>
              </a:ext>
            </a:extLst>
          </p:cNvPr>
          <p:cNvSpPr txBox="1"/>
          <p:nvPr/>
        </p:nvSpPr>
        <p:spPr>
          <a:xfrm>
            <a:off x="9886122" y="4995205"/>
            <a:ext cx="94090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الكاسرة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11C33A-7BD3-46C6-9A31-DD16699F21BE}"/>
              </a:ext>
            </a:extLst>
          </p:cNvPr>
          <p:cNvSpPr txBox="1"/>
          <p:nvPr/>
        </p:nvSpPr>
        <p:spPr>
          <a:xfrm>
            <a:off x="7010400" y="4995205"/>
            <a:ext cx="103367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العاكسة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FB7DA3-7C3C-4565-9838-362E76B6B084}"/>
              </a:ext>
            </a:extLst>
          </p:cNvPr>
          <p:cNvSpPr txBox="1"/>
          <p:nvPr/>
        </p:nvSpPr>
        <p:spPr>
          <a:xfrm>
            <a:off x="1941444" y="3927974"/>
            <a:ext cx="153725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المكوك الفضائي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1094F0-43DD-46FD-84B2-5F7A9BB2533A}"/>
              </a:ext>
            </a:extLst>
          </p:cNvPr>
          <p:cNvSpPr txBox="1"/>
          <p:nvPr/>
        </p:nvSpPr>
        <p:spPr>
          <a:xfrm>
            <a:off x="172280" y="2423420"/>
            <a:ext cx="170953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المسابير الفضائية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6F08DA-88F3-4FA1-AF34-EF2B0AE95B63}"/>
              </a:ext>
            </a:extLst>
          </p:cNvPr>
          <p:cNvSpPr txBox="1"/>
          <p:nvPr/>
        </p:nvSpPr>
        <p:spPr>
          <a:xfrm>
            <a:off x="3478697" y="2423420"/>
            <a:ext cx="170953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الاقمار الاصطناعية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0661E3-DD31-410A-BE4B-0595423748CC}"/>
              </a:ext>
            </a:extLst>
          </p:cNvPr>
          <p:cNvSpPr txBox="1"/>
          <p:nvPr/>
        </p:nvSpPr>
        <p:spPr>
          <a:xfrm>
            <a:off x="2653748" y="1262703"/>
            <a:ext cx="102704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الصواريخ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6DF6D4-E9F0-4185-85F9-F97E2A8FB3FE}"/>
              </a:ext>
            </a:extLst>
          </p:cNvPr>
          <p:cNvSpPr txBox="1"/>
          <p:nvPr/>
        </p:nvSpPr>
        <p:spPr>
          <a:xfrm>
            <a:off x="8534400" y="5936974"/>
            <a:ext cx="88789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الراديوية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753C22-6440-4E6A-AD43-34D4DC4C2936}"/>
              </a:ext>
            </a:extLst>
          </p:cNvPr>
          <p:cNvSpPr txBox="1"/>
          <p:nvPr/>
        </p:nvSpPr>
        <p:spPr>
          <a:xfrm>
            <a:off x="4837044" y="5263890"/>
            <a:ext cx="94090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المريخ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47B90-590F-4337-A164-E26BB0E16310}"/>
              </a:ext>
            </a:extLst>
          </p:cNvPr>
          <p:cNvSpPr txBox="1"/>
          <p:nvPr/>
        </p:nvSpPr>
        <p:spPr>
          <a:xfrm>
            <a:off x="0" y="5936974"/>
            <a:ext cx="170953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b="1" dirty="0"/>
              <a:t>الحياة خارج الارض</a:t>
            </a:r>
          </a:p>
        </p:txBody>
      </p:sp>
    </p:spTree>
    <p:extLst>
      <p:ext uri="{BB962C8B-B14F-4D97-AF65-F5344CB8AC3E}">
        <p14:creationId xmlns:p14="http://schemas.microsoft.com/office/powerpoint/2010/main" val="401645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CB97E3-DCA4-4CA3-9E77-D9562511FA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13" t="39173" r="15870" b="10795"/>
          <a:stretch/>
        </p:blipFill>
        <p:spPr>
          <a:xfrm>
            <a:off x="6742395" y="120768"/>
            <a:ext cx="4469959" cy="44379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6C4E63-66B4-4E5A-A33B-EBCF1DEAA1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481" t="41343" r="15326" b="34495"/>
          <a:stretch/>
        </p:blipFill>
        <p:spPr>
          <a:xfrm>
            <a:off x="6457064" y="4414830"/>
            <a:ext cx="5040619" cy="2267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A69F35-0AF1-49A2-ADF1-961CC2E127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750" t="29896" r="15326" b="22064"/>
          <a:stretch/>
        </p:blipFill>
        <p:spPr>
          <a:xfrm>
            <a:off x="694317" y="304800"/>
            <a:ext cx="4917571" cy="564093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17B7291-CD89-473D-A8C8-6F593A4424AE}"/>
              </a:ext>
            </a:extLst>
          </p:cNvPr>
          <p:cNvSpPr/>
          <p:nvPr/>
        </p:nvSpPr>
        <p:spPr>
          <a:xfrm>
            <a:off x="10455966" y="3843130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09A94B-F1D1-40A1-9B4E-474F4D74F8B5}"/>
              </a:ext>
            </a:extLst>
          </p:cNvPr>
          <p:cNvSpPr/>
          <p:nvPr/>
        </p:nvSpPr>
        <p:spPr>
          <a:xfrm>
            <a:off x="10661374" y="5223122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8375B8-B15F-4A35-9B19-FD43EE05C5EB}"/>
              </a:ext>
            </a:extLst>
          </p:cNvPr>
          <p:cNvSpPr/>
          <p:nvPr/>
        </p:nvSpPr>
        <p:spPr>
          <a:xfrm>
            <a:off x="4684644" y="2140975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D161159-6BD7-4213-8593-7816CA155F50}"/>
              </a:ext>
            </a:extLst>
          </p:cNvPr>
          <p:cNvSpPr/>
          <p:nvPr/>
        </p:nvSpPr>
        <p:spPr>
          <a:xfrm>
            <a:off x="979647" y="3061252"/>
            <a:ext cx="4115814" cy="302149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677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779010-11D9-4D99-920C-BDB873B42A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91" t="29915" r="47416" b="51718"/>
          <a:stretch/>
        </p:blipFill>
        <p:spPr>
          <a:xfrm>
            <a:off x="6418410" y="4731025"/>
            <a:ext cx="5773590" cy="19745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859C8E-C989-407F-B6D0-794BF8EEF9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04" t="32842" r="46283" b="25619"/>
          <a:stretch/>
        </p:blipFill>
        <p:spPr>
          <a:xfrm>
            <a:off x="6499865" y="251792"/>
            <a:ext cx="5572868" cy="44792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35E16E-FBB7-404F-A6A6-F37BF4D2F3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83" t="55655" r="46794" b="10319"/>
          <a:stretch/>
        </p:blipFill>
        <p:spPr>
          <a:xfrm>
            <a:off x="119267" y="3535018"/>
            <a:ext cx="5406885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69542F-8692-4A64-98C6-B7A68A9FE3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91" t="50725" r="47416" b="12494"/>
          <a:stretch/>
        </p:blipFill>
        <p:spPr>
          <a:xfrm>
            <a:off x="337602" y="152401"/>
            <a:ext cx="4784034" cy="32765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13ED026-39C8-442A-A53B-B2DA825474C7}"/>
              </a:ext>
            </a:extLst>
          </p:cNvPr>
          <p:cNvSpPr/>
          <p:nvPr/>
        </p:nvSpPr>
        <p:spPr>
          <a:xfrm>
            <a:off x="11158332" y="1591917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822E8E-EC23-4AB0-ADAB-DD7DF7EBD43A}"/>
              </a:ext>
            </a:extLst>
          </p:cNvPr>
          <p:cNvSpPr/>
          <p:nvPr/>
        </p:nvSpPr>
        <p:spPr>
          <a:xfrm>
            <a:off x="11158331" y="3230217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D03C848-B293-4F43-B44B-D5DDB47AE81D}"/>
              </a:ext>
            </a:extLst>
          </p:cNvPr>
          <p:cNvSpPr/>
          <p:nvPr/>
        </p:nvSpPr>
        <p:spPr>
          <a:xfrm>
            <a:off x="9099796" y="4731024"/>
            <a:ext cx="2760900" cy="187518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D874217-B666-4CF7-BC76-A31007359A82}"/>
              </a:ext>
            </a:extLst>
          </p:cNvPr>
          <p:cNvSpPr/>
          <p:nvPr/>
        </p:nvSpPr>
        <p:spPr>
          <a:xfrm>
            <a:off x="4572001" y="3843130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7FC25-F58B-46D7-A2C5-8C289EECA1BC}"/>
              </a:ext>
            </a:extLst>
          </p:cNvPr>
          <p:cNvSpPr/>
          <p:nvPr/>
        </p:nvSpPr>
        <p:spPr>
          <a:xfrm>
            <a:off x="4579407" y="5668615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7886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726C90-A3DB-4778-80BD-14F93CACF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69" t="35355" r="20435" b="25012"/>
          <a:stretch/>
        </p:blipFill>
        <p:spPr>
          <a:xfrm>
            <a:off x="388384" y="609599"/>
            <a:ext cx="10518155" cy="54466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187791-FC4E-42E4-8C94-D978045E71A9}"/>
              </a:ext>
            </a:extLst>
          </p:cNvPr>
          <p:cNvSpPr txBox="1"/>
          <p:nvPr/>
        </p:nvSpPr>
        <p:spPr>
          <a:xfrm>
            <a:off x="3902766" y="2963588"/>
            <a:ext cx="23323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b="1" dirty="0"/>
              <a:t>1.43  X  10 9</a:t>
            </a:r>
            <a:endParaRPr lang="ar-AE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FDFAC1-3FC3-4ED8-9E73-123183CAB1F2}"/>
              </a:ext>
            </a:extLst>
          </p:cNvPr>
          <p:cNvSpPr txBox="1"/>
          <p:nvPr/>
        </p:nvSpPr>
        <p:spPr>
          <a:xfrm>
            <a:off x="1570383" y="4264492"/>
            <a:ext cx="23323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b="1" dirty="0"/>
              <a:t>3.99  X  10 13</a:t>
            </a:r>
            <a:endParaRPr lang="ar-AE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7FB3FB-8C7B-45E3-ADD8-BE1A89B79048}"/>
              </a:ext>
            </a:extLst>
          </p:cNvPr>
          <p:cNvSpPr txBox="1"/>
          <p:nvPr/>
        </p:nvSpPr>
        <p:spPr>
          <a:xfrm>
            <a:off x="2120349" y="5686910"/>
            <a:ext cx="23323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b="1" dirty="0"/>
              <a:t>1.4  X  10 21</a:t>
            </a:r>
            <a:endParaRPr lang="ar-AE" b="1" dirty="0"/>
          </a:p>
        </p:txBody>
      </p:sp>
    </p:spTree>
    <p:extLst>
      <p:ext uri="{BB962C8B-B14F-4D97-AF65-F5344CB8AC3E}">
        <p14:creationId xmlns:p14="http://schemas.microsoft.com/office/powerpoint/2010/main" val="122777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895CB2-2BDC-402A-9871-449E9BFDBA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79" t="35355" r="15978" b="13702"/>
          <a:stretch/>
        </p:blipFill>
        <p:spPr>
          <a:xfrm>
            <a:off x="6656470" y="864704"/>
            <a:ext cx="5137964" cy="57315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702F98-8047-4C80-83DB-CC2F39D6EA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74" t="25495" r="15977" b="8965"/>
          <a:stretch/>
        </p:blipFill>
        <p:spPr>
          <a:xfrm>
            <a:off x="543339" y="238540"/>
            <a:ext cx="5327374" cy="642357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8789F88-3886-40A3-A520-959836989141}"/>
              </a:ext>
            </a:extLst>
          </p:cNvPr>
          <p:cNvSpPr/>
          <p:nvPr/>
        </p:nvSpPr>
        <p:spPr>
          <a:xfrm>
            <a:off x="10933044" y="2252869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67CC4F9-05D7-4AAE-BEE6-D8417EA6AF8F}"/>
              </a:ext>
            </a:extLst>
          </p:cNvPr>
          <p:cNvSpPr/>
          <p:nvPr/>
        </p:nvSpPr>
        <p:spPr>
          <a:xfrm>
            <a:off x="10933044" y="5314121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CE49D19-57A8-46D8-87A2-F42C37A9B194}"/>
              </a:ext>
            </a:extLst>
          </p:cNvPr>
          <p:cNvSpPr/>
          <p:nvPr/>
        </p:nvSpPr>
        <p:spPr>
          <a:xfrm>
            <a:off x="5009322" y="5711687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7267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5301E3-0FBD-4E45-AEEE-EC67B444B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26" t="29934" r="45653" b="22402"/>
          <a:stretch/>
        </p:blipFill>
        <p:spPr>
          <a:xfrm>
            <a:off x="392264" y="384313"/>
            <a:ext cx="5518206" cy="63279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852A9D-673E-4FD9-A522-4244019358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44" t="35355" r="46009" b="12127"/>
          <a:stretch/>
        </p:blipFill>
        <p:spPr>
          <a:xfrm>
            <a:off x="6281533" y="176965"/>
            <a:ext cx="5737376" cy="632791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C081CC1-F503-4D8C-B89E-EBDE50C60FF8}"/>
              </a:ext>
            </a:extLst>
          </p:cNvPr>
          <p:cNvSpPr/>
          <p:nvPr/>
        </p:nvSpPr>
        <p:spPr>
          <a:xfrm>
            <a:off x="11065566" y="2146852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C172B26-72AF-4775-82F2-6BF14AF9091A}"/>
              </a:ext>
            </a:extLst>
          </p:cNvPr>
          <p:cNvSpPr/>
          <p:nvPr/>
        </p:nvSpPr>
        <p:spPr>
          <a:xfrm>
            <a:off x="4890053" y="2544418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78DF90-31E7-402D-9962-71610435C858}"/>
              </a:ext>
            </a:extLst>
          </p:cNvPr>
          <p:cNvSpPr/>
          <p:nvPr/>
        </p:nvSpPr>
        <p:spPr>
          <a:xfrm>
            <a:off x="5095461" y="5764695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7759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D1BBF8-21D1-4762-820F-E20780554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50" t="29942" r="19674" b="31102"/>
          <a:stretch/>
        </p:blipFill>
        <p:spPr>
          <a:xfrm>
            <a:off x="5827505" y="430696"/>
            <a:ext cx="5894044" cy="57962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A71E86-CB3E-4759-B933-E6B2113CA7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865" t="32938" r="19348" b="5292"/>
          <a:stretch/>
        </p:blipFill>
        <p:spPr>
          <a:xfrm>
            <a:off x="864858" y="622851"/>
            <a:ext cx="5138377" cy="579621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C266D9D-FA0A-4135-BB51-564E4725B068}"/>
              </a:ext>
            </a:extLst>
          </p:cNvPr>
          <p:cNvSpPr/>
          <p:nvPr/>
        </p:nvSpPr>
        <p:spPr>
          <a:xfrm>
            <a:off x="10760473" y="2570919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38FAF23-6063-46B9-A11C-0A49951B3B38}"/>
              </a:ext>
            </a:extLst>
          </p:cNvPr>
          <p:cNvSpPr/>
          <p:nvPr/>
        </p:nvSpPr>
        <p:spPr>
          <a:xfrm>
            <a:off x="10760473" y="5726641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F73F33C-9110-4845-A1EA-D5A0DBB8CD8A}"/>
              </a:ext>
            </a:extLst>
          </p:cNvPr>
          <p:cNvSpPr/>
          <p:nvPr/>
        </p:nvSpPr>
        <p:spPr>
          <a:xfrm>
            <a:off x="5009323" y="4465982"/>
            <a:ext cx="410817" cy="39756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9513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A9DDEF-A776-466C-9111-1AFB8789EA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31" t="29942" r="50269" b="5486"/>
          <a:stretch/>
        </p:blipFill>
        <p:spPr>
          <a:xfrm>
            <a:off x="6771860" y="-99127"/>
            <a:ext cx="5420140" cy="53394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8CE153-9F70-48F7-8802-BAA8645A6896}"/>
              </a:ext>
            </a:extLst>
          </p:cNvPr>
          <p:cNvSpPr txBox="1"/>
          <p:nvPr/>
        </p:nvSpPr>
        <p:spPr>
          <a:xfrm>
            <a:off x="344557" y="941018"/>
            <a:ext cx="6294782" cy="2062103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sz="3200" b="1" dirty="0"/>
              <a:t>10-التلسكوب      يجمع الموجات الراديوية والموجات المتناهية في الصغر اما التلسكوب      فيجمع موجات الضوء المرئي باستخدام العدسات والمرايا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AAD7D5-3243-4FAE-9F05-20809ABD156E}"/>
              </a:ext>
            </a:extLst>
          </p:cNvPr>
          <p:cNvSpPr txBox="1"/>
          <p:nvPr/>
        </p:nvSpPr>
        <p:spPr>
          <a:xfrm>
            <a:off x="848141" y="3716841"/>
            <a:ext cx="5645426" cy="3046988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AE" sz="3200" b="1" dirty="0"/>
              <a:t>11-لايمكن للتلسكوبات الموجودة على الأرض الا ان تجمع الموجات الكهرومغناطيسية التي تخترق الغلاف الجوي اما التلسكوبات الفضائية فهي تجمع بقية الموجات التي لا تمرر عبر الغلاف الجوي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F101E-F225-4FDC-98F3-2B207F175295}"/>
              </a:ext>
            </a:extLst>
          </p:cNvPr>
          <p:cNvSpPr/>
          <p:nvPr/>
        </p:nvSpPr>
        <p:spPr>
          <a:xfrm>
            <a:off x="4133518" y="72325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18CA30-89D5-4C90-8C84-28DA14F7B3A9}"/>
              </a:ext>
            </a:extLst>
          </p:cNvPr>
          <p:cNvSpPr/>
          <p:nvPr/>
        </p:nvSpPr>
        <p:spPr>
          <a:xfrm>
            <a:off x="222899" y="1184918"/>
            <a:ext cx="5613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061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88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فاطمة الصويلح</dc:creator>
  <cp:lastModifiedBy>بدرية الشحي</cp:lastModifiedBy>
  <cp:revision>16</cp:revision>
  <dcterms:created xsi:type="dcterms:W3CDTF">2021-04-26T08:59:19Z</dcterms:created>
  <dcterms:modified xsi:type="dcterms:W3CDTF">2022-04-29T07:47:00Z</dcterms:modified>
</cp:coreProperties>
</file>