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E4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000FCC-609D-486C-9A65-52B1BCC4CB3C}" v="19" dt="2026-10-27T19:53:36.2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56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m Abdalla Yousif Abdalla Aldarmaki" userId="85982908-bbf8-463d-87c8-d74fd3307883" providerId="ADAL" clId="{BCBD4983-8ADB-4D7C-842E-E83AFD36D005}"/>
    <pc:docChg chg="undo custSel modSld">
      <pc:chgData name="Mariam Abdalla Yousif Abdalla Aldarmaki" userId="85982908-bbf8-463d-87c8-d74fd3307883" providerId="ADAL" clId="{BCBD4983-8ADB-4D7C-842E-E83AFD36D005}" dt="2026-10-27T19:58:09.512" v="1454" actId="14100"/>
      <pc:docMkLst>
        <pc:docMk/>
      </pc:docMkLst>
      <pc:sldChg chg="addSp delSp modSp mod">
        <pc:chgData name="Mariam Abdalla Yousif Abdalla Aldarmaki" userId="85982908-bbf8-463d-87c8-d74fd3307883" providerId="ADAL" clId="{BCBD4983-8ADB-4D7C-842E-E83AFD36D005}" dt="2026-10-27T19:58:09.512" v="1454" actId="14100"/>
        <pc:sldMkLst>
          <pc:docMk/>
          <pc:sldMk cId="1647916879" sldId="257"/>
        </pc:sldMkLst>
        <pc:spChg chg="add del mod">
          <ac:chgData name="Mariam Abdalla Yousif Abdalla Aldarmaki" userId="85982908-bbf8-463d-87c8-d74fd3307883" providerId="ADAL" clId="{BCBD4983-8ADB-4D7C-842E-E83AFD36D005}" dt="2026-10-27T19:47:50.866" v="1396" actId="478"/>
          <ac:spMkLst>
            <pc:docMk/>
            <pc:sldMk cId="1647916879" sldId="257"/>
            <ac:spMk id="3" creationId="{DA84D1F9-136D-D2F5-C01A-A8D6B2CEB68F}"/>
          </ac:spMkLst>
        </pc:spChg>
        <pc:spChg chg="mod">
          <ac:chgData name="Mariam Abdalla Yousif Abdalla Aldarmaki" userId="85982908-bbf8-463d-87c8-d74fd3307883" providerId="ADAL" clId="{BCBD4983-8ADB-4D7C-842E-E83AFD36D005}" dt="2026-09-30T14:09:50.901" v="1181" actId="1036"/>
          <ac:spMkLst>
            <pc:docMk/>
            <pc:sldMk cId="1647916879" sldId="257"/>
            <ac:spMk id="5" creationId="{7959B4AA-10B1-4491-91E6-391FA55E79BD}"/>
          </ac:spMkLst>
        </pc:spChg>
        <pc:spChg chg="mod">
          <ac:chgData name="Mariam Abdalla Yousif Abdalla Aldarmaki" userId="85982908-bbf8-463d-87c8-d74fd3307883" providerId="ADAL" clId="{BCBD4983-8ADB-4D7C-842E-E83AFD36D005}" dt="2026-10-04T12:09:49.643" v="1226" actId="1035"/>
          <ac:spMkLst>
            <pc:docMk/>
            <pc:sldMk cId="1647916879" sldId="257"/>
            <ac:spMk id="6" creationId="{9D667B0F-F00B-4AEA-BA1D-6EB12C2343DB}"/>
          </ac:spMkLst>
        </pc:spChg>
        <pc:spChg chg="mod">
          <ac:chgData name="Mariam Abdalla Yousif Abdalla Aldarmaki" userId="85982908-bbf8-463d-87c8-d74fd3307883" providerId="ADAL" clId="{BCBD4983-8ADB-4D7C-842E-E83AFD36D005}" dt="2026-09-30T14:03:00.705" v="1077" actId="1076"/>
          <ac:spMkLst>
            <pc:docMk/>
            <pc:sldMk cId="1647916879" sldId="257"/>
            <ac:spMk id="10" creationId="{2766D99A-2466-41AD-A9F9-8F882AB46A19}"/>
          </ac:spMkLst>
        </pc:spChg>
        <pc:spChg chg="mod">
          <ac:chgData name="Mariam Abdalla Yousif Abdalla Aldarmaki" userId="85982908-bbf8-463d-87c8-d74fd3307883" providerId="ADAL" clId="{BCBD4983-8ADB-4D7C-842E-E83AFD36D005}" dt="2026-09-30T14:10:05.307" v="1183" actId="14100"/>
          <ac:spMkLst>
            <pc:docMk/>
            <pc:sldMk cId="1647916879" sldId="257"/>
            <ac:spMk id="11" creationId="{58F4400D-6B18-439D-BFBE-BDEF1E0F5A21}"/>
          </ac:spMkLst>
        </pc:spChg>
        <pc:spChg chg="add mod">
          <ac:chgData name="Mariam Abdalla Yousif Abdalla Aldarmaki" userId="85982908-bbf8-463d-87c8-d74fd3307883" providerId="ADAL" clId="{BCBD4983-8ADB-4D7C-842E-E83AFD36D005}" dt="2026-09-30T14:10:48.374" v="1203" actId="115"/>
          <ac:spMkLst>
            <pc:docMk/>
            <pc:sldMk cId="1647916879" sldId="257"/>
            <ac:spMk id="92" creationId="{21BB97C6-DA4E-6AAF-1F2F-6071C3FA755E}"/>
          </ac:spMkLst>
        </pc:spChg>
        <pc:spChg chg="mod">
          <ac:chgData name="Mariam Abdalla Yousif Abdalla Aldarmaki" userId="85982908-bbf8-463d-87c8-d74fd3307883" providerId="ADAL" clId="{BCBD4983-8ADB-4D7C-842E-E83AFD36D005}" dt="2026-10-04T12:14:52.207" v="1250" actId="20577"/>
          <ac:spMkLst>
            <pc:docMk/>
            <pc:sldMk cId="1647916879" sldId="257"/>
            <ac:spMk id="94" creationId="{686FB128-8BB4-95CF-37E2-15A2DC7F5772}"/>
          </ac:spMkLst>
        </pc:spChg>
        <pc:spChg chg="mod">
          <ac:chgData name="Mariam Abdalla Yousif Abdalla Aldarmaki" userId="85982908-bbf8-463d-87c8-d74fd3307883" providerId="ADAL" clId="{BCBD4983-8ADB-4D7C-842E-E83AFD36D005}" dt="2026-10-27T19:58:09.512" v="1454" actId="14100"/>
          <ac:spMkLst>
            <pc:docMk/>
            <pc:sldMk cId="1647916879" sldId="257"/>
            <ac:spMk id="99" creationId="{2E5FB6A9-010E-4A62-8C2A-4205AC9E45D7}"/>
          </ac:spMkLst>
        </pc:spChg>
        <pc:spChg chg="mod">
          <ac:chgData name="Mariam Abdalla Yousif Abdalla Aldarmaki" userId="85982908-bbf8-463d-87c8-d74fd3307883" providerId="ADAL" clId="{BCBD4983-8ADB-4D7C-842E-E83AFD36D005}" dt="2026-10-27T19:57:22.510" v="1447" actId="1076"/>
          <ac:spMkLst>
            <pc:docMk/>
            <pc:sldMk cId="1647916879" sldId="257"/>
            <ac:spMk id="100" creationId="{DFF33A34-E263-4AC7-A628-AFD1570D0222}"/>
          </ac:spMkLst>
        </pc:spChg>
        <pc:spChg chg="mod">
          <ac:chgData name="Mariam Abdalla Yousif Abdalla Aldarmaki" userId="85982908-bbf8-463d-87c8-d74fd3307883" providerId="ADAL" clId="{BCBD4983-8ADB-4D7C-842E-E83AFD36D005}" dt="2026-09-30T14:10:20.888" v="1202" actId="1076"/>
          <ac:spMkLst>
            <pc:docMk/>
            <pc:sldMk cId="1647916879" sldId="257"/>
            <ac:spMk id="102" creationId="{16D78F32-5059-45DC-B9A8-E12DE35FA174}"/>
          </ac:spMkLst>
        </pc:spChg>
        <pc:picChg chg="add mod">
          <ac:chgData name="Mariam Abdalla Yousif Abdalla Aldarmaki" userId="85982908-bbf8-463d-87c8-d74fd3307883" providerId="ADAL" clId="{BCBD4983-8ADB-4D7C-842E-E83AFD36D005}" dt="2026-10-27T19:57:35.933" v="1450" actId="14100"/>
          <ac:picMkLst>
            <pc:docMk/>
            <pc:sldMk cId="1647916879" sldId="257"/>
            <ac:picMk id="91" creationId="{877A9921-F410-6DEE-88A2-91AEC3063B19}"/>
          </ac:picMkLst>
        </pc:picChg>
        <pc:picChg chg="del">
          <ac:chgData name="Mariam Abdalla Yousif Abdalla Aldarmaki" userId="85982908-bbf8-463d-87c8-d74fd3307883" providerId="ADAL" clId="{BCBD4983-8ADB-4D7C-842E-E83AFD36D005}" dt="2026-10-27T19:56:15.605" v="1437" actId="478"/>
          <ac:picMkLst>
            <pc:docMk/>
            <pc:sldMk cId="1647916879" sldId="257"/>
            <ac:picMk id="95" creationId="{121F9402-3228-36B3-5950-563D45635A5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625A4-9448-9A90-FD11-F2AE8A9CC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A92A2-D975-E35C-3590-1A84193E7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FA8DB-F49D-E702-8B07-9FFD5ADC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5F8DC-6280-BE92-E2C7-5B9CDFFE2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1D18C-9766-C3D1-A317-D4B0F623E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2290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490E9-08E6-38A1-DC62-DB183320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660D5-EFCC-62A9-076B-679301AC0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101A9-D379-2481-72C0-59A3B3C7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EAA90-5964-74DA-F32B-A9F733992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F092-2B32-C192-FE88-53712A673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69582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2BB6-F896-6731-C1CA-894D4083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DB9E1-C112-64A2-7117-20AFCCF9A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26E61-BBF3-DF3C-0AF1-A4FB1CA6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4D6A2-5476-D390-1256-D9F186DD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98300-678E-BCA6-430E-89A6543D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8365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655B-8697-6798-CE9E-0851A75D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DE8D9-71EE-49AE-EC79-28DC01610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755BD0-66C2-1EE8-98CC-4F51B21BD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B6827-D7FA-591D-2EC3-5548F7CFF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73A57-C776-EAC2-6F4A-769655B69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138CA-E45C-1949-E0CD-786ABAF4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0403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2E1C3-1FBF-552B-6907-135C9ACA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B7677-2616-10B8-365B-46632181E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086F94-5A02-0D90-5DBC-A88E5530F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9D157E-67DF-49D4-2B7C-B7123F35E9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9CBC02-247A-0F1C-5EE5-426981C3E5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81D374-5C44-8606-F4C6-FADD8C795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C52E9E-DE37-B30F-DED5-037C36603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4DB619-5255-518A-4445-37DCEA9E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2298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D21C-7798-5E85-E363-B1C0F476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B4271E-4A24-FF57-ECF1-B67BC783F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D34A7F-7E84-079C-7BC4-82789720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EC09D-8821-3580-CD0B-BE02D5D9A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2569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B70292-FB80-C4E6-9122-DECDACB1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176A67-2C0A-9448-F05D-CA2491C0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CAEFA-B1C2-8139-F8F5-2B0DD0E54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0783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D1C3C-1A49-46BE-CB45-2A5D417E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5D933-FF63-8B22-3989-79722E480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311D9-C70F-0235-AB73-D7976E22F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FBD0F-E391-02CB-B8D4-B6729766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61AFF-6618-0E84-9BCA-AD422E8C6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45AC9C-B71F-9D6A-6659-FCCB57A94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3478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44E2-D89F-904B-795A-C0FBEB557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9E4D02-D0BE-7CC3-F33B-3610614F9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2A361-C7F7-63F3-6FDA-497C45FEA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44C7E-FD18-3DEE-2070-93FE00259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12E29-941F-73B2-C12A-A861E6EA3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1DD145-2A41-E406-7965-D5080FFF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7790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06587-2066-CC90-103A-B3A6EE3BD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BEF586-8272-0610-89B4-6B7DD8E62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1974C-41F1-EC60-F3FD-3AE977CE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E2B46-3FE2-D457-C889-48D4DA686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2DEAB-66EA-8932-F56B-2226C145B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3502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CE2FD-2211-772F-2059-A9AA5B5DBB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D1726E-0204-45C2-775B-AF84CBAD1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68A1C-4178-4232-BA56-46DFA1944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50858-4EB6-D219-9425-DCAFAA13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8A788-CA11-8C37-AE0D-1933317C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77639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BF5FC-A5E2-39F1-84B4-622557D3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4446A7-7B0C-3EFB-D617-E71A84A2E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3A1B7-C6D1-5FC0-1250-07332EAFF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840B23-2194-42AE-B128-256559C48229}" type="datetimeFigureOut">
              <a:rPr lang="en-AE" smtClean="0"/>
              <a:t>27/10/2026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ED1DF-BC42-B8F5-F832-943C409A5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F3FCA-8A5A-20D9-2808-C61FE7CDC0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64CF70-157E-471C-8BA2-876BE5252C4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4753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FC0AAA-3B92-46A6-BE3C-B54F038F5FDD}"/>
              </a:ext>
            </a:extLst>
          </p:cNvPr>
          <p:cNvSpPr/>
          <p:nvPr/>
        </p:nvSpPr>
        <p:spPr>
          <a:xfrm>
            <a:off x="185530" y="369277"/>
            <a:ext cx="5884308" cy="6314542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959B4AA-10B1-4491-91E6-391FA55E79BD}"/>
              </a:ext>
            </a:extLst>
          </p:cNvPr>
          <p:cNvSpPr/>
          <p:nvPr/>
        </p:nvSpPr>
        <p:spPr>
          <a:xfrm>
            <a:off x="6150742" y="389595"/>
            <a:ext cx="6041257" cy="6362828"/>
          </a:xfrm>
          <a:prstGeom prst="roundRect">
            <a:avLst>
              <a:gd name="adj" fmla="val 3717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D667B0F-F00B-4AEA-BA1D-6EB12C2343DB}"/>
              </a:ext>
            </a:extLst>
          </p:cNvPr>
          <p:cNvSpPr/>
          <p:nvPr/>
        </p:nvSpPr>
        <p:spPr>
          <a:xfrm>
            <a:off x="6978221" y="40020"/>
            <a:ext cx="875174" cy="821306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24CEA9-48CA-4B37-96C6-8823ABF3ACE7}"/>
              </a:ext>
            </a:extLst>
          </p:cNvPr>
          <p:cNvSpPr/>
          <p:nvPr/>
        </p:nvSpPr>
        <p:spPr>
          <a:xfrm>
            <a:off x="9015931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441CE8-A734-4EA9-92F8-25161836D118}"/>
              </a:ext>
            </a:extLst>
          </p:cNvPr>
          <p:cNvSpPr/>
          <p:nvPr/>
        </p:nvSpPr>
        <p:spPr>
          <a:xfrm>
            <a:off x="9967834" y="164624"/>
            <a:ext cx="875174" cy="821306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98B7770-4CD4-4467-AC9F-C8CC88570655}"/>
              </a:ext>
            </a:extLst>
          </p:cNvPr>
          <p:cNvSpPr/>
          <p:nvPr/>
        </p:nvSpPr>
        <p:spPr>
          <a:xfrm>
            <a:off x="10910381" y="148688"/>
            <a:ext cx="875174" cy="821306"/>
          </a:xfrm>
          <a:prstGeom prst="roundRect">
            <a:avLst>
              <a:gd name="adj" fmla="val 0"/>
            </a:avLst>
          </a:prstGeom>
          <a:solidFill>
            <a:srgbClr val="7030A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766D99A-2466-41AD-A9F9-8F882AB46A19}"/>
              </a:ext>
            </a:extLst>
          </p:cNvPr>
          <p:cNvSpPr/>
          <p:nvPr/>
        </p:nvSpPr>
        <p:spPr>
          <a:xfrm>
            <a:off x="255628" y="657207"/>
            <a:ext cx="5678401" cy="5936274"/>
          </a:xfrm>
          <a:prstGeom prst="roundRect">
            <a:avLst>
              <a:gd name="adj" fmla="val 0"/>
            </a:avLst>
          </a:prstGeom>
          <a:solidFill>
            <a:srgbClr val="EEEEEE"/>
          </a:solidFill>
          <a:ln>
            <a:solidFill>
              <a:srgbClr val="E5E5E5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ctr">
              <a:lnSpc>
                <a:spcPct val="107000"/>
              </a:lnSpc>
            </a:pPr>
            <a:r>
              <a:rPr lang="ar-AE" dirty="0">
                <a:solidFill>
                  <a:srgbClr val="000000"/>
                </a:solidFill>
                <a:latin typeface="Neue Haas Grotesk Text Pro"/>
                <a:cs typeface="(AH) Manal Black"/>
              </a:rPr>
              <a:t>.</a:t>
            </a:r>
            <a:endParaRPr lang="ar-AE" sz="16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F4400D-6B18-439D-BFBE-BDEF1E0F5A21}"/>
              </a:ext>
            </a:extLst>
          </p:cNvPr>
          <p:cNvSpPr/>
          <p:nvPr/>
        </p:nvSpPr>
        <p:spPr>
          <a:xfrm>
            <a:off x="6233505" y="476821"/>
            <a:ext cx="5773438" cy="6116660"/>
          </a:xfrm>
          <a:custGeom>
            <a:avLst/>
            <a:gdLst>
              <a:gd name="connsiteX0" fmla="*/ 0 w 4236721"/>
              <a:gd name="connsiteY0" fmla="*/ 0 h 5753100"/>
              <a:gd name="connsiteX1" fmla="*/ 410225 w 4236721"/>
              <a:gd name="connsiteY1" fmla="*/ 0 h 5753100"/>
              <a:gd name="connsiteX2" fmla="*/ 410225 w 4236721"/>
              <a:gd name="connsiteY2" fmla="*/ 110300 h 5753100"/>
              <a:gd name="connsiteX3" fmla="*/ 1285399 w 4236721"/>
              <a:gd name="connsiteY3" fmla="*/ 110300 h 5753100"/>
              <a:gd name="connsiteX4" fmla="*/ 1285399 w 4236721"/>
              <a:gd name="connsiteY4" fmla="*/ 0 h 5753100"/>
              <a:gd name="connsiteX5" fmla="*/ 4236721 w 4236721"/>
              <a:gd name="connsiteY5" fmla="*/ 0 h 5753100"/>
              <a:gd name="connsiteX6" fmla="*/ 4236721 w 4236721"/>
              <a:gd name="connsiteY6" fmla="*/ 5753100 h 5753100"/>
              <a:gd name="connsiteX7" fmla="*/ 0 w 4236721"/>
              <a:gd name="connsiteY7" fmla="*/ 5753100 h 575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36721" h="5753100">
                <a:moveTo>
                  <a:pt x="0" y="0"/>
                </a:moveTo>
                <a:lnTo>
                  <a:pt x="410225" y="0"/>
                </a:lnTo>
                <a:lnTo>
                  <a:pt x="410225" y="110300"/>
                </a:lnTo>
                <a:lnTo>
                  <a:pt x="1285399" y="110300"/>
                </a:lnTo>
                <a:lnTo>
                  <a:pt x="1285399" y="0"/>
                </a:lnTo>
                <a:lnTo>
                  <a:pt x="4236721" y="0"/>
                </a:lnTo>
                <a:lnTo>
                  <a:pt x="4236721" y="5753100"/>
                </a:lnTo>
                <a:lnTo>
                  <a:pt x="0" y="57531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ctr">
              <a:lnSpc>
                <a:spcPct val="107000"/>
              </a:lnSpc>
            </a:pPr>
            <a:endParaRPr lang="ar-AE" sz="1600" b="1" i="0" u="none" strike="noStrike" dirty="0">
              <a:solidFill>
                <a:schemeClr val="tx1"/>
              </a:solidFill>
              <a:effectLst/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3F1795-5F2C-4F78-BE6D-E3C7345E7AD9}"/>
              </a:ext>
            </a:extLst>
          </p:cNvPr>
          <p:cNvGrpSpPr/>
          <p:nvPr/>
        </p:nvGrpSpPr>
        <p:grpSpPr>
          <a:xfrm>
            <a:off x="5808660" y="870284"/>
            <a:ext cx="609520" cy="5094860"/>
            <a:chOff x="5808660" y="870284"/>
            <a:chExt cx="609520" cy="509486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D3DA319-E340-45F1-A135-CAA614A174C7}"/>
                </a:ext>
              </a:extLst>
            </p:cNvPr>
            <p:cNvGrpSpPr/>
            <p:nvPr/>
          </p:nvGrpSpPr>
          <p:grpSpPr>
            <a:xfrm>
              <a:off x="5808660" y="870284"/>
              <a:ext cx="609520" cy="152948"/>
              <a:chOff x="5793283" y="870284"/>
              <a:chExt cx="609520" cy="152948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0DD0B376-7666-4263-8171-C4212B195D4D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F4659281-F3AB-4492-996B-2880481B0D4B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31D56114-46FC-45A1-9CFF-BABD6D92248B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89" name="Rectangle: Rounded Corners 88">
                  <a:extLst>
                    <a:ext uri="{FF2B5EF4-FFF2-40B4-BE49-F238E27FC236}">
                      <a16:creationId xmlns:a16="http://schemas.microsoft.com/office/drawing/2014/main" id="{005E9353-BAB1-432E-BE1D-F119ABD44900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0" name="Rectangle: Rounded Corners 89">
                  <a:extLst>
                    <a:ext uri="{FF2B5EF4-FFF2-40B4-BE49-F238E27FC236}">
                      <a16:creationId xmlns:a16="http://schemas.microsoft.com/office/drawing/2014/main" id="{A6D89B18-7A62-4C0A-89F1-739AE708F709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E45BA10-0740-41F0-BA62-4D4D6BA09492}"/>
                </a:ext>
              </a:extLst>
            </p:cNvPr>
            <p:cNvGrpSpPr/>
            <p:nvPr/>
          </p:nvGrpSpPr>
          <p:grpSpPr>
            <a:xfrm>
              <a:off x="5808660" y="1282110"/>
              <a:ext cx="609520" cy="152948"/>
              <a:chOff x="5793283" y="870284"/>
              <a:chExt cx="609520" cy="152948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AD4ABDC6-648B-40A5-AE23-83530A6EAB86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774E629-C117-4A44-B47D-3B7DD514BB8A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1173D6BF-618E-468E-B3A8-05578F7A03DE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84" name="Rectangle: Rounded Corners 83">
                  <a:extLst>
                    <a:ext uri="{FF2B5EF4-FFF2-40B4-BE49-F238E27FC236}">
                      <a16:creationId xmlns:a16="http://schemas.microsoft.com/office/drawing/2014/main" id="{FB9C1460-CEFA-4431-AD30-0D56A6D34422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09B9CD1E-0795-4367-ABB0-391F38120305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3FB5DE-95CF-4180-9C03-CBFC21926A0D}"/>
                </a:ext>
              </a:extLst>
            </p:cNvPr>
            <p:cNvGrpSpPr/>
            <p:nvPr/>
          </p:nvGrpSpPr>
          <p:grpSpPr>
            <a:xfrm>
              <a:off x="5808660" y="1693936"/>
              <a:ext cx="609520" cy="152948"/>
              <a:chOff x="5793283" y="870284"/>
              <a:chExt cx="609520" cy="152948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F097AF7E-9827-46BC-B553-CC2A44C1ABA3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7C145993-B1C8-424A-84B1-8ABBCDEF778C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E0C62668-754A-4897-946E-A0A996B04F63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9" name="Rectangle: Rounded Corners 78">
                  <a:extLst>
                    <a:ext uri="{FF2B5EF4-FFF2-40B4-BE49-F238E27FC236}">
                      <a16:creationId xmlns:a16="http://schemas.microsoft.com/office/drawing/2014/main" id="{7586C666-9DA3-4213-B994-9554F582265C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18D5AD45-8A87-4D69-800C-840C4627C415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AC20AA0-0ADC-4C8C-81D5-078ADE00DB9A}"/>
                </a:ext>
              </a:extLst>
            </p:cNvPr>
            <p:cNvGrpSpPr/>
            <p:nvPr/>
          </p:nvGrpSpPr>
          <p:grpSpPr>
            <a:xfrm>
              <a:off x="5808660" y="2105762"/>
              <a:ext cx="609520" cy="152948"/>
              <a:chOff x="5793283" y="870284"/>
              <a:chExt cx="609520" cy="152948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0056DA8-1EE2-44FE-86D0-FBDCDE8945F1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226CE267-38F8-49F3-95A5-02EAF0DAD6D8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6505BF32-DD3F-4345-8625-90E1AA8C484F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679C5E6C-DE75-459B-A980-EC6A423E1C44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" name="Rectangle: Rounded Corners 74">
                  <a:extLst>
                    <a:ext uri="{FF2B5EF4-FFF2-40B4-BE49-F238E27FC236}">
                      <a16:creationId xmlns:a16="http://schemas.microsoft.com/office/drawing/2014/main" id="{E2FD09F4-2E2C-4A96-893A-12083E7ABD3F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F1BEDF3-867A-4FEA-88A7-CB8B78A9BA68}"/>
                </a:ext>
              </a:extLst>
            </p:cNvPr>
            <p:cNvGrpSpPr/>
            <p:nvPr/>
          </p:nvGrpSpPr>
          <p:grpSpPr>
            <a:xfrm>
              <a:off x="5808660" y="2517588"/>
              <a:ext cx="609520" cy="152948"/>
              <a:chOff x="5793283" y="870284"/>
              <a:chExt cx="609520" cy="152948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9A421D46-DD7A-4C9F-8866-FF4BAF8278F4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2DD0EEFA-C567-4B1B-BED5-AAB8F64F6F89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A5BF737B-6D45-4362-A04D-572C496F2084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9" name="Rectangle: Rounded Corners 68">
                  <a:extLst>
                    <a:ext uri="{FF2B5EF4-FFF2-40B4-BE49-F238E27FC236}">
                      <a16:creationId xmlns:a16="http://schemas.microsoft.com/office/drawing/2014/main" id="{AED9842F-D12C-45E6-A24D-93B72AC5B748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" name="Rectangle: Rounded Corners 69">
                  <a:extLst>
                    <a:ext uri="{FF2B5EF4-FFF2-40B4-BE49-F238E27FC236}">
                      <a16:creationId xmlns:a16="http://schemas.microsoft.com/office/drawing/2014/main" id="{B1498BC0-A91B-44C8-81F6-349DB6463FE5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F666730-E4C2-4827-B542-671E3616A90E}"/>
                </a:ext>
              </a:extLst>
            </p:cNvPr>
            <p:cNvGrpSpPr/>
            <p:nvPr/>
          </p:nvGrpSpPr>
          <p:grpSpPr>
            <a:xfrm>
              <a:off x="5808660" y="2929414"/>
              <a:ext cx="609520" cy="152948"/>
              <a:chOff x="5793283" y="870284"/>
              <a:chExt cx="609520" cy="152948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871740BA-45E2-4635-B726-0102AD770A73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7123FE5-53E6-4D35-946E-5F7AF142E4E5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B3698064-3E5F-4FB4-8A76-94D250C8D27C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0156A342-1BD5-45D4-B8F4-F90BE5664F78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" name="Rectangle: Rounded Corners 64">
                  <a:extLst>
                    <a:ext uri="{FF2B5EF4-FFF2-40B4-BE49-F238E27FC236}">
                      <a16:creationId xmlns:a16="http://schemas.microsoft.com/office/drawing/2014/main" id="{D91187A2-54CD-4636-8FA7-0B6E6808AD4C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888B25A-6463-4033-B877-EB724D0247C5}"/>
                </a:ext>
              </a:extLst>
            </p:cNvPr>
            <p:cNvGrpSpPr/>
            <p:nvPr/>
          </p:nvGrpSpPr>
          <p:grpSpPr>
            <a:xfrm>
              <a:off x="5808660" y="3341240"/>
              <a:ext cx="609520" cy="152948"/>
              <a:chOff x="5793283" y="870284"/>
              <a:chExt cx="609520" cy="152948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17027847-2D27-4371-A968-934AC29026D2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7D5E671-E396-4819-BDB3-61300A462CF9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53393235-EAD0-42E7-91D9-BDCF2D8145DD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086D366D-A604-4477-9D62-7A1D15D9D83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211D57DC-41C3-42BB-B320-9BE2BE5AB8B3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5D09EE2-8372-45AE-AEEE-E98814686504}"/>
                </a:ext>
              </a:extLst>
            </p:cNvPr>
            <p:cNvGrpSpPr/>
            <p:nvPr/>
          </p:nvGrpSpPr>
          <p:grpSpPr>
            <a:xfrm>
              <a:off x="5808660" y="3753066"/>
              <a:ext cx="609520" cy="152948"/>
              <a:chOff x="5793283" y="870284"/>
              <a:chExt cx="609520" cy="152948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91477C0-F842-4FB1-873A-B0E97AD123A2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8A51BA3-C22D-4681-A692-F4A2263975F2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B3A34E34-0247-4AC9-996A-5148B1309170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41DAD86D-CD83-4CFC-ADE6-C4E9830BB345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42CDD8E9-79C7-4D96-91C2-A67768EBFA28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AFD3F84-2CC0-46D8-8B2D-D4772BB68753}"/>
                </a:ext>
              </a:extLst>
            </p:cNvPr>
            <p:cNvGrpSpPr/>
            <p:nvPr/>
          </p:nvGrpSpPr>
          <p:grpSpPr>
            <a:xfrm>
              <a:off x="5808660" y="4164892"/>
              <a:ext cx="609520" cy="152948"/>
              <a:chOff x="5793283" y="870284"/>
              <a:chExt cx="609520" cy="152948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BB9355D-3F74-493B-B09C-CC8A588BFEA2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B13C586-BE0E-4B53-94B4-97FEE7D68A49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FD264E06-1C31-45D6-8CEE-5BB8A86436E2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45354C97-E10C-4728-A74B-B3E4E4702428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7284A74B-3007-4947-8690-271FBD2F75EB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8773B69-EB89-41B5-9921-5BFB29C73593}"/>
                </a:ext>
              </a:extLst>
            </p:cNvPr>
            <p:cNvGrpSpPr/>
            <p:nvPr/>
          </p:nvGrpSpPr>
          <p:grpSpPr>
            <a:xfrm>
              <a:off x="5808660" y="4576718"/>
              <a:ext cx="609520" cy="152948"/>
              <a:chOff x="5793283" y="870284"/>
              <a:chExt cx="609520" cy="152948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C7223B4E-B8C4-441C-8588-AFC372871FC6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662EC1D3-3491-4942-9D5C-3B3DE8E38236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7A5EB43E-1F59-4DEF-BAA4-85BCB97E413A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9FF1EB6-2E1E-471B-9E47-55F62F3F5908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3352F48C-9113-4F19-B0D6-B8690B6E0070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C50DB6A-836E-4011-8331-83F604CA5C4A}"/>
                </a:ext>
              </a:extLst>
            </p:cNvPr>
            <p:cNvGrpSpPr/>
            <p:nvPr/>
          </p:nvGrpSpPr>
          <p:grpSpPr>
            <a:xfrm>
              <a:off x="5808660" y="4988544"/>
              <a:ext cx="609520" cy="152948"/>
              <a:chOff x="5793283" y="870284"/>
              <a:chExt cx="609520" cy="152948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87FD3E59-6CDE-48CE-B0A3-065D0E8C066F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CE1DCD54-5B21-4524-B563-A5B424CC21DD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168F81D1-1274-4D44-9C4F-EE0D7DC1401E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80200D55-132F-4D63-8BB8-6241674BB0DD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ABA93C87-1379-4C3D-86DD-17CE2DC33D9B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16CFDA0-61C3-4FC1-B496-3E1AFEFEFA42}"/>
                </a:ext>
              </a:extLst>
            </p:cNvPr>
            <p:cNvGrpSpPr/>
            <p:nvPr/>
          </p:nvGrpSpPr>
          <p:grpSpPr>
            <a:xfrm>
              <a:off x="5808660" y="5400370"/>
              <a:ext cx="609520" cy="152948"/>
              <a:chOff x="5793283" y="870284"/>
              <a:chExt cx="609520" cy="152948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5E0C3FC6-AE6D-4DDE-BFCF-DBF62D209CA1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41D4D3F-241B-4A54-A828-31DFBBFE0861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F785409-B5EB-48B5-87BD-AC475FA768B3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8FA23D0F-5A81-450C-AD55-0324AD730F7D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Rectangle: Rounded Corners 34">
                  <a:extLst>
                    <a:ext uri="{FF2B5EF4-FFF2-40B4-BE49-F238E27FC236}">
                      <a16:creationId xmlns:a16="http://schemas.microsoft.com/office/drawing/2014/main" id="{5FC97764-4CE6-4D5C-A048-E97A33DCECFD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4D00FBD-FA52-4D6B-B52A-28980922FB69}"/>
                </a:ext>
              </a:extLst>
            </p:cNvPr>
            <p:cNvGrpSpPr/>
            <p:nvPr/>
          </p:nvGrpSpPr>
          <p:grpSpPr>
            <a:xfrm>
              <a:off x="5808660" y="5812196"/>
              <a:ext cx="609520" cy="152948"/>
              <a:chOff x="5793283" y="870284"/>
              <a:chExt cx="609520" cy="152948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9C02F25E-E176-47AC-A6B4-C40E7DAD6EFF}"/>
                  </a:ext>
                </a:extLst>
              </p:cNvPr>
              <p:cNvSpPr/>
              <p:nvPr/>
            </p:nvSpPr>
            <p:spPr>
              <a:xfrm>
                <a:off x="6249855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perspectiveLef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5C4D0B2-541D-4C87-920A-19553DF2A997}"/>
                  </a:ext>
                </a:extLst>
              </p:cNvPr>
              <p:cNvSpPr/>
              <p:nvPr/>
            </p:nvSpPr>
            <p:spPr>
              <a:xfrm>
                <a:off x="5793283" y="870284"/>
                <a:ext cx="152948" cy="1529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scene3d>
                <a:camera prst="perspectiveRigh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52304717-EF3D-4BB4-A620-62397DD94A06}"/>
                  </a:ext>
                </a:extLst>
              </p:cNvPr>
              <p:cNvGrpSpPr/>
              <p:nvPr/>
            </p:nvGrpSpPr>
            <p:grpSpPr>
              <a:xfrm>
                <a:off x="5869757" y="887802"/>
                <a:ext cx="449412" cy="120988"/>
                <a:chOff x="5869757" y="887802"/>
                <a:chExt cx="449412" cy="120988"/>
              </a:xfrm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700687FA-2B43-48D1-9D60-C8438B0941B2}"/>
                    </a:ext>
                  </a:extLst>
                </p:cNvPr>
                <p:cNvSpPr/>
                <p:nvPr/>
              </p:nvSpPr>
              <p:spPr>
                <a:xfrm>
                  <a:off x="5869757" y="887802"/>
                  <a:ext cx="446963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D4672A16-DF9C-44DB-9124-B96217A489B8}"/>
                    </a:ext>
                  </a:extLst>
                </p:cNvPr>
                <p:cNvSpPr/>
                <p:nvPr/>
              </p:nvSpPr>
              <p:spPr>
                <a:xfrm>
                  <a:off x="5873175" y="963071"/>
                  <a:ext cx="445994" cy="45719"/>
                </a:xfrm>
                <a:prstGeom prst="roundRect">
                  <a:avLst/>
                </a:prstGeom>
                <a:solidFill>
                  <a:srgbClr val="FFFFFF"/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97" name="AutoShape 4" descr="Thank You for the Great Reviews! | Anything Virtual">
            <a:extLst>
              <a:ext uri="{FF2B5EF4-FFF2-40B4-BE49-F238E27FC236}">
                <a16:creationId xmlns:a16="http://schemas.microsoft.com/office/drawing/2014/main" id="{4BA8E8D2-8C91-4F73-92DE-772F4472B8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Text Box 2">
            <a:extLst>
              <a:ext uri="{FF2B5EF4-FFF2-40B4-BE49-F238E27FC236}">
                <a16:creationId xmlns:a16="http://schemas.microsoft.com/office/drawing/2014/main" id="{2E5FB6A9-010E-4A62-8C2A-4205AC9E4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140" y="1023232"/>
            <a:ext cx="5431382" cy="27853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Topic : </a:t>
            </a:r>
            <a:r>
              <a:rPr lang="en-AE" sz="1400" b="1" dirty="0"/>
              <a:t>How does the brain store information? What is the best way to review?</a:t>
            </a:r>
            <a:endParaRPr lang="en-US" sz="1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E" sz="1400" dirty="0"/>
              <a:t>Think about how the brain remembers and stores information and what are the best ways to revise or study for an exam . Use the helping questions below to plan your ideas.</a:t>
            </a:r>
          </a:p>
          <a:p>
            <a:endParaRPr lang="en-A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Helping Questions: </a:t>
            </a:r>
            <a:endParaRPr lang="en-AE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AE" sz="1400" b="1" dirty="0"/>
              <a:t>1-How does the brain store and remember new information?</a:t>
            </a:r>
            <a:r>
              <a:rPr lang="en-AE" sz="1400" dirty="0"/>
              <a:t> </a:t>
            </a:r>
          </a:p>
          <a:p>
            <a:pPr lvl="0">
              <a:lnSpc>
                <a:spcPct val="150000"/>
              </a:lnSpc>
            </a:pPr>
            <a:r>
              <a:rPr lang="en-AE" sz="1400" b="1" dirty="0"/>
              <a:t>2-What study habits can help us remember information better?</a:t>
            </a:r>
            <a:r>
              <a:rPr lang="en-AE" sz="1400" dirty="0"/>
              <a:t> </a:t>
            </a:r>
          </a:p>
          <a:p>
            <a:pPr lvl="0">
              <a:lnSpc>
                <a:spcPct val="150000"/>
              </a:lnSpc>
            </a:pPr>
            <a:r>
              <a:rPr lang="en-AE" sz="1400" b="1" dirty="0"/>
              <a:t>3-What is the best way to review information before an exam?</a:t>
            </a:r>
            <a:endParaRPr lang="en-AE" sz="1400" dirty="0"/>
          </a:p>
          <a:p>
            <a:pPr algn="r"/>
            <a:r>
              <a:rPr lang="en-US" sz="1400" u="sng" dirty="0">
                <a:latin typeface="Univers" panose="020B0503020202020204" pitchFamily="34" charset="0"/>
              </a:rPr>
              <a:t>Write 120 words in 3 or 4 paragraphs</a:t>
            </a:r>
            <a:r>
              <a:rPr lang="en-US" sz="1200" u="sng" dirty="0">
                <a:latin typeface="Univers" panose="020B0503020202020204" pitchFamily="34" charset="0"/>
              </a:rPr>
              <a:t> </a:t>
            </a:r>
            <a:endParaRPr lang="en-AE" sz="1200" u="sng" dirty="0">
              <a:latin typeface="Univers" panose="020B0503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FF33A34-E263-4AC7-A628-AFD1570D0222}"/>
              </a:ext>
            </a:extLst>
          </p:cNvPr>
          <p:cNvSpPr txBox="1"/>
          <p:nvPr/>
        </p:nvSpPr>
        <p:spPr>
          <a:xfrm>
            <a:off x="1667754" y="359354"/>
            <a:ext cx="395371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avolini" panose="03000502040302020204" pitchFamily="66" charset="0"/>
                <a:cs typeface="Cavolini" panose="03000502040302020204" pitchFamily="66" charset="0"/>
              </a:rPr>
              <a:t>Unit 3 writing :</a:t>
            </a:r>
            <a:r>
              <a:rPr lang="en-US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1400" b="1" dirty="0">
                <a:latin typeface="Cavolini" panose="03000502040302020204" pitchFamily="66" charset="0"/>
                <a:cs typeface="Cavolini" panose="03000502040302020204" pitchFamily="66" charset="0"/>
              </a:rPr>
              <a:t>The Brain 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6D78F32-5059-45DC-B9A8-E12DE35FA174}"/>
              </a:ext>
            </a:extLst>
          </p:cNvPr>
          <p:cNvSpPr txBox="1"/>
          <p:nvPr/>
        </p:nvSpPr>
        <p:spPr>
          <a:xfrm>
            <a:off x="6435012" y="331512"/>
            <a:ext cx="549663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</a:t>
            </a:r>
            <a:r>
              <a:rPr lang="ar-AE" altLang="en-US" sz="1400" dirty="0"/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</a:t>
            </a:r>
            <a:r>
              <a:rPr lang="ar-AE" alt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</a:t>
            </a:r>
            <a:endParaRPr lang="en-US" altLang="en-US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86FB128-8BB4-95CF-37E2-15A2DC7F5772}"/>
              </a:ext>
            </a:extLst>
          </p:cNvPr>
          <p:cNvSpPr txBox="1"/>
          <p:nvPr/>
        </p:nvSpPr>
        <p:spPr>
          <a:xfrm>
            <a:off x="255626" y="3891572"/>
            <a:ext cx="5466947" cy="26428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AE" alt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</a:t>
            </a:r>
            <a:endParaRPr lang="en-US" alt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r-AE" alt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ـ</a:t>
            </a:r>
            <a:endParaRPr lang="en-US" altLang="en-US" sz="14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1BB97C6-DA4E-6AAF-1F2F-6071C3FA755E}"/>
              </a:ext>
            </a:extLst>
          </p:cNvPr>
          <p:cNvSpPr txBox="1"/>
          <p:nvPr/>
        </p:nvSpPr>
        <p:spPr>
          <a:xfrm>
            <a:off x="6326192" y="6091749"/>
            <a:ext cx="8950850" cy="559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50" b="1" u="sng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Check your writing:</a:t>
            </a:r>
            <a:r>
              <a:rPr lang="en-US" sz="1050" b="1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105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□ introduction   □ clear ideas   □ reasons/examples   □ conclusion </a:t>
            </a: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50" dirty="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 □ spelling &amp; punctuation</a:t>
            </a:r>
            <a:endParaRPr lang="en-AE" sz="7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877A9921-F410-6DEE-88A2-91AEC3063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57" y="87402"/>
            <a:ext cx="1522018" cy="88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1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2" grpId="0"/>
      <p:bldP spid="9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124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Cavolini</vt:lpstr>
      <vt:lpstr>Neue Haas Grotesk Text Pro</vt:lpstr>
      <vt:lpstr>Sabon Next LT</vt:lpstr>
      <vt:lpstr>Univers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mariam aldarmaki</dc:creator>
  <cp:lastModifiedBy>Mariam Abdalla Yousif Abdalla Aldarmaki</cp:lastModifiedBy>
  <cp:revision>10</cp:revision>
  <dcterms:created xsi:type="dcterms:W3CDTF">2024-02-22T05:44:24Z</dcterms:created>
  <dcterms:modified xsi:type="dcterms:W3CDTF">2026-10-27T19:58:10Z</dcterms:modified>
</cp:coreProperties>
</file>