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2" r:id="rId4"/>
    <p:sldId id="257" r:id="rId5"/>
    <p:sldId id="258" r:id="rId6"/>
    <p:sldId id="259" r:id="rId7"/>
    <p:sldId id="269" r:id="rId8"/>
    <p:sldId id="274" r:id="rId9"/>
    <p:sldId id="275" r:id="rId10"/>
    <p:sldId id="267" r:id="rId11"/>
    <p:sldId id="263" r:id="rId12"/>
    <p:sldId id="277" r:id="rId13"/>
    <p:sldId id="279" r:id="rId14"/>
    <p:sldId id="296" r:id="rId15"/>
    <p:sldId id="297" r:id="rId16"/>
    <p:sldId id="298" r:id="rId17"/>
    <p:sldId id="287" r:id="rId18"/>
    <p:sldId id="288" r:id="rId19"/>
    <p:sldId id="289" r:id="rId20"/>
    <p:sldId id="299" r:id="rId21"/>
    <p:sldId id="300" r:id="rId22"/>
    <p:sldId id="293" r:id="rId23"/>
    <p:sldId id="301" r:id="rId24"/>
    <p:sldId id="295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E47D10-B0CB-4A8F-AE56-F07C7D0FC7C2}" v="59" dt="2025-11-02T06:50:00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60"/>
  </p:normalViewPr>
  <p:slideViewPr>
    <p:cSldViewPr snapToGrid="0">
      <p:cViewPr varScale="1">
        <p:scale>
          <a:sx n="78" d="100"/>
          <a:sy n="78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ja Xavier Jayaraj   Thomson" userId="30b9bc53-4584-4a22-81d7-a381e1bdca87" providerId="ADAL" clId="{C80D6438-4521-4E64-8762-20DD53CF81EF}"/>
    <pc:docChg chg="custSel delSld modSld">
      <pc:chgData name="Lija Xavier Jayaraj   Thomson" userId="30b9bc53-4584-4a22-81d7-a381e1bdca87" providerId="ADAL" clId="{C80D6438-4521-4E64-8762-20DD53CF81EF}" dt="2024-11-15T06:35:17.527" v="651" actId="255"/>
      <pc:docMkLst>
        <pc:docMk/>
      </pc:docMkLst>
      <pc:sldChg chg="addSp delSp modSp mod">
        <pc:chgData name="Lija Xavier Jayaraj   Thomson" userId="30b9bc53-4584-4a22-81d7-a381e1bdca87" providerId="ADAL" clId="{C80D6438-4521-4E64-8762-20DD53CF81EF}" dt="2024-11-15T06:35:17.527" v="651" actId="255"/>
        <pc:sldMkLst>
          <pc:docMk/>
          <pc:sldMk cId="3492392729" sldId="256"/>
        </pc:sldMkLst>
      </pc:sldChg>
      <pc:sldChg chg="addSp modSp mod">
        <pc:chgData name="Lija Xavier Jayaraj   Thomson" userId="30b9bc53-4584-4a22-81d7-a381e1bdca87" providerId="ADAL" clId="{C80D6438-4521-4E64-8762-20DD53CF81EF}" dt="2024-11-15T06:33:14.269" v="614" actId="20577"/>
        <pc:sldMkLst>
          <pc:docMk/>
          <pc:sldMk cId="3833125079" sldId="257"/>
        </pc:sldMkLst>
      </pc:sldChg>
      <pc:sldChg chg="addSp modSp mod">
        <pc:chgData name="Lija Xavier Jayaraj   Thomson" userId="30b9bc53-4584-4a22-81d7-a381e1bdca87" providerId="ADAL" clId="{C80D6438-4521-4E64-8762-20DD53CF81EF}" dt="2024-11-15T06:33:06.259" v="612" actId="20577"/>
        <pc:sldMkLst>
          <pc:docMk/>
          <pc:sldMk cId="907543704" sldId="258"/>
        </pc:sldMkLst>
      </pc:sldChg>
      <pc:sldChg chg="addSp modSp mod">
        <pc:chgData name="Lija Xavier Jayaraj   Thomson" userId="30b9bc53-4584-4a22-81d7-a381e1bdca87" providerId="ADAL" clId="{C80D6438-4521-4E64-8762-20DD53CF81EF}" dt="2024-11-15T06:33:00.454" v="610" actId="20577"/>
        <pc:sldMkLst>
          <pc:docMk/>
          <pc:sldMk cId="1934895401" sldId="259"/>
        </pc:sldMkLst>
      </pc:sldChg>
      <pc:sldChg chg="addSp modSp mod">
        <pc:chgData name="Lija Xavier Jayaraj   Thomson" userId="30b9bc53-4584-4a22-81d7-a381e1bdca87" providerId="ADAL" clId="{C80D6438-4521-4E64-8762-20DD53CF81EF}" dt="2024-11-15T06:32:52.464" v="608" actId="20577"/>
        <pc:sldMkLst>
          <pc:docMk/>
          <pc:sldMk cId="1025467408" sldId="260"/>
        </pc:sldMkLst>
      </pc:sldChg>
      <pc:sldChg chg="addSp modSp mod">
        <pc:chgData name="Lija Xavier Jayaraj   Thomson" userId="30b9bc53-4584-4a22-81d7-a381e1bdca87" providerId="ADAL" clId="{C80D6438-4521-4E64-8762-20DD53CF81EF}" dt="2024-11-15T06:32:46.833" v="606" actId="20577"/>
        <pc:sldMkLst>
          <pc:docMk/>
          <pc:sldMk cId="2939086876" sldId="261"/>
        </pc:sldMkLst>
      </pc:sldChg>
      <pc:sldChg chg="addSp modSp mod">
        <pc:chgData name="Lija Xavier Jayaraj   Thomson" userId="30b9bc53-4584-4a22-81d7-a381e1bdca87" providerId="ADAL" clId="{C80D6438-4521-4E64-8762-20DD53CF81EF}" dt="2024-11-15T06:32:40.989" v="604" actId="20577"/>
        <pc:sldMkLst>
          <pc:docMk/>
          <pc:sldMk cId="509809961" sldId="262"/>
        </pc:sldMkLst>
      </pc:sldChg>
      <pc:sldChg chg="addSp modSp mod">
        <pc:chgData name="Lija Xavier Jayaraj   Thomson" userId="30b9bc53-4584-4a22-81d7-a381e1bdca87" providerId="ADAL" clId="{C80D6438-4521-4E64-8762-20DD53CF81EF}" dt="2024-11-15T06:32:31.644" v="602" actId="20577"/>
        <pc:sldMkLst>
          <pc:docMk/>
          <pc:sldMk cId="3018853578" sldId="263"/>
        </pc:sldMkLst>
      </pc:sldChg>
      <pc:sldChg chg="addSp modSp mod">
        <pc:chgData name="Lija Xavier Jayaraj   Thomson" userId="30b9bc53-4584-4a22-81d7-a381e1bdca87" providerId="ADAL" clId="{C80D6438-4521-4E64-8762-20DD53CF81EF}" dt="2024-11-15T06:32:22.374" v="600" actId="20577"/>
        <pc:sldMkLst>
          <pc:docMk/>
          <pc:sldMk cId="1838845754" sldId="264"/>
        </pc:sldMkLst>
      </pc:sldChg>
      <pc:sldChg chg="addSp modSp mod">
        <pc:chgData name="Lija Xavier Jayaraj   Thomson" userId="30b9bc53-4584-4a22-81d7-a381e1bdca87" providerId="ADAL" clId="{C80D6438-4521-4E64-8762-20DD53CF81EF}" dt="2024-11-15T06:32:14.567" v="598" actId="20577"/>
        <pc:sldMkLst>
          <pc:docMk/>
          <pc:sldMk cId="3097504310" sldId="265"/>
        </pc:sldMkLst>
      </pc:sldChg>
      <pc:sldChg chg="addSp modSp mod">
        <pc:chgData name="Lija Xavier Jayaraj   Thomson" userId="30b9bc53-4584-4a22-81d7-a381e1bdca87" providerId="ADAL" clId="{C80D6438-4521-4E64-8762-20DD53CF81EF}" dt="2024-11-15T06:32:06.271" v="596" actId="20577"/>
        <pc:sldMkLst>
          <pc:docMk/>
          <pc:sldMk cId="4033608997" sldId="266"/>
        </pc:sldMkLst>
      </pc:sldChg>
      <pc:sldChg chg="addSp modSp mod">
        <pc:chgData name="Lija Xavier Jayaraj   Thomson" userId="30b9bc53-4584-4a22-81d7-a381e1bdca87" providerId="ADAL" clId="{C80D6438-4521-4E64-8762-20DD53CF81EF}" dt="2024-11-15T06:31:58.246" v="594" actId="20577"/>
        <pc:sldMkLst>
          <pc:docMk/>
          <pc:sldMk cId="2463620533" sldId="267"/>
        </pc:sldMkLst>
      </pc:sldChg>
      <pc:sldChg chg="addSp modSp mod">
        <pc:chgData name="Lija Xavier Jayaraj   Thomson" userId="30b9bc53-4584-4a22-81d7-a381e1bdca87" providerId="ADAL" clId="{C80D6438-4521-4E64-8762-20DD53CF81EF}" dt="2024-11-15T06:31:52.169" v="592" actId="20577"/>
        <pc:sldMkLst>
          <pc:docMk/>
          <pc:sldMk cId="3982768366" sldId="268"/>
        </pc:sldMkLst>
      </pc:sldChg>
      <pc:sldChg chg="addSp modSp mod">
        <pc:chgData name="Lija Xavier Jayaraj   Thomson" userId="30b9bc53-4584-4a22-81d7-a381e1bdca87" providerId="ADAL" clId="{C80D6438-4521-4E64-8762-20DD53CF81EF}" dt="2024-11-15T06:31:45.097" v="590" actId="20577"/>
        <pc:sldMkLst>
          <pc:docMk/>
          <pc:sldMk cId="1236507123" sldId="269"/>
        </pc:sldMkLst>
      </pc:sldChg>
      <pc:sldChg chg="addSp modSp mod">
        <pc:chgData name="Lija Xavier Jayaraj   Thomson" userId="30b9bc53-4584-4a22-81d7-a381e1bdca87" providerId="ADAL" clId="{C80D6438-4521-4E64-8762-20DD53CF81EF}" dt="2024-11-15T06:31:35.476" v="588" actId="20577"/>
        <pc:sldMkLst>
          <pc:docMk/>
          <pc:sldMk cId="1295449129" sldId="270"/>
        </pc:sldMkLst>
      </pc:sldChg>
      <pc:sldChg chg="addSp modSp mod">
        <pc:chgData name="Lija Xavier Jayaraj   Thomson" userId="30b9bc53-4584-4a22-81d7-a381e1bdca87" providerId="ADAL" clId="{C80D6438-4521-4E64-8762-20DD53CF81EF}" dt="2024-11-15T06:31:28.821" v="586" actId="20577"/>
        <pc:sldMkLst>
          <pc:docMk/>
          <pc:sldMk cId="1716862215" sldId="271"/>
        </pc:sldMkLst>
      </pc:sldChg>
      <pc:sldChg chg="addSp modSp mod">
        <pc:chgData name="Lija Xavier Jayaraj   Thomson" userId="30b9bc53-4584-4a22-81d7-a381e1bdca87" providerId="ADAL" clId="{C80D6438-4521-4E64-8762-20DD53CF81EF}" dt="2024-11-15T06:31:22.203" v="584" actId="20577"/>
        <pc:sldMkLst>
          <pc:docMk/>
          <pc:sldMk cId="98033162" sldId="272"/>
        </pc:sldMkLst>
      </pc:sldChg>
      <pc:sldChg chg="addSp modSp mod">
        <pc:chgData name="Lija Xavier Jayaraj   Thomson" userId="30b9bc53-4584-4a22-81d7-a381e1bdca87" providerId="ADAL" clId="{C80D6438-4521-4E64-8762-20DD53CF81EF}" dt="2024-11-15T06:31:13.738" v="582" actId="20577"/>
        <pc:sldMkLst>
          <pc:docMk/>
          <pc:sldMk cId="3976336286" sldId="273"/>
        </pc:sldMkLst>
      </pc:sldChg>
      <pc:sldChg chg="addSp modSp mod">
        <pc:chgData name="Lija Xavier Jayaraj   Thomson" userId="30b9bc53-4584-4a22-81d7-a381e1bdca87" providerId="ADAL" clId="{C80D6438-4521-4E64-8762-20DD53CF81EF}" dt="2024-11-15T06:28:40.592" v="578" actId="20577"/>
        <pc:sldMkLst>
          <pc:docMk/>
          <pc:sldMk cId="949598028" sldId="274"/>
        </pc:sldMkLst>
      </pc:sldChg>
      <pc:sldChg chg="addSp modSp mod">
        <pc:chgData name="Lija Xavier Jayaraj   Thomson" userId="30b9bc53-4584-4a22-81d7-a381e1bdca87" providerId="ADAL" clId="{C80D6438-4521-4E64-8762-20DD53CF81EF}" dt="2024-11-15T06:28:34.042" v="575" actId="20577"/>
        <pc:sldMkLst>
          <pc:docMk/>
          <pc:sldMk cId="499599305" sldId="275"/>
        </pc:sldMkLst>
      </pc:sldChg>
      <pc:sldChg chg="addSp modSp mod">
        <pc:chgData name="Lija Xavier Jayaraj   Thomson" userId="30b9bc53-4584-4a22-81d7-a381e1bdca87" providerId="ADAL" clId="{C80D6438-4521-4E64-8762-20DD53CF81EF}" dt="2024-11-15T06:28:22.772" v="573" actId="20577"/>
        <pc:sldMkLst>
          <pc:docMk/>
          <pc:sldMk cId="2519175838" sldId="276"/>
        </pc:sldMkLst>
      </pc:sldChg>
      <pc:sldChg chg="addSp modSp mod">
        <pc:chgData name="Lija Xavier Jayaraj   Thomson" userId="30b9bc53-4584-4a22-81d7-a381e1bdca87" providerId="ADAL" clId="{C80D6438-4521-4E64-8762-20DD53CF81EF}" dt="2024-11-15T06:28:16.313" v="570" actId="20577"/>
        <pc:sldMkLst>
          <pc:docMk/>
          <pc:sldMk cId="1486178323" sldId="277"/>
        </pc:sldMkLst>
      </pc:sldChg>
      <pc:sldChg chg="addSp modSp mod">
        <pc:chgData name="Lija Xavier Jayaraj   Thomson" userId="30b9bc53-4584-4a22-81d7-a381e1bdca87" providerId="ADAL" clId="{C80D6438-4521-4E64-8762-20DD53CF81EF}" dt="2024-11-15T06:28:10.407" v="568" actId="20577"/>
        <pc:sldMkLst>
          <pc:docMk/>
          <pc:sldMk cId="293415670" sldId="278"/>
        </pc:sldMkLst>
      </pc:sldChg>
      <pc:sldChg chg="addSp modSp mod">
        <pc:chgData name="Lija Xavier Jayaraj   Thomson" userId="30b9bc53-4584-4a22-81d7-a381e1bdca87" providerId="ADAL" clId="{C80D6438-4521-4E64-8762-20DD53CF81EF}" dt="2024-11-15T06:28:00.888" v="564" actId="20577"/>
        <pc:sldMkLst>
          <pc:docMk/>
          <pc:sldMk cId="3419482923" sldId="279"/>
        </pc:sldMkLst>
      </pc:sldChg>
      <pc:sldChg chg="addSp modSp mod">
        <pc:chgData name="Lija Xavier Jayaraj   Thomson" userId="30b9bc53-4584-4a22-81d7-a381e1bdca87" providerId="ADAL" clId="{C80D6438-4521-4E64-8762-20DD53CF81EF}" dt="2024-11-15T06:26:01.036" v="541" actId="1076"/>
        <pc:sldMkLst>
          <pc:docMk/>
          <pc:sldMk cId="2510588165" sldId="280"/>
        </pc:sldMkLst>
      </pc:sldChg>
      <pc:sldChg chg="addSp modSp del mod">
        <pc:chgData name="Lija Xavier Jayaraj   Thomson" userId="30b9bc53-4584-4a22-81d7-a381e1bdca87" providerId="ADAL" clId="{C80D6438-4521-4E64-8762-20DD53CF81EF}" dt="2024-11-15T06:26:07.339" v="542" actId="2696"/>
        <pc:sldMkLst>
          <pc:docMk/>
          <pc:sldMk cId="2394155755" sldId="281"/>
        </pc:sldMkLst>
      </pc:sldChg>
      <pc:sldChg chg="addSp modSp del mod">
        <pc:chgData name="Lija Xavier Jayaraj   Thomson" userId="30b9bc53-4584-4a22-81d7-a381e1bdca87" providerId="ADAL" clId="{C80D6438-4521-4E64-8762-20DD53CF81EF}" dt="2024-11-15T06:26:13.430" v="543" actId="2696"/>
        <pc:sldMkLst>
          <pc:docMk/>
          <pc:sldMk cId="3588381509" sldId="282"/>
        </pc:sldMkLst>
      </pc:sldChg>
      <pc:sldChg chg="addSp modSp del mod">
        <pc:chgData name="Lija Xavier Jayaraj   Thomson" userId="30b9bc53-4584-4a22-81d7-a381e1bdca87" providerId="ADAL" clId="{C80D6438-4521-4E64-8762-20DD53CF81EF}" dt="2024-11-15T06:26:17.513" v="544" actId="2696"/>
        <pc:sldMkLst>
          <pc:docMk/>
          <pc:sldMk cId="2156899434" sldId="283"/>
        </pc:sldMkLst>
      </pc:sldChg>
      <pc:sldChg chg="addSp modSp del mod">
        <pc:chgData name="Lija Xavier Jayaraj   Thomson" userId="30b9bc53-4584-4a22-81d7-a381e1bdca87" providerId="ADAL" clId="{C80D6438-4521-4E64-8762-20DD53CF81EF}" dt="2024-11-15T06:26:31.983" v="545" actId="2696"/>
        <pc:sldMkLst>
          <pc:docMk/>
          <pc:sldMk cId="3797624077" sldId="284"/>
        </pc:sldMkLst>
      </pc:sldChg>
      <pc:sldChg chg="addSp modSp del mod">
        <pc:chgData name="Lija Xavier Jayaraj   Thomson" userId="30b9bc53-4584-4a22-81d7-a381e1bdca87" providerId="ADAL" clId="{C80D6438-4521-4E64-8762-20DD53CF81EF}" dt="2024-11-15T06:26:39.026" v="546" actId="2696"/>
        <pc:sldMkLst>
          <pc:docMk/>
          <pc:sldMk cId="197961615" sldId="285"/>
        </pc:sldMkLst>
      </pc:sldChg>
      <pc:sldChg chg="addSp modSp del mod">
        <pc:chgData name="Lija Xavier Jayaraj   Thomson" userId="30b9bc53-4584-4a22-81d7-a381e1bdca87" providerId="ADAL" clId="{C80D6438-4521-4E64-8762-20DD53CF81EF}" dt="2024-11-15T06:26:42.521" v="547" actId="2696"/>
        <pc:sldMkLst>
          <pc:docMk/>
          <pc:sldMk cId="3956558327" sldId="286"/>
        </pc:sldMkLst>
      </pc:sldChg>
      <pc:sldChg chg="addSp modSp del mod">
        <pc:chgData name="Lija Xavier Jayaraj   Thomson" userId="30b9bc53-4584-4a22-81d7-a381e1bdca87" providerId="ADAL" clId="{C80D6438-4521-4E64-8762-20DD53CF81EF}" dt="2024-11-15T06:26:46.266" v="548" actId="2696"/>
        <pc:sldMkLst>
          <pc:docMk/>
          <pc:sldMk cId="263349674" sldId="287"/>
        </pc:sldMkLst>
      </pc:sldChg>
      <pc:sldChg chg="addSp modSp del mod">
        <pc:chgData name="Lija Xavier Jayaraj   Thomson" userId="30b9bc53-4584-4a22-81d7-a381e1bdca87" providerId="ADAL" clId="{C80D6438-4521-4E64-8762-20DD53CF81EF}" dt="2024-11-15T06:26:50.241" v="549" actId="2696"/>
        <pc:sldMkLst>
          <pc:docMk/>
          <pc:sldMk cId="2060749809" sldId="288"/>
        </pc:sldMkLst>
      </pc:sldChg>
      <pc:sldChg chg="addSp modSp del mod">
        <pc:chgData name="Lija Xavier Jayaraj   Thomson" userId="30b9bc53-4584-4a22-81d7-a381e1bdca87" providerId="ADAL" clId="{C80D6438-4521-4E64-8762-20DD53CF81EF}" dt="2024-11-15T06:26:54.698" v="550" actId="2696"/>
        <pc:sldMkLst>
          <pc:docMk/>
          <pc:sldMk cId="378349959" sldId="289"/>
        </pc:sldMkLst>
      </pc:sldChg>
      <pc:sldChg chg="addSp modSp del mod">
        <pc:chgData name="Lija Xavier Jayaraj   Thomson" userId="30b9bc53-4584-4a22-81d7-a381e1bdca87" providerId="ADAL" clId="{C80D6438-4521-4E64-8762-20DD53CF81EF}" dt="2024-11-15T06:26:58.374" v="551" actId="2696"/>
        <pc:sldMkLst>
          <pc:docMk/>
          <pc:sldMk cId="1209879788" sldId="290"/>
        </pc:sldMkLst>
      </pc:sldChg>
      <pc:sldChg chg="addSp modSp del mod">
        <pc:chgData name="Lija Xavier Jayaraj   Thomson" userId="30b9bc53-4584-4a22-81d7-a381e1bdca87" providerId="ADAL" clId="{C80D6438-4521-4E64-8762-20DD53CF81EF}" dt="2024-11-15T06:27:02.266" v="552" actId="2696"/>
        <pc:sldMkLst>
          <pc:docMk/>
          <pc:sldMk cId="149935856" sldId="291"/>
        </pc:sldMkLst>
      </pc:sldChg>
      <pc:sldChg chg="addSp delSp modSp del mod">
        <pc:chgData name="Lija Xavier Jayaraj   Thomson" userId="30b9bc53-4584-4a22-81d7-a381e1bdca87" providerId="ADAL" clId="{C80D6438-4521-4E64-8762-20DD53CF81EF}" dt="2024-11-15T06:27:06.883" v="553" actId="2696"/>
        <pc:sldMkLst>
          <pc:docMk/>
          <pc:sldMk cId="2617111027" sldId="292"/>
        </pc:sldMkLst>
      </pc:sldChg>
      <pc:sldChg chg="addSp modSp del mod">
        <pc:chgData name="Lija Xavier Jayaraj   Thomson" userId="30b9bc53-4584-4a22-81d7-a381e1bdca87" providerId="ADAL" clId="{C80D6438-4521-4E64-8762-20DD53CF81EF}" dt="2024-11-15T06:27:11.194" v="554" actId="2696"/>
        <pc:sldMkLst>
          <pc:docMk/>
          <pc:sldMk cId="3772212685" sldId="293"/>
        </pc:sldMkLst>
      </pc:sldChg>
      <pc:sldChg chg="addSp modSp del mod">
        <pc:chgData name="Lija Xavier Jayaraj   Thomson" userId="30b9bc53-4584-4a22-81d7-a381e1bdca87" providerId="ADAL" clId="{C80D6438-4521-4E64-8762-20DD53CF81EF}" dt="2024-11-15T06:27:14.897" v="555" actId="2696"/>
        <pc:sldMkLst>
          <pc:docMk/>
          <pc:sldMk cId="3790231636" sldId="294"/>
        </pc:sldMkLst>
      </pc:sldChg>
      <pc:sldChg chg="addSp modSp del mod">
        <pc:chgData name="Lija Xavier Jayaraj   Thomson" userId="30b9bc53-4584-4a22-81d7-a381e1bdca87" providerId="ADAL" clId="{C80D6438-4521-4E64-8762-20DD53CF81EF}" dt="2024-11-15T06:27:19.926" v="556" actId="2696"/>
        <pc:sldMkLst>
          <pc:docMk/>
          <pc:sldMk cId="3752243102" sldId="295"/>
        </pc:sldMkLst>
      </pc:sldChg>
      <pc:sldChg chg="addSp delSp modSp del mod">
        <pc:chgData name="Lija Xavier Jayaraj   Thomson" userId="30b9bc53-4584-4a22-81d7-a381e1bdca87" providerId="ADAL" clId="{C80D6438-4521-4E64-8762-20DD53CF81EF}" dt="2024-11-15T06:27:23.943" v="557" actId="2696"/>
        <pc:sldMkLst>
          <pc:docMk/>
          <pc:sldMk cId="3954175996" sldId="296"/>
        </pc:sldMkLst>
      </pc:sldChg>
      <pc:sldChg chg="addSp modSp del mod">
        <pc:chgData name="Lija Xavier Jayaraj   Thomson" userId="30b9bc53-4584-4a22-81d7-a381e1bdca87" providerId="ADAL" clId="{C80D6438-4521-4E64-8762-20DD53CF81EF}" dt="2024-11-15T06:27:29.111" v="558" actId="2696"/>
        <pc:sldMkLst>
          <pc:docMk/>
          <pc:sldMk cId="1539181080" sldId="297"/>
        </pc:sldMkLst>
      </pc:sldChg>
      <pc:sldChg chg="addSp modSp del mod">
        <pc:chgData name="Lija Xavier Jayaraj   Thomson" userId="30b9bc53-4584-4a22-81d7-a381e1bdca87" providerId="ADAL" clId="{C80D6438-4521-4E64-8762-20DD53CF81EF}" dt="2024-11-15T06:27:32.625" v="559" actId="2696"/>
        <pc:sldMkLst>
          <pc:docMk/>
          <pc:sldMk cId="2712402978" sldId="298"/>
        </pc:sldMkLst>
      </pc:sldChg>
      <pc:sldChg chg="addSp modSp del mod">
        <pc:chgData name="Lija Xavier Jayaraj   Thomson" userId="30b9bc53-4584-4a22-81d7-a381e1bdca87" providerId="ADAL" clId="{C80D6438-4521-4E64-8762-20DD53CF81EF}" dt="2024-11-15T06:27:37.088" v="560" actId="2696"/>
        <pc:sldMkLst>
          <pc:docMk/>
          <pc:sldMk cId="2070955752" sldId="299"/>
        </pc:sldMkLst>
      </pc:sldChg>
      <pc:sldChg chg="addSp modSp del mod">
        <pc:chgData name="Lija Xavier Jayaraj   Thomson" userId="30b9bc53-4584-4a22-81d7-a381e1bdca87" providerId="ADAL" clId="{C80D6438-4521-4E64-8762-20DD53CF81EF}" dt="2024-11-15T06:27:41.579" v="561" actId="2696"/>
        <pc:sldMkLst>
          <pc:docMk/>
          <pc:sldMk cId="797100438" sldId="300"/>
        </pc:sldMkLst>
      </pc:sldChg>
    </pc:docChg>
  </pc:docChgLst>
  <pc:docChgLst>
    <pc:chgData name="Lija Xavier Jayaraj   Thomson" userId="30b9bc53-4584-4a22-81d7-a381e1bdca87" providerId="ADAL" clId="{F29CE555-72EA-4D21-8000-88B54F6FD0F8}"/>
    <pc:docChg chg="custSel addSld delSld modSld sldOrd">
      <pc:chgData name="Lija Xavier Jayaraj   Thomson" userId="30b9bc53-4584-4a22-81d7-a381e1bdca87" providerId="ADAL" clId="{F29CE555-72EA-4D21-8000-88B54F6FD0F8}" dt="2025-11-02T06:50:53.735" v="552" actId="2696"/>
      <pc:docMkLst>
        <pc:docMk/>
      </pc:docMkLst>
      <pc:sldChg chg="modSp mod">
        <pc:chgData name="Lija Xavier Jayaraj   Thomson" userId="30b9bc53-4584-4a22-81d7-a381e1bdca87" providerId="ADAL" clId="{F29CE555-72EA-4D21-8000-88B54F6FD0F8}" dt="2025-10-30T08:06:02.925" v="10" actId="20577"/>
        <pc:sldMkLst>
          <pc:docMk/>
          <pc:sldMk cId="3492392729" sldId="256"/>
        </pc:sldMkLst>
        <pc:spChg chg="mod">
          <ac:chgData name="Lija Xavier Jayaraj   Thomson" userId="30b9bc53-4584-4a22-81d7-a381e1bdca87" providerId="ADAL" clId="{F29CE555-72EA-4D21-8000-88B54F6FD0F8}" dt="2025-10-30T08:06:02.925" v="10" actId="20577"/>
          <ac:spMkLst>
            <pc:docMk/>
            <pc:sldMk cId="3492392729" sldId="256"/>
            <ac:spMk id="9" creationId="{E245AEB2-149F-22BD-14EC-5B5E862DA094}"/>
          </ac:spMkLst>
        </pc:spChg>
      </pc:sldChg>
      <pc:sldChg chg="addSp modSp mod">
        <pc:chgData name="Lija Xavier Jayaraj   Thomson" userId="30b9bc53-4584-4a22-81d7-a381e1bdca87" providerId="ADAL" clId="{F29CE555-72EA-4D21-8000-88B54F6FD0F8}" dt="2025-10-30T08:14:14.153" v="61" actId="207"/>
        <pc:sldMkLst>
          <pc:docMk/>
          <pc:sldMk cId="3833125079" sldId="257"/>
        </pc:sldMkLst>
        <pc:spChg chg="add mod">
          <ac:chgData name="Lija Xavier Jayaraj   Thomson" userId="30b9bc53-4584-4a22-81d7-a381e1bdca87" providerId="ADAL" clId="{F29CE555-72EA-4D21-8000-88B54F6FD0F8}" dt="2025-10-30T08:14:14.153" v="61" actId="207"/>
          <ac:spMkLst>
            <pc:docMk/>
            <pc:sldMk cId="3833125079" sldId="257"/>
            <ac:spMk id="3" creationId="{82256933-E8AF-A7DD-5536-C879793CE6BA}"/>
          </ac:spMkLst>
        </pc:spChg>
      </pc:sldChg>
      <pc:sldChg chg="addSp modSp mod">
        <pc:chgData name="Lija Xavier Jayaraj   Thomson" userId="30b9bc53-4584-4a22-81d7-a381e1bdca87" providerId="ADAL" clId="{F29CE555-72EA-4D21-8000-88B54F6FD0F8}" dt="2025-10-30T08:15:22.608" v="75" actId="207"/>
        <pc:sldMkLst>
          <pc:docMk/>
          <pc:sldMk cId="907543704" sldId="258"/>
        </pc:sldMkLst>
        <pc:spChg chg="add mod">
          <ac:chgData name="Lija Xavier Jayaraj   Thomson" userId="30b9bc53-4584-4a22-81d7-a381e1bdca87" providerId="ADAL" clId="{F29CE555-72EA-4D21-8000-88B54F6FD0F8}" dt="2025-10-30T08:15:22.608" v="75" actId="207"/>
          <ac:spMkLst>
            <pc:docMk/>
            <pc:sldMk cId="907543704" sldId="258"/>
            <ac:spMk id="3" creationId="{572FD6DE-D66E-0477-7C4C-0A25B8D82A88}"/>
          </ac:spMkLst>
        </pc:spChg>
        <pc:picChg chg="mod">
          <ac:chgData name="Lija Xavier Jayaraj   Thomson" userId="30b9bc53-4584-4a22-81d7-a381e1bdca87" providerId="ADAL" clId="{F29CE555-72EA-4D21-8000-88B54F6FD0F8}" dt="2025-10-30T08:15:02.461" v="65" actId="14100"/>
          <ac:picMkLst>
            <pc:docMk/>
            <pc:sldMk cId="907543704" sldId="258"/>
            <ac:picMk id="5" creationId="{453551E5-42A6-F291-0F3C-190DA462ED6A}"/>
          </ac:picMkLst>
        </pc:picChg>
      </pc:sldChg>
      <pc:sldChg chg="addSp modSp mod">
        <pc:chgData name="Lija Xavier Jayaraj   Thomson" userId="30b9bc53-4584-4a22-81d7-a381e1bdca87" providerId="ADAL" clId="{F29CE555-72EA-4D21-8000-88B54F6FD0F8}" dt="2025-10-30T08:16:36.393" v="89" actId="207"/>
        <pc:sldMkLst>
          <pc:docMk/>
          <pc:sldMk cId="1934895401" sldId="259"/>
        </pc:sldMkLst>
        <pc:spChg chg="add mod">
          <ac:chgData name="Lija Xavier Jayaraj   Thomson" userId="30b9bc53-4584-4a22-81d7-a381e1bdca87" providerId="ADAL" clId="{F29CE555-72EA-4D21-8000-88B54F6FD0F8}" dt="2025-10-30T08:16:36.393" v="89" actId="207"/>
          <ac:spMkLst>
            <pc:docMk/>
            <pc:sldMk cId="1934895401" sldId="259"/>
            <ac:spMk id="3" creationId="{6E676A74-61C5-35E5-97DD-45FC3481C2BB}"/>
          </ac:spMkLst>
        </pc:spChg>
        <pc:picChg chg="mod">
          <ac:chgData name="Lija Xavier Jayaraj   Thomson" userId="30b9bc53-4584-4a22-81d7-a381e1bdca87" providerId="ADAL" clId="{F29CE555-72EA-4D21-8000-88B54F6FD0F8}" dt="2025-10-30T08:16:16.397" v="79" actId="14100"/>
          <ac:picMkLst>
            <pc:docMk/>
            <pc:sldMk cId="1934895401" sldId="259"/>
            <ac:picMk id="5" creationId="{D42DF1AE-3AC5-B687-D5F4-93285688FFAA}"/>
          </ac:picMkLst>
        </pc:picChg>
      </pc:sldChg>
      <pc:sldChg chg="modSp del mod">
        <pc:chgData name="Lija Xavier Jayaraj   Thomson" userId="30b9bc53-4584-4a22-81d7-a381e1bdca87" providerId="ADAL" clId="{F29CE555-72EA-4D21-8000-88B54F6FD0F8}" dt="2025-10-31T04:50:16.746" v="422" actId="2696"/>
        <pc:sldMkLst>
          <pc:docMk/>
          <pc:sldMk cId="1025467408" sldId="260"/>
        </pc:sldMkLst>
      </pc:sldChg>
      <pc:sldChg chg="del">
        <pc:chgData name="Lija Xavier Jayaraj   Thomson" userId="30b9bc53-4584-4a22-81d7-a381e1bdca87" providerId="ADAL" clId="{F29CE555-72EA-4D21-8000-88B54F6FD0F8}" dt="2025-10-31T04:50:20.939" v="423" actId="2696"/>
        <pc:sldMkLst>
          <pc:docMk/>
          <pc:sldMk cId="2939086876" sldId="261"/>
        </pc:sldMkLst>
      </pc:sldChg>
      <pc:sldChg chg="addSp modSp mod ord">
        <pc:chgData name="Lija Xavier Jayaraj   Thomson" userId="30b9bc53-4584-4a22-81d7-a381e1bdca87" providerId="ADAL" clId="{F29CE555-72EA-4D21-8000-88B54F6FD0F8}" dt="2025-10-30T08:12:41.019" v="49" actId="14100"/>
        <pc:sldMkLst>
          <pc:docMk/>
          <pc:sldMk cId="509809961" sldId="262"/>
        </pc:sldMkLst>
        <pc:spChg chg="add mod">
          <ac:chgData name="Lija Xavier Jayaraj   Thomson" userId="30b9bc53-4584-4a22-81d7-a381e1bdca87" providerId="ADAL" clId="{F29CE555-72EA-4D21-8000-88B54F6FD0F8}" dt="2025-10-30T08:12:36.778" v="48" actId="207"/>
          <ac:spMkLst>
            <pc:docMk/>
            <pc:sldMk cId="509809961" sldId="262"/>
            <ac:spMk id="3" creationId="{D7E5A95E-27BA-CC7C-ABAD-81DAD75C671D}"/>
          </ac:spMkLst>
        </pc:spChg>
        <pc:picChg chg="mod">
          <ac:chgData name="Lija Xavier Jayaraj   Thomson" userId="30b9bc53-4584-4a22-81d7-a381e1bdca87" providerId="ADAL" clId="{F29CE555-72EA-4D21-8000-88B54F6FD0F8}" dt="2025-10-30T08:12:41.019" v="49" actId="14100"/>
          <ac:picMkLst>
            <pc:docMk/>
            <pc:sldMk cId="509809961" sldId="262"/>
            <ac:picMk id="5" creationId="{56903718-F3E1-0521-57B5-2EEE01247C2C}"/>
          </ac:picMkLst>
        </pc:picChg>
      </pc:sldChg>
      <pc:sldChg chg="addSp modSp mod ord">
        <pc:chgData name="Lija Xavier Jayaraj   Thomson" userId="30b9bc53-4584-4a22-81d7-a381e1bdca87" providerId="ADAL" clId="{F29CE555-72EA-4D21-8000-88B54F6FD0F8}" dt="2025-10-30T08:46:38.824" v="190" actId="207"/>
        <pc:sldMkLst>
          <pc:docMk/>
          <pc:sldMk cId="3018853578" sldId="263"/>
        </pc:sldMkLst>
        <pc:spChg chg="add mod">
          <ac:chgData name="Lija Xavier Jayaraj   Thomson" userId="30b9bc53-4584-4a22-81d7-a381e1bdca87" providerId="ADAL" clId="{F29CE555-72EA-4D21-8000-88B54F6FD0F8}" dt="2025-10-30T08:46:38.824" v="190" actId="207"/>
          <ac:spMkLst>
            <pc:docMk/>
            <pc:sldMk cId="3018853578" sldId="263"/>
            <ac:spMk id="3" creationId="{7D8D3228-14F6-1D7F-59BD-FDBAFF56ED81}"/>
          </ac:spMkLst>
        </pc:spChg>
        <pc:picChg chg="mod">
          <ac:chgData name="Lija Xavier Jayaraj   Thomson" userId="30b9bc53-4584-4a22-81d7-a381e1bdca87" providerId="ADAL" clId="{F29CE555-72EA-4D21-8000-88B54F6FD0F8}" dt="2025-10-30T08:46:18.874" v="180" actId="14100"/>
          <ac:picMkLst>
            <pc:docMk/>
            <pc:sldMk cId="3018853578" sldId="263"/>
            <ac:picMk id="5" creationId="{BE018344-DFB6-8333-2905-172BE0FF3E21}"/>
          </ac:picMkLst>
        </pc:picChg>
      </pc:sldChg>
      <pc:sldChg chg="del">
        <pc:chgData name="Lija Xavier Jayaraj   Thomson" userId="30b9bc53-4584-4a22-81d7-a381e1bdca87" providerId="ADAL" clId="{F29CE555-72EA-4D21-8000-88B54F6FD0F8}" dt="2025-10-31T04:50:26.711" v="424" actId="2696"/>
        <pc:sldMkLst>
          <pc:docMk/>
          <pc:sldMk cId="1838845754" sldId="264"/>
        </pc:sldMkLst>
      </pc:sldChg>
      <pc:sldChg chg="del">
        <pc:chgData name="Lija Xavier Jayaraj   Thomson" userId="30b9bc53-4584-4a22-81d7-a381e1bdca87" providerId="ADAL" clId="{F29CE555-72EA-4D21-8000-88B54F6FD0F8}" dt="2025-10-31T04:50:33.295" v="425" actId="2696"/>
        <pc:sldMkLst>
          <pc:docMk/>
          <pc:sldMk cId="3097504310" sldId="265"/>
        </pc:sldMkLst>
      </pc:sldChg>
      <pc:sldChg chg="addSp modSp mod ord">
        <pc:chgData name="Lija Xavier Jayaraj   Thomson" userId="30b9bc53-4584-4a22-81d7-a381e1bdca87" providerId="ADAL" clId="{F29CE555-72EA-4D21-8000-88B54F6FD0F8}" dt="2025-10-31T04:51:31.084" v="436" actId="14100"/>
        <pc:sldMkLst>
          <pc:docMk/>
          <pc:sldMk cId="4033608997" sldId="266"/>
        </pc:sldMkLst>
        <pc:spChg chg="add mod">
          <ac:chgData name="Lija Xavier Jayaraj   Thomson" userId="30b9bc53-4584-4a22-81d7-a381e1bdca87" providerId="ADAL" clId="{F29CE555-72EA-4D21-8000-88B54F6FD0F8}" dt="2025-10-31T04:51:27.075" v="435" actId="1076"/>
          <ac:spMkLst>
            <pc:docMk/>
            <pc:sldMk cId="4033608997" sldId="266"/>
            <ac:spMk id="3" creationId="{D7318D6A-CD2C-4879-FDB1-54AED5F32F2B}"/>
          </ac:spMkLst>
        </pc:spChg>
        <pc:picChg chg="mod">
          <ac:chgData name="Lija Xavier Jayaraj   Thomson" userId="30b9bc53-4584-4a22-81d7-a381e1bdca87" providerId="ADAL" clId="{F29CE555-72EA-4D21-8000-88B54F6FD0F8}" dt="2025-10-31T04:51:31.084" v="436" actId="14100"/>
          <ac:picMkLst>
            <pc:docMk/>
            <pc:sldMk cId="4033608997" sldId="266"/>
            <ac:picMk id="5" creationId="{7DC0D3C8-E9CC-3D68-8BFB-9E7EABF6003A}"/>
          </ac:picMkLst>
        </pc:picChg>
      </pc:sldChg>
      <pc:sldChg chg="addSp modSp mod ord">
        <pc:chgData name="Lija Xavier Jayaraj   Thomson" userId="30b9bc53-4584-4a22-81d7-a381e1bdca87" providerId="ADAL" clId="{F29CE555-72EA-4D21-8000-88B54F6FD0F8}" dt="2025-10-30T08:45:33.087" v="175" actId="14100"/>
        <pc:sldMkLst>
          <pc:docMk/>
          <pc:sldMk cId="2463620533" sldId="267"/>
        </pc:sldMkLst>
        <pc:spChg chg="add mod">
          <ac:chgData name="Lija Xavier Jayaraj   Thomson" userId="30b9bc53-4584-4a22-81d7-a381e1bdca87" providerId="ADAL" clId="{F29CE555-72EA-4D21-8000-88B54F6FD0F8}" dt="2025-10-30T08:45:30.533" v="174" actId="1076"/>
          <ac:spMkLst>
            <pc:docMk/>
            <pc:sldMk cId="2463620533" sldId="267"/>
            <ac:spMk id="3" creationId="{195C4DBB-3D4B-95C1-16E2-76E182619CF6}"/>
          </ac:spMkLst>
        </pc:spChg>
        <pc:picChg chg="mod">
          <ac:chgData name="Lija Xavier Jayaraj   Thomson" userId="30b9bc53-4584-4a22-81d7-a381e1bdca87" providerId="ADAL" clId="{F29CE555-72EA-4D21-8000-88B54F6FD0F8}" dt="2025-10-30T08:45:33.087" v="175" actId="14100"/>
          <ac:picMkLst>
            <pc:docMk/>
            <pc:sldMk cId="2463620533" sldId="267"/>
            <ac:picMk id="5" creationId="{64645C05-B413-EDCF-75E1-FEE11BECFD5D}"/>
          </ac:picMkLst>
        </pc:picChg>
      </pc:sldChg>
      <pc:sldChg chg="del">
        <pc:chgData name="Lija Xavier Jayaraj   Thomson" userId="30b9bc53-4584-4a22-81d7-a381e1bdca87" providerId="ADAL" clId="{F29CE555-72EA-4D21-8000-88B54F6FD0F8}" dt="2025-10-31T04:50:37.531" v="426" actId="2696"/>
        <pc:sldMkLst>
          <pc:docMk/>
          <pc:sldMk cId="3982768366" sldId="268"/>
        </pc:sldMkLst>
      </pc:sldChg>
      <pc:sldChg chg="addSp modSp mod ord">
        <pc:chgData name="Lija Xavier Jayaraj   Thomson" userId="30b9bc53-4584-4a22-81d7-a381e1bdca87" providerId="ADAL" clId="{F29CE555-72EA-4D21-8000-88B54F6FD0F8}" dt="2025-10-30T08:38:29.516" v="110" actId="207"/>
        <pc:sldMkLst>
          <pc:docMk/>
          <pc:sldMk cId="1236507123" sldId="269"/>
        </pc:sldMkLst>
        <pc:spChg chg="add mod">
          <ac:chgData name="Lija Xavier Jayaraj   Thomson" userId="30b9bc53-4584-4a22-81d7-a381e1bdca87" providerId="ADAL" clId="{F29CE555-72EA-4D21-8000-88B54F6FD0F8}" dt="2025-10-30T08:38:29.516" v="110" actId="207"/>
          <ac:spMkLst>
            <pc:docMk/>
            <pc:sldMk cId="1236507123" sldId="269"/>
            <ac:spMk id="3" creationId="{8E56FF3D-A595-0EA5-8DEA-50053D24869D}"/>
          </ac:spMkLst>
        </pc:spChg>
        <pc:picChg chg="mod">
          <ac:chgData name="Lija Xavier Jayaraj   Thomson" userId="30b9bc53-4584-4a22-81d7-a381e1bdca87" providerId="ADAL" clId="{F29CE555-72EA-4D21-8000-88B54F6FD0F8}" dt="2025-10-30T08:37:27.517" v="91" actId="14100"/>
          <ac:picMkLst>
            <pc:docMk/>
            <pc:sldMk cId="1236507123" sldId="269"/>
            <ac:picMk id="5" creationId="{B1B411B6-163C-5280-8894-78626898F591}"/>
          </ac:picMkLst>
        </pc:picChg>
      </pc:sldChg>
      <pc:sldChg chg="del">
        <pc:chgData name="Lija Xavier Jayaraj   Thomson" userId="30b9bc53-4584-4a22-81d7-a381e1bdca87" providerId="ADAL" clId="{F29CE555-72EA-4D21-8000-88B54F6FD0F8}" dt="2025-10-31T04:50:43.720" v="427" actId="2696"/>
        <pc:sldMkLst>
          <pc:docMk/>
          <pc:sldMk cId="1295449129" sldId="270"/>
        </pc:sldMkLst>
      </pc:sldChg>
      <pc:sldChg chg="del">
        <pc:chgData name="Lija Xavier Jayaraj   Thomson" userId="30b9bc53-4584-4a22-81d7-a381e1bdca87" providerId="ADAL" clId="{F29CE555-72EA-4D21-8000-88B54F6FD0F8}" dt="2025-10-31T04:50:46.987" v="428" actId="2696"/>
        <pc:sldMkLst>
          <pc:docMk/>
          <pc:sldMk cId="1716862215" sldId="271"/>
        </pc:sldMkLst>
      </pc:sldChg>
      <pc:sldChg chg="del">
        <pc:chgData name="Lija Xavier Jayaraj   Thomson" userId="30b9bc53-4584-4a22-81d7-a381e1bdca87" providerId="ADAL" clId="{F29CE555-72EA-4D21-8000-88B54F6FD0F8}" dt="2025-10-31T04:50:50.634" v="429" actId="2696"/>
        <pc:sldMkLst>
          <pc:docMk/>
          <pc:sldMk cId="98033162" sldId="272"/>
        </pc:sldMkLst>
      </pc:sldChg>
      <pc:sldChg chg="del">
        <pc:chgData name="Lija Xavier Jayaraj   Thomson" userId="30b9bc53-4584-4a22-81d7-a381e1bdca87" providerId="ADAL" clId="{F29CE555-72EA-4D21-8000-88B54F6FD0F8}" dt="2025-10-31T04:50:56.142" v="430" actId="2696"/>
        <pc:sldMkLst>
          <pc:docMk/>
          <pc:sldMk cId="3976336286" sldId="273"/>
        </pc:sldMkLst>
      </pc:sldChg>
      <pc:sldChg chg="addSp modSp mod ord">
        <pc:chgData name="Lija Xavier Jayaraj   Thomson" userId="30b9bc53-4584-4a22-81d7-a381e1bdca87" providerId="ADAL" clId="{F29CE555-72EA-4D21-8000-88B54F6FD0F8}" dt="2025-10-30T08:40:50.095" v="133" actId="14100"/>
        <pc:sldMkLst>
          <pc:docMk/>
          <pc:sldMk cId="949598028" sldId="274"/>
        </pc:sldMkLst>
        <pc:spChg chg="add mod">
          <ac:chgData name="Lija Xavier Jayaraj   Thomson" userId="30b9bc53-4584-4a22-81d7-a381e1bdca87" providerId="ADAL" clId="{F29CE555-72EA-4D21-8000-88B54F6FD0F8}" dt="2025-10-30T08:40:38.438" v="132" actId="113"/>
          <ac:spMkLst>
            <pc:docMk/>
            <pc:sldMk cId="949598028" sldId="274"/>
            <ac:spMk id="3" creationId="{BB31290D-07FB-0BBB-F0C8-40C0148736BB}"/>
          </ac:spMkLst>
        </pc:spChg>
        <pc:picChg chg="mod">
          <ac:chgData name="Lija Xavier Jayaraj   Thomson" userId="30b9bc53-4584-4a22-81d7-a381e1bdca87" providerId="ADAL" clId="{F29CE555-72EA-4D21-8000-88B54F6FD0F8}" dt="2025-10-30T08:40:50.095" v="133" actId="14100"/>
          <ac:picMkLst>
            <pc:docMk/>
            <pc:sldMk cId="949598028" sldId="274"/>
            <ac:picMk id="5" creationId="{11D00132-2A62-38BF-177A-F7458A02D217}"/>
          </ac:picMkLst>
        </pc:picChg>
      </pc:sldChg>
      <pc:sldChg chg="addSp modSp mod ord">
        <pc:chgData name="Lija Xavier Jayaraj   Thomson" userId="30b9bc53-4584-4a22-81d7-a381e1bdca87" providerId="ADAL" clId="{F29CE555-72EA-4D21-8000-88B54F6FD0F8}" dt="2025-10-30T08:43:02.646" v="156" actId="207"/>
        <pc:sldMkLst>
          <pc:docMk/>
          <pc:sldMk cId="499599305" sldId="275"/>
        </pc:sldMkLst>
        <pc:spChg chg="add mod">
          <ac:chgData name="Lija Xavier Jayaraj   Thomson" userId="30b9bc53-4584-4a22-81d7-a381e1bdca87" providerId="ADAL" clId="{F29CE555-72EA-4D21-8000-88B54F6FD0F8}" dt="2025-10-30T08:43:02.646" v="156" actId="207"/>
          <ac:spMkLst>
            <pc:docMk/>
            <pc:sldMk cId="499599305" sldId="275"/>
            <ac:spMk id="3" creationId="{E4D2B17E-AB7B-0BD1-0975-25764D8E9C1D}"/>
          </ac:spMkLst>
        </pc:spChg>
        <pc:picChg chg="mod">
          <ac:chgData name="Lija Xavier Jayaraj   Thomson" userId="30b9bc53-4584-4a22-81d7-a381e1bdca87" providerId="ADAL" clId="{F29CE555-72EA-4D21-8000-88B54F6FD0F8}" dt="2025-10-30T08:41:56.252" v="135" actId="14100"/>
          <ac:picMkLst>
            <pc:docMk/>
            <pc:sldMk cId="499599305" sldId="275"/>
            <ac:picMk id="5" creationId="{E5289909-7E32-D6F6-7AB7-45504828BA92}"/>
          </ac:picMkLst>
        </pc:picChg>
      </pc:sldChg>
      <pc:sldChg chg="del">
        <pc:chgData name="Lija Xavier Jayaraj   Thomson" userId="30b9bc53-4584-4a22-81d7-a381e1bdca87" providerId="ADAL" clId="{F29CE555-72EA-4D21-8000-88B54F6FD0F8}" dt="2025-10-31T04:50:59.790" v="431" actId="2696"/>
        <pc:sldMkLst>
          <pc:docMk/>
          <pc:sldMk cId="2519175838" sldId="276"/>
        </pc:sldMkLst>
      </pc:sldChg>
      <pc:sldChg chg="addSp modSp mod ord">
        <pc:chgData name="Lija Xavier Jayaraj   Thomson" userId="30b9bc53-4584-4a22-81d7-a381e1bdca87" providerId="ADAL" clId="{F29CE555-72EA-4D21-8000-88B54F6FD0F8}" dt="2025-10-30T08:54:24.813" v="242" actId="207"/>
        <pc:sldMkLst>
          <pc:docMk/>
          <pc:sldMk cId="1486178323" sldId="277"/>
        </pc:sldMkLst>
        <pc:spChg chg="add mod">
          <ac:chgData name="Lija Xavier Jayaraj   Thomson" userId="30b9bc53-4584-4a22-81d7-a381e1bdca87" providerId="ADAL" clId="{F29CE555-72EA-4D21-8000-88B54F6FD0F8}" dt="2025-10-30T08:53:46.051" v="231" actId="1076"/>
          <ac:spMkLst>
            <pc:docMk/>
            <pc:sldMk cId="1486178323" sldId="277"/>
            <ac:spMk id="3" creationId="{4DED41FE-05FC-1573-426B-B723EB729BDC}"/>
          </ac:spMkLst>
        </pc:spChg>
        <pc:spChg chg="add mod">
          <ac:chgData name="Lija Xavier Jayaraj   Thomson" userId="30b9bc53-4584-4a22-81d7-a381e1bdca87" providerId="ADAL" clId="{F29CE555-72EA-4D21-8000-88B54F6FD0F8}" dt="2025-10-30T08:54:24.813" v="242" actId="207"/>
          <ac:spMkLst>
            <pc:docMk/>
            <pc:sldMk cId="1486178323" sldId="277"/>
            <ac:spMk id="7" creationId="{DBBB062D-58B9-E513-B64A-AA107D2E3AF8}"/>
          </ac:spMkLst>
        </pc:spChg>
        <pc:picChg chg="mod">
          <ac:chgData name="Lija Xavier Jayaraj   Thomson" userId="30b9bc53-4584-4a22-81d7-a381e1bdca87" providerId="ADAL" clId="{F29CE555-72EA-4D21-8000-88B54F6FD0F8}" dt="2025-10-30T08:52:53.786" v="219" actId="1076"/>
          <ac:picMkLst>
            <pc:docMk/>
            <pc:sldMk cId="1486178323" sldId="277"/>
            <ac:picMk id="5" creationId="{723988E6-E121-B33A-6FAB-F01678FD1EDA}"/>
          </ac:picMkLst>
        </pc:picChg>
      </pc:sldChg>
      <pc:sldChg chg="addSp modSp del mod">
        <pc:chgData name="Lija Xavier Jayaraj   Thomson" userId="30b9bc53-4584-4a22-81d7-a381e1bdca87" providerId="ADAL" clId="{F29CE555-72EA-4D21-8000-88B54F6FD0F8}" dt="2025-10-31T04:51:04.380" v="432" actId="2696"/>
        <pc:sldMkLst>
          <pc:docMk/>
          <pc:sldMk cId="293415670" sldId="278"/>
        </pc:sldMkLst>
      </pc:sldChg>
      <pc:sldChg chg="addSp modSp mod ord">
        <pc:chgData name="Lija Xavier Jayaraj   Thomson" userId="30b9bc53-4584-4a22-81d7-a381e1bdca87" providerId="ADAL" clId="{F29CE555-72EA-4D21-8000-88B54F6FD0F8}" dt="2025-10-30T08:49:09.403" v="212" actId="207"/>
        <pc:sldMkLst>
          <pc:docMk/>
          <pc:sldMk cId="3419482923" sldId="279"/>
        </pc:sldMkLst>
        <pc:spChg chg="add mod">
          <ac:chgData name="Lija Xavier Jayaraj   Thomson" userId="30b9bc53-4584-4a22-81d7-a381e1bdca87" providerId="ADAL" clId="{F29CE555-72EA-4D21-8000-88B54F6FD0F8}" dt="2025-10-30T08:49:09.403" v="212" actId="207"/>
          <ac:spMkLst>
            <pc:docMk/>
            <pc:sldMk cId="3419482923" sldId="279"/>
            <ac:spMk id="3" creationId="{C4548AB9-9D38-C93E-73DF-208DD6C81794}"/>
          </ac:spMkLst>
        </pc:spChg>
        <pc:picChg chg="mod">
          <ac:chgData name="Lija Xavier Jayaraj   Thomson" userId="30b9bc53-4584-4a22-81d7-a381e1bdca87" providerId="ADAL" clId="{F29CE555-72EA-4D21-8000-88B54F6FD0F8}" dt="2025-10-30T08:48:10.979" v="191" actId="14100"/>
          <ac:picMkLst>
            <pc:docMk/>
            <pc:sldMk cId="3419482923" sldId="279"/>
            <ac:picMk id="5" creationId="{220917E0-647B-5D97-B94F-DF24DD7B1181}"/>
          </ac:picMkLst>
        </pc:picChg>
      </pc:sldChg>
      <pc:sldChg chg="addSp modSp new del mod ord">
        <pc:chgData name="Lija Xavier Jayaraj   Thomson" userId="30b9bc53-4584-4a22-81d7-a381e1bdca87" providerId="ADAL" clId="{F29CE555-72EA-4D21-8000-88B54F6FD0F8}" dt="2025-11-02T06:05:56.969" v="454" actId="2696"/>
        <pc:sldMkLst>
          <pc:docMk/>
          <pc:sldMk cId="2010479718" sldId="281"/>
        </pc:sldMkLst>
      </pc:sldChg>
      <pc:sldChg chg="new del">
        <pc:chgData name="Lija Xavier Jayaraj   Thomson" userId="30b9bc53-4584-4a22-81d7-a381e1bdca87" providerId="ADAL" clId="{F29CE555-72EA-4D21-8000-88B54F6FD0F8}" dt="2025-10-31T04:51:10.214" v="433" actId="2696"/>
        <pc:sldMkLst>
          <pc:docMk/>
          <pc:sldMk cId="2454137670" sldId="282"/>
        </pc:sldMkLst>
      </pc:sldChg>
      <pc:sldChg chg="addSp modSp new del mod">
        <pc:chgData name="Lija Xavier Jayaraj   Thomson" userId="30b9bc53-4584-4a22-81d7-a381e1bdca87" providerId="ADAL" clId="{F29CE555-72EA-4D21-8000-88B54F6FD0F8}" dt="2025-11-02T06:07:13.474" v="462" actId="2696"/>
        <pc:sldMkLst>
          <pc:docMk/>
          <pc:sldMk cId="2580081022" sldId="283"/>
        </pc:sldMkLst>
      </pc:sldChg>
      <pc:sldChg chg="addSp modSp new del mod">
        <pc:chgData name="Lija Xavier Jayaraj   Thomson" userId="30b9bc53-4584-4a22-81d7-a381e1bdca87" providerId="ADAL" clId="{F29CE555-72EA-4D21-8000-88B54F6FD0F8}" dt="2025-11-02T06:13:43.487" v="477" actId="2696"/>
        <pc:sldMkLst>
          <pc:docMk/>
          <pc:sldMk cId="854062987" sldId="284"/>
        </pc:sldMkLst>
      </pc:sldChg>
      <pc:sldChg chg="addSp modSp new del mod">
        <pc:chgData name="Lija Xavier Jayaraj   Thomson" userId="30b9bc53-4584-4a22-81d7-a381e1bdca87" providerId="ADAL" clId="{F29CE555-72EA-4D21-8000-88B54F6FD0F8}" dt="2025-11-02T06:13:48.935" v="478" actId="2696"/>
        <pc:sldMkLst>
          <pc:docMk/>
          <pc:sldMk cId="9394124" sldId="285"/>
        </pc:sldMkLst>
      </pc:sldChg>
      <pc:sldChg chg="addSp modSp new del mod">
        <pc:chgData name="Lija Xavier Jayaraj   Thomson" userId="30b9bc53-4584-4a22-81d7-a381e1bdca87" providerId="ADAL" clId="{F29CE555-72EA-4D21-8000-88B54F6FD0F8}" dt="2025-11-02T06:29:19.740" v="490" actId="2696"/>
        <pc:sldMkLst>
          <pc:docMk/>
          <pc:sldMk cId="4142435873" sldId="286"/>
        </pc:sldMkLst>
      </pc:sldChg>
      <pc:sldChg chg="addSp modSp new mod">
        <pc:chgData name="Lija Xavier Jayaraj   Thomson" userId="30b9bc53-4584-4a22-81d7-a381e1bdca87" providerId="ADAL" clId="{F29CE555-72EA-4D21-8000-88B54F6FD0F8}" dt="2025-11-01T15:08:38.012" v="437"/>
        <pc:sldMkLst>
          <pc:docMk/>
          <pc:sldMk cId="2744163370" sldId="287"/>
        </pc:sldMkLst>
        <pc:spChg chg="add mod">
          <ac:chgData name="Lija Xavier Jayaraj   Thomson" userId="30b9bc53-4584-4a22-81d7-a381e1bdca87" providerId="ADAL" clId="{F29CE555-72EA-4D21-8000-88B54F6FD0F8}" dt="2025-10-31T04:33:54.048" v="322" actId="20577"/>
          <ac:spMkLst>
            <pc:docMk/>
            <pc:sldMk cId="2744163370" sldId="287"/>
            <ac:spMk id="3" creationId="{1AAF67CC-E979-72C3-940A-B921FD7BA3A2}"/>
          </ac:spMkLst>
        </pc:spChg>
        <pc:picChg chg="add">
          <ac:chgData name="Lija Xavier Jayaraj   Thomson" userId="30b9bc53-4584-4a22-81d7-a381e1bdca87" providerId="ADAL" clId="{F29CE555-72EA-4D21-8000-88B54F6FD0F8}" dt="2025-10-31T04:33:39.048" v="312"/>
          <ac:picMkLst>
            <pc:docMk/>
            <pc:sldMk cId="2744163370" sldId="287"/>
            <ac:picMk id="2" creationId="{BF7C6CD1-0C49-37A9-E3BC-EE0D54386825}"/>
          </ac:picMkLst>
        </pc:picChg>
        <pc:inkChg chg="add">
          <ac:chgData name="Lija Xavier Jayaraj   Thomson" userId="30b9bc53-4584-4a22-81d7-a381e1bdca87" providerId="ADAL" clId="{F29CE555-72EA-4D21-8000-88B54F6FD0F8}" dt="2025-11-01T15:08:38.012" v="437"/>
          <ac:inkMkLst>
            <pc:docMk/>
            <pc:sldMk cId="2744163370" sldId="287"/>
            <ac:inkMk id="7" creationId="{2E7298EC-B960-3BE4-410C-A950E1400A77}"/>
          </ac:inkMkLst>
        </pc:inkChg>
        <pc:inkChg chg="add">
          <ac:chgData name="Lija Xavier Jayaraj   Thomson" userId="30b9bc53-4584-4a22-81d7-a381e1bdca87" providerId="ADAL" clId="{F29CE555-72EA-4D21-8000-88B54F6FD0F8}" dt="2025-11-01T15:08:38.012" v="437"/>
          <ac:inkMkLst>
            <pc:docMk/>
            <pc:sldMk cId="2744163370" sldId="287"/>
            <ac:inkMk id="9" creationId="{D4EA4FCD-44E0-ACA5-6B23-8CFB6F65443D}"/>
          </ac:inkMkLst>
        </pc:inkChg>
        <pc:inkChg chg="add">
          <ac:chgData name="Lija Xavier Jayaraj   Thomson" userId="30b9bc53-4584-4a22-81d7-a381e1bdca87" providerId="ADAL" clId="{F29CE555-72EA-4D21-8000-88B54F6FD0F8}" dt="2025-11-01T15:08:38.012" v="437"/>
          <ac:inkMkLst>
            <pc:docMk/>
            <pc:sldMk cId="2744163370" sldId="287"/>
            <ac:inkMk id="10" creationId="{737CC5DE-A338-F497-956E-D6B980C2FB09}"/>
          </ac:inkMkLst>
        </pc:inkChg>
        <pc:inkChg chg="add">
          <ac:chgData name="Lija Xavier Jayaraj   Thomson" userId="30b9bc53-4584-4a22-81d7-a381e1bdca87" providerId="ADAL" clId="{F29CE555-72EA-4D21-8000-88B54F6FD0F8}" dt="2025-11-01T15:08:38.012" v="437"/>
          <ac:inkMkLst>
            <pc:docMk/>
            <pc:sldMk cId="2744163370" sldId="287"/>
            <ac:inkMk id="11" creationId="{7F614AC5-E236-59DC-5351-12D024204774}"/>
          </ac:inkMkLst>
        </pc:inkChg>
        <pc:inkChg chg="add">
          <ac:chgData name="Lija Xavier Jayaraj   Thomson" userId="30b9bc53-4584-4a22-81d7-a381e1bdca87" providerId="ADAL" clId="{F29CE555-72EA-4D21-8000-88B54F6FD0F8}" dt="2025-11-01T15:08:38.012" v="437"/>
          <ac:inkMkLst>
            <pc:docMk/>
            <pc:sldMk cId="2744163370" sldId="287"/>
            <ac:inkMk id="15" creationId="{0F2AEBB4-B6FB-B483-B092-51FB7721D713}"/>
          </ac:inkMkLst>
        </pc:inkChg>
        <pc:inkChg chg="add">
          <ac:chgData name="Lija Xavier Jayaraj   Thomson" userId="30b9bc53-4584-4a22-81d7-a381e1bdca87" providerId="ADAL" clId="{F29CE555-72EA-4D21-8000-88B54F6FD0F8}" dt="2025-11-01T15:08:38.012" v="437"/>
          <ac:inkMkLst>
            <pc:docMk/>
            <pc:sldMk cId="2744163370" sldId="287"/>
            <ac:inkMk id="28" creationId="{54F4BA51-359A-FCCC-1179-F947A6995928}"/>
          </ac:inkMkLst>
        </pc:inkChg>
        <pc:inkChg chg="add">
          <ac:chgData name="Lija Xavier Jayaraj   Thomson" userId="30b9bc53-4584-4a22-81d7-a381e1bdca87" providerId="ADAL" clId="{F29CE555-72EA-4D21-8000-88B54F6FD0F8}" dt="2025-11-01T15:08:38.012" v="437"/>
          <ac:inkMkLst>
            <pc:docMk/>
            <pc:sldMk cId="2744163370" sldId="287"/>
            <ac:inkMk id="32" creationId="{33F78F01-208C-A4FA-1D87-2BBFCA72BEAE}"/>
          </ac:inkMkLst>
        </pc:inkChg>
        <pc:inkChg chg="add">
          <ac:chgData name="Lija Xavier Jayaraj   Thomson" userId="30b9bc53-4584-4a22-81d7-a381e1bdca87" providerId="ADAL" clId="{F29CE555-72EA-4D21-8000-88B54F6FD0F8}" dt="2025-11-01T15:08:38.012" v="437"/>
          <ac:inkMkLst>
            <pc:docMk/>
            <pc:sldMk cId="2744163370" sldId="287"/>
            <ac:inkMk id="36" creationId="{C9213B1A-4C87-6B22-DF23-CF4196F13AE8}"/>
          </ac:inkMkLst>
        </pc:inkChg>
        <pc:inkChg chg="add">
          <ac:chgData name="Lija Xavier Jayaraj   Thomson" userId="30b9bc53-4584-4a22-81d7-a381e1bdca87" providerId="ADAL" clId="{F29CE555-72EA-4D21-8000-88B54F6FD0F8}" dt="2025-11-01T15:08:38.012" v="437"/>
          <ac:inkMkLst>
            <pc:docMk/>
            <pc:sldMk cId="2744163370" sldId="287"/>
            <ac:inkMk id="45" creationId="{CDFEE324-1446-305A-EA37-48B725781E21}"/>
          </ac:inkMkLst>
        </pc:inkChg>
        <pc:inkChg chg="add">
          <ac:chgData name="Lija Xavier Jayaraj   Thomson" userId="30b9bc53-4584-4a22-81d7-a381e1bdca87" providerId="ADAL" clId="{F29CE555-72EA-4D21-8000-88B54F6FD0F8}" dt="2025-11-01T15:08:38.012" v="437"/>
          <ac:inkMkLst>
            <pc:docMk/>
            <pc:sldMk cId="2744163370" sldId="287"/>
            <ac:inkMk id="49" creationId="{9ACF766C-EB9B-FC58-FA78-041CE1B86BDE}"/>
          </ac:inkMkLst>
        </pc:inkChg>
      </pc:sldChg>
      <pc:sldChg chg="addSp modSp new mod">
        <pc:chgData name="Lija Xavier Jayaraj   Thomson" userId="30b9bc53-4584-4a22-81d7-a381e1bdca87" providerId="ADAL" clId="{F29CE555-72EA-4D21-8000-88B54F6FD0F8}" dt="2025-11-01T15:11:53.521" v="438"/>
        <pc:sldMkLst>
          <pc:docMk/>
          <pc:sldMk cId="3818425850" sldId="288"/>
        </pc:sldMkLst>
        <pc:spChg chg="add mod">
          <ac:chgData name="Lija Xavier Jayaraj   Thomson" userId="30b9bc53-4584-4a22-81d7-a381e1bdca87" providerId="ADAL" clId="{F29CE555-72EA-4D21-8000-88B54F6FD0F8}" dt="2025-10-31T04:35:36.666" v="334" actId="20577"/>
          <ac:spMkLst>
            <pc:docMk/>
            <pc:sldMk cId="3818425850" sldId="288"/>
            <ac:spMk id="3" creationId="{9FD3B5A8-AE1E-5B3E-DF4E-EB2C15BD41BD}"/>
          </ac:spMkLst>
        </pc:spChg>
        <pc:picChg chg="add">
          <ac:chgData name="Lija Xavier Jayaraj   Thomson" userId="30b9bc53-4584-4a22-81d7-a381e1bdca87" providerId="ADAL" clId="{F29CE555-72EA-4D21-8000-88B54F6FD0F8}" dt="2025-10-31T04:35:25.861" v="325"/>
          <ac:picMkLst>
            <pc:docMk/>
            <pc:sldMk cId="3818425850" sldId="288"/>
            <ac:picMk id="2" creationId="{D13D2B9A-0A5C-683C-68AA-E15C9D023A04}"/>
          </ac:picMkLst>
        </pc:picChg>
        <pc:inkChg chg="add">
          <ac:chgData name="Lija Xavier Jayaraj   Thomson" userId="30b9bc53-4584-4a22-81d7-a381e1bdca87" providerId="ADAL" clId="{F29CE555-72EA-4D21-8000-88B54F6FD0F8}" dt="2025-11-01T15:11:53.521" v="438"/>
          <ac:inkMkLst>
            <pc:docMk/>
            <pc:sldMk cId="3818425850" sldId="288"/>
            <ac:inkMk id="4" creationId="{16E6E27B-B486-4382-ECA7-35D097C53BC2}"/>
          </ac:inkMkLst>
        </pc:inkChg>
      </pc:sldChg>
      <pc:sldChg chg="addSp modSp new mod">
        <pc:chgData name="Lija Xavier Jayaraj   Thomson" userId="30b9bc53-4584-4a22-81d7-a381e1bdca87" providerId="ADAL" clId="{F29CE555-72EA-4D21-8000-88B54F6FD0F8}" dt="2025-11-01T15:21:07.838" v="440"/>
        <pc:sldMkLst>
          <pc:docMk/>
          <pc:sldMk cId="955212267" sldId="289"/>
        </pc:sldMkLst>
        <pc:spChg chg="add mod">
          <ac:chgData name="Lija Xavier Jayaraj   Thomson" userId="30b9bc53-4584-4a22-81d7-a381e1bdca87" providerId="ADAL" clId="{F29CE555-72EA-4D21-8000-88B54F6FD0F8}" dt="2025-10-31T04:37:54.262" v="345" actId="20577"/>
          <ac:spMkLst>
            <pc:docMk/>
            <pc:sldMk cId="955212267" sldId="289"/>
            <ac:spMk id="3" creationId="{BC3D3B64-3E66-7D8C-DA6E-755AC5601C31}"/>
          </ac:spMkLst>
        </pc:spChg>
        <pc:picChg chg="add mod">
          <ac:chgData name="Lija Xavier Jayaraj   Thomson" userId="30b9bc53-4584-4a22-81d7-a381e1bdca87" providerId="ADAL" clId="{F29CE555-72EA-4D21-8000-88B54F6FD0F8}" dt="2025-10-31T04:37:42.191" v="336" actId="1076"/>
          <ac:picMkLst>
            <pc:docMk/>
            <pc:sldMk cId="955212267" sldId="289"/>
            <ac:picMk id="2" creationId="{8BE5C14C-A584-3932-2056-B6C05C55754D}"/>
          </ac:picMkLst>
        </pc:picChg>
        <pc:inkChg chg="add">
          <ac:chgData name="Lija Xavier Jayaraj   Thomson" userId="30b9bc53-4584-4a22-81d7-a381e1bdca87" providerId="ADAL" clId="{F29CE555-72EA-4D21-8000-88B54F6FD0F8}" dt="2025-11-01T15:17:53.909" v="439"/>
          <ac:inkMkLst>
            <pc:docMk/>
            <pc:sldMk cId="955212267" sldId="289"/>
            <ac:inkMk id="4" creationId="{42F13C0F-2C9B-07E6-046C-58A5D77BD3E1}"/>
          </ac:inkMkLst>
        </pc:inkChg>
        <pc:inkChg chg="add">
          <ac:chgData name="Lija Xavier Jayaraj   Thomson" userId="30b9bc53-4584-4a22-81d7-a381e1bdca87" providerId="ADAL" clId="{F29CE555-72EA-4D21-8000-88B54F6FD0F8}" dt="2025-11-01T15:21:07.838" v="440"/>
          <ac:inkMkLst>
            <pc:docMk/>
            <pc:sldMk cId="955212267" sldId="289"/>
            <ac:inkMk id="5" creationId="{9AB832E3-CB0E-D8D8-B7B2-45F7A37068E2}"/>
          </ac:inkMkLst>
        </pc:inkChg>
      </pc:sldChg>
      <pc:sldChg chg="addSp modSp new del mod">
        <pc:chgData name="Lija Xavier Jayaraj   Thomson" userId="30b9bc53-4584-4a22-81d7-a381e1bdca87" providerId="ADAL" clId="{F29CE555-72EA-4D21-8000-88B54F6FD0F8}" dt="2025-11-02T06:38:54.178" v="514" actId="2696"/>
        <pc:sldMkLst>
          <pc:docMk/>
          <pc:sldMk cId="2590547518" sldId="290"/>
        </pc:sldMkLst>
      </pc:sldChg>
      <pc:sldChg chg="addSp modSp new del mod">
        <pc:chgData name="Lija Xavier Jayaraj   Thomson" userId="30b9bc53-4584-4a22-81d7-a381e1bdca87" providerId="ADAL" clId="{F29CE555-72EA-4D21-8000-88B54F6FD0F8}" dt="2025-11-02T06:39:38.051" v="515" actId="2696"/>
        <pc:sldMkLst>
          <pc:docMk/>
          <pc:sldMk cId="507168032" sldId="291"/>
        </pc:sldMkLst>
      </pc:sldChg>
      <pc:sldChg chg="addSp modSp new del mod">
        <pc:chgData name="Lija Xavier Jayaraj   Thomson" userId="30b9bc53-4584-4a22-81d7-a381e1bdca87" providerId="ADAL" clId="{F29CE555-72EA-4D21-8000-88B54F6FD0F8}" dt="2025-11-02T06:47:10.766" v="534" actId="2696"/>
        <pc:sldMkLst>
          <pc:docMk/>
          <pc:sldMk cId="1512960076" sldId="292"/>
        </pc:sldMkLst>
      </pc:sldChg>
      <pc:sldChg chg="addSp modSp new mod">
        <pc:chgData name="Lija Xavier Jayaraj   Thomson" userId="30b9bc53-4584-4a22-81d7-a381e1bdca87" providerId="ADAL" clId="{F29CE555-72EA-4D21-8000-88B54F6FD0F8}" dt="2025-11-01T16:01:07.123" v="441"/>
        <pc:sldMkLst>
          <pc:docMk/>
          <pc:sldMk cId="3420008276" sldId="293"/>
        </pc:sldMkLst>
        <pc:spChg chg="add mod">
          <ac:chgData name="Lija Xavier Jayaraj   Thomson" userId="30b9bc53-4584-4a22-81d7-a381e1bdca87" providerId="ADAL" clId="{F29CE555-72EA-4D21-8000-88B54F6FD0F8}" dt="2025-10-31T04:45:27.674" v="398" actId="20577"/>
          <ac:spMkLst>
            <pc:docMk/>
            <pc:sldMk cId="3420008276" sldId="293"/>
            <ac:spMk id="3" creationId="{B676D5FC-7C55-F2B8-DD23-AE5FAA97F78E}"/>
          </ac:spMkLst>
        </pc:spChg>
        <pc:picChg chg="add mod">
          <ac:chgData name="Lija Xavier Jayaraj   Thomson" userId="30b9bc53-4584-4a22-81d7-a381e1bdca87" providerId="ADAL" clId="{F29CE555-72EA-4D21-8000-88B54F6FD0F8}" dt="2025-10-31T04:45:16.980" v="388" actId="1076"/>
          <ac:picMkLst>
            <pc:docMk/>
            <pc:sldMk cId="3420008276" sldId="293"/>
            <ac:picMk id="2" creationId="{5860C4C6-ADA8-48DA-BDEA-CA783B92944D}"/>
          </ac:picMkLst>
        </pc:picChg>
        <pc:inkChg chg="add">
          <ac:chgData name="Lija Xavier Jayaraj   Thomson" userId="30b9bc53-4584-4a22-81d7-a381e1bdca87" providerId="ADAL" clId="{F29CE555-72EA-4D21-8000-88B54F6FD0F8}" dt="2025-11-01T16:01:07.123" v="441"/>
          <ac:inkMkLst>
            <pc:docMk/>
            <pc:sldMk cId="3420008276" sldId="293"/>
            <ac:inkMk id="4" creationId="{A88A5211-11F1-2582-77D9-A22A6116F099}"/>
          </ac:inkMkLst>
        </pc:inkChg>
      </pc:sldChg>
      <pc:sldChg chg="addSp modSp new del mod">
        <pc:chgData name="Lija Xavier Jayaraj   Thomson" userId="30b9bc53-4584-4a22-81d7-a381e1bdca87" providerId="ADAL" clId="{F29CE555-72EA-4D21-8000-88B54F6FD0F8}" dt="2025-11-02T06:50:53.735" v="552" actId="2696"/>
        <pc:sldMkLst>
          <pc:docMk/>
          <pc:sldMk cId="1197786014" sldId="294"/>
        </pc:sldMkLst>
        <pc:spChg chg="add mod">
          <ac:chgData name="Lija Xavier Jayaraj   Thomson" userId="30b9bc53-4584-4a22-81d7-a381e1bdca87" providerId="ADAL" clId="{F29CE555-72EA-4D21-8000-88B54F6FD0F8}" dt="2025-10-31T04:47:27.562" v="409" actId="20577"/>
          <ac:spMkLst>
            <pc:docMk/>
            <pc:sldMk cId="1197786014" sldId="294"/>
            <ac:spMk id="3" creationId="{2B78FC1D-139A-3C69-608A-335EE1EE9DEB}"/>
          </ac:spMkLst>
        </pc:spChg>
        <pc:picChg chg="add">
          <ac:chgData name="Lija Xavier Jayaraj   Thomson" userId="30b9bc53-4584-4a22-81d7-a381e1bdca87" providerId="ADAL" clId="{F29CE555-72EA-4D21-8000-88B54F6FD0F8}" dt="2025-10-31T04:46:51.424" v="399"/>
          <ac:picMkLst>
            <pc:docMk/>
            <pc:sldMk cId="1197786014" sldId="294"/>
            <ac:picMk id="2" creationId="{DE1CE0A9-6DF9-A7CE-42E2-F6B651D4E95E}"/>
          </ac:picMkLst>
        </pc:picChg>
      </pc:sldChg>
      <pc:sldChg chg="addSp modSp new mod">
        <pc:chgData name="Lija Xavier Jayaraj   Thomson" userId="30b9bc53-4584-4a22-81d7-a381e1bdca87" providerId="ADAL" clId="{F29CE555-72EA-4D21-8000-88B54F6FD0F8}" dt="2025-10-31T04:49:49.965" v="421" actId="20577"/>
        <pc:sldMkLst>
          <pc:docMk/>
          <pc:sldMk cId="2108677689" sldId="295"/>
        </pc:sldMkLst>
        <pc:spChg chg="add mod">
          <ac:chgData name="Lija Xavier Jayaraj   Thomson" userId="30b9bc53-4584-4a22-81d7-a381e1bdca87" providerId="ADAL" clId="{F29CE555-72EA-4D21-8000-88B54F6FD0F8}" dt="2025-10-31T04:49:49.965" v="421" actId="20577"/>
          <ac:spMkLst>
            <pc:docMk/>
            <pc:sldMk cId="2108677689" sldId="295"/>
            <ac:spMk id="3" creationId="{2C7A0A1B-590F-387D-6245-ADC00AE03847}"/>
          </ac:spMkLst>
        </pc:spChg>
        <pc:picChg chg="add mod">
          <ac:chgData name="Lija Xavier Jayaraj   Thomson" userId="30b9bc53-4584-4a22-81d7-a381e1bdca87" providerId="ADAL" clId="{F29CE555-72EA-4D21-8000-88B54F6FD0F8}" dt="2025-10-31T04:49:40.719" v="411" actId="14100"/>
          <ac:picMkLst>
            <pc:docMk/>
            <pc:sldMk cId="2108677689" sldId="295"/>
            <ac:picMk id="2" creationId="{3B918C67-AD2E-E1D3-38D4-7FA134715F06}"/>
          </ac:picMkLst>
        </pc:picChg>
      </pc:sldChg>
      <pc:sldChg chg="addSp modSp new mod">
        <pc:chgData name="Lija Xavier Jayaraj   Thomson" userId="30b9bc53-4584-4a22-81d7-a381e1bdca87" providerId="ADAL" clId="{F29CE555-72EA-4D21-8000-88B54F6FD0F8}" dt="2025-11-02T06:06:19.527" v="461" actId="14100"/>
        <pc:sldMkLst>
          <pc:docMk/>
          <pc:sldMk cId="1772589405" sldId="296"/>
        </pc:sldMkLst>
        <pc:spChg chg="add mod">
          <ac:chgData name="Lija Xavier Jayaraj   Thomson" userId="30b9bc53-4584-4a22-81d7-a381e1bdca87" providerId="ADAL" clId="{F29CE555-72EA-4D21-8000-88B54F6FD0F8}" dt="2025-11-02T06:06:16.233" v="460" actId="1076"/>
          <ac:spMkLst>
            <pc:docMk/>
            <pc:sldMk cId="1772589405" sldId="296"/>
            <ac:spMk id="4" creationId="{B01D91F7-3F22-EAB3-7C74-B12ECDA3CBD7}"/>
          </ac:spMkLst>
        </pc:spChg>
        <pc:picChg chg="add mod">
          <ac:chgData name="Lija Xavier Jayaraj   Thomson" userId="30b9bc53-4584-4a22-81d7-a381e1bdca87" providerId="ADAL" clId="{F29CE555-72EA-4D21-8000-88B54F6FD0F8}" dt="2025-11-02T06:06:19.527" v="461" actId="14100"/>
          <ac:picMkLst>
            <pc:docMk/>
            <pc:sldMk cId="1772589405" sldId="296"/>
            <ac:picMk id="3" creationId="{B42947F5-B2AC-D07A-101E-89A9F269A845}"/>
          </ac:picMkLst>
        </pc:picChg>
      </pc:sldChg>
      <pc:sldChg chg="addSp modSp new mod">
        <pc:chgData name="Lija Xavier Jayaraj   Thomson" userId="30b9bc53-4584-4a22-81d7-a381e1bdca87" providerId="ADAL" clId="{F29CE555-72EA-4D21-8000-88B54F6FD0F8}" dt="2025-11-02T06:10:23.027" v="476" actId="14100"/>
        <pc:sldMkLst>
          <pc:docMk/>
          <pc:sldMk cId="2206991600" sldId="297"/>
        </pc:sldMkLst>
        <pc:spChg chg="add mod">
          <ac:chgData name="Lija Xavier Jayaraj   Thomson" userId="30b9bc53-4584-4a22-81d7-a381e1bdca87" providerId="ADAL" clId="{F29CE555-72EA-4D21-8000-88B54F6FD0F8}" dt="2025-11-02T06:10:15.604" v="474" actId="1076"/>
          <ac:spMkLst>
            <pc:docMk/>
            <pc:sldMk cId="2206991600" sldId="297"/>
            <ac:spMk id="3" creationId="{BBCE5627-90A9-0D3B-9C63-7E9569F10803}"/>
          </ac:spMkLst>
        </pc:spChg>
        <pc:picChg chg="add mod">
          <ac:chgData name="Lija Xavier Jayaraj   Thomson" userId="30b9bc53-4584-4a22-81d7-a381e1bdca87" providerId="ADAL" clId="{F29CE555-72EA-4D21-8000-88B54F6FD0F8}" dt="2025-11-02T06:10:23.027" v="476" actId="14100"/>
          <ac:picMkLst>
            <pc:docMk/>
            <pc:sldMk cId="2206991600" sldId="297"/>
            <ac:picMk id="2" creationId="{4A472B5F-2DA4-7E0B-F55B-2924E8724D29}"/>
          </ac:picMkLst>
        </pc:picChg>
      </pc:sldChg>
      <pc:sldChg chg="addSp modSp new mod">
        <pc:chgData name="Lija Xavier Jayaraj   Thomson" userId="30b9bc53-4584-4a22-81d7-a381e1bdca87" providerId="ADAL" clId="{F29CE555-72EA-4D21-8000-88B54F6FD0F8}" dt="2025-11-02T06:29:42.316" v="496" actId="14100"/>
        <pc:sldMkLst>
          <pc:docMk/>
          <pc:sldMk cId="4003610448" sldId="298"/>
        </pc:sldMkLst>
        <pc:spChg chg="add mod">
          <ac:chgData name="Lija Xavier Jayaraj   Thomson" userId="30b9bc53-4584-4a22-81d7-a381e1bdca87" providerId="ADAL" clId="{F29CE555-72EA-4D21-8000-88B54F6FD0F8}" dt="2025-11-02T06:29:36.383" v="494" actId="1076"/>
          <ac:spMkLst>
            <pc:docMk/>
            <pc:sldMk cId="4003610448" sldId="298"/>
            <ac:spMk id="3" creationId="{57CB0CA3-E266-C5A3-D4E4-3BBB3A7463B5}"/>
          </ac:spMkLst>
        </pc:spChg>
        <pc:picChg chg="add mod">
          <ac:chgData name="Lija Xavier Jayaraj   Thomson" userId="30b9bc53-4584-4a22-81d7-a381e1bdca87" providerId="ADAL" clId="{F29CE555-72EA-4D21-8000-88B54F6FD0F8}" dt="2025-11-02T06:29:42.316" v="496" actId="14100"/>
          <ac:picMkLst>
            <pc:docMk/>
            <pc:sldMk cId="4003610448" sldId="298"/>
            <ac:picMk id="2" creationId="{13CA279B-21DB-E19F-1DCC-97955DC843D9}"/>
          </ac:picMkLst>
        </pc:picChg>
      </pc:sldChg>
      <pc:sldChg chg="addSp modSp new mod">
        <pc:chgData name="Lija Xavier Jayaraj   Thomson" userId="30b9bc53-4584-4a22-81d7-a381e1bdca87" providerId="ADAL" clId="{F29CE555-72EA-4D21-8000-88B54F6FD0F8}" dt="2025-11-02T06:38:10.379" v="513" actId="14100"/>
        <pc:sldMkLst>
          <pc:docMk/>
          <pc:sldMk cId="232306103" sldId="299"/>
        </pc:sldMkLst>
        <pc:spChg chg="add mod">
          <ac:chgData name="Lija Xavier Jayaraj   Thomson" userId="30b9bc53-4584-4a22-81d7-a381e1bdca87" providerId="ADAL" clId="{F29CE555-72EA-4D21-8000-88B54F6FD0F8}" dt="2025-11-02T06:37:57.576" v="509" actId="1076"/>
          <ac:spMkLst>
            <pc:docMk/>
            <pc:sldMk cId="232306103" sldId="299"/>
            <ac:spMk id="3" creationId="{6CB4462A-2020-2842-F07D-2BEEAD3909F4}"/>
          </ac:spMkLst>
        </pc:spChg>
        <pc:picChg chg="add mod">
          <ac:chgData name="Lija Xavier Jayaraj   Thomson" userId="30b9bc53-4584-4a22-81d7-a381e1bdca87" providerId="ADAL" clId="{F29CE555-72EA-4D21-8000-88B54F6FD0F8}" dt="2025-11-02T06:38:10.379" v="513" actId="14100"/>
          <ac:picMkLst>
            <pc:docMk/>
            <pc:sldMk cId="232306103" sldId="299"/>
            <ac:picMk id="2" creationId="{EAD83C3B-28F6-233A-6DB0-60306426ACB0}"/>
          </ac:picMkLst>
        </pc:picChg>
      </pc:sldChg>
      <pc:sldChg chg="addSp modSp new mod">
        <pc:chgData name="Lija Xavier Jayaraj   Thomson" userId="30b9bc53-4584-4a22-81d7-a381e1bdca87" providerId="ADAL" clId="{F29CE555-72EA-4D21-8000-88B54F6FD0F8}" dt="2025-11-02T06:45:50.119" v="533" actId="1076"/>
        <pc:sldMkLst>
          <pc:docMk/>
          <pc:sldMk cId="669311069" sldId="300"/>
        </pc:sldMkLst>
        <pc:spChg chg="add mod">
          <ac:chgData name="Lija Xavier Jayaraj   Thomson" userId="30b9bc53-4584-4a22-81d7-a381e1bdca87" providerId="ADAL" clId="{F29CE555-72EA-4D21-8000-88B54F6FD0F8}" dt="2025-11-02T06:45:50.119" v="533" actId="1076"/>
          <ac:spMkLst>
            <pc:docMk/>
            <pc:sldMk cId="669311069" sldId="300"/>
            <ac:spMk id="3" creationId="{091E69DD-0C06-7F43-9AA8-DEEE95954A80}"/>
          </ac:spMkLst>
        </pc:spChg>
        <pc:picChg chg="add mod">
          <ac:chgData name="Lija Xavier Jayaraj   Thomson" userId="30b9bc53-4584-4a22-81d7-a381e1bdca87" providerId="ADAL" clId="{F29CE555-72EA-4D21-8000-88B54F6FD0F8}" dt="2025-11-02T06:45:32.428" v="521" actId="14100"/>
          <ac:picMkLst>
            <pc:docMk/>
            <pc:sldMk cId="669311069" sldId="300"/>
            <ac:picMk id="2" creationId="{BA4258FB-5109-5FDD-2DAF-7980F91DAE26}"/>
          </ac:picMkLst>
        </pc:picChg>
      </pc:sldChg>
      <pc:sldChg chg="addSp modSp new mod">
        <pc:chgData name="Lija Xavier Jayaraj   Thomson" userId="30b9bc53-4584-4a22-81d7-a381e1bdca87" providerId="ADAL" clId="{F29CE555-72EA-4D21-8000-88B54F6FD0F8}" dt="2025-11-02T06:50:23.205" v="551" actId="14100"/>
        <pc:sldMkLst>
          <pc:docMk/>
          <pc:sldMk cId="497612945" sldId="301"/>
        </pc:sldMkLst>
        <pc:spChg chg="add mod">
          <ac:chgData name="Lija Xavier Jayaraj   Thomson" userId="30b9bc53-4584-4a22-81d7-a381e1bdca87" providerId="ADAL" clId="{F29CE555-72EA-4D21-8000-88B54F6FD0F8}" dt="2025-11-02T06:50:10.260" v="547" actId="1076"/>
          <ac:spMkLst>
            <pc:docMk/>
            <pc:sldMk cId="497612945" sldId="301"/>
            <ac:spMk id="3" creationId="{70F37EFC-E2C7-D31D-3DD9-056278C94B5C}"/>
          </ac:spMkLst>
        </pc:spChg>
        <pc:picChg chg="add mod">
          <ac:chgData name="Lija Xavier Jayaraj   Thomson" userId="30b9bc53-4584-4a22-81d7-a381e1bdca87" providerId="ADAL" clId="{F29CE555-72EA-4D21-8000-88B54F6FD0F8}" dt="2025-11-02T06:50:23.205" v="551" actId="14100"/>
          <ac:picMkLst>
            <pc:docMk/>
            <pc:sldMk cId="497612945" sldId="301"/>
            <ac:picMk id="2" creationId="{EEF0E513-13AE-C2D1-72B5-5458CAE2F1D9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4:31.147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13826 5172 431 0,'0'0'40'15,"0"0"0"-15,0-2 2 0,0 4-4 0,0-2 1 16,0 0-11-16,0 0-2 0,0 0 1 0,0 0-2 0,0 0-2 16,-6 0-1-16,6 0 2 0,0 0-1 0,0 0-2 0,-7 0-3 15,7 0-1-15,0 0-2 0,0 0-1 0,0-2-1 16,0 2-1-16,0 0-1 0,0 0 2 0,0 0-1 15,0-5 0-15,0 5-1 0,0 0 0 0,0 0-5 0,0 0 3 16,0 0 0-16,0 0 0 0,0 0 2 0,0 0 0 0,0 0 0 16,0 0-2-16,0 0 0 0,0 0 0 0,0 0 0 15,0 0 0-15,0 0 1 0,0 0-2 0,0 0-2 16,0 0 2-16,0 0 2 0,0 0-5 0,0 0 4 0,0 0-4 16,0 0 2-16,0 0-1 0,0 0 0 0,0 0 0 15,0 0 0-15,0 0 2 0,0 0-3 0,0 0 0 0,0 0-1 16,0 0 1-16,0 0 2 0,0 0-3 0,0 0 0 15,0 0 2-15,7 0-1 0,-7 0 0 0,6 0 0 16,1 0 0-16,0 0-5 0,5 0 0 0,-5 0 0 16,6 0 5-16,0 0-5 0,0-3 4 0,0 3-2 0,7 0-2 15,-8-4 4-15,8 4-5 0,0 0 5 0,-1 0-5 16,1-4 5-16,0 4-5 0,-1 0 4 0,7 0-4 0,-6 0 4 16,6 0-5-16,-7 0 5 0,1 0-5 0,0 0 5 15,-1 0-5-15,1 0 5 0,-1 0-5 0,0 0 5 16,-5-4 0-16,-1 4-5 0,-1 0 5 0,2 0-5 0,-2 0 5 15,-5-3-1-15,0 3-4 0,-1 0 4 0,1 0-2 0,-1 0-2 16,1-4 4-16,-7 4 0 0,0 4 0 0,0-8 0 0,0 4-1 16,0 0 0-16,0 0-4 0,0 0 1 0,0 0 2 15,0 0 0-15,0 0-2 0,0 0 2 16,0 0 2-16,0 0-5 0,0 0 5 0,0 0-5 0,0 0 4 0,0 0-4 16,0 0-1-16,0 0 0 0,0 0 1 0,0 0-1 15,0 0-2-15,0 0-3 0,0 0 1 0,0 0-4 16,0 0-8-16,0 0-7 0,0 0-12 0,0 0-6 0,0 0-15 15,0 0-15-15,0 0-14 0,0 0-20 0,0 0-8 16,0 0 12-16,0 0 13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4:54.826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16361 6476 444 0,'0'-2'52'0,"0"2"-3"0,-6-4 1 0,6 4-1 0,-6 0-1 16,-2 0-5-16,2 0-1 0,0-4-3 16,-1 4 1-16,0-4-3 0,7 4 2 0,-6 0-4 0,-7 0-1 15,7 0 1-15,-1 0-2 0,0 0-7 0,-5-3 3 0,5 3-4 16,0 3-2-16,-6 1 1 0,7 0-2 0,-7-4-1 0,6 6-4 16,1-1-4-16,-8-2 2 0,8 4-2 0,0-3-2 15,-7 4-1-15,6-1 1 0,1 0-5 0,-7 0 1 16,6 1 1-16,0-1-2 0,1 3-1 0,0 2-1 15,-1-1-2-15,0-4 1 0,1 4 2 0,6 1 0 0,-6 2-3 16,-1-3 0-16,7 3 0 0,0 1 0 0,-6-4-1 16,6 1 2-16,0 2-4 0,0 1 2 0,0-1 0 0,0 1-1 15,6 0 0-15,1-5 0 0,-7 5 0 0,6-4-2 0,0 4 3 16,1-4-1-16,0 3-2 0,5-3 4 0,2 0-2 16,-1 0-2-16,0-3 4 0,0 2-4 0,7-2 4 15,-8 0-5-15,8-1 5 0,-1 0 0 0,1 0-5 16,0 1 1-16,-1-5 4 0,1 1-4 0,0 0 4 0,-2-1-2 15,2-3-2-15,-7 0 4 0,7 0-4 0,0 4 2 16,-8-8 2-16,1 4-5 0,1 0 5 0,-2-7-4 0,2 7 4 16,-8-4-2-16,7-3-2 0,0-1 5 0,-6 5-3 0,5-8-2 15,-4 0 0-15,4-1 2 0,-6 2 1 16,2-5 0-16,-2 4 0 0,0-7 1 0,1 3-2 0,-1-3 0 0,1 4 0 16,-7-6 0-16,0 3 0 0,0 2 0 15,0-3 0-15,0-1-2 0,0 1 3 0,-7 4 0 0,1-1 0 16,-1 1 0-16,7-1-1 0,-12 3 0 0,4-2 0 0,2 3 0 15,-6 4 0-15,4-4 0 0,-4 0 3 0,-1 3-3 16,6 1 0-16,-6-1 0 0,7 1 0 0,-8 0-3 0,8 4 3 16,0-1-6-16,-8 0-9 0,8 0-4 15,-7 4-14-15,7 0-13 0,-8-3-21 0,2-1-23 0,-8 1-32 16,7 3-22-16,-1-5 17 0,2 3 16 0,-8-2 13 16,7 0 11-16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4:56.239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13755 7726 420 0,'0'0'43'0,"0"0"-3"0,0 0-1 15,0 0-1-15,0 0 4 0,0 0-8 0,0 0-2 0,0 0 2 16,0 0-2-16,0 0-3 0,0-4-2 0,0 4 2 16,0-4-2-16,0 4-2 0,0 0-3 0,0 0-2 0,0 0-1 15,0 0-1-15,0-3-2 0,0 3-1 0,0 0 4 16,0 0-3-16,0 3-1 0,6-3-1 0,-6 0 0 16,7 0-1-16,0 4-1 0,-1-4-3 0,0 0 2 0,8 4 1 15,-2-4-5-15,1 3-1 0,7 1 4 0,-7-4-1 16,6 7-1-16,-5-7-5 0,5 0 0 0,1 9 4 0,0-9-5 15,-1 3 4-15,0-3-5 0,0 0 4 0,1 0-5 16,0 0 4-16,6 0-2 0,-7 0-3 0,1 3 2 0,0-6-2 16,-1 6 0-16,1-3 5 0,-7 0-5 0,0 3-1 15,0 2 0-15,0-2 5 0,-6-3-2 0,-1 0-1 0,0 0-4 16,1 0-1-16,-7 4 1 0,0-4-6 0,0 0-1 16,0 0-7-16,0 0-1 0,0 0-9 0,-7 0-10 15,7 0-6-15,-6 0-12 0,0 0-7 0,-1 0-6 0,0 0-12 16,1 0-13-16,-1 0-8 0,-5 0 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4:56.675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13892 8000 421 0,'0'0'44'0,"0"0"1"16,0 0-3-16,0 0-1 0,6 0 1 0,-6 4-9 0,7-4 1 0,-1-4-2 15,-6 4-2-15,6 0-2 0,1 0-4 0,0 0-1 16,-1 0-2-16,0 0 1 0,2 0-2 0,-2 0-1 0,0 0-1 16,7 0-6-16,-6 0 3 0,6 0-5 0,-1 0 4 15,2 0-4-15,-1 0 0 0,0 0-1 0,0 0 0 0,7 0-1 16,0 0-3-16,-8 0 2 0,8 0-1 0,-1 0 0 16,-5 0-1-16,5 0-2 0,0 0 0 0,1 0 2 15,-7 0 1-15,7 0-3 0,-8 0-2 0,8 0 2 0,-7 0 0 16,1 0-1-16,-2 0 0 0,1 0 0 0,-6 0 0 15,6 0-1-15,-7 0 2 0,1 0 0 0,0 0-3 16,-1 0-2-16,-6 0 1 0,0 0-6 0,0 0-1 0,6 0-4 16,-6 0-8-16,0 0-13 0,0-3-13 0,0-1-18 15,-6 1-17-15,6-1-30 0,0-3-2 0,0 0 17 0,0-1 9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05.869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14713 7832 406 0,'0'0'32'16,"0"0"-3"-16,0 0-1 0,0 0-1 0,0 0-3 0,-7 0-1 15,7-4 0-15,0 4-3 0,0 0 0 0,0 0-2 16,0-4 3-16,-7 4 0 0,7 0-1 0,0 0-3 0,0 0 4 16,0 0-1-16,0 0-3 0,0 0 0 0,-6 0-1 15,12 0 2-15,-6 0 0 0,0 0-1 0,0 0-1 0,0 0-2 16,0 0-4-16,0 0 2 0,0 0 2 0,0 0-3 16,0 0-1-16,0 0 1 0,0 0 0 0,0 0-1 0,0 0-1 15,0 0 0-15,0 0 0 0,-6 0-3 0,6 0 0 16,0 0 1-16,0 0 0 0,0 0 1 0,0 0-2 15,0 0 3-15,6 0 0 0,-6 0 2 0,7 0-4 0,0 0 2 16,-1 0 0-16,1 0-1 0,6 0 1 0,-7 0 1 16,13 0-1-16,-5 0 0 0,-1 0-1 0,6 0-1 0,-6 0-4 15,7 0-1-15,0 0 4 0,-8 0 0 0,8 0-5 16,-1 0-1-16,1 0 1 0,0 0 4 0,-1 0-5 0,-5 0 3 16,-2 0 2-16,2 0-1 0,5 0-5 0,-6 0 5 15,-6 0-5-15,-1 0 5 0,7 0-5 0,-6 0 5 16,-1 0-3-16,-6 0-2 0,0 0 3 0,6 0 0 0,-6 0 2 15,0 0-2-15,0 0 0 0,0 0-3 0,0 0 3 16,0 0-1-16,-6 0 0 0,6 0 0 0,6 0 0 0,-6 0 0 16,0 0 0-16,0 0 0 0,0 0-1 0,0 0 0 15,-6 0 0-15,6 0 0 0,0 0-1 0,0 0 2 16,0 0-6-16,0 0 0 0,0 0 1 0,0 0-2 16,0 0-4-16,0 0 2 0,0 0-5 0,0 0-5 0,0 0-9 0,0 0-8 15,0 0-14-15,0 0-9 0,0 0-18 0,0 0-16 0,0 0-21 16,0 0 0-16,0 0 17 0,0 0 7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06.445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15358 7671 418 0,'0'-4'50'0,"0"4"-4"0,0 0-1 16,-7 0-3-16,7-3 1 0,0 3-4 0,0 0-7 0,0 0-2 15,0-4 1-15,0 8-3 0,0-4 1 16,0 0-2-16,0-4-2 0,0 4-3 0,0 0 0 0,0 0 2 16,0 0 0-16,0 0-3 0,0 4-1 0,0-4 0 0,0 3 1 15,-7 1-1-15,14-1-1 0,-7 1-3 0,0 0-1 16,0 3 0-16,0-3-1 0,0 3 2 0,0 1-1 15,0-5-1-15,0 4-5 0,0-3 3 0,0 3 1 16,0 1 0-16,0 0-3 0,0-1-1 0,0-1 0 0,0 2 0 16,0 4 0-16,0-2-3 0,0-3 5 0,0 8-5 15,0-4 4-15,0 0-6 0,0 4 5 0,0-1-6 16,0 1 0-16,7 0 0 0,-7 2 2 0,0-1 1 0,0-1 0 16,0 3-4-16,6-3-2 0,-6 3 3 0,0-4-3 15,0 2 2-15,0-3 0 0,0 3 0 0,-6-1 2 0,12-5-5 16,-6 5 4-16,0-4-5 0,6 0 5 0,-6 0-5 0,0-4 5 0,0 4-1 15,0-3 0-15,0-2-1 16,8 2-3-16,-8-5 0 0,0 2-4 0,0 2 0 0,0-7-5 0,0 2-1 0,0-2-6 16,0 0-1-16,0 6-7 15,0-6-3-15,0 0-10 0,0 0-8 0,0 0-14 0,0-6-12 0,0 6-11 16,0-6-15-16,0 3-19 0,6-5 7 0,-6 0 11 0,6-3 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06.895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15677 7781 441 0,'0'0'49'0,"0"0"-3"0,0 0 2 16,0 0-4-16,0 0-3 0,0 0-3 0,0 0-4 16,0 0-1-16,0 0-4 0,0 4-1 0,0-4 1 15,0 3-2-15,0 1-1 0,-7-1-4 0,7 5-1 0,-6-4-1 0,6 3 2 16,-6 0-1-16,-1 0-2 0,0 1-1 0,7-1 1 15,-6-3-5-15,-1 7-1 0,7-4 2 0,-6 4-1 16,6-4-1-16,-6 1 0 0,6 3 1 0,0-5-3 0,0 6-2 16,0-1 1-16,0 1 1 0,0-2-1 0,-7 1-1 15,7 0-4-15,0 0-1 0,7 0-1 0,-7 0 1 16,0 1-1-16,0-5 4 0,0 3-3 0,0 2-3 16,0-3 5-16,6 3-1 0,-6-4-1 0,6 3 0 0,1-5-1 15,-1 6 0-15,8-5 0 0,-8 1 0 0,7-1-1 16,0 0 0-16,0-3 0 0,0-1-1 0,0 2 0 0,7-5 0 15,-8 3 0-15,8-3 0 0,-7 0 0 0,1 0 0 16,-2 0 0-16,8 0-4 0,-7 0 0 0,-13 0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07.133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15892 8199 1278 0,'13'-4'2'0,"0"0"0"0,0 0 1 0,0-4 0 15,-7 6 0-15,8-5-5 0,-8-1 1 0,0-32 0 16,8 13 0-16,-8 21 0 0,-6-2 5 0,7-3-5 0,-7 5 5 16,6-6-1-16,-6 1 0 0,0-1-5 0,0 3 5 15,0-3 0-15,-6 1-5 0,-1 0 5 0,7 0 0 16,-6-4-1-16,0 4-4 0,-2 1 4 0,2-1-5 0,0-1 5 15,-1 2-5-15,0 3 5 0,1-5-4 0,-7 1 4 16,7 5-4-16,-1-6 4 0,0 4-4 0,-5 1 4 0,5 0-2 16,0-1 2-16,-5 1-4 0,5 4 4 0,0-1-5 0,-6 0 5 15,7 1-4-15,0-1 0 0,-8 4 4 0,8 0-1 16,0 0 0-16,-8 0-1 0,8 0 0 0,-1 0-2 16,-6 0-3-16,6 0-1 0,-5 0-1 0,6 4-7 15,-8-1-1-15,1 1-7 0,7-4-12 0,-8 7-5 16,8-4-11-16,-7 1-12 0,6 0-12 0,1 3-16 0,0-3-17 15,-1-4-8-15,7 4 12 0,0-4 12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08.136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16524 7788 416 0,'0'-7'37'0,"0"4"2"0,0-1-2 0,0 0 1 16,0-3-3-16,0 2-7 0,0-1-2 0,0 3-2 15,0-1 1-15,0-4-6 0,-7 4 4 0,7 0-3 16,-6 1-1-16,6-5-1 0,-6 5-3 0,0-1 3 0,-2-4-6 0,2 5 0 0,0 0 4 0,-1-5-3 15,-6 5 0 1,6-1-1-16,1-4 0 0,-8 5 0 0,8 3-1 16,0-4-3-16,-8 4 5 0,8-3-5 0,-7 3-1 15,7 0 4-15,-1 0-4 0,-6-4 3 0,7 4-5 0,0 0 4 0,-8 4-3 0,8-8 0 0,-1 8-1 0,-6-1 0 16,6 1-1 0,1 3 0-16,-7-3-2 0,6 0 1 0,1 3 0 15,0 0 0-15,-1-4 0 0,0 9 0 0,1-9-1 0,-1 8 3 16,7-7-3-16,0 3 0 0,0 5 0 0,-6-6 0 15,6 2-1-15,0 4 1 0,0-5-1 0,6 0 0 16,-6 4 0-16,7-4 0 0,-1 1 0 0,-6-2 3 0,7 6-5 16,6-5 2-16,0 0 3 0,-6 1-1 0,5-1 0 15,1 0 0-15,7 0 0 0,-6 1 1 0,-2 0-1 16,1-4-4-16,0 3 1 0,0-5 5 0,1 6-4 0,-2-4 2 16,2 4 0-16,-2-5-2 0,8 5 2 0,-7-4 0 15,-7 2 2-15,8-2-2 0,-2 3 0 0,2 1 2 0,-8-1-3 16,7 0 0-16,-7-3 3 0,2 3-3 0,4 0 2 15,-6 1-2-15,2 4 2 0,-2-5-3 0,7-1 1 0,-7 2-1 16,1 0 0-16,0-1-2 0,-1 3 4 0,0-2-2 16,8-1 0-16,-8 1-3 0,0-2 3 0,1 2 0 15,-7 0 0-15,6-1 0 0,-6 0 2 0,0 0-4 0,7 1 4 16,-7-5-4-16,0 5 4 0,-7-1 0 0,7 0-5 16,-6 1 1-16,6-2 0 0,-7 0 0 0,7 0 4 15,-6 2 0-15,0-1 0 0,-2-3-1 0,2 0 0 0,0 3-2 0,0-4 2 16,-1 1 0-16,0 0 0 0,-6-1-5 0,7 1 1 15,-8 0 4-15,8-4 0 0,-6 0 0 0,-2 3-1 0,1-3 0 16,7 4 0-16,-8-4 0 0,2 0 0 0,-2-4 0 16,2 4 0-16,-2 0 0 0,1 0-1 0,7 0 0 15,-8-3 1-15,2-1-1 0,6 0 0 0,-2 1 0 0,2-5 0 16,0 5 0-16,-1-4-2 0,1-1-2 0,-1 1 4 16,7-1-3-16,0 2 1 0,0-2 3 0,0 1-1 15,0-1-4-15,0 4 4 0,0-6-2 0,0 2 0 0,7 0 0 16,-7 1 0-16,6 0 0 0,1 0 0 0,-1-4 0 15,0 4 0-15,2-1 0 0,-2-3 0 0,6 3 0 0,-4-2 0 16,-2-1 0-16,7-1 1 0,-7 6 0 0,1-6 0 16,6-3 0-16,-7 8 1 0,2-4-1 0,-2 1 1 0,0-2 0 15,0 1 0-15,-6 1 0 0,7 2 0 0,0-3 0 16,-1-1 2-16,1 3-3 0,-7 1 0 0,6-4 1 16,0 3-3-16,2 0 3 0,-2-2 0 0,0 4 0 0,-6 0 0 15,6-5 0-15,2 6 0 0,-2-2-1 0,-6-3 0 0,6 4-2 0,-6 0-5 16,0 0-3-16,7-1-7 0,-7 4-8 15,0-7-17-15,0 5-24 0,0-3-32 0,0 2-29 0,-7 0 12 0,7-4 14 16,-6-1 9-16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10.349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15410 7708 404 0,'0'0'22'0,"0"0"-3"15,0 0 3-15,0 0-1 0,0 0-1 0,0 0-5 16,0 0-3-16,-7 0 3 0,7 0 0 0,0 0-1 0,0 0 2 0,0 0-4 15,0 0 4-15,0 0 0 0,0 0-2 0,0 0 2 0,-6 0-4 16,12 0 0-16,-6 0 0 0,-6 0 3 16,6 0 0-16,0 0 0 0,0 0 2 0,0 0-2 15,0 0 0-15,0 0-1 0,0 0-3 0,-7 0 0 0,7 0 0 16,0 0 0-16,0 0-1 0,0 3-1 0,0 1 0 0,0-4-1 16,0 0 2-16,0 3 0 0,0 5-1 0,0-5-1 15,0 1-4-15,0 0-1 0,0-1 3 0,0 2 0 0,0-1 2 0,0-1-5 16,0 0 2-16,0 0 0 15,0 2-2-15,0-2 2 0,0 1 0 0,0 0 0 0,0 0 2 16,0-1-2-16,0 4 0 0,0-3 2 0,0 3-1 0,0-3 0 0,0 0 0 0,0 3-1 16,0 0-4-1,0-4 0-15,0 5 0 0,0-1 5 0,0-3-2 0,0 3-1 0,0-3 0 0,0 0 0 16,0 3 0-16,0-2 0 0,0-3 0 0,0 2 0 0,0-1-1 16,0 1 0-1,0 0 0-15,0 0 1 0,0 0-1 0,0-4 0 0,0 4 0 16,0-4 0-16,0 3 0 0,0 1 0 0,0-4-1 0,0 2 1 15,0 3-1-15,0-2 1 0,0 1-1 0,0 0 0 16,0 0 0-16,0-1 1 0,0 1 2 0,0 0-3 0,0 2 2 16,0-2 0-16,0 0 0 0,0 0-1 15,0 3 0-15,0-3-4 0,0 3 5 0,0-3-1 0,0-1-4 16,0 5 5-16,0-5 0 0,0 4-5 0,0-3 5 0,0 0-5 16,0 0 0-16,0 4 5 0,0-8-5 0,0 7 1 15,0-7 4-15,0 2-4 0,0 2 0 0,0 0 2 0,0 0 2 16,0 0-4-16,0 0 0 0,0-1 0 0,0 1 0 15,0-2 1-15,0 4 0 0,0-6 2 0,0 2 2 16,0 2 0-16,0 0-5 0,0 0 5 0,0-1-5 0,0 1 4 16,0-4-4-16,0 4 4 0,0 0-4 0,0-2 4 15,0 3-5-15,0-5 3 0,0 3 2 0,7 1-5 16,-7-4 5-16,0 0-5 0,0 0 3 0,0 4 2 0,0-4-5 16,0 0 5-16,0 3-3 0,0 1 1 0,0-4-3 15,0 0 3-15,0 0 2 0,0 4-5 0,0-4 2 16,0 0 3-16,0 0-3 0,0 0-2 0,0 0 2 0,0 0 0 15,0 0 2-15,0 0-5 0,0 3 6 0,0-6-5 0,0 3 4 16,0 3-4-16,0-3 2 0,0 0 0 0,0 0 0 16,0 0 0-16,0 0 2 0,0-3-5 0,0 3 5 0,0 0-5 15,0 0-1-15,0 0 0 0,0 0 1 0,0 0-1 16,0 0-2-16,0 0-4 0,0 0-2 0,0 0-1 0,0 0-5 16,0 0-5-16,0 0-12 0,0 0-13 0,0 0-13 15,0 0-25-15,0-4-29 0,0 0 6 0,0-3 14 0,0 3 7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12.586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14081 9056 411 0,'-7'0'34'0,"7"0"-1"15,0 0 2-15,0 0 1 0,0 0-3 0,0 0-3 16,0 0-2-16,0 4 2 0,0-4-1 0,0 0-3 0,0 0 2 16,0 0-1-16,0 0-1 0,0 0-4 0,0 0-1 0,0 0-1 15,0 0-1-15,0 0 1 0,-7 0-1 0,7 0-2 16,0 0-1-16,7 0-2 0,-14 0-3 0,14 0 2 15,-7 0-2-15,0 0 0 0,7 0-1 0,-1 0 0 16,0 0 2-16,8 0-1 0,-1 0 0 0,0 0-1 0,6 0 0 16,1 0-2-16,0 0-1 0,-1 0-1 0,7 0 0 0,-6 0 0 15,-1 0 0-15,7 0-1 0,0 0 0 0,-6 0 0 0,6 0-1 16,-7 0 0-16,7 0-1 0,-6 0 2 16,-1 0-2-16,1 3-1 0,-7-3 0 0,7 0-1 0,-8 0 0 15,2 0 0-15,-2 0 0 0,2 0 0 0,-8 0 0 16,1 0 0-16,-1 0 2 0,-6 0-2 0,7 0-1 0,-7 0 1 15,0 0-1-15,0 0 1 0,0 0-1 0,0 0 0 0,0 4 0 16,0-4-1-16,0 0-2 0,0 0 1 0,0 0-3 16,0 0-4-16,0 0-2 0,0 0-5 0,0 3-3 0,0-3-9 15,0 0-1-15,0 0-8 0,0 0-9 0,-7 0-10 16,7 0-9-16,-6 4-6 0,6-4-11 0,-7 0-12 16,1 0-2-16,-8 4 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4:31.882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13937 5470 402 0,'0'0'39'16,"0"0"2"-16,0 0 1 0,0 0-1 0,-6 0-4 16,6 0-7-16,0 0 2 0,6 0-1 0,-6 0-5 0,-6 0 4 15,6 0-3-15,0 0 0 0,0 0-1 0,0 0-3 16,0 0 3-16,0-4-6 0,0 4 1 0,0 0-2 16,0-4-1-16,0 4-2 0,6 0-1 0,-6-4-1 0,0 4-1 15,0-4-1-15,6 4-3 0,-6 0 4 0,0-4-5 16,8 4 0-16,-2 0 3 0,0 0-4 0,1-2 1 0,-1 2 2 15,1 0-2-15,-1 0 0 0,1 0 1 0,5-5-3 16,-4 5 1-16,-2 0 0 0,7 0-2 0,-6 0 4 0,-1 5-5 16,7-10 5-16,-7 5-1 0,8 0 0 0,-2 0 0 15,-4 0-1-15,4 0-3 0,1 0 0 0,0 0 0 0,0 0 0 16,1 0-1-16,-2 0-3 0,8 0 1 0,-7 0 2 16,7 0-1-16,-8 0 0 0,8 0 0 0,-7 0 0 15,7 0-1-15,-8 0-2 0,8 0 3 0,-7 0-1 0,0 0 0 16,7 0 2-16,-7 0-2 0,-1 0-1 0,2 0 1 15,-1 0-1-15,0 0 0 0,-6 0 1 0,-1 0 0 0,6 0-1 16,-4 0 0-16,-8 0 3 0,6 0-3 0,0 0 0 16,-6 0 0-16,0 0 0 0,0 0 0 0,0 0 0 15,0 0 0-15,0 0 0 0,0 0 1 0,0 0-1 0,0 0 0 16,0 0 0-16,0 0 0 0,0 0 0 0,0 0 0 16,0 0-1-16,0 0 0 0,0 0-1 0,0 0-3 0,0 0-1 15,0 0 0-15,0 0-2 0,0 0-2 0,0 0-5 16,0 0-8-16,0 0-10 0,0 0-14 0,0 0-13 15,0 0-13-15,0-2-16 0,0 2-25 0,0-5 1 0,0 2 12 16,0-1 10-16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13.176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14139 9257 407 0,'0'0'32'0,"0"0"2"15,0 0-5-15,7 0 1 0,-14 0 1 0,7 0-5 0,0 0-3 16,0-3 0-16,0 3-1 0,0 0-1 0,0 0-2 15,0 0 4-15,0 0-1 0,0 0-6 0,7 0 2 0,-7 0 0 16,6 0-1-16,-6 0 0 0,6 0 1 0,2 0-1 0,-2 0 0 16,0 0-2-16,1 0-2 0,6 3-1 15,-7-3-1-15,7 0 0 0,1 0-1 0,-2 0-1 0,2 0-1 0,-2 4-2 16,8-4 2-16,-7 0 1 0,7 0-1 0,-1 0 0 16,-6 0-1-16,7 3 0 0,-1-3-5 0,1 0 0 0,-1 0 0 15,1 4 0-15,0-4 0 0,-1 4 0 0,1 0 2 16,0-4 3-16,-2 0-3 0,2 3 0 0,0-6 2 0,-7 6-15 15,7-3 11-15,-8 0 2 0,2 0 0 0,-1 0 0 16,-1-3 0-16,2 3-3 0,-8 0 2 0,7 0 0 16,-6 0-1-16,-1 0 0 0,1-4 0 0,-1 4 0 0,1 0 0 15,-1 0-1-15,-6 0 0 0,0 0 0 16,0 0 0-16,0 0 0 0,7 0 3 0,-14 0-3 0,7 0 0 0,0 0 0 16,0 0 0-16,0 0-1 0,0 0 0 0,7 0 1 15,-7 0-1-15,0 0 0 0,-7 0 0 0,7 0 2 16,0 0-2-16,0 0-1 0,0 0-1 0,0 0 1 0,0 0-2 15,0 0-5-15,0 0-3 0,0 0-1 16,0 0-7-16,0 0-7 0,0 0-10 0,0 0-6 0,0 0-11 0,0 0-13 16,0 0-17-16,0-4-23 0,0 4 4 0,-6-4 13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23.410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15013 8978 401 0,'0'4'44'0,"0"-4"-3"0,0-4 2 15,0 4-2-15,-7 0-3 0,14 0-8 0,-14 0 1 0,14 0-1 16,-14 0 1-16,7 0-5 0,0 0 1 0,0-2-1 16,0 4 2-16,0-2-5 0,-7 0 3 0,7 0-1 15,0 0 1-15,0 0-1 0,0 0-3 0,0 0 1 0,0 0-6 0,0 0 2 16,0 0 0-16,-6 0 0 0,12 0-3 0,-6 0-3 15,0 0 4-15,0 0-6 0,0 0 2 0,0 0-1 16,0 0 0-16,0 0-1 0,0 0-2 0,0 4 0 16,0-4 2-16,0 0 1 0,0 0-5 0,0 4 2 0,0-8 0 15,0 8 2-15,0-4-3 0,0 0-1 0,0 0 0 0,0 0-1 0,0 0 2 16,0 0-3-16,0 0 0 0,0 0 0 16,0 0 0-16,0 4 2 0,0-4-1 0,0 0 0 15,0 3-1-15,0-3 0 0,0 4-1 0,0 0 0 16,0 0-1-16,0-1 0 0,0 1 0 0,0-1-5 0,0 6 5 0,0-7 0 15,0 2-2-15,0 4-3 0,0-1 5 16,0 1-1-16,0 2 0 0,0-3-2 0,0 5-2 0,0 3 4 16,0-5-4-16,0 5 0 0,0 3 5 0,0 0-5 0,0-2 5 15,0 1-3-15,0 5 0 0,0-3 0 0,0-2-2 16,0 2 5-16,0-1-5 0,0 1 5 0,0-5-5 16,0 6 2-16,0-6 2 0,0 1-2 0,0-5 0 15,0 1-2-15,0 0 4 0,0-4-4 0,0 0 4 0,0-3-4 16,0 1 5-16,0 1-5 0,-6-6 5 0,6 0-3 0,0 0 0 15,0 0-2-15,0 4 4 0,0-8-2 0,0 4-2 16,-6 0 4-16,6 0-4 0,0 0 4 0,0 0-2 0,0 0-2 16,0-3 4-16,0 3-4 0,0-3 4 0,0-2-2 15,6 5-3-15,-6-4 5 0,0 1-4 0,6-1 4 16,1 1-2-16,0 3-2 0,-1-4 4 0,0 4-4 0,7-3 4 16,-6 3-4-16,6 0 4 0,0-4-4 0,0 0 4 0,0 4-4 15,7 0 2-15,-8 0 0 0,2 0 2 16,5-4-5-16,-6 4 1 0,7-3 4 0,-7 3-4 0,7 0 4 15,-8 0-4-15,8 0 4 0,-7 0-4 0,0 0 4 0,0 0-4 16,0 0 4-16,7 0-5 0,-8-4 5 0,2 4-5 16,-8 0 5-16,8-3-4 0,-2-2 4 0,1 3 0 15,-6 2-5-15,-1-4 1 0,7 0 4 0,-13 4-4 0,6-4 4 16,2 1 0-16,-8-1-5 0,0 4 5 0,0-4-5 16,0 0 5-16,0 2-5 0,0-3 5 0,0 2-4 0,0-4 4 15,0 2-2-15,0 2-2 0,-8-1 4 0,2-3-4 16,6 4 4-16,-6-2-4 0,-1-2 0 0,1 0 4 0,-1 3-4 15,1 1 4-15,-1-5-4 0,1 1 4 0,6 3-4 16,-6-4 4-16,-2 6-4 0,2-6 0 0,0 4 0 0,6 1 0 0,-7-1 5 0,7 0-1 16,-7 4 0-16,7-4 0 15,0 4 0-15,0 0-1 0,0-2-1 0,-6 2 1 0,6 2 0 0,6-2 0 16,-6-2-4-16,-6 2 0 0,12 0 0 0,-6 0 5 16,-6 0 0-16,6 0-1 0,0 0 0 0,0 0 0 0,0 0-1 15,0 0 1-15,0 2-4 0,0-2 0 16,0 4 3-16,0 0 0 0,0 3-2 0,0-3 0 0,0 4 4 0,0-1-4 15,0 0 0-15,0 0 5 0,0 4-3 16,0-4-2-16,0 4 4 0,0 0-4 0,0-3 5 16,6 3-5-16,-6 1 4 0,0 2-4 0,0-3 4 0,0 0-4 15,0-4 4-15,0 4-4 0,0 3 4 0,0-3-4 16,7-3 5-16,-7 3-5 0,-7 0 4 0,14 1-2 16,-7-3-2-16,0 3 4 0,0-2-4 0,7 2 4 0,-7-5-4 15,0 4 4-15,6 0 0 0,-6-4-3 0,6 4-2 16,-6-3-2-16,0-2-3 0,8 3-6 0,-8-6-7 15,0 4-4-15,0 0-7 0,0-3-4 0,0 0-5 0,0 0-3 16,0 0-13-16,0-4-5 0,0 4-9 0,0-4-12 16,6 0-18-16,-6 2-11 0,0-4 11 0,-6 2 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24.340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16049 9034 425 0,'0'-8'32'0,"6"6"-1"16,-12-3 3-16,12 1-3 0,-12-3-2 0,6 4-4 0,0-1-2 0,-8-4 0 0,8 1 0 15,-6-1 4-15,0 6-3 16,0-6-1-16,-8 1 1 0,8 3-4 0,-7-4 3 0,-1 1-1 0,8 4-3 0,-7-4-1 15,0 3-1-15,0 4 2 0,0-4-5 16,0 4 3-16,0 0-3 0,0 0 1 16,0-4-3-16,0 4-1 0,0 4 0 0,-1-4-1 0,2 4 2 15,-1 0-3-15,6-1 2 0,1 1-5 0,-1 3 4 0,-6 0-5 16,13 1 1-16,-7-1-1 0,1 3 4 0,6-2-1 0,0-1 0 16,0 1-1-16,0 3-1 0,0-4-1 0,0 4 0 15,6-3-2-15,1 3-3 0,0-4 3 0,-1 0 1 0,1 4 0 16,6-3-2-16,-6-1 0 0,5 1 2 0,2 2-2 15,-2-3 0-15,1-3 0 0,1 4 0 0,5-1 0 0,-6 0 3 0,7-3-2 16,-7 3-1-16,6 0 3 16,0-3-2-16,-5-1-2 0,-1 6 3 0,0 1 2 15,6-3-1-15,-13 1 0 0,8-1 0 0,-1 5-1 0,0-6-4 0,-6 5 4 0,-1 1-4 0,7-5 2 16,-6 3 0 0,-1-2 0-16,0 3 0 0,1-4-2 0,0 5 4 0,-7-2-3 15,6 2 1-15,-6-2 0 0,7 1-1 0,-7 0 0 0,0 1 0 16,0-2 0-16,0 1 0 0,0-3 0 0,0 2 0 15,0 1-3-15,0 0 3 0,0 0 2 0,0-3-3 16,0 4 0-16,-7-3 1 0,7 3-1 0,-6-4 2 16,6-1-2-16,-7 3 0 0,0-2 0 0,1-1 0 0,0 0 2 15,-1 0-2-15,0-3 0 0,1 4 2 0,0-1-2 16,6-3 0-16,-7-1-1 0,-6 0 3 0,6 2-3 16,1-1 1-16,0-4 1 0,-2 0-2 0,-4 3 1 0,6-3-1 0,-1 0 0 15,-6 0 1-15,0 0 0 0,7-3 0 16,-2 3 0-16,-4-4 0 0,-2-1 0 0,8 2 0 0,0 0 0 15,-7-5 0-15,6 2-2 0,0-3 2 0,-5 2 0 0,5-3 2 0,0 2-2 16,7 1 0-16,-6-5 0 0,0 6-2 16,6-2 4-16,-7-3-3 0,7 0 1 0,0 4 0 15,0-4-1-15,0 3 1 0,0-3 0 0,0 4 2 0,7-4-3 16,-1 4 0-16,-6-4 0 0,6-1 0 0,1 6 0 0,0-2-2 16,-1-3 4-16,7 0-4 0,0 4 4 0,-6-1-4 0,5-3 5 15,-5 0-5-15,6 4 4 0,-7-4-2 16,8 4-2-16,-1-1 1 0,-7-2 4 0,8 3-2 0,-2-5 2 15,-6 5-1-15,8-1 0 0,-8-2 0 0,1 3-1 16,0-1 0-16,-1-3 0 0,1 1-1 0,-1 1-1 0,0-5-3 16,1 7 0-16,0-4 0 0,-7 0-1 0,0 0 0 15,6-1-3-15,-6 2-1 0,0-1 3 0,6 0-6 16,-6 0-4-16,0 4 0 0,0-4-12 0,0-1-9 0,0 5-18 16,7-4-21-16,-14 0-28 0,14 0-16 0,-7 1 13 15,-7-2 12-15,1 1 11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30.962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14537 10462 410 0,'0'0'24'0,"0"0"4"0,0 0 0 16,0 0-4-16,0 0 0 0,0 0-3 0,0 0-5 0,0 0 0 15,0 0 0-15,0 0 2 0,0 0 0 0,0 0-1 16,0-3 2-16,0 3-1 0,0 0-1 0,0 0-3 0,0 0-1 16,0 0 0-16,0 0 0 0,0 0 2 0,0 0 0 15,0-3 0-15,0 6-2 0,0-3 0 0,0 0 2 0,0 0 0 0,0 0 0 0,0 0-5 16,0-3 2-16,0 3 0 16,0 0 0-16,0 0 1 0,0 0-3 0,0 0 0 0,0 0 1 15,0 0 0-15,0 0-1 0,0-5-5 0,0 10 4 16,0-5-5-16,0 0 5 0,0 0-5 0,0 0 5 15,6 0-3-15,-6 0 0 0,6-5 0 0,2 1 2 0,-2 4-2 16,0 0-2-16,1 0 2 0,6-3-2 0,-6-1 4 16,5 4-4-16,2-3 4 0,-2 3-5 0,2 0 3 15,5 0-1-15,-6-4-3 0,6 1 5 0,1 3-3 0,0 0 0 16,-1 0 0-16,-5 0-1 0,5 0 0 0,0-4 0 16,1 4-1-16,-1 0 0 0,-5 0 0 0,5 0 0 0,-6 0-1 15,6 0 0-15,-5 0 0 0,-2 0 0 0,2 0 2 16,-8 0-2-16,7 0 0 0,-7 0-1 0,-6 0 0 15,8 0 0-15,-8 0 0 0,6 0 1 0,-6 0 0 0,0 0-6 16,0 0 4-16,0 0-4 0,0 0-2 0,0 0-4 16,0 0 2-16,0 0-6 0,0 0-1 0,0 0-6 0,0 0-7 15,0 0-3-15,0 0-7 0,0 0-8 0,-6 0-5 16,6 0-4-16,-8 0-10 0,2 0-11 0,0 0-16 0,-1 0-4 16,1 0 15-16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31.474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14576 10668 411 0,'6'0'35'0,"-6"0"-1"16,0 0 1-16,0 0-3 0,-6 0-2 0,6 0-7 0,0 0 4 15,6 0-3-15,-6 0-1 0,0 0 0 0,7 0-4 16,-7 0 4-16,7 0-1 0,-1 0-4 0,-6 0-1 15,6 0 0-15,0 0-1 0,2 0-3 0,-2 0 3 0,0 0-3 0,1 0 2 16,6 0-1-16,-6 0-1 0,-1 0-2 0,7 0-1 16,0-4 0-16,0 4 2 0,-6-4-2 15,6 4 2-15,0-3-1 0,0 3 0 0,-1-4-1 0,2 1 0 0,5-2-3 16,-6 3 0-16,7 2-1 0,-1 0 0 0,1 0-3 16,-1 0 2-16,1 0 2 0,0-4-2 0,-1 4-1 0,1 0 0 15,0-4-3-15,-1 4 2 0,0-4 0 0,-6 4 0 16,1 0 0-16,-2 0 0 0,2 0-1 0,-8 0 2 15,7 0-2-15,-6 0 0 0,-1 0 2 0,1 0-3 0,-1 0-1 16,-6 0 3-16,0 0-1 0,0 0-2 0,0 0 0 0,6 0 2 16,-6 0 0-16,-6 0-3 0,6 0 0 0,0 0-1 15,0 0-1-15,0 0-2 0,0 0 0 0,0 0-5 16,0 0-6-16,0 0-2 0,0 0-6 0,0 0-7 16,0 0-9-16,0 0-7 0,0 0-14 0,-6 0-10 0,6 0-16 15,-7-3-19-15,7 3 9 0,-6-4 12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32.724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15455 10305 424 0,'0'-4'47'0,"0"0"-2"0,0 1 2 0,0 3-3 16,0-4-1-16,0 1-4 0,0 3-7 0,-6 0 2 0,6-5 0 15,0 5-2-15,0 0-7 0,0 0 1 0,0 0-1 0,-6-2 0 0,6 2 1 16,0 0-1-16,0 0-1 0,0 2-2 0,0 3 4 0,0 2-4 16,0-4 0-16,0 5-1 15,-8-1-3-15,8 5 3 0,0-1-1 0,0-1-1 16,0 5-4-16,0-1 1 0,8 1-3 0,-8-1-1 0,6 1-1 16,-6 0-4-16,6-1 0 0,-6 1 1 0,7-3-1 15,0 2-3-15,-7 1 2 0,6 0-1 0,0-1 2 0,-6 1-6 16,7 3 2-16,-1-3 0 0,-6-4 0 0,7 4 0 15,0-1-1-15,-7 1 0 0,6-5 0 0,-6 5-1 16,6-3 0-16,-6-2 0 0,0 1 0 0,8 0-1 0,-8-3 0 16,0-2-1-16,0 3 0 0,0-6-5 0,0 4 0 0,0-3-4 15,0-1-1-15,0 2-7 0,0-2 1 16,0-3-8-16,0 4-2 0,0 0-4 0,0 0-7 0,0-4-7 16,0 0-5-16,0 3-12 0,0-3-7 0,0 0-11 0,0 0-17 15,0 0-15-15,0 0 10 0,0 0 11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33.436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15814 10403 409 0,'0'-2'48'0,"0"2"1"15,-6 0-1-15,6-4-1 0,0 4-2 0,-7 0-4 16,0 0-5-16,1 0 0 0,6 0-6 0,-7 0-2 16,1 0-1-16,-1 4 1 0,7-4-2 0,-7 2-1 0,1 3-3 15,6-2-1-15,-6 1 2 0,6-1-2 0,-6 1-1 16,6 4-1-16,-8-1 1 0,2 0-2 0,6 0-1 0,-6 1-4 16,6 0-1-16,0-1-3 0,0 0 4 0,0 5-2 15,0-6-5-15,0 2 4 0,0 3-3 0,0 0-1 16,0-4 0-16,0 4-1 0,0 0-1 0,6-1 2 0,-6-2-2 15,0 3-1-15,6-1 0 0,2 2-1 0,-2-1 0 16,0 0 0-16,7 1 0 0,-6-5-1 0,6 3 1 0,-7 2 1 16,8-5-2-16,-2 3 0 0,2-2-1 15,-2-1 0-15,1 1 0 0,1-2 0 0,5-1 0 0,-6 2 0 0,7-7 0 16,-7 3 0-16,-1 1 0 0,8-4 0 0,-6 0 0 16,5 0 0-16,-6 0 0 0,6 0 0 0,-5-4 0 0,-2 4 2 15,2-3-2-15,-1 0-3 0,-1-1 3 0,2-1-1 16,-8 2-2-16,0-4 5 0,1 0-4 0,0-1 0 0,-7 1 2 15,6 0 3-15,-6-4-3 0,0 3 0 16,0-2-2-16,0 3 2 0,0-5 2 0,0 1 0 0,0 0 0 0,-6 4-1 16,-1-4 1-16,0 0-3 0,1-1-2 15,0 2 0-15,-1-5 5 0,0 8-1 0,-5-5-4 0,5 2 3 16,-6-1 0-16,6 3-3 0,-5-2 5 0,-2 1-5 0,8 3 5 16,-7-5-5-16,0 3 4 0,0 1 0 0,-1 0-5 15,2 3 0-15,-2-3 4 0,2 3-5 0,-1-3 2 0,-1 3-2 16,8 1-1-16,-7-2 0 0,0 3-2 0,7 2-5 15,-8-4-4-15,1 4 0 0,7 0-5 0,-8 0 0 16,8 0-1-16,0 0-7 0,-7 4-5 0,6-4-4 0,1 2-8 16,-1 3-10-16,1-5-11 0,-1 3-15 0,0 1-16 15,7-1-2-15,-6 1 13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34.091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16517 10353 429 0,'0'0'51'16,"0"-4"-4"-16,0 4 3 0,0 0-4 0,-6 0-2 15,6 4-4-15,-6-8-5 0,6 4-2 0,-6 4 0 0,-2-4-2 16,2 2-2-16,0 3-4 0,-1-1-2 0,7-1-1 15,-7 4-3-15,1 1 0 0,6-1-1 0,-7 5 1 0,7-5-2 16,-6 0-1-16,6 4-2 0,-6-4 0 0,-2 4 0 16,8 1-4-16,0-6 0 0,0 6-1 0,0-1-1 0,-6-1-1 15,6 2 2-15,0 3-3 0,0-5-1 0,0 1 0 16,6 4-1-16,-6-5 0 0,8 2-1 0,-8 2 0 16,6-2 0-16,0 2-3 0,1-3 2 0,-1 1 2 0,1 2-4 0,6-3 2 15,-7 0-1-15,8-4 3 0,-2 4-3 16,2-4 0-16,-1 1 0 0,-1-2-1 0,2 3 2 15,-2-6-2-15,8-3 0 0,-7 3 2 0,1 1-2 16,4-4 0-16,-4 0-1 0,5-4 0 0,-5 4 3 0,5 0-2 0,-6-3 0 16,0 0 0-16,7-1 2 0,-8-4-3 0,8 5 0 15,-6-5-1-15,-2-3 4 0,1 4-3 0,0-4 3 0,0 0-3 16,-7 0 3-16,8-3-2 0,-8 3-1 0,1-5 0 0,-7 1 1 16,0 1 0-16,7-1 0 0,-7-2 2 0,0 2 0 15,0 1-2-15,-7-5-1 0,7 4 0 0,-7 1-1 0,1-1 0 16,0-4 0-16,-2 5 1 0,2-1-1 15,-7 5 3-15,7-5 0 0,-7 3-3 0,6 2 5 0,-5-1-3 16,-2 0 2-16,1 4-2 0,6-2 0 0,-5 2 0 16,-1 4 0-16,-1-1 2 0,2 1-3 0,-2 3 0 0,2-4-1 15,-2 4-1-15,1 0-4 0,1 0-1 16,-8 0-5-16,7 4-5 0,0-1-8 0,-6 1-8 0,5-1-11 16,-6 2-12-16,8-3-19 0,-8 7-23 0,7-6-23 0,-7 4 15 15,8 1 10-15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35.397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14166 11887 421 0,'-8'0'40'0,"8"0"0"0,-6 0 2 0,0 0-3 16,6 0 2-16,-7 0-7 0,1 4-1 0,-1-4 1 0,1 7-3 15,-1-7 2-15,1 5-2 0,0 1-5 0,-2-2 1 16,2 1-1-16,0-2-1 0,-1 0 0 0,7-3-6 0,-7 4 3 16,7-4-6-16,0 4 3 0,0-4-2 0,-6 0-1 15,6 0-4-15,0 0-1 0,0 0-1 0,0 0-1 0,6 0 2 16,-6 0-3-16,0 0 0 0,7 0 0 0,0 0-3 16,-1 0 4-16,0 3-2 0,8-3-3 0,-1 0 3 15,0 0-3-15,0 0 4 0,7 0-1 0,-1 4 0 16,-6-4-1-16,6 4 0 0,1-4-1 0,0 0-5 0,-1 0 1 0,7 0-1 15,-6 0 0-15,-1 0 0 0,7 0 2 16,-6 0 2-16,0 0 0 0,-1 0-3 0,1 0 2 0,-2 0-5 16,2 4 5-16,0-4 0 0,-7 3-5 0,1-3 4 15,-2 0-4-15,2 4 0 0,-2-4 5 0,-5 3-3 0,-1-3-3 16,8 0 0-16,-14 4 2 0,6-4-3 0,-6 3 1 0,0-3-1 16,6 0-2-16,-6 4 0 0,0-4-6 15,0 0 0-15,0 0-3 0,-6 0-3 0,6 0-1 0,6 4-5 16,-6-4-10-16,0 4-4 0,0-4-7 0,0 3-4 0,0-3-6 15,0 4-9-15,0 0-11 0,0 0-12 0,0-2-12 0,-6-2 5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35.829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14061 12180 425 0,'0'0'35'0,"0"0"2"16,0 0-1-16,0 0-3 0,-6-3 3 0,6 3-6 15,0 0-2-15,0 0-4 0,0 0 1 0,6 0-6 0,-6 0 4 16,0 0-1-16,6 0-4 0,-6 0-1 0,7 0 0 16,0 0-3-16,-1 0 3 0,0 0-5 0,8 0-1 15,-1 0 4-15,-7 0-3 0,7 0-3 0,0 0 0 0,1 0 2 16,5 0-2-16,0 0 1 0,-6 0 2 0,7 0-5 16,6 0 2-16,-6 0 2 0,-1 0-2 0,1 0-5 15,6 0 1-15,-7 0 2 0,7 0 1 0,-6 0-1 0,6 0-3 16,-7 0 0-16,1 0 0 0,0 0-1 0,-1 0 2 15,1 0-1-15,-8 0 0 0,8 0-1 0,0 0 0 0,-7 0-2 16,-1 0 0-16,2 3-1 0,-1-3 2 0,0 0 0 0,-6 0-6 16,5 0 4-16,-5 0-4 0,-7 0-4 15,7 0-1-15,-7 0-19 0,0 0 5 0,0 0-7 0,0 0-14 16,0 0-8-16,0 0-14 0,0 0-21 0,0 0-18 0,0 0 4 16,0-3 16-16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4:33.331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14902 5139 401 0,'0'0'38'0,"0"0"-3"0,0 0 1 16,0 0-1-16,0-3 2 0,0 6-5 0,0-6-3 15,0 3 3-15,0 0-1 0,0 0-4 16,0 0 0-16,0 0 2 0,0 0 0 0,0 0 1 0,0 0-1 0,0 0-3 15,0 0 1-15,0 0-1 0,0 0-2 0,0 0-5 16,-7 0 1-16,7 0-1 0,0 0-2 0,0 0 0 0,0 0 0 16,-7 0-1-16,7 0-4 0,0 0-3 0,0 0 4 15,0 0-6-15,0-3 0 0,0 3-1 0,0 0-1 0,7 0 4 16,-7-5-5-16,0 5 4 0,7 0-4 0,-7 0 2 16,6 0-1-16,8 0 2 0,-8 0-3 0,6 0 0 15,2 0-1-15,-1 5-3 0,7-5 3 0,-8 0 2 0,8 3-1 16,-1-3-2-16,1 0 0 0,0 3 0 0,-1-3-1 15,7 0 0-15,-6 0 0 0,-1 0 0 0,1 0 0 16,-7 0 0-16,6 4 0 0,-5-4 0 0,5 0 0 0,-6 0 0 16,0 0-1-16,0 0 0 0,0 0 1 0,-7 0-1 15,8 4 1-15,-8-8 0 0,1 4-1 0,-1 0 1 16,0 0-1-16,-6 0 1 0,7 0-1 0,-7 0 0 0,0 0 0 16,0 0 0-16,0 0 0 0,0 0 0 0,0 0 0 15,0 0 0-15,0 0 0 0,0 4 0 0,0-4-2 0,0 0 0 16,0 0 3-16,0 0-1 0,0 0 1 0,0 0 0 0,0 0 0 15,0 0-1-15,0 0 0 0,0 0 0 0,0 0 0 0,0 0-1 16,0 0 0-16,0 0-3 0,0 0 3 0,0 0-4 16,0 0-3-16,0 0-6 0,0 0-2 0,0 0-7 15,0 0-8-15,-7 0-7 0,7 0-15 0,-6 0-12 0,6 0-21 16,-6 0-21-16,-1 0-9 0,1 0 7 0,6 0 13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56.846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15006 11726 430 0,'0'0'43'15,"0"0"2"-15,-7-4 2 0,7 1-2 0,0 3-2 0,0-4-3 0,0 4-1 16,0 0-3-16,-6 0 2 0,12 0-1 0,-12-3-1 0,6 3-1 16,0-4 0-16,0 4-1 0,0 0-4 0,0 0-10 15,0 0 10-15,0-3-2 16,0 3-4-16,0 0 1 0,0 3-4 0,0-3 1 0,0 4-4 0,0-4-1 15,0 7-2-15,0-4-2 0,0 5-2 0,0-1-1 0,-6 4-1 16,12 0-1-16,-6 1 0 0,6 2-2 16,-6 1 0-16,0-4 1 0,7 4-3 0,-7-1 0 0,0 4-1 15,7 0 0-15,-1-3 0 0,-6 3 2 0,0 1-3 0,6 3 0 0,-6-4 0 16,7 1-2-16,-7 2 1 0,6-2 3 16,1 2-3-16,-7-1 0 0,7 1 0 0,-1-3-1 0,0 1 0 15,-6-2 3-15,7 2-5 0,-7-4 2 16,7-1 0-16,-1 1 3 0,-6 0-3 0,0-3 1 0,0-2-1 15,6-3 0-15,-6 5 0 0,0-5 1 0,0 0-1 16,0-3 0-16,-6 3 0 0,6-3 0 0,6 3-1 16,-6-4 1-16,0-3 0 0,0 4-1 0,0 1 0 0,0-5-1 15,0 0-1-15,0 0-7 0,0 2-4 0,0-2-7 0,0 0-7 0,-6 0-11 0,6 5-6 16,-6-10-12-16,6 10-7 16,-7-5-11-16,7 0-10 0,-7 0-19 0,1-5-15 0,0 5 12 0,6-2 14 15,-7-3 11-15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57.464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15469 11705 448 0,'6'-4'57'16,"-6"0"-2"-16,0 4-2 0,0 0-3 0,0 0-3 0,0 4-4 16,0 0 1-16,0-1-1 0,-6 4-4 0,6 4 0 0,0 0-2 15,0 3-4-15,0-2-2 0,0 7 1 0,0-1-2 16,0 0-1-16,0 0-4 0,0 1-2 0,0 2-2 15,0-2-3-15,0 4-2 0,0-6-2 0,0 2-1 16,0-1-2-16,0 1-1 0,0-2-1 0,0 2-1 0,0-5-1 16,0 5-1-16,0-4-1 0,0-1 0 0,0 1-3 15,0-5 2-15,0 2-1 0,0-1 0 0,0 0-1 0,0-4 1 16,6 0-1-16,-6-3 0 0,0 3 0 0,6-3 0 16,-6-4-1-16,0 3 0 0,7-3 0 0,-7 0 0 15,0 0-1-15,6 0 1 0,-6 0-1 0,7 0 0 0,-7 0-1 16,7 0 2-16,-1 0-1 0,0 0 1 0,2 0 0 15,-2 0-1-15,0 0 0 0,1 0 3 0,6 0-3 0,-7 0 0 16,7 0-2-16,1 0 2 0,-2 0 0 0,2 0 0 0,5 0 0 16,-6-3 0-16,0 3 0 0,7 0 0 0,-1 0 0 15,1 0 0-15,0 0-2 0,-8 0 3 0,8 0 0 0,-1 0-1 16,1 0 0-16,-8 0-2 0,2 0 2 0,5 0 1 16,-5 0-1-16,-8 0 1 0,7 0-1 0,-6 0 0 15,-1 0 0-15,0 0 0 0,-6 0 0 0,7 0 1 0,-7 0-1 16,0 0 0-16,0 0 0 0,0 0 0 0,0 0 0 15,0 0 0-15,0 0-2 0,0 0 2 0,0 0 0 16,0 0 0-16,0 0 0 0,0 0 0 0,0 0-3 0,7 0 3 16,-7 0-2-16,0 0-4 0,0 0 0 0,-7 0-3 15,7 0-2-15,0 0-6 0,0 0-8 0,0 0-4 0,0 0-7 16,0 0-7-16,0 0-11 0,0 0-8 0,0 0-12 16,0-4-14-16,-7 4-10 0,7-3-13 0,-6-1 9 15,6 0 7-15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57.831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15716 11968 411 0,'0'-4'68'0,"-6"-3"-4"16,-1 4-4-16,7-1 0 0,0-3-3 0,0 7-7 15,0 0-6-15,0-4-3 0,0 4-3 0,0 0-1 0,0 0-4 16,0 0 0-16,0 0-1 0,0 4 1 0,0 0-6 16,0-1 1-16,0 1-1 0,0 3-5 0,7 0-2 15,-7 1-2-15,0 3-2 0,6-1-2 0,-6 5-4 0,0-4 1 16,0 0-1-16,0 0-1 0,0 4-1 0,0 0-1 0,0-1-1 16,0 1 0-16,0-1-1 0,0 1-1 0,0 0 0 15,0-1-1-15,0 1 0 0,0 4 0 0,0-5 2 16,0 4-3-16,0-3-1 0,-6 4 0 0,6-5 0 0,0 1 0 15,0-1 0-15,0 1 0 0,0 0-1 0,0-2 0 16,6 3 0-16,1-5 0 0,-7 4 0 0,6-8 0 0,-6 4-2 0,6 0-5 16,2-4-2-16,-8 0-5 15,6 1-8-15,-6-1-3 0,0-3-6 0,0-1-5 0,0 2-14 0,-6-2-8 0,6-3-16 16,-8 0-13-16,8 4-14 16,-6-4-16-16,6 0 10 0,-6-4 12 0,-1 1 11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5:58.717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16237 11751 434 0,'-6'-3'44'16,"6"3"2"-16,0-3-2 0,-7 0-3 0,7-5 2 0,0 4-9 16,0 0 2-16,0 0-2 0,0 1 2 0,0-1-4 15,0 1-2-15,0-1 0 0,0-3-2 0,0 3 0 0,0 0-1 16,7-3-3-16,-7 7-2 0,6-7-1 0,1 4-2 16,-1-5 3-16,8 4-6 0,-2 1 3 0,8-5-3 0,-7 5-1 15,7-1-1-15,-8-3 1 0,8 3-5 0,0 4 4 0,5-5-1 16,-5 5-1-16,0 0-3 0,-1 0 1 15,-5 0-4-15,6 0 2 0,-2 0 1 0,-4 0-2 0,5 5-1 16,-5-1 2-16,-2-1-3 0,2 5-1 0,-8-1 0 16,7 4 0-16,-7 0-1 0,1 0 0 0,-7 0 0 15,7 7 1-15,-7-7-2 0,0 7 0 0,-7 1 0 0,7-4-1 16,-7 3 0-16,1-4 0 0,-1 1 2 0,-5 3-3 16,-2-3 0-16,2-1-1 0,-2-3 2 0,1 5-1 15,0-6 1-15,0-2 0 0,-7 3 0 0,8-4-1 0,-2 1 0 16,-5-1 0-16,13 0 0 0,-8 0-2 0,2-3 3 15,-2 3-1-15,8-3 0 0,-7 0 0 0,6-4 0 0,0 4 0 0,1-4 0 16,6 0-2-16,0 0 3 0,0 0-1 16,-6 0-2-16,6 0 2 0,0 0 0 0,0 0 1 15,6 0 0-15,-6 0-1 0,6 0 0 0,1 0 0 0,0 0 0 16,-1 0 0-16,7 0 0 0,-7 0 0 0,8 0 0 16,6 0 0-16,-8 0 0 0,1 0 0 0,1 0 0 0,6 0 0 15,-8 0 0-15,8 0 0 0,-7 0-2 0,-1 0 3 16,8 2-1-16,-6 2 0 0,5 0 0 0,-6 0 1 0,0 3-1 15,-1-3-2-15,2 3 1 0,-1 4 2 0,0-4 0 16,-6 5 0-16,-1-5 0 0,7 4 0 0,-6-4 0 0,-1 4 0 16,-6 0-1-16,6 1 1 0,-6-2 0 0,0 1-3 15,0 4 2-15,0-3 1 0,0-2-1 0,-6 0 0 16,0 1 0-16,-1 1 1 0,0-1-1 0,1 0 0 0,0-1-2 16,-8 2 3-16,8-5-1 0,-7 3 1 0,-1-2-1 0,8 0 1 15,-6 3-1-15,-2-4 1 0,8-4-1 0,-7 6 0 16,-1-2 0-16,2-4 0 0,-2 0 1 0,2 5-1 15,-1-8 1-15,-1 4-1 0,2-4 0 0,-2 4 0 0,2-4 0 16,-2 0 0-16,8 0 0 0,-7 0 0 0,7 0 0 16,-8 0 0-16,8 0-1 0,0 0 0 0,-2 0 2 0,2-4-3 15,0 4-6-15,-1-4-3 0,1 0-7 0,6 4-8 16,-7-7-10-16,0 4-13 0,7-2-13 0,0 3-18 0,-6-7-17 16,6 9-30-16,0-3 7 0,0-4 12 0,0 7 13 0,0 0 11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6:53.033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14308 13343 414 0,'0'-4'48'0,"0"-1"-1"16,0 2-6-16,0 3 4 0,0 0-2 0,0-3-9 16,-6 3-2-16,6 0 0 0,0 0-3 0,0 0-6 0,0 0 2 15,0 0-3-15,0 0-1 0,0 0 1 0,0 0 0 0,0 0-5 16,0 0 2-16,0 0-2 0,0 0 0 0,0 0-2 16,0 0 0-16,0 0 0 0,0 0-3 0,-6 0 2 15,12 0-5-15,-6 0 1 0,0 0 3 0,0 0-3 0,0 0-2 0,0 0 2 16,0 0-1-16,0 0 1 0,0 0-1 15,0 0-2-15,0 0 0 0,0 0 4 0,0 0-1 16,0 0-1-16,0 0 0 0,0 0-1 0,0 0-1 0,0 0-2 0,0 0 2 16,0 0-4-16,0 0 1 0,0 0-1 15,0 0 0-15,0 0-1 0,0 0 1 0,0 0 0 0,0 0 0 16,0 0-2-16,0 0 3 0,0 0 0 0,6 0 1 16,2 0-3-16,4 0 5 0,-6 0-5 0,8 0 4 15,-1 0-4-15,7 0 4 0,-2 0-1 0,2 0-1 16,0 0-2-16,5 0-2 0,-5 0 4 0,7 0-5 0,-1 0 5 15,-6 0-3-15,5 0-2 0,1 0 4 0,-6 0-4 0,0 0 4 0,-1 0-5 16,1 0 1-16,-1 0 4 0,-6 0-4 16,0 0 4-16,0 0-5 0,0 0 5 0,-7 0-5 0,2 0 5 0,4 0-5 15,-12 0 2-15,7 0 2 0,-7 0 1 16,6 0-5-16,-6 0 4 0,0 0-4 0,0 0 5 0,0 0-5 16,0 0 4-16,0 0-5 0,0 0 5 15,0 0-5-15,0 0 5 0,0 0-4 0,0 0-1 0,0 0-3 0,0 0 0 16,0 0-6-16,0 0-7 0,0 0-6 0,-6 0-3 15,6 0-13-15,0 0-8 0,0 0-12 0,-7 0-12 0,1 0-12 16,0 0-27-16,6 0-6 0,-14 3 15 16,8-3 12-16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6:53.500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14367 13609 409 0,'-6'0'52'15,"6"0"-1"-15,0 3-4 0,0-3 1 0,0 0 1 0,0 0-12 16,0-3 0-16,0 3-3 0,0 0-1 0,0 0-4 16,0 0 2-16,0 0 1 0,6 0-2 0,-6 0-5 15,7 0 1-15,0 0-2 0,-1 0-1 0,0 0 1 0,8 0-7 0,-2 0 4 16,1 0-2-16,1 0-6 0,4 0 4 16,-4 0-7-16,6-3 4 0,-1 3-1 0,7 0-4 15,0-4 0-15,-6 4-1 0,5-4-1 0,2 4 0 0,-1 0-1 16,0 0 0-16,0-3-1 0,0 6-1 0,1-6 0 15,-8 3 0-15,7 0 1 0,-6 3-3 0,-1-6 0 0,-6 3 0 16,0 0 0-16,7 0-1 0,-14 0 0 0,8 0 0 16,-14 0 0-16,6 0 0 0,0 0 0 0,-6 0 0 0,0 0 0 0,0 0-2 15,0 0 2-15,0 0 0 16,0 0 0-16,0 0 0 0,0 0 0 0,0 0-1 0,0 0 0 16,0 0-1-16,0 0-5 0,0 0 2 0,-6 0-6 15,6 0-8-15,-6 0-9 0,-2 0-13 0,2 0-14 0,0 0-11 16,-1-4-18-16,0 4-21 0,-6-4-16 0,1 0 8 15,5 4 10-15,-6-3 17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6:56.570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15325 13408 409 0,'0'0'24'0,"0"0"-2"0,-6 0 3 16,6 0-3-16,0 0-1 0,0 0-4 0,-7 0-1 15,7 0 1-15,-7 4 3 0,7-4-1 0,-6 0 0 0,6 0 2 16,-6 0-5-16,6 4 3 0,-7-4 0 0,7 2 0 16,-7-2-3-16,7 5 3 0,-6-10-1 0,6 10 0 0,-6-5 3 15,6 3 0-15,0 1-2 0,0-4-1 0,0 0 2 0,0 0 0 16,0 0-3-16,0 3 0 0,0-3-3 15,0 0 2-15,0 0 2 0,0 0-2 0,0 0-5 16,0 0 4-16,0 0-6 0,0 0 4 0,0 0-5 16,0 0 2-16,0 0 2 0,-7 4-3 0,7-4-1 0,7 0 2 15,-7 0 2-15,0 0-5 0,0 0 5 0,0 0-5 0,0 0 3 16,6 0-1-16,0 0 0 0,1 0-1 16,6 0 0-16,0 0-1 0,-6 0-1 0,12 0 0 0,1 0 0 15,0 0-2-15,-8 0 2 0,8 0 1 0,-1 0-3 16,1 0 2-16,0 0-2 0,-1 0 2 0,1 0-5 15,0 0 0-15,-8 0 4 0,8 0 0 0,-7 0-1 0,7 0-4 16,-8 0 0-16,2 0 4 0,-2 0-5 0,1 0 3 0,1 0-3 0,-8 0 5 0,0 0-1 16,1 0-4-16,0 0 3 15,-7 0-3-15,6 0 4 0,-6 0-4 0,0 0 4 0,0 0-4 0,0 0 4 16,0 0-4-16,0 0 4 0,-6 0-5 0,12 0 5 0,-6 0-5 16,0 0 5-16,0 0-5 0,0 0 5 15,0 0-5-15,0 0 5 0,0 0-5 0,0 0 4 0,0 0-4 0,0 0 4 16,0 0-4-16,0 0 4 0,0 0-5 15,0 0 4-15,0 0-5 0,0 0 1 0,0 0-2 0,0 0-1 0,0 0-7 16,0 0-4-16,0 0-9 0,0 0-9 0,0 0-8 0,-6 0-12 16,6 0-15-16,-7-4-12 0,7 4-19 15,-7 0-16-15,1 0 4 0,0-3 12 0,6 3 13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6:57.078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16009 13193 432 0,'0'0'60'0,"0"-5"-3"15,0 5 0-15,0-4-4 0,0 4 1 0,0 0-10 16,0 0-1-16,-6 0-3 0,6 0-7 0,0 4 0 0,0-8-1 15,0 4-2-15,0 0 0 0,0 0-5 0,-7 0 3 16,14 0 2-16,-7 4-5 0,0 1-3 0,0-2-4 0,0 0-2 16,0 5 2-16,0-2-6 0,0 6 3 0,0-1-6 15,0 4 4-15,0 2-6 0,0-2 4 0,0 4-4 0,0-1-3 16,0 5 4-16,0-2-2 0,0 4-3 0,0 2 2 16,0-6 1-16,0 4-2 0,0 2-1 0,6-2 0 15,-6 0 0-15,0 2 0 0,7-6 1 0,-7 4-3 0,0-6 1 16,0 0-1-16,7-1 0 0,-7 1 0 0,-7-5-9 15,7 1 10-15,0-1 0 0,0-2-1 0,0-2-3 0,0 2 5 16,0-5-3-16,0 3 2 0,0-6-1 0,0 0-1 16,0 0-5-16,0-1-3 0,0-3-3 0,0 0-7 15,0 0-8-15,0 0-11 0,0 0-8 0,0 0-13 0,0-3-12 16,0-1-11-16,0 0-17 0,0-2-16 0,0 2 2 0,7-4 13 16,-7-3 8-16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6:57.738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16315 13162 442 0,'0'-3'69'15,"0"-1"-4"-15,0 0 0 0,-6 0-2 0,6 4-7 16,0 0-7-16,0 0-5 0,0 4 1 0,0 0-4 15,0 0-3-15,0-1-4 0,0 1 1 0,0 4-3 16,0-1-8-16,0 5-3 0,0-2 2 0,0 5-2 0,0-4-3 0,0 3-1 16,0 1-2-16,0-1-2 0,0 1-4 15,0 3 2-15,0 1-2 0,0-4-5 0,0 6 0 16,-7-2 2-16,7 3 1 0,0 0 0 0,-6 0-3 0,12-1-3 0,-12 2 2 16,12-2 2-16,-12-2-3 0,6 3-2 15,0-7 0-15,0 2 2 0,0 2 2 0,6-4-3 16,-6 3-2-16,7-3 2 0,-7-5 0 0,6 5 0 0,1 0 0 15,0-4 0-15,-1 0 0 0,0-4 0 0,8 4 0 0,-8-3 0 0,7-1-3 16,-6-4 3-16,6 5 2 0,-1-8-3 0,2 3 0 0,-8-3 0 16,8 0 0-16,-2 5 0 0,1-5 0 0,1-5 0 15,-8 2 0-15,8-1 0 0,-2-3 0 0,-6 4 0 0,8-6 0 16,-8 3 0-16,1-5 0 16,-1-1 0-16,8-2 0 0,-8 3-2 0,0-3 2 0,0-1 3 0,2 0 0 15,-2 1-1-15,0-1 0 0,-6 0-1 16,7 0-2-16,-7 1 0 0,0-1 1 0,0 5-1 0,6-2 3 0,-6 1 0 15,0 0-1-15,0-1-2 0,-6 6 1 16,6-2-1-16,0 2 2 0,0 1-2 0,0-2 0 0,0 3-2 16,0 1 3-16,0 3 0 0,0 0 0 0,0 0-1 0,0 0 3 15,0 0-3-15,0 3 2 16,0 1-2-16,-7 3-2 0,7-2 5 0,0 1-3 0,0 2 1 0,-6 3 0 0,6-4-3 0,0 4 3 16,-6 4 0-16,6-5-2 15,-8 2 2-15,8 3 0 0,0-5 0 0,0 5 0 16,0 0 0-16,0-4 0 0,0 3 0 0,0 1 0 0,-6-1 0 15,6 1 0-15,6 0 0 0,-12-1 2 0,6 5 0 0,6-9 0 16,-12 5-2-16,6 1 0 0,0-1 0 0,0-1 0 0,0 1-3 16,0-5 3-16,0 5 2 0,0-4-3 0,0 3 0 15,0-3-2-15,0 0 4 16,0 1-1-16,0-2-6 0,0-3-1 0,0 1-8 0,0 0-3 0,-6-1-12 16,6 0-8-16,-6-3-13 0,6-4-7 15,-8 3-13-15,2-3-10 0,6 0-17 0,-6 4-14 0,6-4-2 0,0 0 16 16,0-4 9-16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6:58.299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16993 13251 425 0,'-6'-4'64'0,"6"0"1"0,0 0-5 15,0 4-1-15,-7-3-3 0,7 3-7 0,-6 0-7 16,-1 0 2-16,7 0-3 0,-6 3-2 0,0 1-5 0,-2 0-3 16,2 0-2-16,0-1-2 0,-1 4 0 0,7 0-6 15,-7 5-2-15,7-1 3 0,-6 0-7 0,6-1 3 0,-7 6-7 16,7-5 4-16,0 3-6 0,-6 5 3 0,6-2-1 0,0 2-6 15,0-1 4-15,0 4-1 0,-6 1-5 0,12-3 0 16,-12 3-1-16,6 0 4 0,0-2 0 0,6 4-6 16,-6-6 5-16,0 3-1 0,0-3-2 0,0-2-3 0,6 2 5 15,1-1 0-15,-7-3-6 0,13 3 3 0,-6-3 2 16,-1-1-2-16,0 2 0 0,8-6 2 0,-1 1-3 16,0 1-2-16,6-5 0 0,-5 0 1 0,-2 0 2 0,8-3 0 15,-1 0 0-15,-5-4 0 0,5 3-3 0,0-3 0 16,1 0 0-16,-1 0 3 0,7-3 2 0,-6-1-2 0,0 0-3 15,5 0 3-15,-5-3-2 0,0 0 0 16,6 0 5-16,-7-4-1 0,1-1 0 0,-7-2-3 0,7 3 0 0,-8-7 0 16,2-1 0-16,-1 1 1 0,0-4 0 0,-6 1-1 15,-1-2 1-15,0 0-1 0,-6-2 0 0,0 0 2 0,0 0-2 16,0-2 2-16,-6 2 0 0,0-1 0 0,-1 0-1 16,-6 5-2-16,0-4 0 0,7 2 0 0,-8 2 1 15,1-2-1-15,0 5 0 0,0 3 1 0,-7 0 0 16,14 1-1-16,-7-1 1 0,0 4-3 0,0 4 0 0,0-5 2 0,0 9-3 15,-1-4-1-15,2 3-2 0,-1 4-7 16,0-3-9-16,-7 3-17 0,1 3-18 0,5-3-22 16,-5 4-27-16,-1 0-28 0,1 2 7 0,0-1 15 0,-1-1 17 0,1 3 9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4:34.418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15755 5162 407 0,'0'0'34'0,"-6"-4"-1"0,6 8 1 0,-6-4-3 16,6 0-1-16,-8-4-5 0,8 4-3 0,-6 0-1 0,6 0 1 15,-6 0 0-15,6-4-1 0,-7 4 2 0,1 0-1 16,6 0-1-16,-7 0-4 0,0 0-1 0,7 0-2 0,-6-4 0 16,0 1-1-16,6 3-2 0,0-4 0 0,-7 4-1 0,7-4 0 15,0-2-3-15,0 1 4 0,0-2 0 16,0 3-1-16,0-3-2 0,0 4 0 0,0-1-1 0,0-4 0 15,-7 5 0-15,7-4-1 0,0 2 0 0,0-1 0 16,7 2-1-16,-7 0 0 0,0-3 0 0,7 3-2 0,-1-2 3 0,0 1-4 16,1-2 4-16,6-1-4 0,-6 1 5 0,5 0 0 15,2-1 0-15,-2 5-2 0,2-1 1 0,-1-3 0 0,7 3 0 16,-8 1-1-16,2 3 0 0,5 0 1 0,-6-4 0 16,0 4 2-16,7 0-1 0,-8 0 0 0,2 0-1 0,-1 4 0 15,-1-1 0-15,-5-3-2 0,6 8 2 0,1-1-2 16,-8 1 0-16,7-2 0 0,-7 10 0 0,1-6 0 15,0 5 0-15,-1 0 0 0,0-1 0 16,-6 5 0-16,0-1 0 0,0 0 2 0,6 4-3 0,-6-3-1 0,-6 3 0 16,6-4 2-16,-6 3 0 0,6 2 0 15,-13-5 0-15,13 0-5 0,-7 0 4 0,-6 1 0 0,1-1-5 16,-2-2 1-16,8-2 0 0,-8 1 4 0,-5-1-2 0,6 1 0 0,0 0-2 16,0-5 4-16,0 2-3 0,0-5 3 15,0 3-5-15,0-1 0 0,-1-3 5 0,2 5 0 0,6-8-1 0,-1 6 0 16,-6-6 0-16,6 1 0 0,1-1 0 15,-1 1-1-15,0-4 1 0,1 0-1 0,0 0 0 16,6 0 0-16,-6 0 0 0,-2 3 0 0,8-3 0 0,-6 0-1 16,6 4 1-16,0-4-3 0,0 0-2 0,0 0 1 0,0 4 0 15,0-4 0-15,-6 0 1 0,6 0 0 0,6 0 4 16,-6 0 0-16,0-4 0 0,6 4 0 0,2 0 0 16,-2 4 0-16,0-4-1 0,0 0 0 0,8 0 0 0,-1-4 0 15,7 4 1-15,-8 0-1 0,8 0-4 0,-1 0 1 16,1 0 5-16,0 0-5 0,-1 0 3 0,1 0 0 15,6 0 0-15,-6 0 1 0,5 0-1 0,-5 0 0 16,6-4 0-16,-6 4 0 0,-1-3 0 0,7-1 0 0,-6 1 0 16,-1 3 0-16,1-4 0 0,-8 1 0 0,8 3 0 0,-7 0-1 15,0 0 3-15,0 0-3 0,1 0 0 0,-8 0-2 16,7 0 3-16,-6 0-1 0,-7 0 1 0,6 0-1 0,-6 0 3 0,0 0-3 16,0 0 0-16,0 0 0 15,0 0 0-15,0 0 0 0,0 0 0 0,0 0 2 0,0 0-2 0,0 0-1 16,0 0 3-16,0 0-3 0,0 0 2 0,0 0-3 15,0 0-2-15,0 0-1 0,0 0 0 0,0 0 3 16,0 0-5-16,0 0-6 0,0 0-1 0,0 0-7 16,0 0-5-16,0 0-7 0,0 0-8 0,0 0-7 0,0 0-14 0,0-4-12 0,0-1-13 0,0 2-21 15,0 0 0-15,0-1 9 0,6-3 16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6:59.952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14764 14925 415 0,'0'0'61'0,"0"0"-3"0,0 0 0 16,0 0-2-16,0 0 0 0,0 0-10 0,0 0-1 15,0-4-2-15,0 4-5 0,0 0-3 0,0 0-2 0,0-3-4 16,0 3 3-16,0 0-4 0,0 0-4 0,0 0 3 0,0 0-4 15,0 0-3-15,0 0 2 0,8 0-6 16,-8 0 2-16,6 0-6 0,-6 0 3 0,6-5-6 0,1 5 2 16,6 0-1-16,-7 0-2 0,7 0 0 0,7 0-1 0,-7 0 1 15,0 0-5-15,6 0 4 0,1 0-3 0,6 0 2 16,0 0-3-16,-7 5-3 0,8-5 3 0,-1 0 1 0,-6 0 0 16,6 0 0-16,-7 0-1 15,7 0-5-15,-6 3 3 0,-1-3-3 0,1 0 1 0,-7 0 4 0,0 0-5 16,-1 4 5-16,2-4-5 0,-8 0 4 0,1 0 0 15,-1 3-5-15,-6-3 4 0,0 0-5 0,7 0 3 0,-7 0-6 16,0 0-3-16,0 0-7 0,-7 0-13 0,7 0-7 16,0 0-6-16,-6 0-14 0,-1 0-12 0,1 0-5 15,0 0-14-15,-8 0-23 0,8 0-5 0,-14 0 15 0,14 0 11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7:00.323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14823 15108 422 0,'0'0'48'0,"0"4"4"0,0-4-2 0,0 7-4 15,7-7 0-15,0 3-7 0,-1 1-4 0,0-4-2 0,8 7-3 16,-8-3-2-16,7-4-2 0,0 0 1 0,0 0-2 16,1 4-1-16,-2-4 1 0,1 0-2 0,7 0-5 0,-8 3 3 15,2-6-4-15,6 3-1 0,-1 0-2 0,-6 0-1 0,6-4-1 16,1 4-2-16,0 0 0 0,-1 0-1 0,1 0 0 0,-8 0-2 16,8 0 0-16,0-4 1 15,-1 4-1-15,1-4-3 0,-1 1 1 0,-5 3 1 16,5-4-1-16,-6 4-2 0,0-3-2 0,0-1 3 0,6 4-2 15,-12-3-2-15,6 3 4 0,-7 0-3 0,2 0-2 16,-2 0 2-16,0 0-1 0,1 0-2 0,-7 0 1 0,0 3-2 16,0-6-7-16,0 6-9 0,0-3-4 0,0 0-13 0,0 0-14 0,-7 4-14 0,7-4-13 0,-6 0-23 31,0 0-18-31,-2 3 13 0,2-3 9 0,-7 0 10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8:07.111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15781 14797 407 0,'0'-4'64'0,"-6"0"-5"16,6 4 0-16,0 0 0 0,0 0-4 0,0 0-10 0,0 0-4 15,0 0-1-15,0 0-4 0,0 0-3 0,0 0-3 0,0 0-2 16,0 0-3-16,0 0-2 0,0 0 0 0,0 0 1 0,0 0-6 15,0 0 3-15,0 0 0 0,0 0-3 16,0 0-1-16,0 0 2 0,0 4-4 0,0-4 1 16,6 4-2-16,-6 3-3 0,0 1-3 0,0-2 3 0,7 2-5 15,-7 3 3-15,6 0-5 0,1-1-1 0,-7 2 5 16,7-1-6-16,-7 4 2 0,6-1 0 0,-6 1 2 0,0-1-5 16,0 1 4-16,6 3-5 0,-6 1 3 0,0 2-1 15,6-2 0-15,-6 4 2 0,0-2-5 0,8 4 5 16,-8-3-3-16,6 0 2 0,-6 0-2 0,6 0-1 0,1 1 3 15,-7-1-2-15,6-5-1 0,1 2 3 0,-7-4-1 16,7-1-2-16,-1 1 0 0,-6-3 2 0,0-3 0 16,6 3-3-16,-6-4 1 0,7-1-1 0,-7 1 3 0,0-6-3 15,0 6 0-15,0-1 2 0,0-3 0 0,0 0-1 0,0 0-4 16,0-2 4-16,0 3-5 0,0-5-2 0,0 3-5 16,0-3-2-16,-7 0-14 0,7 0-10 0,-6 0-11 0,6 0-17 15,-6 0-14-15,6-3-14 0,-7-2-26 0,7-1-2 0,0-2 16 16,-7 1 12-16,7-3 13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8:07.763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16276 14741 454 0,'-6'0'61'0,"6"0"1"0,0 0-5 16,0-4-5-16,0 4-1 0,0 4-9 0,0-4-2 0,-6 0 0 15,6 0-3-15,-7 4 1 0,7 0-2 0,-7-1-5 16,7 5-2-16,-6-2-2 0,-1 3-4 0,7-2 1 0,-6 8-4 15,6-4 1-15,0-1-6 0,0 5 0 0,0-4 1 16,-7 3-2-16,7 1-1 0,0-1-6 0,0 1 3 0,0 1-5 16,0-1 4-16,0-1-3 0,-6 1-1 0,6 2-1 15,6-2-2-15,-6 3 4 0,7 1-5 0,-7-1 4 16,0 4-5-16,6-3 5 0,1-1-3 0,-1 0-2 16,1 0 4-16,0 4-2 0,-1-4 1 0,0 2 0 0,1-3 0 15,6-2-1-15,-7-1 0 0,1 1 0 0,-1-1 0 0,1-2 0 16,6-1-1-16,-7 0 0 0,8 1-5 0,-2-3 1 15,2-1 0-15,-1 0 5 0,-7-1-5 0,14-3 5 0,-8 4-4 16,2-8 2-16,-1 2 2 0,0-2-5 0,6-2 5 16,-5 2-4-16,-8-6 4 0,7 4-5 0,0-2 5 0,0 1-4 15,-7-9 4-15,2 4-4 0,-2 1 0 16,0-7 4-16,0 6-2 0,2-6-2 0,-2-1 5 0,-6 1-5 16,0 0 4-16,0-1-4 0,0 0 4 0,0 1-4 0,0-2 4 15,0-2-4-15,0 3 4 0,-6-3-4 0,6 7 5 16,-8-3-1-16,2 2-4 0,0-2 4 0,0 3-4 0,-2-1 4 15,-4 6-4-15,-1-5 4 0,6 3-4 0,-6 4 4 0,7-3-5 16,-8 3 5-16,2 1 0 0,-2 3 0 0,1 0-5 0,7 0 1 16,-8 0 1-16,2 0 3 0,-2 3-5 15,2 1 5-15,-1 0-5 0,-1 3 5 0,8-3 0 16,-6 3-5-16,-2 4 5 0,1-3-5 0,0 3 4 0,6 3-3 16,-5-3-2-16,5 0-3 0,0 3-7 0,1-2-9 15,0-1-9-15,6 0-14 0,-7 3-9 0,7-3-17 16,0 1-15-16,0-5-24 0,0-3-12 0,7 3 10 0,-7 0 16 15,6 1 8-15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8:08.581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17156 14815 409 0,'0'-3'46'0,"0"-5"1"16,-6 1-2-16,6 3-3 0,-7 0 2 0,1-3-8 16,-1 3-1-16,0-3 1 0,1 2-2 0,-7 3-4 0,0-2 3 15,0 1-4-15,0-2-2 0,0 5 1 0,-7-3-6 16,8 3 3-16,-2 0-3 0,1 0-2 0,-6 0-2 0,6 0-1 16,-1 0-2-16,2 3-1 0,-2-3-1 0,1 5-1 15,7-2 1-15,-7 1-4 0,6 3 0 0,1 0 1 0,-8 1-1 16,8-1-1-16,0 4-1 0,-1-3 0 0,1-2-1 0,6 5-1 15,-7 1-4-15,7-5 0 0,-6 3 0 0,6-2 4 16,0-1-5-16,6 4 5 0,-6-4-1 0,7 4 0 16,-1-3-4-16,7 3-1 0,-7-4 5 0,8 4-2 0,-1-3 0 15,6 3-3-15,1-4 3 0,-7 0 2 0,7 0-5 16,-1 1 5-16,1-1-5 0,0 1 3 0,-8-2 2 0,8-2-5 0,-1 4 4 16,1-5-4-16,0 5 2 0,-8-1 2 15,8-3-5-15,-1 3 5 0,-5 1 0 0,-2-2-5 0,8-1 4 16,-7 2 0-16,1 1-5 0,-8-1 1 0,6-4 0 0,-4 4 1 15,-2 1 2-15,0-1 2 0,-6 0-3 0,0 4 3 16,0-3-3-16,7 3 0 0,-7 0 2 0,0-4-2 16,0 4 0-16,0 0 2 0,-7 1-2 0,7-3 0 0,0 3 0 15,0-1 0-15,0-4 0 0,0 4 0 0,0-3 2 16,0 3-2-16,-6-5 0 0,0 2 0 0,-2 0 0 0,2-1 0 16,0-4 0-16,0 5 0 0,-8-5 0 0,1 6 0 0,7-7 1 15,-8 3 1-15,8-3-2 0,-6-2 0 16,4 4 1-16,-4-4 0 0,-1 0 0 0,-1 0 1 0,8 0-1 0,-7 0 1 15,6-4 3-15,-5 2-1 0,5 2 1 16,0-5-1-16,-6 3-2 0,7-3-2 0,0-2 5 0,-1-1-5 0,0-2 4 16,1 2 0-16,0 0 0 0,-2-2-3 0,8 3-2 15,0-5 0-15,0 2 4 0,-6-5-2 0,6 8-3 0,0-4 1 16,0-4 4-16,6 4-5 16,-6 0 5-16,8-4-5 0,-8 4 5 0,6-7-5 0,0 7 3 0,1 0 0 0,0-3-3 15,5 3 0-15,-5 0 5 0,6-3-5 0,0 2 0 16,-7 1 5-16,8 0-5 0,-2-1 3 0,-5 6-3 15,0-5 4-15,6-1-2 0,-7 2 2 0,0-1-5 0,2 0 4 16,-8 0 0-16,6 0-5 0,-6-1-5 0,0 1-2 0,0 0-3 16,0-3-13-16,-6 3-10 0,6-4-15 0,-8 5-20 15,2-5-15-15,0 1-31 16,-7-1-10-16,6 4 17 0,-6-4 11 0,0 4 14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8:09.547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16570 14584 417 0,'0'0'31'0,"-6"0"-4"0,-2-4 2 16,8 1 2-16,-6 3-2 0,6 0-7 0,0-5 4 0,-6 5-5 16,6 0-1-16,0-2 1 0,-7 2-1 0,7 0 2 15,-6 0-4-15,6 0 2 0,-7 0-1 0,0 0-2 0,1 0 0 16,0 0-3-16,6 0 0 0,-14 0-1 0,8 0-1 15,0 0 2-15,-1 0-1 0,0 0-1 0,-6 0 0 0,7 0-3 16,0 0 0-16,-8 0-1 0,8 0 0 0,0 0-3 16,-8 0 3-16,8 0 0 0,-7 0-1 0,-1 0 2 0,8 0-1 15,-6 0-1-15,4 0-1 0,2 0 0 0,-7 0-1 16,6 0-1-16,-6 0 0 0,7 2-3 0,0 3-2 0,-1-5 0 0,0 7 3 16,1-4-1-16,0 1 0 15,-1 0 2-15,0 3 0 0,1 0-3 0,-1 0-2 0,1-3 0 0,6 4 3 16,-7 0 2-16,1-1-1 0,-1 4 0 0,1-4 0 0,0 4 0 15,-2-4-1-15,2 5-4 0,0-2-1 16,6-3-2-16,0 8-6 0,-7-4-10 0,7 0-11 16,0 4-13-16,0-4-12 0,0 0-21 0,0 4-25 0,0-4-2 15,7-1 14-15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8:12.128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14979 16387 426 0,'0'0'52'0,"0"-4"-4"16,0 4 1-16,0 0-1 0,-6 0-4 0,6 0-5 15,0 0-3-15,0 0-3 0,0 0 3 0,0 0-5 0,0 0 1 0,0 0-4 16,0 0-1-16,0 0 1 16,0 0-3-16,0 0-1 0,0 0-1 0,0 0-3 0,0 0 1 15,0 0-1-15,0 0-1 0,0 0-1 0,6 0 1 0,-6 0-3 16,8 4 1-16,-2-4-6 0,0 0 4 0,8 0-1 0,-2 0-1 15,1 3-4-15,1-3-3 0,5 0 0 16,0 0-1-16,1 0 2 0,-1 0 1 0,7 0-1 0,1 0-1 16,-7 0 0-16,6 0-1 0,-7 0-1 0,7 0 0 0,-6 0-5 15,-1 0 5-15,1 0-3 0,-1 0 0 0,-6 0-3 16,1 0 3-16,-2 0 2 0,1 0-5 0,-6 0-1 16,-7 0 1-16,6 0-2 0,-6 0-3 0,0 0-4 15,0 0-7-15,0 0-3 0,-6 0-6 0,-1 0-7 0,7 0-8 0,-13 0-6 16,7 0-13-16,-8 0-9 0,8 0-11 0,-7 0-16 15,-6 0-16-15,6 0 7 0,-1 0 15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8:12.487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14993 16591 436 0,'6'0'56'0,"1"0"-5"0,-7 0-3 16,7 0-1-16,-1 0-3 0,7 0-7 0,-7 0-2 15,8 4-5-15,-2-4-2 0,-5-4-3 0,6 8-1 0,0-4-1 16,0 0-1-16,-6 0-2 0,5 0-2 0,8 0-6 15,-7 0 4-15,0 0-4 0,0 0-4 0,7 0 2 0,-8 0 1 16,2 0-5-16,5 0 1 0,1 0-1 0,0 0-3 16,-8 0 2-16,2 0 0 0,5 0-1 0,-6 0 0 15,0 0-1-15,1 0 0 0,-2 0 0 0,-5 0-1 0,6 0 0 16,-7 0 2-16,1 0-4 0,-7 0-1 0,6 0 0 0,-6 0-6 16,0 0-2-16,0 0-6 0,0 0-10 0,0 0-7 15,0 0-14-15,0 0-11 0,0 0-14 0,0 0-15 16,0 0-19-16,0-4 9 0,0 1 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8:27.596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15723 16533 427 0,'0'0'48'0,"0"0"-1"0,0 0-4 0,0 0-5 0,0 0-1 16,0 0-5-16,6 0-15 0,-12 0 9 0,6 0 0 0,0 0 0 16,0 0-5-16,0 0 2 0,0 0 0 15,0 0-3-15,0 0 1 0,0 0 2 0,0 0-2 0,0 0-1 0,0 0-1 0,0 0 2 16,0 0-1-16,0 0-1 0,0 0-1 0,0 0-3 15,0 0-1-15,-7 0 0 0,14 0 3 16,-7 0 0-16,0 0-3 0,0 0-1 0,0 0-3 0,0 0 2 0,0 0-1 16,0 0-1-16,0 0 0 0,0 0 1 0,0 0 0 15,0 0-1-15,0 0-1 0,0 0-1 0,0 0 0 16,0 0-5-16,0 0 2 0,0 0-2 0,0 0 0 16,0 0 4-16,0 0-4 0,6 0 4 0,-6 0-6 0,6 0 3 15,2 0 2-15,-2 0-1 0,0-4-3 16,7 4 0-16,-6 0-2 0,6 0 4 0,0-4 0 0,0 2-3 15,-1 2 0-15,8-5-2 0,0 2 2 0,-1-1 0 0,1 1 0 16,0 3 0-16,5-4 0 0,1 0 0 0,-6 4 2 0,7 0-1 16,-9-4-2-16,9 4 0 0,-7 0 0 0,-1 0 2 0,0 0 0 15,1 0-3-15,0 0 1 0,-7 0 0 0,7 0 0 0,-8 0 2 16,1 0 0-16,0 0-1 16,0 0 0-16,-6 0 0 0,6 0 0 0,-7 0 0 0,1 0 0 0,0 0-3 15,-7 0 1-15,0 0-3 0,0 0 3 0,6 0 1 0,-6 0-1 16,0 0 3-16,0 0-3 0,0 0 1 15,-6 0-1-15,6 0 3 0,0 0-3 0,0 0 1 16,0 0 0-16,0 0 0 0,0-3 0 0,0 3 2 0,0 0-3 0,0 0 1 16,0 0 2-16,0 0-3 0,0 0 0 0,0 0 0 15,0 0-4-15,0 0 3 0,0 0-7 0,0 0-3 16,0 0-11-16,0 0-5 0,0 0-14 16,0 0-19-16,0-4-17 0,0 4-29 0,-7-3-25 0,7-2 7 15,0 3 18-15,-7-3 13 0,1 1 10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8:29.222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16661 16379 422 0,'-6'0'52'15,"6"0"2"-15,0-4-7 0,-8 4 2 0,8 0-1 0,0 0-10 0,0 0-3 0,0 0-2 16,0 0-3-16,0 0 0 15,0 0-6-15,0 0 1 0,0 0-1 0,0 0 5 0,0 0-1 16,0 4-2-16,0-4 4 0,0 4-2 0,8 3 2 0,-8-3-6 0,0 6 2 0,0-2-5 16,0 3-4-1,6 4 0-15,-6-1 0 0,0 4-6 0,6 1 3 0,-6 0-3 16,-6 2-4-16,12-2 2 0,-12 2 1 0,12 1-4 16,-6 4-2-16,0-4 2 0,0 0-1 0,0-3 1 0,0 3-2 15,0-5-3-15,0 6 2 0,0-5 0 0,0 1-3 16,0-2 2-16,0 2 0 0,0-1 0 0,0-3 0 0,0 3 0 0,0-3-1 15,0-1 0-15,0 2 0 0,0-6 0 16,0-2 0-16,0 3 0 0,0-4 0 0,0 0-1 0,0 0 0 0,0-3 0 16,0 0 0-16,0 0-1 0,0-1-3 15,0-3 3-15,0 4-7 0,0-4-6 0,0 0-8 16,0 0-11-16,0 0-26 0,0-4-1 0,0 4-14 16,0-7-20-16,0 3-22 0,7 0-5 0,-7-3 9 0,0 0 17 15,0 0 7-15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4:35.427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16967 5095 422 0,'7'-7'40'0,"-1"-1"-2"0,1 6-1 16,-7-6 2-16,6 4-3 0,-6 1-6 0,0-5-1 0,7 2-4 15,-7 1 1-15,0-2-2 0,0-1-2 0,0 5 1 16,0-5-5-16,0 2 3 0,-7-2-1 0,7 1-2 15,0-1-2-15,-6 1-3 0,-1 0-1 0,1-1-1 0,-1 1 0 16,-5 0 0-16,-2-1-1 0,8 1 0 0,-8 3 1 16,1-2-5-16,1 2 4 0,-2 0 0 0,2 0-6 15,-2 1 1-15,1 3 0 0,-6 0-1 0,6-4 2 0,-1 4 2 16,-5 0-3-16,6 0 0 0,0 0-1 0,-7 0 0 0,8 4-1 16,-2-1-2-16,2 1 2 0,-2 0-2 0,8 2 2 15,-7-2-1-15,7 4 0 0,-2-1 0 0,2 1 0 16,0-1 2-16,6 0-1 0,-6-3-2 0,6 3 0 0,-7 0 0 15,7 1 0-15,0 2-1 0,0-2-2 0,0-1 3 16,0 5 0-16,0-5 0 0,7 3-1 16,-1 2 1-16,-6-5-1 0,6 3 1 0,0 2 2 0,2-5-3 15,4 4 1-15,1-4-3 0,-6 1 3 0,6 3 0 0,0-4 0 16,6 4 0-16,-5-3 1 0,-1 0 0 0,-1-2-1 0,2 2 0 16,-2-1 1-16,2 1 0 0,5-1 2 0,-6-4-2 15,0 4 2-15,-7 1 0 0,8-4 0 0,-1 3 0 16,0 0 0-16,0 0 0 0,0 1-5 0,-6-1 5 0,5 0-1 0,-4 1 0 15,4-1-5-15,1 0 1 0,-6 0 5 16,6 1-5-16,-7 0 5 0,8-2-5 0,-8-1 5 0,0 2-3 0,1 0-2 16,6 1 5-16,-7-1-3 0,1 0-2 15,-1 0 3-15,1 1-1 0,-7-1 0 0,7 0 0 0,-1 1 0 16,0-1 0-16,-6 0 0 0,0-3 0 0,7 3 1 16,-7 1-1-16,0 0 0 0,0-1-2 0,0-1 2 0,0 2 0 15,-7-4 0-15,7 3 0 0,-6-1 0 0,0 2 0 0,6-4 0 16,-7 4 0-16,0-1 0 0,-6-3 0 0,7 2-1 15,-7-1 0-15,6 2 3 0,-5-3-3 0,4 3 0 0,-4-4 2 16,5 1-2-16,-6-4 0 0,0 4 0 16,1 0 0-16,4-4 0 0,-4 0 0 0,-2 3 0 15,8-3 0-15,-7 0 0 0,7-3 0 0,-8 3 1 0,8 0-1 16,-8 0 1-16,8 0 0 0,-7-4 2 0,0 4-2 0,7-4 0 16,-7 0 0-16,-1 1 0 0,8-1-1 0,-7 1 1 0,0-4 2 15,7-2-3-15,-1 6 0 0,1 0 0 0,-1-5-1 0,0 5 2 16,7-5 2-16,-6 4-1 0,6-4 0 15,-6 6 0-15,6-2 0 0,0-3-1 0,0 3 0 0,0-4-2 16,0 4 0-16,0-3 3 0,0 0-3 16,0 4 0-16,0-5 2 0,0 1-2 0,0 3-2 0,6-3 3 15,-6 0 2-15,0 2-1 0,6-1 0 0,-6-2-2 0,7 5 2 0,-7-5-2 16,7 4-1-16,-1-3 1 0,-6 4-1 16,7-1 1-16,5-3 0 0,-5 3 0 0,0-3 0 0,-1 0 0 0,8 0-1 15,-8-1 1-15,7 0 0 0,0 1 0 16,-7 1 0-16,7-6-1 0,1 1 1 0,-2 0-1 0,2-1 1 15,-2 2 0-15,-5-1-1 0,6 0 0 0,-6-1-2 16,5 2 2-16,-4-2-2 0,-2 3-4 0,0-3-4 16,1 1-11-16,-1 0-4 0,1-4-15 0,-7 4-16 15,6 0-20-15,-6-3-27 0,0-5-13 0,0 4 12 0,-6-2 12 16,6-2 10-16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8:30.025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17273 16559 405 0,'0'3'30'0,"0"1"3"0,7 3-1 0,-1-3 1 0,-6 0-1 0,0-1-9 16,7 1-1-16,-7-4-2 0,7 3 1 0,-7-3 2 16,0 0-1-16,6 0 4 0,0 0-3 15,-6 0-2-15,7 0-1 0,0 0-5 0,-7-3 1 0,6 3 2 16,0-4-4-16,1 4 2 0,0-3 0 0,-7-5 0 15,6 1-2-15,1 0 0 0,-7 2 0 0,0-5 1 0,6-1-5 16,-6 3 3-16,0-2 0 0,0 3 0 0,0-5-1 16,-6 5 3-16,6-1-1 0,-7-3-1 0,1 4 0 0,-1 0-2 15,0 0-1-15,-5-1-2 0,5 5 5 0,-6-4-5 0,-7 3 5 16,7 0-5-16,-7 4 1 0,8-4 2 0,-8 4 0 16,1 0-1-16,-1 0 0 0,0 0 2 0,1 0-3 15,-1 4-3-15,1 0 0 0,6 0 4 0,-7-2-5 16,7 3 4-16,-6 2-3 0,6 0-3 0,-1 1 4 15,2 2-5-15,-1-1 0 0,6-2 2 0,-6 3 2 0,7 2-5 16,0-5 2-16,-2 3 2 0,2 2-5 0,0-1 4 16,6 0 0-16,0-1 0 0,-7 2-1 0,14-2-4 15,-7 1 4-15,6-3-5 0,0 3 5 0,2 0-5 0,-2-4 5 16,7 0-5-16,0 1 5 0,0-4-5 0,7 3 4 16,-1-3-4-16,-6 0 4 0,6-4-5 0,1 0 0 0,0 2 4 0,-1-4-4 0,1 2 4 15,0 0 0-15,-2-4-4 0,-4 4 5 0,-1-8-5 16,0 8 5-16,6-7-5 0,-13 3 5 0,8-2-4 0,-8 1 4 15,1-2 0-15,6-1-4 16,-6 1 0-16,-1 0 0 0,0-1 1 0,1 1 4 0,-7 3-4 16,7-3 3-16,-7 0 0 0,6 3 2 0,-6-3-2 15,0 3 0-15,0 1 2 0,0-2-3 0,0 3 0 16,0-2 3-16,0 4-3 0,0-4 0 0,0 4 0 16,0 0 0-16,0 0-1 0,0 0 1 0,0 0 0 0,0 0 1 0,0 0-2 0,0 0 0 0,0 0 0 15,0 0 2-15,0 0-2 0,0 4 0 0,0 0 0 16,0-2 0-16,0 3 0 15,0 2 0-15,0 0 0 0,0 1 0 0,0 2 0 0,0 1 0 16,0 0 0-16,0 0 0 0,0 4 0 0,0-4 0 0,0 4 0 0,0 0 0 0,0-5 2 16,0 5-2-16,0-1-1 15,0 1-1-15,0 0 2 0,0-4 0 0,0 8 0 0,0-4 0 16,0-5 0-16,0 9 0 0,0-5 0 0,0 1 0 0,0-1 0 16,0 1 0-16,0-1 0 0,0 2 0 0,6-3 0 15,-6-1-1-15,7 3 0 0,-7-5-3 0,7 2 2 0,-7-5-5 0,6 3-8 0,1-1-9 16,-7-3-4-16,0-2-11 0,6 0-13 0,-6-1-12 15,0 1-11-15,0-4-21 0,0 0-17 0,0 4-9 16,0-4 13-16,0 0 17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8:30.770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17729 16540 403 0,'-6'0'38'0,"6"4"3"0,-6-4-3 0,6 4 3 15,0-4 2-15,0 0-10 0,0 4 2 0,0-2-3 16,-7-2-1-16,0 0 1 0,7 5-1 0,-6-5-4 0,6 0-1 16,-6 0 1-16,-1 3-2 0,0-3-1 0,1-3 0 15,6 3-2-15,-7 0-1 0,7 0-2 0,-6-5-1 0,-1 5-3 16,7 0 0-16,-6-2-1 0,6-6-1 0,0 4 0 16,-7 1 0-16,7-1-3 0,0-4-1 0,0 6 5 15,0-6-6-15,0 1 3 0,0 3-1 0,0-4-1 16,7 5 0-16,-1-4 2 0,-6 2-1 0,7-2-1 0,6 0 0 15,-7 3 0-15,8-3-5 0,-2 3 0 0,2 1 5 0,5 3-5 16,-6-4 4-16,6 0-3 0,1 4-3 0,0 0 2 16,-1 0-2-16,1 0 4 0,0 4 0 0,-1 0-1 0,1-1-1 15,0 1-2-15,-2 3-1 0,-4 0 0 16,-1 4-2-16,-1-3 2 0,2 3 2 0,-8 0-2 0,8 3 0 0,-14-2-1 16,6-1 0-16,-6 3 1 0,0 1-1 0,-6-1 3 15,-2 2-1-15,2-2 0 0,-6 4 0 0,-2-3 0 0,1 0-1 16,0 3 0-16,0-3-2 0,-7-1 0 0,8 4 0 15,-8-3 1-15,1-1 1 0,5 2-2 0,-6-1 1 16,8-1 1-16,-1 1-2 0,-1-5-2 0,-4 5 1 0,10-4 0 16,-4-1 2-16,-2 2 0 0,8-1 0 0,-1-4 0 15,-5-3 0-15,12 4 0 0,0-4 0 0,-7-2 0 0,7 2 0 16,0-1 2-16,0-3-2 0,0 0 0 16,7 0 0-16,-1 5 0 0,0-5 0 0,7 3 1 0,-6-3-11 15,6 0 11-15,1 0 0 0,-2 4 0 0,8 0 2 0,-7-4-2 16,7 0-1-16,-2 0 0 0,-4 0-2 0,5 0 3 15,1 0 0-15,0 0 2 0,-1 0-3 0,1 0 1 16,0 0-1-16,-2 4 0 0,2-4 0 0,0 0 0 0,-1 0 0 16,1 0 1-16,-7 3-1 0,7-3 2 0,-8 0-2 0,8 0 0 15,-7 0 0-15,0-3 0 0,-6 3 0 16,6 0 0-16,0 0 0 0,-7 0 2 0,0 0-2 0,2 0 0 16,-2 0 2-16,-6 0-2 0,6 0 0 0,-6 0 0 0,0 0-1 0,0 0 0 15,0 0 1-15,0 0-3 0,0 0-6 0,0 0-7 0,0 0-7 16,0 0-11-16,0-4-12 0,0 4-16 0,0-4-17 15,0 4-25-15,0-4-25 0,-6 1 9 16,6-2 9-16,-6 5 17 0,6-3 7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4:10.1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4280 12221 426 0,'0'0'46'0,"-6"0"-7"16,6-3-4-16,0 3-6 0,0 0-6 0,0 0-12 0,0 0-5 15,6 0-11-15,1 0-8 0,-1 0-6 0,1 0-7 0,0 0-7 16,-1 0-9-16,0 0-19 0</inkml:trace>
  <inkml:trace contextRef="#ctx0" brushRef="#br0" timeOffset="446.75">2450 15738 408 0,'0'7'4'0,"0"1"-13"16</inkml:trace>
  <inkml:trace contextRef="#ctx0" brushRef="#br0" timeOffset="879.47">2625 17420 412 0,'0'7'35'0,"7"3"-7"15,-7-2-2-15,0-1-10 0,0 5-11 0,7-2-9 16,-7 5-14-16,6-4-5 0,-6 1-14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9:13.49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10953 5395 422 0,'0'0'41'0,"0"0"1"0,0 0 1 0,0 0 2 16,0 0-2-16,0 0-7 0,0 0 2 0,0 0-1 15,0 0-4-15,-6 0 4 0,6 0-4 0,0 0 2 0,0 0-2 16,0 0-3-16,0 0 0 0,0 0-3 0,0 0-2 16,0 0 2-16,0 0-2 0,0 0-2 0,0 0 1 0,0 0-3 15,0 0-2-15,0 0-2 0,0 0-2 0,0 0-2 0,0 0-1 16,0 0-2-16,0 0-1 0,0 0-1 0,0 0-1 15,0 0-1-15,0 0 0 0,0 0-1 0,0 0 0 16,0 0-1-16,0 0 0 0,0 0-1 0,0 0 0 16,0 0-1-16,0 0 0 0,0 0 0 0,6 0 0 0,-6 0 0 15,6 0 0-15,1 0-1 0,-1 0 0 0,1 0 0 16,6 0 0-16,-7 0 0 0,8 0 0 0,-2 0 0 16,2-3-1-16,-1 3 1 0,-1-3-1 0,2 3 0 0,-2 0 1 0,8-4-1 15,-7 0 0-15,1 1 0 0,4 3-2 0,-4 0-2 16,6-3 3-16,-7 3 2 0,-1 0 0 0,2-5 0 15,-8 1-2-15,7 4-2 0,-6 0 0 0,6 0 0 0,-7 0 1 16,1 0 0-16,-1 0 2 0,1-3 2 0,-7 6 0 16,6-3-4-16,0 0 0 0,-6 0 0 0,8-3 4 0,-2 3 0 15,-6 0 0-15,6 0-1 0,-6-4 0 0,7 4-1 16,-1 0-1-16,-6 0-5 0,7 0-2 0,-7 0-7 16,0 0-8-16,0 0-7 0,6 0-11 0,-6 0-11 0,0 0-11 15,-6 0-11-15,6 0-14 0,0 4-18 0,-7-4-12 16,7 3 14-16,-13 1 8 0</inkml:trace>
  <inkml:trace contextRef="#ctx0" brushRef="#br0" timeOffset="511.61">11018 5616 405 0,'0'0'48'0,"0"0"2"16,0 0-3-16,0 0 1 0,0 0-2 0,0 0-7 0,0 0-1 16,0 0-2-16,0 0-2 0,0 0 1 0,0 0-4 0,0 0 0 15,0 0 3-15,0 0-3 0,0 0 2 0,0 0-3 16,0 0-2-16,0 0 2 0,6 4-7 0,-6-4 1 15,0 0-2-15,7 3-7 0,-7-3 3 0,7 0-2 0,-1 0-2 16,1 0-1-16,-1 4-2 0,0-4-1 0,-6-4-1 16,14 8-1-16,-8-8-1 0,0 4-1 0,8 0-1 0,-8 0 0 15,7 0 0-15,1 0-1 0,-2 0 0 0,2 0-1 0,-2 0-5 16,2 0 5-16,-8 0 0 0,13 0-5 0,-12 0 4 16,6 0 0-16,0 0-5 0,0 0 5 0,0 0 0 15,0 0 0-15,0 0 0 0,1 0-5 0,-2 0 0 0,1 0 5 16,0 0-5-16,0 0 5 0,-6 0-3 0,6 0 3 15,-7 0-4-15,8 0 4 0,-8 0-4 0,0 0 4 16,-6 0 0-16,7 0 0 0,-1 0 0 0,1 0-1 0,-7 0 0 0,0 0-4 16,0 0 0-16,0 0 0 0,0 0 5 0,0 0-4 15,7 0 4-15,-14 0-5 0,7 0 5 0,0 0-1 16,0 0 0-16,0 0 0 0,0 0-4 0,0 0-3 0,0 0-7 16,0 0-10-16,0 0-15 0,0 0-18 0,0 0-23 15,-7 0-25-15,1-3-31 0,-1 3 6 16,-5-4 16-16,5 0 13 0,-6 0 11 0</inkml:trace>
  <inkml:trace contextRef="#ctx0" brushRef="#br0" timeOffset="8345">11748 5433 409 0,'0'0'24'0,"0"0"2"0,0 0 0 15,0 0-3-15,0 0 1 0,0 0-5 0,-6 0 2 16,6 0-5-16,0 0 5 0,0 0-3 0,-7 0 1 16,0 0 0-16,7 0-3 0,-6 0 2 0,-1 0-1 15,7 0 0-15,-6 0-1 0,6 0-1 0,0 0 3 0,-6 0 1 16,6 3 2-16,-8-3-2 0,8 0 1 0,0 0 0 15,0 0 2-15,-6 0-2 0,6 5 0 0,0-5-1 0,0 0 0 16,-6 0-3-16,6 0 3 0,0-5-2 0,0 5-1 16,0 0 2-16,0 0-1 0,6 0 0 0,-12 0-3 0,6 0-3 15,0 0 4-15,0 0-3 0,0 0 0 0,0 0 2 16,0 0-3-16,0 0-2 0,0 0-1 0,0 0 3 0,0 0-5 16,0 0 3-16,0 0-5 0,0 0 4 0,0 0-5 15,0 0 4-15,6 0 0 0,-6 0-1 0,6 0-1 16,2 0 0-16,-2 0-5 0,7 5 0 0,0-5 4 15,0 0 0-15,-1 0-5 0,8 2 0 0,0-2 1 0,6 5 2 0,-7-5 1 16,8 2-4-16,-8-2 0 0,8 4 5 16,-8-4-5-16,7 4 0 0,0 0 0 0,0-4 0 0,0 4 0 15,-7 0 3-15,7-4 2 0,1 0-1 0,-7 3-5 0,6-3 5 16,-7 4-5-16,1-4 5 0,-1 0-3 0,0 0-2 0,-5 0 3 16,-1 2-2-16,-1-2 2 0,2 0-3 0,-8 0 1 15,0 5 4-15,1-10-5 0,-7 5 3 0,7 5-2 16,-7-10 4-16,0 10-5 0,0-10 5 0,0 5-5 0,0 0 5 15,0 0-5-15,0 0 5 0,0 0-5 0,0 0 0 16,0 0 5-16,0 0-5 0,0 0 4 0,0 0-2 0,0 5-3 16,0-5 2-16,0 0-1 0,-7 0-3 0,7 0-6 0,-7 0-6 15,1 0-13-15,0 0-10 0,6 0-15 16,-14 0-19-16,8 0-17 0,0-5-26 0,-7 5-7 0,6-2 11 0,0 2 15 16,1-4 11-16</inkml:trace>
  <inkml:trace contextRef="#ctx0" brushRef="#br0" timeOffset="10111.62">12549 5443 401 0,'0'0'26'0,"0"0"-1"0,0 0-4 0,0 0 4 16,0 0-5-16,0 0-3 0,0 0 0 0,0 0-1 15,-6 0 3-15,6 0-5 0,-7 0 3 0,7 0 0 0,0 0 1 16,-6 0 2-16,6 0 0 0,0 0-1 0,-6 0-2 16,6 0-1-16,0 0 2 0,0 0 0 0,0 0-1 15,0 0-3-15,0 0 0 0,0 0 0 0,0 0-1 0,0 0 2 16,0 0-1-16,0-2-1 0,0 2 0 0,-8-5-3 16,8 2 2-16,0-1-3 0,0 0 0 0,0 0 0 0,0 1 0 0,0-4-1 15,0 3 0-15,0 1 3 0,0-6 1 16,8 6 0-16,-8 0 2 0,0-5 0 0,6 5-1 0,0-5 0 0,1 4-3 15,-1-3 0-15,1 4-1 0,-1-1-1 16,7 4 0-16,-7-3 0 0,2 3-3 0,4-4 2 0,2 4 2 16,-1 0-5-16,-7 0 4 0,7 0-5 0,0 4 0 15,0-1 5-15,-6 1-1 0,6-1 0 0,-7 4-1 16,7 2 0-16,-6-3-1 0,-1 5 0 0,-6 1-1 0,6-2 0 16,-6 1-4-16,0 0 0 0,0 1 2 0,0-2 2 15,-6 2-2-15,0-5 0 0,6 3-3 0,-13 2 2 0,6-5 3 16,1 0-3-16,-1 1 0 0,1-4 0 0,-8 3-2 0,2-4 5 15,5 1 0-15,-6-1-3 0,7-3 0 16,-1 4 0-16,1-4 1 0,-8 0 0 0,14 0 0 16,-6 0 0-16,0 0 1 0,6 0-1 0,0-4 1 0,0 8-1 15,0-4 1-15,0 0 1 0,0 0 0 0,0 0-3 0,0 0-2 0,0 0 0 16,6 0 1-16,0-4 4 0,1 4-5 16,0 0 5-16,-1 0-1 0,7 0-4 0,0 0 4 0,0 0-5 15,7 0 1-15,-7 0 4 0,0 0 0 16,0 0-3-16,-1 0 2 0,2 0 0 0,-1 4-2 0,0-4-2 0,0 4 0 15,0 0 5-15,-6-1-1 0,5 4 0 0,-5-2-4 0,0 1 4 16,5 2-5-16,-5 0 1 0,-1-1 4 0,-6 0 0 16,7 0-4-16,0 1 4 0,-7-1 0 0,0 0 0 15,0 1 0-15,0-1-1 0,0 0 1 0,-7-3-1 16,7 7 0-16,-7-7 0 0,1 3-2 0,-1 0-2 0,1 0 1 16,-7 1 2-16,6-1 2 0,-5-3-5 0,-2 2 3 15,1-1-2-15,0 2 0 0,0-4 1 0,1 2-1 0,-2-2 5 16,1-3-1-16,0 4 0 0,-6 0 0 0,5-4 0 15,2 0-4-15,-2 0 4 0,2 0-4 0,-1 0 0 0,-1 0 4 0,2 0-2 16,-2 0-2-16,8 0 4 0,-7 0-2 0,6 0 0 16,1 0 2-16,-1 0-5 0,1 0 0 0,0 0 3 0,6 0 0 15,0 0-4-15,-8 0 0 0,8 0-9 16,0-4-6-16,0 4-10 0,0 0-7 16,0 0-15-16,0 0-14 0,0 0-17 0,8 0-16 0,-8-4-22 15,6 4 3-15,0 0 11 0,1 0 13 0</inkml:trace>
  <inkml:trace contextRef="#ctx0" brushRef="#br0" timeOffset="10698.58">13240 5535 439 0,'-13'0'68'0,"7"0"0"0,-8-3-3 16,8 3-3-16,0 0-3 0,-2 0-6 0,2 0-4 16,0 3-3-16,0-6-5 0,-8 3-4 0,8 3-3 15,-1 1-4-15,1-4-1 0,6 7-6 0,-14-3-2 16,8 3 0-16,0-3-2 0,0 4-2 0,-2 2-3 0,8-3-3 15,-6 5-1-15,0-5 0 0,-1 0-1 0,7 4-1 16,0-3 0-16,-6 3-6 0,6-1 2 0,0-2 2 0,0 3-1 16,0 0 0-16,0-1-1 0,0-2 0 0,6 3 0 15,-6-1-1-15,7 2-1 0,-1-1 0 0,8-3 0 0,-8 3 0 16,6-1 0-16,2-2 0 0,5-1 0 0,1 1-1 0,-8-1 1 16,8-4-1-16,0-3 0 0,6 4-2 0,-7-4-2 15,8 3 5-15,-8-3-5 0,0-3 5 0,8-1-4 0,-8 1 4 16,8-1-4-16,-8-3 4 0,0 3-4 0,-6-3 4 15,7-1 0-15,-6-2-4 0,-8 2 1 0,6-3 4 16,-5 0 0-16,0-1-5 0,-1 2 3 0,-6-1-3 0,7 0 3 16,-7 0 0-16,0-4 2 0,0 4 0 0,0-4-1 15,-7 1-5-15,1 3 5 0,6-3-4 0,-14 2 4 0,8 1-4 16,0 0 4-16,-8-3 0 0,2 3 0 16,-8 4-1-16,7-4 0 0,-7 0 0 0,8 3 0 0,-8 2 0 15,0-3-3-15,7 6-2 0,-7-4 1 0,1 3 4 0,0 4 0 16,-1-3 0-16,7 3-5 0,-7 0 5 0,8 0-1 15,-8 0-4-15,7 3 0 0,-7-3 5 0,8 4-3 16,-2-2 1-16,1 3-5 0,1-2-3 0,-2 6-12 0,8-6-4 16,-8 4-13-16,8 0-15 0,-7 1-13 0,7-4-17 15,-1 3-20-15,7 0-23 0,-7 0 10 0,7 1 11 0,0-5 15 16</inkml:trace>
  <inkml:trace contextRef="#ctx0" brushRef="#br0" timeOffset="12226.84">13807 5623 406 0,'0'0'33'16,"0"0"-3"-16,0 0 0 0,0 0 3 0,0 0-2 0,0 0-5 15,0 0-2-15,0 0 1 0,0 0 5 0,0 0-1 0,0 0-1 0,0 0 3 16,0 0-1-16,0 0-4 0,0 0 2 0,0 0-1 0,0 0 0 16,0 0-3-16,0 0-1 15,0 0-3-15,0 0-1 0,0 0 5 0,0 0-4 0,0 0-1 16,0 0 2-16,0 0-1 0,0 0-1 0,0 0-2 16,0 0-1-16,0 0-3 0,0 0 0 0,0 0-1 0,0 0 1 15,0 0 1-15,6 0-2 0,-6 0-1 0,7 0-1 16,-1 0-1-16,8 0-1 0,-8 0-1 0,7 0-5 0,0 0 4 0,7 0-4 0,-7 0 4 15,6 0-5-15,0 0 4 0,1 0-5 0,0 0 2 16,-1 0-2-16,7 0 4 0,-6 0-5 0,-1 0 3 16,7 0-3-16,-6 0 5 0,6 0-5 15,-7 0 2-15,1 0-2 0,-6 0 4 0,5 0-4 0,-6 0-1 16,0 0 5-16,0 0-4 0,-6 0 4 0,5 0-5 0,-5 0 5 0,-7 0 0 16,7 0-5-16,-7 0 5 15,0 0-3-15,0 0-2 0,6 0 4 0,-12 0-4 16,6 0 5-16,0 0-5 0,0 0 5 0,0 0-5 15,0 0 5-15,0 0-2 0,0 0-3 0,0 0 0 0,0 0 5 16,0 0-5-16,-7 0 5 0,7 0-5 0,0 0 4 0,-7 0-4 0,7 0 4 16,0 0-5-16,0 0 5 0,-6 0-5 0,6 0 3 0,0 0-4 0,0 0-2 15,0 0-3 1,0 0-9-16,0 0-7 0,0 0-10 0,0 0-4 0,0 0-14 16,0 0-8-16,0 0-13 0,0 0-11 0,0 0-20 0,0 0-10 15,0 0 12-15,6 0 12 0</inkml:trace>
  <inkml:trace contextRef="#ctx0" brushRef="#br0" timeOffset="12976.37">14719 5554 412 0,'7'0'44'0,"-7"-4"-4"0,0 4 3 16,0 0-4-16,6-4-2 0,-6 0-8 0,7 1-1 0,-7 3 2 15,0-4 2-15,6-3-1 0,-6 4-3 0,7-1 0 16,-7-4-3-16,0 1 4 0,6 3-3 0,-6-2 2 0,0-3 0 16,0 1-4-16,0 2-4 0,0-1 1 0,0-1-2 15,0 0-1-15,0 1 1 0,0 0-5 0,0 0 3 0,-6-1-6 16,-1 1 4-16,1 0-3 0,-1 0-1 0,1-1 2 0,-7 5-3 15,6-8-1-15,-6 8-1 0,0-6 0 0,0 6 0 16,-6-4 1-16,5 3-3 0,2 1-2 0,-8 3 2 0,7-4 2 16,-7 4-1-16,8 0-1 0,-2 0-5 15,2 4 4-15,-8-1-4 0,7 1 3 0,-1 3-4 0,8-4 4 16,-8 6-5-16,8-6 5 0,-6 8-3 0,5-5 0 16,0 3-2-16,1-2 4 0,-1 0-3 0,7 0-2 0,0 4 5 15,0-4-5-15,0 0 5 0,0 5 0 0,7-4-5 0,-1 1 1 16,1-1 0-16,6 1 0 0,-1-3 0 0,2 2 5 15,-1-5-1-15,7 5 0 0,-8-4-1 0,8-4-4 16,0 3 0-16,-1-3 5 0,1 0-5 0,-8 0 1 0,8-3 4 16,0 3-2-16,-7-4-2 0,7-1 4 0,-8 2-4 15,2 0 5-15,-1-5-5 0,-7 5 4 0,1-5-4 0,-1 1 5 16,1 2-1-16,-1-1 0 0,0 3 0 0,-6-5 0 16,0 4-2-16,0-4-3 0,0 6 3 0,0-3 2 0,0 3-3 15,0-3 1-15,0 2 0 0,0-1 0 0,0 0-1 0,0 4 0 16,0 0 0-16,0-4 0 0,0 4 0 15,0 0 2-15,0 0-3 0,0 0 0 0,0 0 1 16,0 4 2-16,0 0-5 0,0 0 3 0,0-1-3 0,0 2 3 16,0 4-2-16,0-1 2 0,0 0 3 0,0 3-3 15,0-1-2-15,0 5 2 0,0-4 0 0,0 4 2 0,0-4-4 0,0 4 2 16,0 0 0-16,0-1 0 0,0 1 0 0,0-1 0 0,0 1 0 16,0 0 2-16,0-1-2 0,0 1-2 15,0-4 4-15,0 3-2 0,0-3 0 0,-6 1-2 16,6-2 2-16,0 2 0 0,0-1 0 0,0 0 2 0,-6-4-4 0,6 4 2 15,0-4 2-15,-7 4-5 0,7-4 4 16,0 0-4-16,0 1 4 0,-6-4-5 0,6 3 0 0,-7 1-1 0,7-6-1 16,-6 2-8-16,6 0-10 0,0 0-14 0,0-1-12 0,0 1-17 15,-7-4-20-15,7 0-17 16,0 0-23-16,0 0 9 0,-6 0 14 0,6 0 10 0</inkml:trace>
  <inkml:trace contextRef="#ctx0" brushRef="#br0" timeOffset="14025.18">15104 5634 433 0,'0'0'58'0,"-7"0"-3"0,7 0-1 0,-7 0 2 16,7 0-1-16,0 0-8 0,-6 0 1 0,6 0-3 16,0-3 0-16,-6 3-4 0,6 0-3 0,0 0 0 15,0 0-8-15,0 0 2 0,0 0-8 0,0-4 2 16,0 4-8-16,0 0-2 0,6 4 3 0,-6-4-2 15,13-4-6-15,-6 4 3 0,6-4-6 0,-1 4 3 16,8-3-1-16,0 3-6 0,6 0 4 0,-1-4-5 0,2 0 4 0,-1 4-5 16,0 0 2-16,0 0 2 0,0 0-6 15,1 0 5-15,-2 0-5 0,-5-4 0 0,-8 8 4 0,8-4-2 16,-6 0 1-16,-2 0 0 0,-5 0-5 0,-1 0 0 16,1 0 0-16,0 0 0 0,-7 0 0 0,0 0 4 0,0 0-4 15,0 0-3-15,0 0-6 0,0 0-5 0,0 0-11 16,-7 0-9-16,7 0-13 0,-7 0-7 0,1 0-10 15,-1 0-10-15,1 0-9 0,0 0-17 0,-8 0-11 0,2 0 12 16,4 0 11-16</inkml:trace>
  <inkml:trace contextRef="#ctx0" brushRef="#br0" timeOffset="14374.23">15149 5767 432 0,'0'0'61'0,"0"0"-1"0,0 0 3 0,0 0-4 16,0 0-5-16,0 0-6 0,0 0-2 0,0 0-4 0,0 3 2 15,0-6-5-15,0 3-2 0,0 3 0 0,6-3-4 16,1 0-3-16,0 0-8 0,-1 0 2 0,1 3-7 16,6 1-2-16,0 0 3 0,7-4-6 0,-8 3-2 0,1 1 1 15,7-4-4-15,0 4 0 0,-1-4 4 0,1 0-6 16,-8 0-1-16,8 0 4 0,0 0-1 0,-1 0-5 15,-6 0 4-15,0 0-5 0,1 0 0 0,-2 0 0 0,2 0 0 16,-2 0 0-16,-5 0 0 0,-1 0-1 0,8 0 1 0,-14 0 2 16,6 0 1-16,-6 0 0 0,0 0 0 0,0 0-1 15,6 0 0-15,-12 0-1 0,6 0 0 0,0 0-4 16,0 0-1-16,0 0 0 0,0 0 5 0,0 0-5 0,0 0-3 16,0 0-6-16,0 0-1 0,0 0-13 0,0 0-8 0,0 0-13 0,0 0-12 15,0 0-13-15,0-4-20 0,-6 4-25 16,6-4-2-16,-7 1 12 0,0 3 13 15,7-4 7-15</inkml:trace>
  <inkml:trace contextRef="#ctx0" brushRef="#br0" timeOffset="14847.95">15710 5591 421 0,'0'0'52'15,"0"0"2"-15,0 0-3 0,0 0 1 0,0 0-5 16,-7 0-6-16,7 0 0 0,0 0-2 0,0 0-4 16,0 0-3-16,0 0-3 0,0 0-2 0,0 0-2 15,0 0 3-15,0 0-5 0,0 0-2 0,0 0-4 0,0 0 1 16,0 0 1-16,7 0-2 0,-1 0 0 0,7 0-1 0,-7 0-1 16,8 0-6-16,-2 0 4 0,8 0-3 0,-7 0-1 0,7 0 1 15,0 0-2-15,-1 0-1 0,1 0-1 0,-1 0 0 16,0 0-1-16,-5 0 0 0,5 3-1 0,-6-3 0 0,0 4-1 15,1-4 1-15,-8 0-2 0,7 0 0 0,-7 2 0 16,-6-2 0-16,7 0 0 0,0 0 0 0,-7 0-1 16,0 0 1-16,0 0 2 0,0 0-3 0,0 0 0 0,0 0-1 15,0 0 0-15,0 0-9 0,0 0-5 0,0 0-8 16,0 0-5-16,-7 0-13 0,0 0-9 0,7 0-18 16,-6-2-13-16,-1 2-14 0,1-4-22 0,6 1 5 15,-6-2 12-15,6 2 12 0</inkml:trace>
  <inkml:trace contextRef="#ctx0" brushRef="#br0" timeOffset="15563.39">16185 5532 413 0,'0'-4'56'0,"0"8"0"0,0-4-4 16,0 0 0-16,0 0-3 0,0 0-9 15,0 0 1-15,0 0-2 0,0 0-2 0,0-4-4 0,0 4 1 0,0 0 1 0,0 0-1 16,0 0-1-16,0-3-4 0,0 3-1 0,0-4-4 16,0-1 2-16,0 2-7 0,6 0 3 0,-6-1-3 15,8 0-6-15,-2 1 1 0,0 0 0 0,1-2-1 0,6 5-6 16,-7-4-1-16,7 4 4 0,1-3-1 0,5 3-1 15,-6 0-1-15,0-5-1 0,7 5-3 0,-8 0 0 0,8 5-3 0,-7-5 5 16,0 3-6-16,0 1 5 0,1 4-5 16,-2-5 5-16,-6 5-5 0,8-2 5 0,-8 3-1 15,-6 1 0-15,7 1-5 0,-7 0 0 0,0-4 5 16,0 4 0-16,-7 0 0 0,1 1-5 0,0-5 4 0,-2 4 0 16,-4-4-5-16,6 1 6 0,-8-2-6 0,1 3 5 15,-7-3-4-15,8 2 4 0,-2-5-4 0,2 1 4 0,-2 4-4 16,-5-8 4-16,13 3-4 0,-8-3 2 0,2 0 0 15,5 0 0-15,0 0 1 0,1 0-1 0,-1 0 1 0,1 0-1 0,6 0 2 16,0 0-4-16,0 0 5 16,0 0-5-16,0 0 4 0,0 0-5 0,0 0 5 0,0 0-4 0,6 0 4 15,-6 0 0-15,7 0-2 0,-1 0-2 16,8 0 2-16,-8 0-3 0,7 0 5 0,0 0-4 0,0 0 4 0,0 0-4 16,0 0 4-16,1 4 0 0,-2-4-2 0,1 3 2 15,0 1-5-15,-6 3 5 0,5-3-4 0,-4 3 4 16,-2-3 0-16,0 4-5 0,8-1 5 0,-8-4-2 0,-6 4 1 0,6 1-2 0,-6 0-1 15,0-2 4-15,7 3-2 16,-7-3 2-16,0 2-2 0,0-1 2 0,-7 1-5 0,7-1 5 16,-6 0-2-16,0 0-3 0,-2 1 3 15,2-1 0-15,0 3 0 0,-8-6 2 0,2 4 0 0,-1-1-5 0,-1 1 1 16,2-1 5-16,-2-4-1 0,2 4-2 16,-2-2 0-16,1-2-2 0,1 1 2 0,-2 3 0 0,2-7 0 15,-2 4-3-15,-5-4 5 0,6 4 0 0,0-4-5 0,-1 0 5 16,2 0-3-16,-1 0 1 0,6 0-3 0,-6-8 2 15,0 5 0-15,6-1 2 0,-5 0-1 0,5 1-4 16,0-2-8-16,1-2-4 0,0 4-9 0,6-1-8 16,0-3-15-16,0 3-13 0,0 0-17 0,0-3-13 0,6 3-19 0,0 0-15 15,8-2 13-15,-8 2 13 0,7-3 12 16</inkml:trace>
  <inkml:trace contextRef="#ctx0" brushRef="#br0" timeOffset="16208.13">16955 5675 447 0,'0'-4'60'0,"6"0"1"15,-6 0 0-15,0 4-3 0,0-3-5 0,0 3-10 0,0-4-3 16,-6 0 0-16,12 1-3 0,-6 0-3 0,0-6-2 15,0 6 2-15,0-4-4 0,-6 3-2 0,6-7-1 16,-8 7 0-16,2-6-3 0,0 3-7 0,-1-1 2 0,-6 0-3 16,0 2-5-16,-7-6 3 0,8 5-5 0,-8-1-2 15,7 1 4-15,-7 0-6 0,0 0 4 0,8 2-5 0,-8-1 4 16,7 6-6-16,-7-4 0 0,8 4 4 0,5-4-5 16,-6 4 4-16,0 0-5 0,0 4 0 0,6-4 0 15,1 4 0-15,0 2 0 0,-8-1 4 0,14-1 0 0,-6 3 0 16,0-4-1-16,-1 8-5 0,7 0 1 0,0-4 0 15,0 4 0-15,0-3 4 0,0 3-4 0,7-5 0 0,-1 6 0 16,0-1 0-16,0 0 0 0,2-3 5 0,4-1 0 16,-5 0-1-16,6 0-5 0,6 1 5 0,-5-1-4 15,-2-3 4-15,8-4-2 0,-1 3-2 0,1-3 2 0,-6 0 2 16,5 4-5-16,0-4 3 0,0 0 0 0,-5-4 2 0,6 1-2 16,-8-1-2-16,1 1 2 0,-6-1 0 0,6 0 0 15,-7 0 1-15,2-3 0 0,-2 3-1 0,-6-2 0 0,6-3 1 16,-6 6-1-16,0-4 0 0,0 3 0 0,0 1 1 15,0-5-1-15,0 4-2 0,0 1 2 0,0-2 0 0,0 3 0 16,0-2 0-16,0 4 0 0,0 0 0 0,0-3 0 16,0 3-1-16,0 0 1 0,0 0-1 0,0 0 0 0,0 0 2 15,0 3-3-15,0-3 0 0,0-3 0 0,0 6 0 16,0-3 1-16,0 4-1 0,0-2-2 0,0 6 3 16,0-4 0-16,0 4 0 0,0-1 0 0,0 3 0 0,0-1 0 15,0 1 0-15,0 1 0 0,0 4 0 0,0-5 0 16,0 5 2-16,0-3-2 0,0 2 0 0,0 5-2 0,0-4 2 0,0 2 0 15,0 2 0-15,0-5 0 16,0 5 0-16,0-5 0 0,0 1 0 0,0-1 0 0,0 1-1 0,0 0 0 16,0-4 2-16,0 3-1 0,-6-2-5 0,6 3 4 15,0-9-7-15,0 5-12 0,0 1-17 0,0-5-12 16,0 0-25-16,0 0-24 0,0-3-39 0,0 0 7 0,0-4 14 16,0 0 14-16,0 0 10 0</inkml:trace>
  <inkml:trace contextRef="#ctx0" brushRef="#br0" timeOffset="19241.41">11005 8008 409 0,'-7'0'42'0,"7"0"3"15,0 0-1-15,0 0-3 0,-6 0 2 0,0 0-7 0,6 0 2 16,-7 0-1-16,7 0-3 0,-7 0-3 0,7 0 3 16,-6 0-1-16,6 0 2 0,-7 0-3 0,7 0-1 0,0 0-4 15,0 0 2-15,0 0-1 0,-6 0 0 0,6 0-1 16,0 0-3-16,0 0-3 0,-6 0-2 0,6 0-2 0,0 0-6 15,0 0 3-15,0 0-4 0,0 0-3 0,0 0-1 16,0 0-1-16,0 0 0 0,0 0-1 0,0 0 5 0,0 0-5 16,0 0 4-16,0 0-6 0,6 0 2 0,-6 0 2 15,6 0-5-15,1 0 5 0,6 0-5 0,0 0 4 0,0 0-5 16,6 0 2-16,1 0 2 0,-1 0-2 0,7 0 2 16,1 0-6-16,-1-4 5 0,6 4-2 15,-5 0-3-15,5 0 5 0,-6 0-4 0,7 0 2 0,-7 0 2 0,0 0-5 16,-7 0 2-16,1-4 2 0,0 8-4 0,-1-4 4 15,-6 0-4-15,0 0 4 0,1 0-5 0,-8 0 5 0,0 0-2 16,0 0-3-16,-6 0 0 0,0 0 5 0,0 0-5 16,0 0 5-16,0 0-5 0,0 0 4 0,-6 0-1 15,0 0-5-15,0 4-2 0,-2-4-9 0,2 4-7 16,-7-1-7-16,0 2-7 0,6-5-6 0,-12 2-9 0,12 3-8 16,-5-3-11-16,-2 2-7 0,1-4-15 0,7 4-13 15,-7 0 2-15,6 0 10 0,1-4 12 0</inkml:trace>
  <inkml:trace contextRef="#ctx0" brushRef="#br0" timeOffset="19650.98">11063 8179 402 0,'0'0'63'0,"0"0"-1"0,0 0-3 15,0 0-3-15,0 0-1 0,0 0-9 0,0 0 0 0,0 0-6 16,0 6 1-16,0-6 0 0,0 2-6 16,7-2 1-16,-7 4-2 0,7-4-5 0,-1 0 2 0,0 4-4 0,2-4-2 15,4 0-3-15,-5 0-3 0,6 0-2 16,0 0-6-16,7 0-1 0,-8 0 1 0,2 0 1 16,5 0-1-16,1 0-2 0,-1 0-1 0,1 0 0 0,6 0-1 15,-6 4-1-15,-1-4-1 0,7 0 0 0,-6 0-5 16,6 3 0-16,-7-3 2 0,1 0 2 0,6 4-1 0,-7-4-2 0,-6 0 2 15,6 0-2-15,1 0-3 0,-6 0 3 16,-2 0-2-16,1 0 4 0,-6 0 0 0,0 0-1 0,5 0-5 16,-12 0 1-16,6 0 0 0,-6 0 5 0,0 0 0 0,0 0-1 15,0 0 0-15,0 0 0 0,0 0 0 0,0 0 0 16,0 0-1-16,0 0 0 0,0 0 0 0,0 0 0 16,0 0-1-16,0 0 0 0,0 0 0 0,0 0-1 0,0 0 0 15,0 0-1-15,0 0-6 0,0 0-4 0,0 0-11 0,0 0-10 16,0 0-10-16,-6 0-15 0,6 0-18 0,0 0-19 15,-6 0-23-15,0 0-10 0,6 0 17 0,-7-4 14 16,0 1 11-16</inkml:trace>
  <inkml:trace contextRef="#ctx0" brushRef="#br0" timeOffset="26945.54">11780 8041 413 0,'0'0'25'0,"-6"0"-1"16,6 0 5-16,0 0 0 0,-6 0 7 0,6 0-7 0,-8 0 4 16,8 0-2-16,0 0 4 0,-6 0 2 0,6 0-3 15,0 0 2-15,-6 0-1 0,6 0-3 0,0 0 1 0,0 0 0 16,-6 0-3-16,6 0 2 0,0 0-2 0,0 0-5 15,0 0 1-15,0 0 1 0,-7 0-2 0,0 0-7 16,7 0-2-16,-6 0 0 0,6 0 1 0,0 0-2 0,-7 0-2 16,7 0-5-16,0 0-1 0,0 0-1 0,0 0-1 15,0 0 0-15,0 0-1 0,0 0 4 0,0 0-5 16,0 0-9-16,0 0 9 0,0 0 0 0,0 0 0 0,0 0 4 16,7 0-5-16,-7 0 4 0,6 0-1 0,1 4-2 0,0-4-3 15,-1 4 5-15,6-4-1 0,2 0-4 16,-1 0 4-16,0 0-5 0,0 0 5 0,7 3-3 0,-1-3-2 15,-6 0 4-15,7-3-5 0,-1 3 5 0,1 0-2 16,-1 0-3-16,1 0 5 0,0 0-5 0,-8 0 5 0,8 0-5 16,-7 0 5-16,0 0-5 0,0 0 2 0,1 0 3 0,-8 0-5 15,0 0 2-15,0 0 2 0,1 0-4 16,0 0 5-16,-7 0-5 0,0 0 2 0,0 0 2 0,6 0-4 16,-6 0 4-16,0 0-4 0,0 0 4 0,0 0-4 0,-6 0 3 15,6 0-1-15,0 0 0 0,0 0 0 0,0 0 2 16,0 0 0-16,0 0-5 0,0 0 5 0,0 0-5 0,0 0 2 15,0 0-2-15,0 0 4 0,0 0-5 0,0 0 0 16,0 0 2-16,0 0-3 0,0 0-3 0,0 0-7 16,0 0-9-16,0 0-14 0,0 0-7 0,0 0-15 0,0 0-13 15,0 0-11-15,0-4-13 0,0 4-15 0,0-4 2 0,0 0 11 16,0 4 12-16</inkml:trace>
  <inkml:trace contextRef="#ctx0" brushRef="#br0" timeOffset="27653.22">12301 7843 407 0,'0'-4'73'16,"0"1"-4"-16,0-1 5 0,0 4-7 0,0-4-3 0,0 4-4 0,0 0-7 15,0 0-2-15,0 0-5 0,0-4-5 0,0 4-5 16,0 4-4-16,0-4-3 0,0 0-3 0,0 0-3 0,0 0-3 15,0 0-6-15,0 4-2 0,0 0-1 16,0-1-2-16,0 1-1 0,0 3 0 0,0-3 1 0,0 3 1 16,0 4-5-16,0-4 4 0,0 5-2 0,-6-4-5 15,6 1 2-15,0 3-2 0,0-1 4 0,6 1-5 0,-6-2 2 0,7 1-1 16,-7 0 2-16,0 4-4 16,0-5 2-16,7 2 0 0,-7 3-1 0,6-5-2 0,-6 2 0 15,7-3 0-15,-7 7 0 0,0-5 0 0,6-1 5 16,-6 2 0-16,7-1-1 0,0-4 0 0,-7 4-1 0,6-4 0 15,-6 1 0-15,6-1 0 0,0 0-1 0,2 1 1 0,4-4-1 0,-5 4 0 0,6-6 0 16,0 2 0 0,-7-4-1-16,8 0 0 0,-2 4 0 0,-5-4-4 0,6 0 0 15,0 0 1-15,-7 0 4 0,8-4 1 0,-8 0-1 16,8 2 0-16,-8-4 0 0,0 4-2 0,7-2-2 0,-6-4 0 16,-1 1 3-16,-6 0 2 0,7-1-2 0,-1-3 2 0,0 4-5 0,-6 0 0 15,0 0 5-15,0-1 0 0,8-2 0 0,-8 2 0 0,0 1 0 16,0-1 0-16,0 2-3 15,0-2 1-15,-8 1-3 0,8 3 5 0,0-4-2 16,0 4 0-16,0-2 0 0,0 1 2 0,0 5-2 0,0-2 0 16,0 2-2-16,0 0 2 0,0 0 0 0,-6 0 2 0,6 0-5 0,-6 0 3 0,6 0 0 15,-7 2 0-15,1 3 1 16,6-3-3-16,-7 2 2 0,7 4 3 0,-6 0-3 16,6 1 0-16,-7 3 2 0,7-1-2 0,0 1 0 0,0-2 0 15,0 1 0-15,0 4 0 0,0-1 0 0,0-3 0 16,0 5 2-16,0-1-2 0,0-1 0 0,0 1 0 0,7 3 0 15,-7-7 2-15,0 7-2 0,6-4 0 0,-6-3 0 16,7 9 0-16,-1-6 0 0,-6-3 2 0,7 3-2 0,-7 5 0 16,0-9 2-16,0 6-2 0,0-2-1 0,6-7 2 15,-6 8-2-15,0-8 0 0,0 4 0 0,0-4-2 16,0 0 4-16,6 0-4 0,-6-7 4 0,0 5-4 0,0-2 4 16,0-3-5-16,0 4 5 0,0-4-5 0,0 0 4 0,0-4-5 0,0 4 1 0,0 0-4 0,0 0-7 15,0 0-8 1,0 0-13-16,0-3-8 0,-6-2-11 0,6 3-15 0,-6-5-15 0,6 2-17 15,0-2-20-15,-7-1 5 16,7 1 16-16,-6 0 14 0</inkml:trace>
  <inkml:trace contextRef="#ctx0" brushRef="#br0" timeOffset="30369.32">12862 8195 426 0,'-7'0'50'15,"7"0"3"-15,0 0-1 0,-6-4 2 0,6 4 0 16,0 0-7-16,0-4 0 0,-7 4-1 0,7-2-4 0,0 2 1 15,0 0-1-15,0 0-4 0,0-6-6 0,0 6-2 0,0 0-4 16,0 0-3-16,0 0-3 0,0 0 2 0,0 0-2 16,0 0-2-16,0 0-2 0,0 0-2 0,0 0-2 15,0 0-1-15,0 0-1 0,0 0-1 0,0 0-1 16,7 0-1-16,-1 0 0 0,8 0-3 0,-2 0-3 0,2 0 2 0,5 0 2 16,1 0-3-16,0 0-2 0,6 0 0 0,-7 0 0 0,7 0 2 15,-6 0 0-15,6 0-3 16,-7 0 0-16,1 0 1 0,0 0 0 0,-8 0 0 0,8 0 0 15,-7 0 0-15,-1 0 0 0,-4 0-1 0,-2 0 1 0,-6 0 0 16,6 0 0-16,-6 0 4 0,0 0-3 0,0 0-2 16,0 0 2-16,0 0 0 0,-6 0 2 0,6 0-1 15,-6 0 0-15,-2 0-1 0,2 0 0 0,0 0-1 0,0 0-1 16,-8 0-5-16,1 0-3 0,7 0-12 0,0 0-9 0,-2 0-7 16,2 0-16-16,0 0-12 0,6 0-16 0,0 0-15 15,-6-2-22-15,6-2 1 0,0 1 12 0,6-2 13 16</inkml:trace>
  <inkml:trace contextRef="#ctx0" brushRef="#br0" timeOffset="30964.6">13169 7960 445 0,'0'-3'68'0,"-7"-1"-4"0,7 0 1 0,0 0-5 16,0 4-1-16,-7-2-9 0,7-2-5 16,0 4 1-16,0 0-5 0,0 0-2 0,0 0-5 0,-6 0-4 0,6 0 1 15,0 0-7-15,0 0 1 0,0 0-5 16,0 0 0-16,0 0-7 0,6 0-1 0,-6 0 3 0,0 0-6 0,7 0 3 16,0 0-5-16,5 0 3 0,-6 0-5 0,8 0 2 15,6 0 1-15,-1 0-1 0,-6 0 0 16,13 0-1-16,-6 0-1 0,6 0 0 0,-6 0-1 0,5 0 0 15,-5 0-1-15,6 0 0 0,0 0-1 0,-7 0 0 0,1 0 0 0,0 0 0 16,-1 0-5-16,1 0 5 0,-8 0 0 16,2 0-3-16,-1 0-2 0,0 0 1 0,-7 0 0 15,1 0 3-15,-1 0 2 0,-6 0 0 0,7 0-1 16,-7 0-2-16,0 0 0 0,0 0 0 0,0 0 0 16,0 0 0-16,0 0 0 0,0 0 0 0,0 0 0 0,0 0 2 15,0 0-2-15,0 0 0 0,0 0 0 0,0 4 0 0,0-2 2 16,0-2-2-16,0 8 0 0,0-4 0 0,0 3 2 15,-7 1-2-15,7-1 0 0,0 0 0 0,0 4 0 0,0 0 0 16,-6 1 0-16,6-3 0 0,0 7-2 16,0-3 2-16,0 3 0 0,0-1 0 0,0 3 0 0,0-3 1 15,-7 3 0-15,14 0-1 0,-7 3 0 0,0-1 0 16,0-5 0-16,0 3 0 0,0 0 3 0,0 1-3 0,0-5 0 16,0 1 0-16,0 2-2 0,0 3 2 0,0-6 0 15,6 1 0-15,-6-1 0 0,0-2 2 0,0 2-2 0,0 1 0 16,7-5 0-16,-7 1 0 0,0-3 0 0,-7 0 0 0,14-1 0 15,-14 0 0-15,14-4 0 0,-14 5 0 0,7-4-1 16,0-4 0-16,0 0-2 0,0 0 3 0,0 3-1 16,0-3 2-16,0 0-5 0,0-3 5 0,0 3-5 15,0 0 3-15,0-4-4 0,0 0-8 0,0 4-11 0,0-4-9 16,0 1-12-16,-6-2-11 0,6-2-15 0,0 5-17 0,0-6-18 16,-7 0-18-16,7 4 11 0,0-3 10 0,0 0 15 15</inkml:trace>
  <inkml:trace contextRef="#ctx0" brushRef="#br0" timeOffset="31459.51">13970 8187 413 0,'0'0'67'0,"0"0"-1"0,-7 0-3 15,7 0 4-15,0 0-3 0,0 0-12 0,0 0-2 0,0 0 1 0,0 0-3 0,0 0-4 16,-6 0-9-16,6 0 0 0,0 0-8 0,0 0-3 16,6 0 1-16,-6 0-6 15,-6 0-3-15,12 0 3 0,-6 0-6 0,7 0 2 0,-1 0-6 16,7 0 4-16,0 0-6 0,1 0 3 0,5 0-5 16,1 0 4-16,6 0-3 0,0 0-1 0,-7 0-1 0,7 0-3 15,0 0 5-15,0 0-5 0,-6 0 4 16,-1 0-5-16,7 0 2 0,-6 0-2 0,-7 0 4 0,1 0-5 15,-2 0 4-15,-6 0-4 0,1 0 3 0,0 0-4 16,-7 0 4-16,0 0-5 0,6 0 0 0,-6 0 0 0,-6 0-3 16,6 0-8-16,-7 0-8 0,0 0-10 0,1 0-7 0,0 0-16 15,0 0-9-15,-8 0-11 0,8 0-8 0,-7 0-14 0,-1 0-12 16,2 0-1-16,5 0 13 0,-6 0 14 16</inkml:trace>
  <inkml:trace contextRef="#ctx0" brushRef="#br0" timeOffset="31785.72">14002 8364 405 0,'0'7'69'0,"0"-4"-2"0,0 5 0 0,0-5 0 16,0 2-4-16,6-2-6 0,-12-3-4 0,12 3-5 0,-6 1-4 15,8-4-1-15,-2 4-8 0,-6-4 0 0,6 0-6 16,8 0-3-16,-8 0-5 0,7 0 2 0,0 3-7 15,0-3 2-15,1 4-6 0,5 0 3 0,-6-8-6 0,0 8 3 16,7-4-5-16,-1 4 1 0,-6-4-1 0,6 0 2 16,-5 0-5-16,-2 0 3 0,8 0-5 0,-7 0 4 15,0 0-5-15,6 0 4 0,-11-4-5 0,4 4 5 0,1-4-5 0,-6 4 4 0,6 0 0 16,-7 0-5-16,1 0 5 16,0-4-5-16,-7 4 4 0,0 0 0 0,6 0-5 15,-6 0 4-15,0 0 0 0,0 0-5 0,0 0 5 0,0-3-5 16,0 3 0-16,-6 0 3 0,12 0-6 0,-6 0-5 0,0 0-12 15,0 0-8-15,-6-4-14 0,6 4-15 0,0 0-14 0,-7 0-16 16,0-4-19-16,1 1-13 0,-1 3 10 16,1-3 13-16,-8 3 12 0</inkml:trace>
  <inkml:trace contextRef="#ctx0" brushRef="#br0" timeOffset="34373.44">14719 8095 419 0,'0'0'36'0,"0"0"-1"0,-6-2 3 16,6 2 0-16,0 0 0 0,-7 0-2 0,7-4-3 15,0 8 3-15,-7-8-3 0,7 8 2 0,-6-8-3 16,0 4 1-16,6 0-2 0,-7 0-3 0,7 0 1 16,0-4-1-16,-7 4-2 0,1-4 2 0,0 4-1 0,6 0-4 15,-7 0 1-15,1 0-3 0,6-3-1 0,-7 3 0 16,7 0-1-16,0 0-2 0,0 0-2 0,0 0-2 16,0 0-1-16,0 0-1 0,0 0-1 0,0 0-6 0,0 0 4 15,0 0-5-15,7 0 0 0,-1 0 0 0,1-4-1 0,-1 4 0 16,7-4 2-16,0 4 2 0,-13 0-6 0</inkml:trace>
  <inkml:trace contextRef="#ctx0" brushRef="#br0" timeOffset="34563.25">14745 7972 1255 0,'19'-4'10'0,"-5"0"0"0,5 0-5 16,1 4 4-16,0 0-5 0,-1-3-3 0,0 3 3 0,1 43-1 16,-7 2-5-16,7-45 5 0,-8 0-5 0,2-4 1 0,-1 4 4 15,-1 0-5-15,-4 0 5 0,-2 0 0 0,0 0-1 16,-6 0 0-16,0 0-5 0,7 0 5 0,-7 0 0 0,0 0 0 16,0 0 0-16,0 0 0 0,0 0-1 0,0 0 0 0,0 0 0 15,0 0 0-15,0 0 0 0,0 0 0 16,-7 0-1-16,7 0-4 0,0 0 5 0,0 0 0 15,0 0-5-15,0 0 0 0,0 0 4 0,-6 0 0 0,6 0-5 16,0 0 3-16,0 0-4 0,0 0-8 0,0 0-8 16,0 0-7-16,0 0-9 0,-6 0-13 0,12 0-12 0,-6 0-8 0,0 0-16 15,0-4-17-15,0 0-18 0,6 4 15 0,-6-4 8 16,7-3 16-16</inkml:trace>
  <inkml:trace contextRef="#ctx0" brushRef="#br0" timeOffset="35285.24">15169 7872 404 0,'0'-2'67'0,"0"-3"6"16,-7 1-3-16,7 4-1 15,0 0-6-15,0-3-3 0,7 3-6 0,-7 0-1 0,-7 0-10 16,7 0-1-16,0 0-7 0,7 0-6 0,-7 0 1 15,0 0-7-15,0 0 1 0,0 0-7 0,0 0 3 0,0 0-7 16,0 0 3-16,0 0-6 0,0 0 3 0,0 0-6 0,0 0 2 16,0 0-1-16,0 0-1 0,0 0 1 0,0 3-5 15,0 1 4-15,0 1-5 0,0-5 4 0,0 6-5 16,0-6 0-16,0 3 4 0,0 1 0 0,0-4-3 0,0 0 0 0,0 0-3 0,0 0 3 0,0 0 2 16,0 0-3-1,0 0 0-15,0 0 0 0,0 0 0 0,0 0 2 16,0 0-3-16,0 0-2 0,0 0 3 0,0 0 1 0,0 0 0 0,0 0-1 15,0 0-5-15,0 0 5 0,0 0-4 0,0 0 4 16,0 0-5-16,0 0 5 0,6 0-5 0,-6 0 4 0,7 4-4 16,-7-4 4-16,0 0-3 0,6 0 2 15,-6 0 0-15,0 4-3 0,0-4 1 0,7 0 0 16,-7 0 1-16,7 0 2 0,-7 0-2 0,0 0 0 16,6 0 0-16,-6 0 1 0,0 0-1 0,0 0 2 0,0 0 1 0,0 0 3 15,0 0-4-15,0-4 4 0,0 4-2 16,0 0 0-16,0 0 2 0,0 0-5 0,0 0 5 0,0 0-2 15,0 0-3-15,0 0 5 0,0-4-5 0,0 8 4 16,0-4-5-16,0 0 5 0,0 0 0 0,0 0-1 0,0 0-2 0,0 0-2 0,0 0 5 16,0 0-1-16,0 4 0 15,0 0 0-15,0 0-2 0,0-1 0 0,0 3 2 16,0 2 0-16,0 0-2 0,0 3-2 0,0-1 2 0,0 2 2 16,0-5 0-16,0 4-2 0,0 4 0 0,0-5 2 0,0 2-5 15,0 3 5-15,0-1-2 0,0 1 0 0,0-1 2 16,0 1-2-16,0 0 0 0,0 3 0 0,0-4 0 0,0 5 0 15,0 0 0-15,0-2 0 0,0 6-2 0,0-5 2 16,0 4-2-16,0 0 2 0,0 0 3 0,0-4-3 0,0 7 0 16,-6-2 0-16,6-5 2 0,0 4 0 0,0-3-2 15,0 2 2-15,0-5-3 0,-7-2 0 0,7 1 0 0,0-1 0 16,0-2 0-16,0-6 3 0,0 2-3 0,0-2 0 16,0-1-3-16,0-1 3 0,0-1 1 0,0-3-4 0,0 0 4 15,0 4-4-15,0-4-3 0,0 0-2 0,0 0-9 16,0-4-11-16,0 4-9 0,0-3-11 0,0-1-16 15,-7-1-14-15,7-1-15 0,7-2-17 0,-7-3-7 16,0 0 11-16,7-3 13 0,-7-2 7 0</inkml:trace>
  <inkml:trace contextRef="#ctx0" brushRef="#br0" timeOffset="35662.86">15410 7920 411 0,'0'-7'70'0,"0"2"0"15,0 3-3-15,0-2 0 0,0 1-6 0,0-1-5 16,0 4-5-16,0-4-3 0,0 4-1 0,0 0-9 16,0 0-4-16,0 0-4 0,0 0-4 0,0 0-2 0,0 0-3 15,0 0-2-15,0 4-2 0,0-4 2 0,-7 4-2 16,7-1-1-16,0 3-3 0,-6 2-1 0,6 0-3 15,0 3-3-15,0-1-1 0,0 5 2 0,-7-3-1 16,7 2-3-16,0 0 2 0,0 1-3 0,0 3 2 0,7-2 2 16,-7-1-3-16,-7 2-2 0,14 2 2 0,-7-1-3 0,0 0 3 0,0 0 1 15,0 1 0-15,6-1-2 0,-6 1-1 0,7 3 0 0,-7-4-2 16,6 4 2-16,-6-4 2 16,0 0 0-16,7 1-3 0,-7-1 0 0,6 1 1 15,-6-1 1-15,0 0-2 0,0-3 0 0,0-1 0 0,6 1-1 16,-6-1 2-16,8-2-5 0,-8-1 4 0,0 3-4 0,0-7-2 0,0 2-1 0,0-3-8 15,-8 2-14-15,16-2-5 0,-16-1-12 16,8-5-16-16,0 0-11 0,-6 0-15 0,6 0-15 16,-6 0-17-16,-1 0 10 0,7-8 10 0,-6 5 11 15</inkml:trace>
  <inkml:trace contextRef="#ctx0" brushRef="#br0" timeOffset="36481.75">14634 8022 408 0,'7'0'37'16,"-7"0"1"-16,0 0 2 0,7 0-5 0,-7 0 2 15,0 0-6-15,0 0-1 0,6 0 2 0,-6 0-2 0,7 0 1 16,-7 0-2-16,0 0-1 0,0 0 1 0,0 0-1 15,0 0-3-15,0 0-2 0,6 0-1 0,-6 0-2 0,6 0-2 16,-6 0 3-16,7 0-5 0,-7 0 3 0,7 0-6 16,-1 0 4-16,7 0-4 0,-6 0-1 0,-1 0 0 15,1 0 1-15,6 0-1 0,0 0-1 0,-7 0-1 0,8 0 0 16,-2 0-1-16,8 0-5 0,-7-2 4 0,0 2 0 16,0 0-5-16,7 0 4 0,-8 0-1 0,8 0 0 15,-7 0-5-15,1 0 4 0,-2 0 0 0,1 0-5 0,0 0 4 16,0 0 0-16,-7 0-5 0,2 0 5 0,-2 0-1 15,0 0-2-15,-6 0-2 0,7 0 0 0,-7 0 2 0,0 0 2 16,0 0 0-16,0 0-2 0,0 0-1 0,-7 0 3 16,1 0-1-16,0 0-2 0,6 0 0 0,-8 0 0 0,-4 0 0 15,5 0 2-15,1 0 0 0,-8 0-2 0,2 0 0 0,6 0-1 16,-8 0 1-16,1 0-2 0,6 0 4 0,-6 0-2 16,1 0 0-16,5 0 0 0,-6 0 0 0,7 0-3 0,-8 0 3 15,8 0 2-15,-1 0 0 0,1 0 0 0,-7 0-1 16,13 0 0-16,-7 0-2 0,1 0-2 0,0 0 3 0,6 0 2 15,0 0-3-15,0 0 3 0,0 0 0 16,-8 0-1-16,8 0 0 0,0 0 0 0,0 0-2 0,0 0 0 0,-6 0 2 16,6 0-2-16,-6 2 0 0,6-2-3 15,0 0 3-15,0 0 2 0,0 0-5 0,0-2 5 0,0 2-6 0,-7 0 3 16,7 0-5-16,0 0-1 0,0 0-9 16,0 0-7-16,0 0-10 0,0 0-13 0,0 0-15 0,0 0-19 15,-6 0-21-15,12 0-19 0,-6 0 8 0,-6 0 15 0,6 0 8 16</inkml:trace>
  <inkml:trace contextRef="#ctx0" brushRef="#br0" timeOffset="38652.07">14745 8066 403 0,'-6'0'18'0,"6"-2"4"0,0 2 0 16,-7 0 2-16,7 0 0 0,-6 0-9 0,6 2 3 0,-7-4 0 0,7 2 1 0,-6 0 0 0,6 0-6 16,0 0 4-1,0 0-2-15,-7 0 0 0,7 0 2 0,0 0-4 16,-7 0 2-16,7 0 2 0,0 0-2 0,0 0-1 0,-6 0 2 16,6 0-5-16,0 0 0 0,-6 0 2 0,6 0 1 15,6 0-3-15,-6 0 0 0,0 0 0 0,0 0 0 16,-6 0-2-16,12 0 0 0,-6 0 5 0,-6 0-2 0,6 0-2 0,0 0 2 15,0 0 0-15,0 0-3 0,0 0 4 16,0 0-5-16,0 0 0 0,0 0 3 0,6 0-1 0,-6 0 0 16,6 0 0-16,-6 0-3 0,7 0 2 0,0 0 2 15,-1-6-3-15,7 6-3 0,-6-2 4 0,6 2-5 0,-1-4 5 16,-4 1-1-16,11-1-1 0,-6 4-1 0,0-4 0 16,0 4-1-16,0 0-1 0,0 0-4 0,0-4 4 15,0 4-4-15,0 0 4 0,-6 0-1 0,-1 0-2 0,0 0 2 16,2 0-1-16,-8 0 0 0,6 0-2 0,-6 0 2 15,0 0-4-15,0 0 0 0,0 0 5 0,0 0 0 0,0 0-5 0,0 0 3 0,0 0-2 0,-6 0 0 16,6 0 0 0,-8 0 0-16,2 0 1 0,0 0 4 0,-1 0-1 0,0 0-2 0,-6 0 0 0,1 0 0 15,5 0-3-15,-6 0 0 0,0 0 5 0,0 0-2 16,0 0 0-16,6 0-3 0,-6 0 5 16,1 0-5-16,4 0 3 0,-4 0 2 0,5-4-5 15,1 4 5-15,-7 0-5 0,6 0 5 0,1 0-2 0,6 0-1 16,-7 0 1-16,7 0-3 0,-7 0 5 0,7 0-6 15,0 0 5-15,0 0-5 0,0 0 5 0,0 0-2 16,0-4-2-16,0 4 4 0,0 0-2 0,7 0-2 0,-7-2 5 0,7 2-3 0,6 0-2 16,-7 0 4-16,7 0-4 15,-6 0 2-15,13 0 2 0,-8 0-4 0,1 0 4 0,0 0-2 0,0 0 0 0,1 0 0 0,-8 0 0 16,7 0-2 0,-6-5 4-16,5 5-2 0,-5 0 0 0,-1 0-2 0,1 0 4 0,-7 0-4 0,7 0 5 15,-7 0-3-15,0 0 0 16,0 0-2-16,0 0 3 0,0 0 2 0,0 0-3 15,-7-2-2-15,7-3 4 0,-7 5-4 0,1-3 4 0,-1 3-2 16,1 0-2-16,-7-4 4 0,0 4-2 0,0 0 0 16,0-4 2-16,6 4-2 0,-6 0-2 0,0 0 4 15,1 0-2-15,4-4-2 0,-4 4 4 0,5 0-2 0,1 0-3 16,-1-3 3-16,1 3 0 0,-1 0 2 0,7 0-5 16,0 0 5-16,0-4-5 0,-6 8 5 0,12-8-1 0,-6 4-3 15,0 0-4-15,0 0-2 0,0 0-7 0,0 0-7 16,7 0-10-16,-1 0-13 0,1 0-11 0,6 0-14 0,-7 0-25 15,8 0-20-15,5 0 9 0,-6-3 12 0,0-1 8 16</inkml:trace>
  <inkml:trace contextRef="#ctx0" brushRef="#br0" timeOffset="40484.78">16185 6205 425 0,'0'0'38'0,"-6"-2"-1"0,6 2-4 0,0 0 1 16,-7 0-4-16,7 0-4 0,0-5-3 0,-6 5-1 0,6 0-1 16,-7 0-2-16,1 0-1 0,6 0 1 0,0 0-1 15,-7 0-2-15,7 0-1 0,0 0-1 0,-6 0-3 0,6 0-1 16,-7 0 0-16,7 0-1 0,-7 0 0 0,1 0-1 0,6 0 0 15,-6 0-1-15,-1 0 0 0,0 5-1 0,1-5-1 16,0 2 4-16,-1-2 0 0,1 4 0 0,-1-4-4 16,0 0 4-16,1 0-2 0,0 0-2 0,-2 4 2 0,2-4 0 15,0 0 0-15,0 0 2 0,-1 0-1 0,7 0-1 16,0 0-1-16,-7 0 0 0,7 0-1 0,0 0 0 0,0 0 0 16,7 0-1-16,0 0-3 0,-1 0-2 0,6 0 0 15,2 0 1-15,6 0 0 0,-1 0 4 0,1 0 0 0,6 0-4 16,6-4 4-16,1 0-5 0,-1 4 0 0,7-2 0 15,-6-3 5-15,7-2 0 0,-2 2 0 0,1-1-1 0,7 2 0 16,-7-3-1-16,6 4 0 0,-5-2 0 0,5 1 0 16,1 1 0-16,-1-1-1 0,1 4 0 0,0-3 0 15,0 3 0-15,-1 0-4 0,7 0 0 0,-7 0 4 16,-5 0 1-16,-1 0-5 0,7 0 0 0,-13-4 4 0,-1 4 0 16,1 0-5-16,-7 0 3 0,-7-3-3 0,1 3-1 0,-8 0-1 15,2 0 0-15,-8 0-4 0,-6 0-3 0,0 0 3 16,-6 0-6-16,-1 0 1 0,-6 0-3 0,0 0-2 15,-7 0-2-15,0 0-3 0,-5 0 4 0,-1 0-3 0,0 0-2 0,0 0 6 16,-7 3-2-16,1-3 2 0,-1 4 1 16,-7-1 2-16,2 1 2 0,-8-1 2 0,7 6-1 0,-7-6 4 15,8 4 1-15,-8 1-1 0,0-1 3 0,0-3 2 0,8 4 1 16,-1-2 0-16,-1 2 2 0,7-5 0 0,1 5 1 0,-1-2 1 16,13-1 3-16,-6 2-1 0,14 0-2 15,-8-3 2-15,7 3 0 0,7-3 1 0,0-1 1 0,6 4-2 16,-8-3-3-16,8 4 1 0,0-5 3 0,0 5 2 15,8-5-3-15,-2 0 0 0,0 2 1 0,0 2-1 16,1-2-2-16,6-3 3 0,0 2 0 0,7-4 1 0,6 4 0 0,-7-4 1 16,7 4 5-16,0-4 1 0,7 0-1 15,7 3 4-15,-1-3-1 0,-1 0 0 0,8-3-1 0,6 3-3 0,0 0-1 16,7 0 0-16,-7 0-1 0,7 0-1 0,0 0 0 16,-8 0 3-16,2 0-2 0,5 0-2 15,-13 0 4-15,2-4-1 0,-2 4 0 0,-6 0-1 0,-6 0-1 16,-7 0-1-16,-1 0 0 0,2-4-1 0,-14 4-2 15,6 0 0-15,-12 0 2 0,6 0-1 0,-7 0 0 0,-6 0 0 16,7 0-1-16,-7 0-1 0,0 0 0 0,0 0 0 0,0 0 3 0,0 0-5 16,0 0 4-16,0 0-4 15,0 0 2-15,0 0 1 0,0 0-1 0,0 0-1 0,0 0-4 16,0 0-2-16,-7 0-2 0,7 0-3 0,0 0-5 0,-6 0-8 16,6 0-10-16,-6 0-13 0,-1 0-16 0,0 0-25 15,1 0-10-15,0 0 9 0</inkml:trace>
  <inkml:trace contextRef="#ctx0" brushRef="#br0" timeOffset="41787.37">14628 8693 408 0,'-6'0'31'0,"6"0"-7"0,0 0 3 15,6 0-6-15,-12 0 3 0,12 0-5 0,-6 0-2 0,6 0 4 16,-6 0-1-16,7 0-1 0,6 0 0 0,0 0 2 16,0 0-6-16,6 0 3 0,1 0-1 15,0 0-4-15,5 0-1 0,2 0-2 0,5 0-1 0,1 0 0 16,-1 0-3-16,8 0 1 0,-1 0-1 0,7 0 2 0,-1 0-3 15,1 0 0-15,5 0 1 0,2 0-3 0,-1 0 0 0,0 0-1 16,0 0-1-16,0 0-1 0,-6 0 1 0,0 0-6 0,-7 4 1 16,-1-4-2-16,-11 3 0 0,5-3-3 15,-12 4-5-15,0-1-1 0,-8 1-4 0,-5 0-1 0,0 0 0 16,-7-1-3-16,-7-3 3 0,0 4-4 0,1 0 1 16,-7 0 0-16,-6-2 6 0,5 3-2 0,-11-5 1 0,5 3 2 15,0-3 2-15,-6 4 3 0,1-4 2 0,-2 0 0 0,1 0 0 16,0 3-2-16,-7-3 4 15,1 5 3-15,6-2-3 0,-7-3 3 0,1 4 2 0,-8 0 1 16,7-1-1-16,-5 0 1 0,5-3 2 0,-6 5 5 0,7-5-3 16,-8 4 3-16,8-1 1 0,-1 0 1 0,7 1 1 15,1 0-2-15,5-4 4 0,0 3-5 0,7 5 4 0,7-8-6 0,-1 4 5 0,7-1-3 16,0-3-2-16,7 4 2 16,5-1-2-16,1-3 0 0,7 0 2 0,0 0 3 15,6 4-4-15,7-1 1 0,5-3 5 0,1 4 0 16,1-4-3-16,5 4 0 0,8-4 1 0,-2 4-1 0,1-4 0 15,7 3 1-15,-7-3-3 0,1 0 0 0,6 4-1 16,-8-4 2-16,1 0-1 0,1 4-1 0,-8 0-4 16,7-4 1-16,-7 2 2 0,-5-2-2 0,-1 4 0 0,0 0-1 0,-7-4-2 15,1 4 2-15,-7-4 2 0,-6 0-2 0,0 0 0 16,-7 0-9-16,-1 0 10 0,-5-4 0 0,0 4-3 0,-7 0 2 0,0 0 3 16,0 0-3-16,-7 0 0 0,7 0 0 15,-7 0 2-15,1 0-4 0,0 4 4 0,6-4-4 16,-7 0 4-16,1 0 0 0,6 0-5 0,0 0 4 15,-7 0-3-15,7 0-1 0,0 0-3 0,0 0-7 0,0 0-6 16,0 0-3-16,0 0-10 0,0 0-18 0,0 3-15 16,0-3-18-16</inkml:trace>
  <inkml:trace contextRef="#ctx0" brushRef="#br0" timeOffset="42981.18">10842 10166 402 0,'0'0'48'15,"0"0"-4"-15,0 0 3 0,0 0-3 0,0 0 1 0,0 0-6 0,0 0 1 0,0 0-4 0,0 0 1 16,0 0-2-16,0 0-3 0,0 0-1 0,0 0 2 16,0 0-4-16,0 0-1 15,0 0-1-15,0 0-3 0,0 0 4 0,0 0-4 16,6 0-2-16,-6 0-1 0,0 3-2 0,8-3 1 16,-2 4-7-16,0-1-1 0,0-3 3 0,1 5-2 0,0-5-1 15,6 3-2-15,0-3 0 0,0 0-2 0,-1 0-1 16,8 0 0-16,-7 0-1 0,13 0-1 0,-6 0 0 0,6 0-1 15,0 0 0-15,1 0-1 0,-2 0-3 0,1 0-2 0,7 0 1 16,-7 0 4-16,-6 0-1 0,6 0 0 0,0 0-1 16,-7 0-3-16,1 0-2 0,-7 0 1 0,0 0-6 15,0 4-3-15,-7 0-6 0,1-4-4 0,0 3-6 0,-7 0-11 16,0 2-5-16,-7-2-7 0,0-3-8 0,1 4-1 16,-1 0-9-16,-6-1-7 0,0 1-7 0,1-4-11 0,-8 3-1 15,7 1 9-15</inkml:trace>
  <inkml:trace contextRef="#ctx0" brushRef="#br0" timeOffset="43261.13">10927 10397 432 0,'0'4'50'16,"0"-2"5"-16,6-2-4 0,-6 0 1 0,6 5-5 0,2-5-4 15,-2 0-2-15,0 3-4 0,7-3 1 0,-6 4-8 16,12-4-2-16,-5 3-1 0,5-3-3 0,-6 4 2 0,6-4-5 16,1 0-4-16,6 0 1 0,-6 0-2 0,5 0 0 0,2 0-4 15,-1 0-1-15,-6 0-2 0,6 0-1 0,0 0-1 16,-1 0 0-16,2 4-1 0,-8-4-1 0,8 0-1 0,-8 0 0 16,0 0-1-16,1 4-1 0,-1-4 0 0,-5 3-7 15,-2-3-2-15,-5 0-8 0,6 0-7 0,-13 4-7 0,7-1-5 16,-7 1-10-16,0-4-8 0,0 0-12 0,-7 3-14 15,1-3-25-15,-1 0-6 0,0 4 12 0,1-4 14 0</inkml:trace>
  <inkml:trace contextRef="#ctx0" brushRef="#br0" timeOffset="45766.25">11885 10052 419 0,'0'0'32'0,"0"0"-3"16,0 0 0-16,0 0 0 0,0 0 0 0,0 0-6 0,0 4 1 16,-7-4 1-16,7 4-5 0,-6-1 2 0,6-3-2 15,-7 4 1-15,7 3-1 0,-6-7-6 0,-1 4 3 0,7 0-5 16,-7-4 4-16,7 4-6 0,0-4 0 0,-6 0 2 16,6 3-1-16,-6-3-1 0,6 0-1 0,0 0 0 0,0 0 2 15,-7 4-4-15,7-4 3 0,0-4-5 0,0 4 4 0,0 0 0 16,0 4-5-16,0-8 0 0,0 4 3 15,-7 0 0-15,7 0-5 0,7-3 3 0,-7-1 2 0,0 0-1 16,-7 0 0-16,7 1-3 0,7-5 1 0,-7 5 0 0,7-1-2 16,-7-4 2-16,6 0 3 0,0 2-3 0,1-2 4 15,6 5-4-15,0-5 4 0,0 2 0 0,-6 1-1 0,13 2 0 16,-8-1 2-16,1 1 0 0,0 3 0 16,0-4-2-16,1 4-3 0,-2 0 4 0,2 0-3 0,-2 0-2 15,1 0 4-15,-6 4-5 0,6 3 0 0,-7-4 4 16,2 2-5-16,4 1 5 0,-6 5-5 0,1 1 2 0,6-2 2 15,-6 2-1-15,-7-1 0 0,6 4 0 0,-6-5-5 0,0 5 0 16,0-4 1-16,0 3 4 0,-6 1-3 0,-1-5 1 0,1 5-1 16,-1-3-2-16,0 3 2 0,1-8 0 15,-6 4 1-15,-2 0 0 0,1-4-1 0,6 0 0 0,-6 0 0 16,1-3 0-16,-2 4 0 0,8-5 0 0,-7 1 0 16,6-4 2-16,-6 4-2 0,7-4-2 0,-1 0 2 0,7 0 1 15,-6 0 0-15,-1 0-1 0,7 0 0 0,0-4-2 16,0 4 2-16,0 4 0 0,7-4 0 0,-1-4 0 0,-6 4 0 15,13 0 0-15,-6-4-1 0,-1 4 1 0,8 0 0 16,-8-3 0-16,7 3 2 0,0 0-2 0,0 0 1 16,0 0 0-16,0 0 2 0,1-4 1 0,-2 8-1 0,1-4-2 15,0 0 3-15,0 3-1 0,1 5 1 0,-2-4-1 0,-5-2 0 16,6 6-5-16,0-1 5 0,-7 1-4 0,8 3 4 0,-8-3-2 16,0 3-1-16,1-4 0 0,-7 0 1 15,7 4 0-15,-7-4-1 0,0 0-2 0,0 5 3 16,-7-5 0-16,7 1-1 0,-7-1 0 0,1 3 0 15,0-2 0-15,-1-1 0 0,-6 0 0 0,6 0 0 0,-5 2 0 0,-2-3 0 16,2 2 0-16,-2-4-1 0,1 3 0 0,0-3 1 0,0-1-1 16,1 2 0-16,-8-5 0 0,6 0 1 15,1 2-1-15,1-2-2 0,-2 0 2 0,2 0 0 0,-2 0 0 16,1 0 0-16,0 0 2 0,0 0-3 0,1 0-3 16,4 0 3-16,-4 0 1 0,5 0-6 0,1 0-1 15,-7 0 1-15,6 0-6 0,7-2-1 0,-6-3-6 0,-1 2-1 16,7 3-8-16,0-4-6 0,0 4-8 0,-7-5-10 0,7 3-13 0,7-2-8 0,-7 1-12 15,0-2-25 1,7 2 5-16,-1 3 10 0</inkml:trace>
  <inkml:trace contextRef="#ctx0" brushRef="#br0" timeOffset="46483.95">12608 10181 429 0,'-7'-5'35'0,"7"5"0"0,0 0-1 15,-6 0-4-15,0 0 1 0,6 0-9 0,-8 0 4 16,2 0-3-16,6 0-2 0,-6 0 0 0,6 0-2 16,0 0 3-16,-7-3-1 0,7-1-3 0,-6 1-1 0,6-2-2 15,0 3 2-15,0-6-4 0,-7 4 4 0,7-3-2 16,0 3 2-16,0-2-2 0,0 1-2 0,0 2 4 0,0-4-1 16,0-1-1-16,7 4-3 0,-7-3 0 0,6 4-1 0,1-1 0 15,-1-3 2-15,8 3-4 0,-2 0 1 16,2 1 2-16,-1-1-5 0,-1 4 4 0,2 0 0 15,-2 0-3-15,2 0 0 0,5 0-1 0,-6 0 0 0,0 4 0 16,1 3-1-16,-2-3-1 0,1 3 0 0,0 0 0 0,-6 0 2 16,-1 5-3-16,8-2 0 0,-8 5-3 0,-6 0 5 0,6-1-5 15,-6 1 2-15,7 4 2 0,-7-5-3 0,-7 4 2 16,7-2-5-16,-6 1 5 0,6-3-5 0,-6 5 5 16,-1-4-5-16,0-1 4 0,1 5-4 0,-7-8 0 0,6 3 0 15,-6-2 2-15,7-1 2 0,-8 0 0 0,2-1 0 16,5-2 0-16,-6-1-3 0,7-3-2 0,-7 3 0 15,6-4 3-15,0 6 2 0,-5-6 0 0,5-3-1 0,7 0 0 16,-7 3 0-16,1-3 0 0,6 0-4 0,-6 0 0 0,6 0 4 16,0 0 0-16,0 0-5 0,0-3 5 15,0 6-5-15,0-3 5 0,0 0 0 0,0 0-4 16,6 0 4-16,-6 0-2 0,6 0-3 0,1 0 1 0,0 0 2 16,-1 0 3-16,7 0-5 0,0 0 5 0,0 0-1 0,0 0 0 15,0 0 0-15,1 0 0 0,-2 0 0 0,1 0-1 16,0 0 0-16,0 0 1 0,1 0-1 0,-2 5 0 15,2-5 0-15,-2 0-4 0,-5 0 0 0,6 0 1 0,0 0 4 0,1 3-4 16,-8-3 4-16,0 0 0 0,7 0 0 0,-6 0-5 16,-7 0 0-16,0 0 5 0,6 0 0 0,-6 0-4 0,0 0 4 15,0 0 0-15,0 0-5 0,0 0-1 0,0 0 1 16,0 0-3-16,0 0-2 0,0 0-6 0,0 0-8 0,0 0-6 16,0 0-13-16,0 0-10 0,-6 0-16 0,6 0-14 15,-7 0-26-15,0-3-13 0,7 3 15 0,-6-5 13 16</inkml:trace>
  <inkml:trace contextRef="#ctx0" brushRef="#br0" timeOffset="48179.32">13096 10268 425 0,'0'0'46'0,"0"0"2"16,-6 0-2-16,6 0 1 0,0 0-2 0,0 0-5 0,0 0 3 15,-6-3-4-15,6 3 1 0,-7 0-4 0,7 0 0 0,-6-4-3 16,6 4-3-16,0 0 1 0,0 0-7 0,0 0-2 16,0 0 2-16,0 0-2 0,0 0-3 0,0 0-1 0,0 0-1 15,6 0-1-15,1 0 2 0,-1 0-2 0,8 0-1 16,-2 0-2-16,8 4-2 0,-1-4-1 0,7 0-1 15,-6 0-1-15,13 3-1 0,-1-3-5 0,1 0 4 0,-1 4-4 16,1-4 3-16,-1 0 0 0,1 0-5 16,-1 0 4-16,-6 0-4 0,0 0 4 0,1 0-5 0,-1 0 5 15,-6 0-5-15,-8 0 4 0,8 0-5 0,-7 0 5 0,-7 4 0 16,8-4-3-16,-8 0-2 0,-6 0 4 0,0 0-4 0,6 0 5 16,-6 0-5-16,0 0 5 0,0 0-3 15,0 0 2-15,0 0-4 0,0 0 4 0,-6 0-4 0,6 0 4 16,-6 0-4-16,6 0 0 0,-7 0 4 0,0 0 0 15,1 0-5-15,0 0 1 0,-1 0 0 0,0 0-2 0,7 0-4 16,0 0-8-16,-6 0-5 0,6 0-9 0,0 0-5 0,0 0-14 16,0 0-12-16,0 0-12 0,0 0-14 15,0 0-16-15,0 0-16 0,0 0 10 0,0-4 14 0</inkml:trace>
  <inkml:trace contextRef="#ctx0" brushRef="#br0" timeOffset="48511.75">13859 10074 452 0,'0'0'62'0,"0"0"0"0,0 0 0 16,0 0-3-16,0 0 0 0,0 4-10 0,0 0 0 15,0 0-3-15,0-1-7 0,0 4 1 0,0 0-2 0,0 5-4 16,0-5-8-16,0 7 1 0,0-3-3 0,0 1-7 15,0-2 3-15,0 5-7 0,0-1 3 0,0 2-7 16,0-2 4-16,0-3-6 0,0 3 2 0,0 5-3 0,0-4 3 16,0-1-5-16,0 1 3 0,7 4-4 0,-7-5-1 0,6 1 4 15,-6-1-5-15,6 1 4 0,-6-5-5 0,0 5 5 16,0-3-6-16,0-2 5 0,7 1-5 0,-7-3 4 0,0 3-6 16,0-5 0-16,0-1-6 0,0 2-8 15,0 0-6-15,0-3-12 0,0-4-7 0,0 4-13 0,0-4-6 0,7 0-13 16,-7 4-14-16,6-8-19 0,1 0-11 0,-7 0 15 15,6 2 13-15</inkml:trace>
  <inkml:trace contextRef="#ctx0" brushRef="#br0" timeOffset="48997.84">14172 10169 461 0,'-6'0'67'0,"6"0"1"16,-8-3-4-16,8 3 0 0,0 0-6 0,0 0-9 0,0 3 2 16,-6 1-6-16,6-1-6 0,-6 5-4 0,6-4 1 0,-7 3-8 15,7 4 0-15,-6 0-7 0,-1 0 2 0,7 4-7 16,0-5 3-16,-6 5-5 0,6-1-4 0,0 1 4 16,0 0-6-16,-7-3 3 0,7 6-1 0,0-5-1 0,7 4-1 15,-7-3-6-15,6 1 4 0,1-1-2 0,-1-3-3 16,1 3 4-16,-1 2-5 0,0-5 5 0,8-2-1 15,-1 3-5-15,0-1 5 0,0-3-5 0,0-1 4 16,0 1-2-16,0-6 2 0,0 6 0 0,7-8-6 0,-7 4 5 0,-1-4 0 16,2 0 0-16,-2 0 0 0,8 0 0 15,-7-4 0-15,1 1-5 0,-2-4 5 0,2 3-1 16,-2-4 0-16,-5-3 0 0,6 5 0 0,0-6 0 0,-1-2 0 0,-4 3 0 0,-2-5 0 16,0 2 0-16,1-1 0 0,-7 1-5 15,7-1 5-15,-7 0 0 0,0 1 0 0,0-1-5 16,-7 1 5-16,7-1-4 0,-7 0 5 0,1 1-3 0,-8-1-2 15,8 1 5-15,-6 2-5 0,-2 1 5 0,1 0-5 16,1-3 5-16,-2 6-5 0,2-3 5 0,-2 3-4 0,1 1 4 16,0 4-3-16,0-2 1 0,1 3-3 0,-2 2 1 0,1 0 0 15,0 0 0-15,0 0 4 0,0 2-4 0,0 3 4 16,0-2-4-16,0-3 3 0,6 7-2 0,-5-2-3 0,5 2-7 16,-6 0-2-16,7 1-10 0,-8-1-7 0,8 0-12 15,-1 0-13-15,1 1-15 0,-7-1-12 0,6-3-18 0,1 4-22 16,6-6 6-16,-6 2 13 0,-2 4 17 15</inkml:trace>
  <inkml:trace contextRef="#ctx0" brushRef="#br0" timeOffset="49717.27">14960 10221 436 0,'-6'0'53'0,"6"0"-3"0,-7 0 0 0,7 0-4 16,0 0 0-16,0-4-6 0,0 4 0 0,0 4-2 0,-7-4-4 15,14-4 1-15,-7 4-4 0,0 0 0 0,0 0-3 16,0 0-3-16,0 0 1 0,0 0 0 0,0-3-5 16,0 3 1-16,7 0-1 0,-1 3-1 0,1-3 0 15,5-3-2-15,2 3-2 0,6 0-2 0,-1 0-1 0,1 0-2 16,6 0-3-16,0 3-3 0,-1-3 1 0,1 0 2 15,7 0-1-15,-7 0-1 0,0 0-3 0,1 4-2 0,-1-1 0 16,-7-3 4-16,1 4-5 0,-1-4 3 0,-6 4-4 16,1-1-1-16,-2-3 0 0,-5 4-5 0,-7 0-3 15,6-4-9-15,-6 3-7 0,-6-3-10 0,-1 0-11 0,-5 5-12 16,4-5-11-16,-4 0-10 0,-8 6-17 0,7-6-17 0,-7 4 9 16,8 0 7-16,-8-4 15 0</inkml:trace>
  <inkml:trace contextRef="#ctx0" brushRef="#br0" timeOffset="49979.78">15058 10437 400 0,'0'0'58'0,"0"0"0"15,0 0-3-15,6 0 0 0,-6 0-2 0,7 3-6 16,0 1-7-16,-1-4 2 0,0 0-4 0,1 0-3 0,6 0-8 15,0 0 2-15,1 0-8 0,4 0 2 0,-4 0-4 16,5 0-5-16,1 0-2 0,-8 0 4 0,8 0-4 0,0 0-2 16,-1 0-3-16,1 0 3 0,0 0-6 0,-7 0 4 15,6 0-6-15,-6 0 2 0,1 0-5 0,-2 0-1 16,1 0-7-16,-6 0-8 0,6 0-7 0,-7 0-8 0,0 0-10 16,2 0-12-16,-8 0-7 0,0 0-15 0,0 0-25 0,6 0-4 15,-6 0 12-15</inkml:trace>
  <inkml:trace contextRef="#ctx0" brushRef="#br0" timeOffset="50787.6">15911 10188 404 0,'0'0'43'0,"-6"0"-3"15,6 0-2-15,0 0-5 0,-6 0 2 0,-1 0-9 0,7-4-1 16,-7 4-2-16,1-3-1 0,0 3-1 0,-1-5-2 0,7 5 1 15,-7 0-6-15,7 0 4 0,0-3-3 0,-6 3-1 0,6-4 0 16,-7 1-1-16,7 3-1 0,0-5-1 0,0 3 0 16,0-2-3-16,0-4 4 0,0 1-1 0,0-1 0 15,0 1-1-15,0 0-2 0,0 4 0 0,7-9 1 16,-1 5 0-16,-6 0 3 0,7 0 0 0,6-1-2 0,-7 1 1 16,8 3-2-16,-8 1 4 0,14-5-4 0,-7 4 1 0,-1 1 4 15,8 3-3-15,-6-5 2 0,5 5-5 16,-6 0 2-16,6 0 2 0,-5 0-3 0,5 5-1 0,-6 2 0 15,0-3 1-15,0 3-3 0,0 1-1 0,0-1 2 0,-6 4 0 16,6 0-1-16,-7 4 0 0,-6-5-1 0,7 5 0 16,-7 0-1-16,0 3-4 0,0-3 0 0,-7 3 0 15,1-3-1-15,-7 3 1 0,6-4 0 0,-6 1 0 16,0-1 0-16,0 1 0 0,0 0 4 0,-7-1 0 0,8-2-5 0,-2-1 4 16,-5 0-4-16,12 1 0 0,-6-6 0 15,1 2 5-15,4-1-1 0,2-3-4 0,-7 0 4 0,6-4-5 16,7 2 5-16,0-2-5 0,-6 0 5 0,6 0-5 15,-6 0 5-15,6 0-5 0,6 0 5 0,-6-2-3 16,6 4-2-16,-6-2 5 0,14 0-5 0,-8 0 5 0,0 0-5 16,8 0 5-16,-1 0-1 0,7 0-4 0,-8-2 5 15,8 2-5-15,0 0 4 0,-1 0-4 0,1 0 4 16,-1 0-4-16,1 0 4 0,-1 0-2 0,0 0-2 0,1 2 4 16,-7-2-4-16,7 0 4 0,-7 0 0 0,0 0 0 0,0 5-1 15,-6-5 0-15,5 0 0 0,-5 0-1 0,-1 3-4 16,-6-6-4-16,7 3-2 0,-7 3-6 0,0-3-8 0,7 0-10 15,-7-3-12-15,0-2-14 0,0 3-13 0,0 2-19 16,-7-8-22-16,7 4-2 0,0-3 16 0,0-1 9 0</inkml:trace>
  <inkml:trace contextRef="#ctx0" brushRef="#br0" timeOffset="51362.44">16491 10122 441 0,'-6'0'47'16,"6"0"-4"-16,0 0-2 0,-6 0 1 0,6 0-3 0,0 0-9 15,0-4 0-15,-7 4-4 0,7-3 3 0,0 3-2 0,0-4-2 16,-7 0-3-16,7 0-1 0,7 1 0 15,-14-4 1-15,7 3-2 0,0-3-1 0,0 3-4 0,0-3-1 0,0 3-1 16,0-3-1-16,0-1 0 0,7 4-1 0,-7-4 0 16,7 2-2-16,5 3 4 0,-4-2 0 0,-2-2-1 0,6 7-2 15,2-4-1-15,-1 4 0 0,-1 0-1 0,8-4 0 16,-6 4 0-16,-2 0 0 0,1 4-3 0,1-4 4 0,-2 4-1 16,8 0 0-16,-14 4-1 0,7-5 0 15,1 3-1-15,-2 6 0 0,-5-1-1 0,6 0 0 0,-13 1-4 16,6 5 4-16,-6-2-2 0,7-1 0 0,-14 1 0 0,7 4-1 15,-6-4 1-15,0 2-3 0,-8-1 2 16,2 2 0-16,5 1 0 0,-6-5 0 0,0 3-1 0,-7 2 1 0,8-4 0 16,-2-1-1-16,1-2 0 0,-7 1 0 15,8-1 0-15,-2-1 0 0,8-3 1 0,-7-1-1 0,7 1-1 16,-1-1 2-16,0-4 2 0,1-3-3 0,6 4 0 0,0-4 1 16,-6 3-1-16,6-3 0 0,6 0 3 0,-6 0-1 15,6-3-3-15,1 3 0 0,0 0 3 0,-1 0-1 16,7 0-2-16,-7 0 0 0,8 0 0 0,6 0 0 0,-8 0 2 0,1 0-3 15,1 0 1-15,4 0 0 0,-4 0 0 0,-1 0-1 0,7 0-1 16,-8-4 2-16,2 4 2 0,5 0 0 0,-6 0-3 16,0 0 0-16,7 0-1 15,-8 0-1-15,2 0 1 0,-1 0-7 0,0 0-1 0,0 0-5 0,-1 0-2 0,-4 0-6 16,-2 0-6-16,0 0-7 0,1 0-7 16,0 0-11-16,-7 0-7 0,0 0-7 0,0 0-18 0,0 0-12 15,0 0-13-15,-7 0 15 0,0 0 7 0</inkml:trace>
  <inkml:trace contextRef="#ctx0" brushRef="#br0" timeOffset="51827.28">15820 10565 424 0,'0'0'47'0,"-6"0"-3"16,6 0-2-16,0 0-3 0,0 0 0 15,0-4-6-15,0 4-3 0,0 4-1 0,6-4 1 0,-6 0-5 0,6 0 1 0,2 0-2 16,-2 0 1-16,7 0-1 0,-7 0-2 16,14 0-6-16,0 0 3 0,6 0-3 0,-7 0-1 15,7 0-4-15,7 0 3 0,-1 0-4 0,1 0 1 0,6 0-3 16,-6 0-1-16,6 0 0 0,0 0-1 0,-7 0-1 0,8 0 0 0,-1 0-1 0,-7 0-1 0,7 0 0 16,-7 0 0-1,1 0-1-15,1 0 2 0,-2 0-2 0,-7 0-1 16,9 0 2-16,-9 0-4 0,1 0 2 0,0 0-1 15,-6 0 0-15,6 0 0 0,-7 3-1 0,1-3 1 0,-7 0-2 16,0 0-5-16,0 0-2 0,1 0-5 0,-2 0 0 16,-12 0-2-16,7 0-3 0,-7 4-3 0,0-8-5 15,-7 4-5-15,7 0-9 0,-12 0-3 0,4 0-4 0,-4 4-3 16,-8-4-4-16,7 0-10 0,-7 0-7 0,-6 0-7 16</inkml:trace>
  <inkml:trace contextRef="#ctx0" brushRef="#br0" timeOffset="52227.51">16029 10657 401 0,'6'0'26'0,"8"3"0"0,-8 1 2 0,7 0-1 0,0-4 0 15,6 4-3-15,1-1-5 0,0 1 1 0,-1-4 0 0,7 3 1 16,0-3-5-16,0 4 4 0,1-4-3 0,-1 3-1 15,6 1-1-15,1-4 2 0,-7 0-1 0,7 0-1 0,-7 0-2 16,6 0-3-16,-5 4 0 0,5-4 3 0,-7 4 0 16,1-8-1-16,1 4 0 0,5 4 2 0,-6-4-4 15,1 0 4-15,5 3-1 0,-6-3-1 0,-7 0-3 0,7 0 0 16,1 0-1-16,-1 0 0 0,-6 0-1 0,-1 0-3 0,0 0 2 16,1 4 0-16,-7-4 0 0,7 0-1 15,-7 0 0-15,0 4 0 0,0-4-1 0,-1 0 3 0,-4 0-1 16,-2 0 0-16,0 0 0 0,1 0-1 0,-7 0 0 0,7 0 0 15,-7 0-1-15,0 0 0 0,0 0 0 0,0 0-1 16,0 0 0-16,0 0 0 0,0 0-3 0,0 0-2 16,0 0 4-16,0 0 0 0,0 0-1 0,0 0-1 15,0 3-1-15,0-3-4 0,0 0-2 0,0 0-5 16,-7 0-1-16,7 0-7 0,0 0-1 0,-7 0-7 0,7 0-8 16,-6 0-10-16,0 0-8 0,-2 0-11 0,2 0-12 0,0 0-20 15,-1 0 5-15,1 0 9 0</inkml:trace>
  <inkml:trace contextRef="#ctx0" brushRef="#br0" timeOffset="54043.18">10718 11803 420 0,'0'0'38'16,"0"0"1"-16,0 0 3 0,0 0-2 0,0 0 2 0,0 0-10 15,0 4 1-15,0-4 2 0,0 0-1 0,0 0-4 16,0 0 2-16,0 0-1 0,0 0-2 0,0 0 1 0,0 0-2 16,0 0-2-16,0 0-1 0,0 0-3 15,0 0-2-15,0 0 0 0,0 0 0 0,0 0-1 0,0 0-1 0,0 0-5 16,0 0 1-16,0 0 0 0,0 0 0 0,0 0 0 15,0 4 1-15,7-4-1 0,0 0-6 0,-1 0 1 16,0 0 1-16,7 0-1 0,1 3-3 0,-2 1-3 0,2-4 5 16,-2 0-1-16,8 0-1 0,-1 4-5 0,1-8 0 15,0 8 0-15,-1-4 0 0,1 4 0 0,0-4-1 0,-1-4 5 16,7 8-1-16,-6-4 0 0,-1 0-1 0,1 0 0 16,6 0-1-16,-14 0 0 0,8 0 0 0,-7 0 0 0,7 3-1 15,-8-3 0-15,2 0 0 0,-8 4-1 0,1-4 0 16,0 0-1-16,-1 3-5 0,-6-3-3 0,7 4-12 15,-14-4-8-15,7 3-7 0,-6-3-13 0,-1 0-7 0,0 0-7 16,-5 0-11-16,4 4-10 0,-4-4-12 0,-1 0-16 16,0 4 9-16,0 0 8 0</inkml:trace>
  <inkml:trace contextRef="#ctx0" brushRef="#br0" timeOffset="54396.17">10829 12068 437 0,'-6'3'58'0,"6"-3"-4"16,0 4 0-16,0-4-2 0,6 3-5 0,-6-3-7 0,0 4 0 16,0-4-4-16,7 0-1 0,-7 0-4 0,6 0-2 15,0 0 1-15,2 3-2 0,4-3-3 0,-6 0-3 0,8 0-2 16,-1 0-1-16,0 0-2 0,6 0-1 0,-5 0 3 15,5 0-4-15,1 0-1 0,-1 0-2 0,0 0-3 16,1 0 3-16,6 0-3 0,-7 0-1 0,1 0-3 16,7 0 1-16,-9 0 0 0,9 0-1 0,-7 0-1 0,-1 0 0 0,0 0-1 15,8 0 0-15,-8 0-2 0,-6 0 2 16,7 0-1-16,-1 0 0 0,-6 0 0 0,0 0 0 0,-6 0 0 16,6 0-1-16,-7 4 0 0,-6-4-1 15,7 0 1-15,-7 0-7 0,0 0-2 0,0 4-7 0,0-4-8 16,0 0-7-16,-7-4-10 0,1 4-13 0,6 4-8 0,-13-4-14 0,6-4-8 15,1 4-24-15,-7-4-7 0,6 4 15 16,-6-3 10-16</inkml:trace>
  <inkml:trace contextRef="#ctx0" brushRef="#br0" timeOffset="69588.64">12021 11708 410 0,'0'0'41'0,"0"-3"-2"0,0 3 0 0,0 0 2 0,0-4-2 15,-6 4-2-15,6-4-5 0,0 4-1 0,-6-4-3 16,6 4-3-16,-7 0 3 0,7 0-3 0,-7 0-1 0,1-3 1 16,0 3-4-16,-1 0 3 0,0 3-3 0,1-3-1 15,-1 4-2-15,-6 0-2 0,7 0 4 0,-1-1-1 0,-5 1-1 16,4 3-3-16,-4 0 0 0,5 1 0 0,1 0-3 0,-7-2 4 16,6 2-1-16,1 3 0 0,-1 0-3 0,0 0-1 15,-5 0 0-15,5 3 0 0,0-2 2 0,1 2-5 16,0 1 0-16,-1-4-1 0,1 7 0 0,-1-4-1 0,0 1 4 15,7 0-6-15,-6 0 5 0,6-1-6 0,-6 1 4 0,6 0-5 16,0-1 4-16,0 4-3 0,0-3 2 0,0-1 0 16,0 2-6-16,0-2-7 0,0 1 9 0,0-1 4 0,0 5-5 15,6-8 5-15,-6 7-5 0,6-3 4 0,1 0 0 16,0-2-1-16,-1-1 0 0,7 3-5 0,0-1 5 0,0-3-5 16,0 1 2-16,0-2 3 0,0 1-1 0,7 0-4 15,-8-4 2-15,8 2 2 0,0-2 0 0,-1-1-5 16,1-2 5-16,0 0-5 0,-1-4 4 0,1 4 0 0,0-4 0 15,-8 0-5-15,8-4 1 0,-1 0 0 0,-5 0 0 16,-2-2 1-16,2 1 4 0,-2 3-4 0,-5-7 4 0,-1 2-2 16,1-4 2-16,-7 0 0 0,7 3-3 0,-14-2 3 15,7-1 0-15,-7 1-1 0,1-2 0 0,6 1 0 16,-7-1 0-16,-5 3-5 0,5-3 1 0,-6 1 4 0,7 5-4 16,-8-6 5-16,1 5 0 0,0 3-5 0,6-4 5 15,-5 5-5-15,-2-1 5 0,-5 4-5 0,6-4 3 16,0 4 2-16,0 0-1 0,0 4-4 0,0-4 5 0,0 7-5 0,0-3 5 15,6 4-5-15,-6-6 5 0,7 6-5 16,0 1 3-16,-2-3-4 0,8 1-2 0,-6 5-1 0,6-6-5 16,0 1-2-16,0 1-7 0,0-4-6 0,0 7-7 15,0-7-12-15,6-1-9 0,-6 4-11 0,8-3-13 16,-8 0-14-16,6-4-25 0,0 0 10 0,1 4 8 0,-1-4 16 16</inkml:trace>
  <inkml:trace contextRef="#ctx0" brushRef="#br0" timeOffset="70119.12">12484 11903 448 0,'-6'0'65'0,"-1"-5"3"0,1 5-7 16,-1 0-1-16,7 0-2 0,-7-3-10 0,1 6 0 0,6-3-2 0,-6 0-5 16,-1 0-3-16,7 5-2 0,-7 1-6 0,1-2 2 0,6 4-8 15,-6-5 2-15,-1 5-5 0,7 3-5 16,-7 0 3-16,7-4-6 0,-6 4 2 0,6 0-6 0,0-1 4 0,0 5-6 16,0-4-1-16,0 4 4 15,0-4-1-15,0 4-1 0,0-4-1 0,0 3-3 0,6 1-3 0,1-3 0 16,0 2 0-16,-1-3 0 0,0 3 0 0,8-3 2 15,-2 4 1-15,2-3 0 0,-1-3-2 16,-1 3 1-16,2-1-3 0,6 1-2 0,-8-6 3 0,8 2 2 0,-7-1-5 0,7-3 5 16,-1 0-5-16,1-4 5 0,-1 2-1 15,0-2-4-15,-5 0 0 0,5-2 5 0,-6-2-3 0,0 0-2 0,1-3 5 0,-2-1-1 16,1 2 0-16,-6-2-4 0,-1-3 0 0,1 0 0 16,-7-1 0-16,6-2 3 15,-6-1 2-15,0 1-1 0,0-1 0 0,-6 0-5 16,6-3 5-16,-7 0-2 0,1 0-2 0,-1-1 2 15,-6 1 2-15,7 3-4 0,-8-4 2 0,2 5 2 0,-1-1-4 16,0 1 4-16,0-1-2 0,-7 4 2 0,7 5 0 16,-6-6-5-16,6 4 5 0,-7 5-5 0,6-1 5 15,2 4-5-15,-8-4 5 0,7 4-5 0,-7 0 5 0,8 4-6 16,-2 0 5-16,2-1-4 0,-1 5-4 0,6-5-5 0,-6 9-7 16,7-5-6-16,-8 4-5 0,8 0-14 0,0 3-14 0,-1-2-16 15,0 3-19-15,7-5-24 0,-6 1-4 0,6 4 9 0,-7-3 17 0,7-3 9 0</inkml:trace>
  <inkml:trace contextRef="#ctx0" brushRef="#br0" timeOffset="73283.42">13057 12075 401 0,'-6'0'41'0,"0"0"0"0,-2 0-1 0,8 0 0 0,-6 0 5 16,6 0-9-16,-6 0 0 0,6 0 0 0,0 0-2 15,-6 3-4-15,6-3-1 0,-7 4 1 16,7-1-1-16,0-3-3 0,0 4-1 0,-7 0-3 16,14 3 3-16,-14-3-5 0,7-4 2 0,0 3-1 15,0 2 2-15,0-5-3 0,0 0-1 0,0 2 0 0,0-2-3 16,0 4 2-16,0-4-3 0,7 0 4 0,-7 4-7 0,7-4 4 16,-1 0-6-16,0 4 3 0,0-4-1 0,8 0-2 0,-1 0-1 0,7 0-1 15,-8 0 0-15,8 0-1 0,6-4-1 0,1 4-3 16,5 4 0-16,-6-8 1 0,7 4-2 0,-7-4 2 0,6 0-2 15,1 2 1-15,-1 2-2 0,1-5 0 16,-7 2-1-16,0-1-2 0,1 4 0 0,-2 0 1 0,1-3 0 0,-6 3 5 16,0 0-1-16,-8 0 0 0,1 0-5 15,1 0 2-15,-2 3 2 0,-5-6 0 0,0 3 0 0,-7 0 0 0,0 0 0 16,6 0-1-16,-6 0 0 16,0 0 0-16,0 0-1 0,0 0 0 0,-6 0-2 0,6 0 0 0,-7 0 2 0,7 0-1 15,-7 0-4-15,1 0-3 0,6 0 2 0,-13 0-4 0,6 0-5 16,7 0-5-16,-6 0-4 0,6 0-4 0,0 0-6 15,0 0-9-15,-7 0-12 16,7 0-11-16,-6 0-11 0,6 0-15 0,-6 0-19 0,6 0-2 0,-7 0 14 0,-6 0 12 0</inkml:trace>
  <inkml:trace contextRef="#ctx0" brushRef="#br0" timeOffset="73684.45">13318 11976 443 0,'-6'-8'63'0,"6"4"-1"16,0 1-1-16,-7 3-8 0,7 0-1 16,0-4-8-16,7 4-5 0,-14 0 2 0,14 0-4 15,-7 0-5-15,0 4-1 0,0-8-3 0,-7 4 2 0,7 4-2 0,0-4 3 16,0 3-2-16,7 1-3 0,-7 0-3 0,6 3-2 15,-6-3-3-15,7 4-2 0,-1-2-2 16,-6 5-1-16,6-3-2 0,8 3-3 0,-8 1-1 0,1-3 2 16,-1 3-1-16,1-1-5 0,-1 3 3 0,1-2 0 0,-7 3-1 15,6-1 0-15,1 1-5 0,0-1 4 0,-7 1-2 16,6 0-3-16,-6-2 5 0,6 3-3 0,-6-2 2 0,0 1 0 16,0 0-3-16,0-1 0 0,0-3 0 0,0 4 0 15,0-3 0-15,0-2 0 0,0 5 0 0,0-4 0 0,0-3 2 16,0 2-1-16,0 1-2 0,0-3-3 0,0-1 4 15,0 0-6-15,0 0-2 0,0-3-5 0,0 3-4 0,0-7-7 16,0 4-11-16,0-1-9 0,0-3-11 0,0 0-10 16,0 4-17-16,0-4-12 0,7-4-16 0,-7 1-3 15,0-1 8-15,7-3 17 0</inkml:trace>
  <inkml:trace contextRef="#ctx0" brushRef="#br0" timeOffset="73998.48">13826 11935 416 0,'0'0'68'0,"0"0"-5"0,0 0-2 0,0-3 0 0,0 6-4 15,0-3-5-15,0 4-3 0,0 0-4 0,0 3 1 0,0-3-4 16,7 3-5-16,-7 0 1 0,0 4-7 0,0 1-1 15,0 2-3-15,0-3-3 0,0 3-5 0,7 1-4 16,-7 0-2-16,6 0 3 0,-6 3-2 0,6-4-2 16,-6 1-1-16,7 4-1 0,-7-5-1 0,7 4-1 0,-1-2-1 15,0-2-1-15,-6 4-1 0,7-4-1 0,-7-2-5 0,7 3 0 16,-7-5 3-16,6 1-4 0,-6 0-5 0,0 0-3 0,0-4-10 16,0 1-4-16,0-1-12 0,0-3-14 15,0 0-10-15,0 0-19 0,0-1-16 0,0-3-25 0,7-3 3 16,-7 3 9-16,6-4 17 0</inkml:trace>
  <inkml:trace contextRef="#ctx0" brushRef="#br0" timeOffset="74552.52">14217 12082 463 0,'0'0'66'0,"-6"0"-1"0,6-4-10 0,-7 4 0 0,7 0-6 16,-6 0-11-16,6 0 0 0,0 0-4 0,0 0 1 0,0-3-3 16,0 3-5-16,0-4-2 0,-6 1-2 15,6-1-2-15,0 0 1 0,0 0-3 0,0 1-4 0,0-2 5 16,0-2-4-16,0 0-3 0,0 3 2 0,0-3-1 0,0 0-1 0,6 3-1 16,0-3-1-1,1-1 2-15,6 4-5 0,-6 2 4 0,5-2-1 0,8 0-1 0,-7 0-1 16,7 4-1-16,0 0-1 0,-8-3-1 0,8 6 0 15,-7 1-1-15,7 0-1 0,-8 2 0 0,8 2 0 16,-7 3-3-16,-7-4 2 0,8 8-5 0,-8-1 5 0,0 2-2 16,0-2-3-16,-6 5 1 0,0-4 2 0,0 2-3 0,-6 2 0 15,0-1 3-15,0 1 2 0,-8-6-2 0,8 7-3 16,-7-5 1-16,-1-1 0 0,2 3 3 0,-1-5-4 16,-7-1 4-16,7 0 1 0,0 1-5 0,1-2 5 15,-2-3 0-15,1 1-1 0,0-1 0 0,6-3 0 0,-5 4 0 16,12-6-3-16,-7-2 1 0,7 4 1 0,-7-4-2 15,7 0 1-15,0 0 2 0,0 0-3 0,7 0-1 0,0 0 2 16,-1 0 2-16,0 0 0 0,1 0-5 0,6 0 3 16,0 0 2-16,1 0-3 0,4 0 1 0,2 0 2 15,-7 0-3-15,7 0 1 0,0 0 0 0,-1 0 0 0,1 0 0 16,-8 0 0-16,8 0-2 0,-7 0 0 0,7 0 0 16,-8 0 3-16,8 0 1 0,-6 0 0 0,-2 0 0 15,1 0 0-15,-6 0-3 0,6 0 3 0,-7 4-3 0,0-4 1 0,-6 0 1 16,8 0-2-16,-8-4 1 0,0 4 1 0,0 0-5 0,0 0 5 15,0 0-7-15,0 0-1 0,0 0-3 0,0 0-7 16,-8 0-9-16,8 0-14 0,-6 0-19 0,0 0-22 16,0-4-34-16,-8 2-23 0,8 2 17 0,-7-8 12 0,-7 4 15 15,8 1 10-15</inkml:trace>
  <inkml:trace contextRef="#ctx0" brushRef="#br0" timeOffset="75334.37">15078 12126 417 0,'0'0'62'0,"-7"-4"-2"0,7 4-4 0,-7 0 1 15,7 4-8-15,0-8-4 0,0 4-3 0,0 0 0 0,0 0-2 16,0 0-5-16,0 0-5 0,0 0 3 0,0 0-5 16,0 0 1-16,0 0-3 0,0 0 2 0,0 0-5 15,0 0-2-15,7 0-2 0,0 0-1 0,-1 0-3 0,7 0-1 16,0 0 3-16,6 0-2 0,1 0-2 0,6 0-2 0,1 0-3 16,-1 0-3-16,6 0 4 0,-6 0-1 0,7 0-5 0,-1 0-1 15,1 0 0-15,-7 0 0 0,7 0-1 16,-1 0 0-16,-6 0 0 0,1 0 0 0,-8 0 0 0,0 0 2 15,0 0-1-15,1 0-2 0,-6 0 0 0,-2 0 0 16,-5 0 2-16,-1 0 1 0,-6 0-5 0,7 0 3 0,-7 0-5 16,0 0-2-16,-7 0-6 0,1 0-2 0,-1 0-8 15,1 0-6-15,0 0-7 0,-8 0-8 0,2 0-10 0,-2 4-12 0,1-4-7 0,-6 0-12 16,6 0-9-16,-7 0-16 16,0 0 8-16,7 3 10 0</inkml:trace>
  <inkml:trace contextRef="#ctx0" brushRef="#br0" timeOffset="75653.11">15220 12317 434 0,'0'-5'60'0,"0"5"2"0,0 0-4 15,8 0-5-15,-2 0 2 0,-6 0-10 0,6 0 0 0,7 0-5 0,-6 0-3 16,6 5-3-16,0-5-2 0,0 0 0 0,0 0-2 15,0 0-3-15,6 0-4 0,-5 0-1 0,6 0-3 16,-1 0-1-16,0 3-1 0,0-6 1 0,1 3-5 16,0 0-3-16,-1 3 3 0,-5-3-2 0,12 0-1 0,-13 0-3 15,6 0-3-15,-6 0 2 0,1 0 1 0,-2 3-1 16,-5-3-3-16,6 0 0 0,-7 0 2 0,1 0-3 16,-7 0 0-16,0 0 2 0,0-3-1 0,6 3 0 0,-6 0-3 15,0 0 0-15,0 0-2 0,-6 0 0 0,6 0 0 0,0 0-7 16,0 0-1-16,-7 0-5 0,7 0-5 0,-6 0-9 0,6 0-5 0,-6 0-13 15,-1 0-13-15,0 0-15 16,1 0-16-16,0-3-29 0,-2-2 7 0,-4 3 8 0,5-3 17 16</inkml:trace>
  <inkml:trace contextRef="#ctx0" brushRef="#br0" timeOffset="76601.52">16609 12039 424 0,'0'0'46'0,"-7"0"2"16,7 0 1-16,0 0-4 0,-6 0-2 0,6 0-9 0,0 0-2 15,-6 0 2-15,6 0-4 0,0 0-3 0,0 0-2 0,0 0 0 16,0 0-2-16,-8 0-2 0,8 0-1 0,-6 0-5 15,6 0 1-15,-6-5-1 0,0 5-1 0,6-4-1 0,-8 1 0 16,8-1 1-16,0 0-1 0,0 1-1 0,0-1-4 16,0-3 3-16,0 3-4 0,0 0 4 0,0-2-2 15,0 2-1-15,0-4 3 0,8 5-3 0,-8-1 0 0,6-4 2 16,6 5 0-16,-4-4-4 0,4 3 5 0,1 1-2 0,1-5 0 16,-2 4 0-16,2 1 2 0,5-1 0 15,-6 0-4-15,6 1 4 0,-5 3-5 0,5-3 3 0,-6 3 0 0,6 0-1 16,-5 0-1-16,6 3-1 0,-8 0-1 0,1 1 0 0,0 3-1 15,0 1 0-15,1-1-1 16,-2 0 0-16,-5 4-5 0,0 0 1 0,-1 1 0 0,0 2 0 16,-6-3 3-16,0 0 1 0,-6 3 0 0,6-2-2 15,-6 3-3-15,-1-5 0 0,-6 5 1 0,-1-1 0 0,-5-3 2 16,6 0 2-16,-6 1-2 0,-1 2 0 0,0-3 0 16,1 0-2-16,-1-3 4 0,8 3-1 0,-8-4 0 15,7 0 0-15,-7 1-2 0,14-1 0 0,-8-4 0 0,8 4-2 16,0-3 0-16,0 0 2 0,-1 0 0 0,7-1-2 0,0 1 3 15,0-4 0-15,0 4-3 0,0-4 5 0,0 4 0 16,7-4-5-16,-7 2 3 0,6 3 0 0,0-2-1 0,0-3 0 16,8 8 1-16,-8-5 0 0,14 1-1 0,-13 0 1 15,12-1-1-15,-6-3 1 0,7 0 1 0,-7 4-2 0,6-1 0 0,0-3 0 16,1 0 2-16,0 0-2 0,-1 0 0 0,-5 0 0 16,5 4-2-16,0-4 2 0,-6 5 0 15,7-5 2-15,0-5-2 0,-7 10 0 0,6-5 0 0,-12 0 0 0,5 0-2 16,2 0 2-16,-1 0 0 0,-6 0 0 0,-1 0 0 0,0 0 0 15,1 0 0-15,-7 0 0 16,0 0 0-16,6 0 0 0,-6 0 0 0,0 0 0 0,0 0 0 16,-6 0 0-16,6 0-1 0,0 0 2 0,0 0 0 15,0 0-1-15,0 0-2 0,0 0-5 0,0 0-3 0,0 0-7 16,0 0-7-16,0 0-12 0,0 0-10 0,0 0-14 16,0 0-22-16,0 0-25 0,0 0-24 0,0-5 13 15,-7 5 13-15,7-4 12 0,-6 1 10 0</inkml:trace>
  <inkml:trace contextRef="#ctx0" brushRef="#br0" timeOffset="79067.13">15950 11991 400 0,'-6'0'67'0,"0"0"-3"0,-1 0-6 0,7 0-3 0,0 0-6 15,-6-4-5-15,6 4-2 0,0 0-3 16,-7-4 0-16,7 0-1 0,0 4-1 0,-7 0-6 0,1-3 3 16,6-1-5-16,-6 4-1 0,6 0-3 0,-7-4 4 15,7 0-6-15,0 1 0 0,-7-1-2 0,1 1-5 0,6-1-2 0,0 1-3 0,0 3 1 16,0-4 0-16,0 4-1 16,0 0-1-16,0-4-1 0,0 0-1 0,6 4-3 0,1-3-3 15,0-1 0-15,-1 0 2 0,0 1-1 0,8 0 0 16,-8-6 2-16,7 6-1 0,7-5-2 0,0 5-2 15,-1-1-1-15,-6 4 3 0,12-4 0 0,-5 4 0 0,0-3-1 16,6 3 0-16,-7 0 2 0,8 0-2 0,-8 0-1 0,0 0 1 16,1 0-1-16,0 0 1 0,-7 0-1 0,0 0 2 15,0 0-2-15,0 0 0 0,-6 3 0 0,-1-3 0 16,0 0 2-16,-6 4-2 0,0 0 0 0,7-1 0 0,-7 5 0 16,0-5 0-16,-7 6 0 0,7-3 0 0,0-2 0 0,-6 7 0 15,0-3 0-15,-1 2 1 0,7 1-1 0,-7 0 1 16,1 1-1-16,-7-2 0 0,6 5 0 0,7-1-2 0,-6 1 3 15,-1 0 0-15,7 0 0 0,-6 3-1 0,6-4 1 0,0 5-1 16,0-4 0-16,0 4 0 0,0-2 0 0,0-3 1 16,0 5-1-16,0-1 1 0,0 1-1 0,0-4 1 0,0-1-1 15,0 1 1-15,0 4-1 0,0-9 1 16,0 5 1-16,0-2-2 0,0-1 0 0,0 3 0 0,0-7-2 16,0 2 2-16,6 1 0 0,-6-7 0 0,-6 3 0 15,12-3 0-15,-6 3 0 0,0-7 0 0,0 0 0 16,-6 4 0-16,6-4 0 0,0 0 0 0,0 0 0 15,0 0-1-15,0 0 0 0,0 0 0 0,0-4-3 0,-7 4 3 16,7-4-4-16,-6 1 1 0,-1-1-6 0,1 1-8 0,0-5-9 16,-2 5-15-16,2-5-15 0,6 0-19 15,-6 2-15-15,6-2-21 0,0 1-15 0,0-1 9 0,0 6 18 16,0-6 10-16</inkml:trace>
  <inkml:trace contextRef="#ctx0" brushRef="#br0" timeOffset="79462.95">15944 12477 407 0,'-6'4'53'0,"6"-4"2"0,0 0-2 16,-7 0-5-16,7 0-4 0,0 0-4 0,7 0-2 0,-7 0 0 16,6 0-6-16,0 4-1 0,1-4-2 0,0 4-2 15,5-4-2-15,2 0-2 0,5 0-4 0,7 3 4 0,-6-3-6 16,13 0 3-16,-1 0-4 0,1 0-1 16,5 0-1-16,2 0-1 0,5 0-1 0,1 0-2 0,6 0 0 15,0 0-2-15,1 4-1 0,5-4-1 0,1 8 0 16,0-6-1-16,-1 3 0 0,0-2-2 0,1 1 1 0,-7-1-2 0,7 1 0 15,-7 4 0-15,-6-5-1 0,0 1 0 0,-1-1-3 16,-13 1 3-16,1-1-7 0,0 6-1 0,-14-9-1 0,1 3 0 16,-7 0-5-16,0-3 1 0,-13 0-6 0,0 4-2 15,0-4-7-15,-13 0-8 0,0 0-6 0,-1-4-8 16,-11 4-10-16,5 0-7 0,-6 0-14 0,-6-3-14 0,-1 3-2 16,1-3 7-16</inkml:trace>
  <inkml:trace contextRef="#ctx0" brushRef="#br0" timeOffset="79829.89">15834 12650 422 0,'12'0'41'0,"8"4"0"0,-1 3 3 0,1-4-3 15,6 1 1-15,0 3-11 0,7-7 0 0,6 4 0 16,0 0 1-16,7-1-6 0,-1 1 0 0,7-4-1 0,1 4-3 15,5-1-2-15,1 0-1 0,0-3 2 0,0 5-6 0,-2-1-2 0,2-4 3 16,0 3-6-16,-1 0 3 0,1 1-5 16,-7-4 3-16,7 0-5 0,-14 0 1 0,8 4 2 0,-7-4-1 15,-1-4-3-15,-6 8 0 0,1-8 0 16,-8 8-10-16,1-4 10 0,-7 0 0 0,-7-4 0 0,1 4-1 16,-1 0 1-16,-6 0 3 0,-7 0 0 0,1 0-4 0,0 0 5 0,-7 0-5 15,6 0 2-15,-6 0 0 0,0 0 2 0,0 0-3 16,0 0 1-16,0 0 0 0,0 0-1 15,-6 0-1-15,12 0 0 0,-6 0-3 0,0 0 2 16,0 0-3-16,0 0-3 0,0 0 4 0,0 0-6 0,-6 0 1 16,6 0-4-16,0 0-1 0,0-4-5 0,0 4-9 0,0 0-11 15,0 0-8-15,0 0-8 0,-7 0-13 0,0-3-9 16,7 3-16-16,-6 3-13 0,0-3 3 0,-8 0 10 0</inkml:trace>
  <inkml:trace contextRef="#ctx0" brushRef="#br0" timeOffset="81233.72">10783 14265 425 0,'0'0'63'0,"0"0"2"0,0 0 0 0,0 0-4 0,0 0-2 16,0 0-8-16,0 0-5 0,0 0 0 0,0 0-6 15,0 0-1-15,0 0-1 0,-6 0-5 0,6 0-3 16,0 0 1-16,6 0-4 0,-6 0-3 0,0 0-7 0,-6 0-2 16,12 0 3-16,-6 0-6 0,7 0 3 0,0 0-4 15,-1 4 1-15,7-4-5 0,0 3 3 0,6-3-6 16,1 4 5-16,0-4-6 0,6 4 2 0,-1-4 2 0,2 4-6 15,-1-4 2-15,0 0 0 0,0 0 0 0,7 3 1 16,-7-3-2-16,0 0 0 0,-1 4-3 0,2-4 5 0,-1 0-6 0,-6 0 5 16,-1 0-5-16,1 3-1 0,-1-3-1 0,-12 0-1 15,5 0-4-15,-4 0-5 0,-2 0-6 0,-6 0-8 16,0 5-9-16,-6-5-8 0,6 0-16 0,-14 0-8 16,8 0-6-16,-7 0-10 0,-7 0-14 0,0 0-10 15,1 2 5-15,0 2 11 0</inkml:trace>
  <inkml:trace contextRef="#ctx0" brushRef="#br0" timeOffset="81499.82">10907 14466 421 0,'0'4'70'0,"0"0"-4"0,7-4-1 15,-7 4-1-15,0-4-3 0,7 4-10 0,-1-1 0 16,0-3-5-16,0 3-3 0,2-3 0 0,4 5-4 0,1-5-4 15,1 2-7-15,-2 3-4 0,2-5-2 0,5 4-3 16,-6-4 2-16,6 0-6 0,1 3 2 0,0-3-2 0,6 0-6 16,-7 4 3-16,1-8-5 0,6 4 1 0,-7 0 1 0,7 0-5 15,-6 0 4-15,6 0-3 0,-7 0-3 0,1 0 2 16,0 0-1-16,-7 0 2 0,0 0-6 0,0 0 4 16,0 0-6-16,-6 0-2 0,-1 0-8 0,-6 0-9 15,6 0-11-15,-6 0-14 0,-6 0-20 0,0 0-22 0,-1 0-20 16,0 0-18-16,-5 0 9 0,5 0 15 0,-13 0 13 15</inkml:trace>
  <inkml:trace contextRef="#ctx0" brushRef="#br0" timeOffset="93740.31">11813 14330 401 0,'0'0'42'0,"0"0"-1"0,0 0-3 16,0 0 2-16,0 0-4 0,0 0-6 15,0 0-2-15,0 0 1 0,0 0-1 0,0 0-4 16,0 5 0-16,0-5 2 0,0 0 0 0,0 0-3 0,0 0 0 16,0 0-3-16,0 0-1 0,0 0 0 0,0 0 1 15,0 3-1-15,0-6-1 0,0 3-1 0,0 0 1 0,0 3-1 16,0-3-1-16,0-3 0 0,0 3-3 0,0 0 0 15,0 0 0-15,0 0 1 0,0 0 0 0,0 0-4 16,0 0 5-16,0 0-3 0,0 0 0 0,0 0 0 16,0 0-1-16,0 0-2 0,0 0-1 0,0 0 4 0,0 0-5 15,0 0-1-15,0 0-1 0,0 0 4 0,0 0-5 16,0 0 1-16,0 0 2 0,6 0-1 0,-6 0-4 0,7 0-1 16,0 0 4-16,-1 0-5 0,0 0 5 0,8-5-3 15,-1 5-2-15,0-2 4 0,0 2 0 0,-1-4-5 0,8 0 2 16,-7 4-2-16,7 0 4 0,0-4-4 0,-1 4 4 0,0 0-4 15,8-3 4-15,-7-1-4 0,-2 4 4 0,2-4-5 16,-1 4 0-16,1-4 5 0,-6 4-5 0,5-2 5 16,-6 2-5-16,0-5 0 0,0 5 5 0,-6 0-5 0,5 0 5 15,-12 0-5-15,7 0 4 0,-7 0-2 0,0 0-2 0,0 0 0 16,0 0 5-16,-7 0-3 0,-5 0-2 0,5 0 0 16,-6 0 2-16,0 0 3 0,0 5-5 0,-6-5 4 0,-1 0-4 15,-6 2 4-15,6 2 0 0,1-4-4 0,-1 4 0 16,0 0 5-16,1-1-3 0,6-3-2 0,-6 0 4 0,5 8-4 15,-5-8 4-15,6 0-2 0,0 0-2 16,-1 0 4-16,2 0 0 0,5 0-4 0,-6 0 2 0,7 0-2 16,6 0 4-16,-7 0-5 0,7 0 5 0,0 0-5 15,-6 0 4-15,6 0 0 0,6 0-2 0,-6 0-4 0,7 0-1 16,-7 0-4-16,6 0-10 0,-6 0-8 0,7 0-7 0,-1 0-12 16,-6 4-17-16,7-4-14 0,-7 0-21 0,0 0-23 15,0 0 1-15,6 0 14 0,-6 0 13 16</inkml:trace>
  <inkml:trace contextRef="#ctx0" brushRef="#br0" timeOffset="96312.26">12478 14141 421 0,'0'-4'44'0,"0"1"-2"16,0-1-1-16,0-1 5 0,-7 2-3 0,7 3-7 0,-6-3 2 0,6 3-4 16,0-4-3-16,-7 4-2 0,7 0-2 0,0 0-3 0,0 0 1 0,0 4-3 15,0-4 0 1,0 0-1-16,0 0-2 0,0 3 1 0,0-3-5 0,0 8 0 0,0-4 3 0,0 3-1 0,0-4 0 15,-7 8 2-15,7-3-1 0,0 7 0 16,0-9-3-16,-6 5 0 0,6 3-1 0,0 2-2 16,0-5 4-16,0 7-2 0,0-3-6 0,0 3 0 15,0 0-1-15,-6-3-1 0,12 7 4 0,-6-3-3 0,0-1-3 0,0 0 3 0,0 0-2 16,0 4-3 0,0-2 4-16,0-3-5 0,0 2 4 0,0-1-5 0,0-4 0 15,0 4 5-15,0-3-5 0,0-1 4 0,0 1-5 0,0-3 5 16,0-2-5-16,0-3 5 0,0 5-6 0,0-4 5 0,0-5 0 15,0 3-5-15,0-1 2 0,0-1 2 16,0-1-5-16,0 1 1 0,0-1-4 0,-6-3-5 16,6 0-6-16,-7 0-12 0,7 4-13 0,-7-4-10 0,7 0-13 15,-6 0-14-15,0-4-14 0,6 1-26 0,0-1 3 16,-7 1 8-16,7-6 14 0</inkml:trace>
  <inkml:trace contextRef="#ctx0" brushRef="#br0" timeOffset="96999.97">12862 14328 404 0,'0'0'50'0,"-7"0"-1"16,7 0-13-16,0 0 7 0,0 0 1 0,0-4-9 0,0 4-2 0,0 0 0 15,0 0-5-15,0 0-4 0,0 0-1 0,0 0 1 16,0 0-1-16,-6 4-2 0,6-4 0 0,0 0 3 16,0 0 0-16,0 0-3 0,0 0 3 0,0 0-2 15,0 0-3-15,0 0-3 0,0 0-1 0,-7 0-2 0,7-4-1 16,-6 4-1-16,6-8-1 0,-6 8 0 0,6-7-1 16,0 3 2-16,0-7-5 0,0 4 3 0,0-4 0 0,0 4-3 15,0-4 1-15,0 4-4 0,6-4 0 0,0 3 0 16,-6-3 0-16,7 4 0 0,6 0-1 15,-6 3 0-15,5-4 1 0,2 5 0 0,5 3-1 0,-6 0 3 16,0-4 2-16,7 4-3 0,-8 0 0 0,2 4 2 0,5-4-3 16,-5 3 0-16,-2 5-2 0,-6-4 2 0,8 6 0 0,-8-2 0 15,8 3-1-15,-14-1 1 0,6 6-1 0,-6 2 0 16,0 1 0-16,0-2 0 0,0 2 0 0,-6-1 0 16,-1 4-1-16,0 0 0 0,-5-4 1 0,4 4 0 0,-4-2 2 15,-1-3-2-15,0 2 0 0,-6-5 2 0,5-3 1 16,-6 4-1-16,8-5 0 0,-1-2 0 0,-1 3-1 0,2-3 0 15,-2-1-4-15,2 0 4 0,5-4-5 0,0 1 5 16,1 0-5-16,-1 0 1 0,7-4 0 0,0 3 4 0,-6-3-5 0,6 0 5 16,0 0-4-16,0 0 2 0,6 0 2 15,-6 0-4-15,7 0 4 0,-1 5-5 0,1-5 5 16,6 0-5-16,-7 2 5 0,8-2-5 0,5 0 2 0,-6 5 3 16,6-3-1-16,-5-2-2 0,6 4-2 0,-8-4 4 15,8 4-2-15,-1-4-2 0,-5 4 4 0,5 0-4 0,1 0 0 16,-8-4 4-16,2 3 0 0,6 1-4 0,-8-4 4 0,1 0 0 0,1 2-5 15,-8-2 1-15,0 0 4 16,8-2-4-16,-14 2 4 0,6 0-4 0,-6 2 0 0,0-4 4 0,6 2-4 16,-6 0 4-16,0 0-5 0,-6 0 5 0,6 0 0 15,0 0-5-15,0 0 4 0,0 0-5 0,0 0 4 16,-6 0-4-16,6 0-1 0,-8 0-6 0,8 0-8 16,0 0-7-16,0-4-4 0,0 1-13 0,0 3-12 0,-6-8-14 0,6 4-13 15,0 0-18-15,6-2-16 0,-12 1 4 16,12-2 12-16,2 0 13 0</inkml:trace>
  <inkml:trace contextRef="#ctx0" brushRef="#br0" timeOffset="97477.69">13481 14345 408 0,'-6'-7'78'16,"-1"-1"-3"-16,-6 2-4 0,6-2 0 0,-5 5-7 15,5-5-6-15,-6 8-5 0,7 0-7 16,-1-4 0-16,0 4-6 0,7 0-8 0,-6 0 1 0,-1 4-4 0,1 0-4 16,6 0-2-16,-7 7-7 0,7-5 2 0,0 2-2 15,-6 4-2-15,6-1-1 0,0 3-6 0,0 1-1 0,0 3 0 16,0-4 3-16,0 5 0 0,0-3-2 16,6-3-5-16,1 5 5 0,-7-2-1 0,6-2-1 0,7 1-1 15,-6-1-2-15,6 1-3 0,0 0 0 0,0-5 5 0,6 2 0 16,-5-2-5-16,-2 1 4 0,8 1 0 0,-7-5-1 15,7-1 0-15,0-6 0 0,-1 5 0 0,-6-1-1 16,6-4 0-16,1-4-2 0,-7-1-2 0,6 3 0 16,-5-5 1-16,5-1 0 0,-5 0 4 0,-2-3 0 15,1 4 0-15,0-8-5 0,-6 5 5 0,6-5-5 16,-6-4 5-16,-1 5-4 0,0-4 4 0,-6-5 0 0,6 5-5 0,-6-3 5 0,0-2 0 0,-6 1-5 0,6 4 1 31,-6-4 4-31,0 0-4 0,-8 0 4 0,8 1-4 0,-7 2 2 16,-1 4 2-16,2 1-4 0,-2-1 4 0,2 0-2 0,-8 8-2 15,7-4 4-15,-7 8-2 0,8-5-2 16,-8 8 0-16,1-4 0 0,5 0 3 0,-6 4 2 0,1 0-5 16,-1 4 4-16,8 0-5 0,-8 4 5 0,0-1-5 0,1 0 4 15,6 4-3-15,0 0-6 0,-7-1-11 0,7 6-11 16,0-2-10-16,0 1-17 0,1 3-22 0,-2-3-23 0,8-1-29 16,-7 1 7-16,6-1 12 0,1-2 12 0,-1 2 12 0</inkml:trace>
  <inkml:trace contextRef="#ctx0" brushRef="#br0" timeOffset="98605.9">14178 14474 402 0,'-6'0'24'0,"0"0"-1"0,6 4 3 0,0-4 1 0,-8 0-2 15,8 0-2 1,0 0 0-16,0 0 0 0,-6 0-3 0,6 0 0 15,-6 0 1-15,6 0 0 0,0 0-3 0,-7 0 0 16,7 0 0-16,0 0-2 0,-6 0 4 0,-1 0-2 0,7 0-1 16,-6 4 2-16,6-4-1 0,-7 0-1 0,7 3-5 15,-6-3 2-15,6 0 0 0,0 0-1 0,0 0-1 16,0 3 0-16,0-3-1 0,0 0-2 0,0 0 1 0,0 0 1 16,0 0 0-16,0 5-5 0,0-10 4 0,0 5-4 15,0 0 5-15,6 0-3 0,1 0 3 0,-1 0 0 0,1 0-1 16,6 0-4-16,-1 0 4 0,2 0-5 0,-1 0 0 15,6 0-1-15,1 0 5 0,-1 0-5 0,1 0 4 0,0 0-3 16,-1 0 0-16,7 0 0 0,-6 0-1 0,6 0-2 16,-7 0 2-16,1 0 0 0,-1 0-1 0,7 0 0 15,-6 0 0-15,-7 0 0 0,7 0-1 0,0 0-2 0,-8-3 3 16,2 3-1-16,-2 0 0 0,1-3 0 0,1-1 0 16,-8 4 2-16,0 0-3 0,0 0 0 0,-6-4-1 0,0 4 2 15,8 0 2-15,-8 0-2 0,0 0 3 0,0 0-4 16,0-4 4-16,0 4-4 0,0 0-1 0,-8 0 4 0,8-4-4 15,0 4 4-15,-6 0-5 0,6 0 5 0,-6-3-5 0,6 6 4 16,0-6-4-16,-6 3 4 0,6 0-5 0,0 0 2 16,0 0-1-16,0 0-1 0,0 0-2 0,0 0 0 0,0 0-7 15,0 0 0-15,0 0-4 0,0 0-4 0,0 0-5 16,0 0-5-16,0 0-5 0,0 0-10 0,0 0-6 0,0 0-12 16,-7 0-12-16,7 0-14 0,-7 0-17 0,1 0 8 15,6 0 5-15</inkml:trace>
  <inkml:trace contextRef="#ctx0" brushRef="#br0" timeOffset="99062.5">14374 14251 436 0,'0'-8'60'0,"-7"1"-5"16,7 3 0-16,0-3-5 0,0 3-3 0,0 4-6 0,0-4-2 16,0 4-5-16,0 0-2 0,0 0-3 15,0 0-3-15,0 0-2 0,0 0-2 0,0 0 2 0,0 0-3 16,0 0-2-16,0 0 0 0,0 0-1 0,0 0-1 0,0 0-2 0,0 0 4 0,0 0-1 16,0 4-3-16,0 0-1 0,0 0 1 0,0 3 2 15,0 0-6-15,0-4 3 0,7 9-5 16,-7-1 3-16,0 0-1 0,0 3-1 0,0 1-6 0,7 0 4 15,-7 3-1-15,0-3 0 0,0 7-6 16,6-4 5-16,-12 0-1 0,12 4-1 0,0 0-5 16,-6-3 5-16,0 3 0 0,6-4-1 0,-6 5 0 0,0-6 0 15,0 2-1-15,8 3 0 0,-8-5-2 0,0 3-2 16,6-2 0-16,-6 0 2 0,0-3 2 0,0-1 0 0,0 1 0 16,6-1 0-16,-6-3-3 0,0 0-2 0,0 1 5 15,0-1 0-15,-6-4-5 0,6 0 5 0,0 1-5 0,6-1 5 16,-6-3-5-16,0 0 4 0,0-1-5 0,0 0 4 0,-6-3-3 0,6 0-2 15,0 0-8-15,0 0-3 16,0 0-6-16,0 0-7 0,0 0-7 0,0 0-6 0,0 0-11 16,0-3-12-16,-6 0-7 0,6-1-12 0,0-4-15 0,0 5-18 0,0-8 11 15,6 0 15-15</inkml:trace>
  <inkml:trace contextRef="#ctx0" brushRef="#br0" timeOffset="99420.05">14849 14192 426 0,'-6'0'73'0,"6"-4"-2"0,-6 4-5 0,6-4-2 16,-7 4-5-16,7 0-11 0,-7 0-3 0,7 4-5 0,0 0 2 0,0-1-4 15,0 2-3-15,0 2-2 16,0 3-5-16,0 2 1 0,0 2-8 0,0-3 2 0,0 7-6 16,0 1-2-16,0-1 0 0,7 1 1 0,-7 3-7 0,7-5-1 15,-7 6 4-15,6-1-4 0,0-4-3 0,-6 1 4 16,7-2-5-16,-7 5 4 0,0-3-2 0,7-1-5 16,-7-2 5-16,0-2-1 0,0 3-1 0,0-2 0 0,0 0-1 15,0-3 0-15,0-2-1 0,0 2 0 0,0-3-1 16,0 0-6-16,0 1-1 0,0-2-2 0,0-4-7 0,0-1-9 15,0 1-12-15,0 0-8 0,0 0-14 0,0-4-11 0,0 0-13 16,0 0-10-16,0-4-14 0,6 0-10 16,0 4 15-16,-6-4 10 0</inkml:trace>
  <inkml:trace contextRef="#ctx0" brushRef="#br0" timeOffset="99935.07">15169 14269 452 0,'-7'0'70'0,"-6"-4"3"15,7 4-4-15,-8-3-8 0,8 6-3 0,0 1-9 16,6-1-4-16,-7 1-5 0,1 4-1 0,-1-1-2 0,0 1-4 16,7 2-1-16,0 5-7 0,0-4 1 0,-6 4-7 15,6-1 2-15,0-3-4 0,0 4-2 0,0-1-4 0,6-6 3 16,-6 2-4-16,-6 2-1 0,6-5-3 0,6 1 4 15,-6-6-6-15,0 4 4 0,0-4-5 0,7 2 0 16,-7-4 4-16,7 0-5 0,-1 3 4 0,1-3-5 0,-1-3 4 16,8 3-5-16,-8 0 5 0,0-4-1 0,7 4-5 15,0 0 5-15,-6-2-5 0,13-4 4 0,-14 4-2 0,14 2 2 16,-8 0 0-16,1-4-1 0,1 4-5 0,-2 0 5 0,2-4 0 16,-2 4 0-16,2 4-1 0,-1 0-4 0,-1-2 1 15,2 4 0-15,-2 0 0 0,-4-3 1 0,4 5-1 0,1 0 3 16,-6 3 2-16,-1 0-1 0,7-4 0 15,-13 4 0-15,6-4 0 0,2 5 0 0,-8-2-1 0,0 1 0 16,0-3 0-16,0 2 0 0,0-3 0 0,0 5 0 16,-8-2 0-16,2-3 0 0,0 5 0 0,6-1-5 0,-7-5 3 15,-6 6 2-15,7-5 0 0,-7 1 0 0,7 3 0 16,-8-3 0-16,1-1 0 0,6 0 0 0,-5 0 0 16,-1 1-5-16,-1-5 1 0,2 4 0 0,5-3 0 15,-6 3 0-15,0-3 1 0,0 0 0 0,0-1 3 0,-1-3 2 0,2 5-1 16,-1-2 0-16,0-3-1 0,0 0 0 0,-1 0-1 0,2 0-2 15,-2 0-5-15,2 0-16 0,5 0 8 0,1 0-11 0,-1 0-11 16,0 0-13-16,7 0-9 0,0-3-13 16,0 3-16-16,0-5-17 0,0-2-15 0,7 3 12 0,-7-3 8 15,7 0 17-15</inkml:trace>
  <inkml:trace contextRef="#ctx0" brushRef="#br0" timeOffset="100309.58">15169 14287 439 0,'0'-7'64'0,"-7"3"-4"0,7 0-3 15,0 1-6-15,0 3-4 0,0-4-6 16,0 4-2-16,0 0-3 0,0 0-1 0,0 0-2 0,0 0-6 0,0 0 1 15,0 0-1-15,7 0 1 0,-7-3-2 0,6 3-6 16,1 0 4-16,-1 0-4 0,1 0-1 0,6-4-3 0,-7 0-1 0,8 4-2 0,-8-3 0 16,7 3-3-16,0 0-2 15,0 0 1-15,0-5 1 0,0 5-2 0,7 0-3 16,-7 0 3-16,6 0-5 0,-6 5 4 0,7-10-5 0,-7 5 4 16,6 0-1-16,-6 0 0 0,7 0-1 0,0 0-3 0,-1 0-1 0,-6 0 0 0,0 0 2 15,7 0 1-15,-7 0 0 16,0 0 0-16,-7 0-1 0,7 0-2 0,-7 0 2 15,2 0 0-15,-2 0-1 0,-6 0-1 0,0 0-4 0,0 0-1 16,6 0-5-16,-6 5-4 0,0-5-11 0,-6 0-6 16,6 0-13-16,-6 0-14 0,-2 3-19 0,2-3-21 0,-7 0-24 0,7 0 0 15,-7 0 15-15,-6 0 11 0</inkml:trace>
  <inkml:trace contextRef="#ctx0" brushRef="#br0" timeOffset="100988.18">15925 14466 420 0,'0'0'60'0,"0"0"-3"0,0 0 2 16,0-3-1-16,0-1-4 0,0 4-8 0,0-2-2 0,0 2-1 15,0-6 0-15,0 6-2 0,0-2-8 0,0 2 1 16,0-4-3-16,0 4-2 0,0 0-4 0,6 0 3 16,-6-4-5-16,13 4-2 0,-7 0-5 0,8-4-2 0,-2 1 3 15,8 3-6-15,0 0 3 0,5-4-2 0,2 4-1 0,-1 0-1 16,6 0-6-16,-5-4 4 0,5 0 0 0,-6 4-3 15,7 0-3-15,-7 0 2 0,0-2 1 0,0 2-5 0,-7-5 5 16,1 5-5-16,0 0 4 0,-1 0-5 0,-5 0 4 16,-2 0-4-16,-6 0 4 0,2 0-5 0,-2-3 4 15,-6 3-5-15,6 0 4 0,-12 0-6 0,6 0-7 16,0 0-6-16,-6 0-9 0,-8 0-4 0,2 0-11 16,-2 0-10-16,1 0-10 0,0 3-11 0,-6 2-6 0,-1-5-14 0,0 2-21 15,1 2 9-15,-1 0 6 0,1 3 17 16</inkml:trace>
  <inkml:trace contextRef="#ctx0" brushRef="#br0" timeOffset="101346.43">15918 14676 416 0,'-7'3'73'0,"1"-3"-2"15,0 0 0-15,6 0-6 0,0 0-5 0,-7 0-9 16,7 0-5-16,7 0 1 0,-7 0 0 0,0 0-4 15,6 0-4-15,0 0-6 0,8 0-4 0,-8 0-1 0,7 0-5 0,7 0-3 16,0 4 0-16,-1-4-3 0,1 0-2 0,6 0-3 16,0-4-1-16,-7 4-1 0,7 0-4 0,0 0-1 0,0 0 2 0,1 0-1 15,-8 0 2-15,7 0-3 16,0 0-1-16,0 0 2 0,-7 0-3 0,7 0 0 0,-6 0 1 16,6 0 0-16,-7 0-1 0,1 0-2 15,0 0 0-15,-1 0 0 0,-5 0 0 0,-2 0-1 0,2 0-1 16,-2 0 0-16,2 0 0 0,-8 0 2 0,1 0 0 0,-1 0 0 0,-6 0-3 0,0 0 0 0,0 0 1 15,6 0 2-15,-6 0 0 0,0 0-3 0,0 0 1 16,-6 0 0-16,6 0-1 16,0 0 2-16,0 0 2 0,0 0-1 15,0 0-5-15,0 0-10 0,0 0-8 0,0 0-11 0,0 0-23 0,0 0-18 0,0 0-29 0,-6-3-31 16,-1 3 7-16,1-4 10 0,-1 4 18 0,0 0 7 16</inkml:trace>
  <inkml:trace contextRef="#ctx0" brushRef="#br0" timeOffset="108286.61">17195 14466 422 0,'0'0'30'0,"0"0"-3"0,0-3 0 0,0 3 0 0,0 0-3 16,0 0-5-16,0 0 1 0,0 0 1 0,0 0-1 15,0-4 2-15,0 4 0 0,0 0-2 0,0 4-1 0,0-4 2 16,-7 0-1-16,7 0-2 0,-6-4 0 0,6 4 0 0,-6 0-2 15,0 0 0-15,-2 0 2 0,2 0 3 16,0 0-1-16,-1 0-1 0,1 0-4 0,-1 0 2 16,0 0-1-16,1 0 0 0,-7 4 2 0,6-4-5 15,1 0 0-15,0 3 2 0,-1-3 0 0,0 4-1 0,1-4-3 0,-1 0 1 16,1 0 3-16,0 4-4 0,-1-4 4 0,7 0-1 0,-7 0-3 16,1 0-1-16,6 0-1 15,0 0 0-15,-6 0 0 0,6 4-1 0,0-4 0 0,0 0-1 16,0 0 0-16,0 0-1 0,0 0-3 0,0 0 4 0,0 0-3 0,6 0-2 15,0 0 4-15,-6 0-3 0,14 0 0 0,-8 0 2 0,0 4-5 16,14-1 0-16,-7-3 4 16,0 0-4-16,0 0 4 0,7 0-5 0,-1 0 4 0,-5 3 0 0,4-6 0 15,2 6-5-15,0-6 1 0,-1 3 4 0,1 0-1 16,-1 0-4-16,1 0 4 0,0 0 0 0,-8 0-4 16,8 0 2-16,-7 0-2 0,0 0 0 0,0 0 1 15,-7 0 4-15,2 0-5 0,-8 0 5 0,6 0-5 0,-6 0 4 0,0 0-4 16,0 0 4-16,-6 0-4 0,-2 0 4 0,2 0-4 15,-7 0 4-15,0 0 0 0,0 0-4 0,0 0 4 0,-6 0 0 0,5 0-4 16,-5 0 4-16,-1 0-4 0,0 0 4 0,8 0-4 16,-8 0 4-16,1 0-2 15,5 0-2-15,-4 0 4 0,4 0 0 0,1 3-5 16,0-3 5-16,0 0-5 0,7 0 5 0,-8 5-4 0,8-5 4 0,6 0-5 0,-6 0 5 0,-1 0-4 16,7 0 4-16,0 0-3 0,0 0-2 15,0 0 1-15,0 0-1 0,0 0-1 0,0 0-7 16,7 0-8-16,-7 0-7 0,6 0-12 0,0 0-17 15,1 0-18-15,-7 0-19 0,7 0-26 0,5 0-10 0,-5 0 15 16,0 0 14-16,-1 0 11 0</inkml:trace>
  <inkml:trace contextRef="#ctx0" brushRef="#br0" timeOffset="109290.03">17697 14144 409 0,'0'0'36'0,"6"0"4"0,-6-3 2 15,-6 3-1-15,12-4 2 0,-6 4-7 0,-6 0-1 0,12 0-1 0,-6 0-1 16,-6 0-1-16,6 0-1 0,0 0 0 0,0 0-1 16,0 0 1-16,0 0-1 0,0 0-4 15,0 0-1-15,0 0 0 0,0 0 1 0,0 0-1 0,0 0-2 16,0 4 2-16,0-1-5 0,0 1-3 0,0 3-2 0,0 1-2 0,6-1 2 16,-6 3-1-16,0 2-3 0,7 5 0 0,-7-1-1 15,7 2-5-15,-7 1 4 0,6 3-5 16,0-1 3-16,1 2-4 0,-1-1 4 0,-6 7-6 0,7-7 5 0,0 3-5 15,-1 0 4-15,0 2 0 0,2-1-1 16,-8-5-1-16,6 5 0 0,0 0 0 0,0-4-1 0,-6-1 0 0,7-2 0 16,-7-1 0-16,0 1 0 0,7-2-1 0,-7-2 0 0,0 0 0 15,0-4 0-15,0 0 0 16,0-4 0-16,0 1-1 0,0 3 1 0,0-7-1 0,-7 3 0 16,0-3-5-16,7-1 5 0,-6 1 0 0,0 0-5 15,0-1 1-15,6-3-3 0,-14 4-7 0,8-4-7 0,6 0-5 16,-7-4-12-16,0 1-12 0,7 3-14 0,0-8-14 15,0 1-15-15,0-4-24 0,0 4-4 0,7-5 13 16,0-3 16-16</inkml:trace>
  <inkml:trace contextRef="#ctx0" brushRef="#br0" timeOffset="109815.56">18147 14272 404 0,'0'-3'66'0,"-7"-1"1"16,0 4 1-16,1 0-5 0,0 0 0 15,-1 0-10-15,7 0-5 0,0 0 0 0,-6 0-5 16,6 7-2-16,0-3-3 0,0 4-7 0,0-1 1 16,0 1-8-16,0 2 2 0,6 1-7 0,-6 4 1 0,0-5-6 15,0 6 3-15,7-2-6 0,-7 1 3 0,6-1-6 0,0 4 3 0,-6-3-1 16,7 5-1-16,0-7-5 0,-1 5-1 0,7-2 0 0,-6 2 2 0,-1-4 1 15,7 1-1 1,-6 4 0-16,-1-5-1 0,7 1 0 0,1 0-1 0,-8-5-4 0,7 5 4 16,-7-4-2-16,7 0-3 0,0 0 5 0,-6-4-3 15,6 1 3-15,0-2-1 0,0-1-4 0,0-2 4 0,0 1-4 0,0-4 4 0,1 3-4 16,-8-6 4 0,7-1 0-16,0 4-1 0,0-3-4 0,-1-2 5 0,2-1 0 15,-8 2-1-15,8-3-4 0,-2-1 5 0,-5-3-5 16,-1 4 3-16,1-4-3 0,0 4 5 0,-1-5-4 15,-6 1 0-15,6-3 4 0,-6 3-4 0,0-7 4 16,0 7-4-16,0-3 4 0,-6-5-4 0,0 4 4 0,6 1-4 16,-14-1 4-16,8 0-4 0,-1 3 0 0,-5-2 4 15,5 3-4-15,-6 0 0 0,-1 0 1 0,2 0 4 16,-1 4-4-16,0 0 3 0,0-5 0 0,-1 6-4 0,-5-2 4 16,6 5-4-16,0-5 4 0,0 8-4 0,0-4 0 15,0 4 0-15,0-3 1 0,0 3 0 0,0 0 0 0,0 3 0 16,-1-3 4-16,2 4-1 0,5-1 0 0,-6 2-5 0,0-2 4 15,0 1-3-15,0 3-2 0,7 1-3 0,-8-1-5 16,8 0-4-16,-7 4-11 0,7-4-7 0,-1 1-11 0,7 0-6 16,-7-2-15-16,7 2-7 0,-6-1-16 0,6-3-19 15,0 2-4-15,6 0 8 0,-6-4 13 0</inkml:trace>
  <inkml:trace contextRef="#ctx0" brushRef="#br0" timeOffset="110663.39">19286 14096 448 0,'-6'-3'52'0,"0"-1"-2"16,6 1 0-16,-6-1 0 0,-8 4-3 0,8-3-10 0,-1-1-2 0,-6 4-4 15,0 0-2-15,1 0 3 16,-2-4-5-16,1 4-1 0,0 0 0 0,0 0-3 0,0 0-1 15,0 0 0-15,0 0-2 0,-7 0-2 0,7 0 1 16,-6 4-3-16,5-4 3 0,2 4-3 0,-8-1-1 0,7-3-1 0,0 4-1 16,0-1 0-16,-7 4 1 0,14-3-4 0,-7 1 0 0,0-2-1 15,6 0 1-15,-5 1-1 0,4 3-1 0,2-4-1 16,0 2-1-16,6-1-4 0,-7 3 4 16,7-4-1-16,-6 4-4 0,6 1 4 0,0-1-5 0,0 0 4 15,0 4-2-15,0 0-2 0,0-3 4 0,0 3-3 16,6 0-2-16,-6 0 4 0,7 4-5 0,-7-4 5 0,6-1-2 15,-6 2-3-15,6-2 1 0,2 1 4 16,-8 4-4-16,6-5 4 0,-6 2-5 0,0 3 5 0,0-5-3 0,0 2-2 16,0-5 4-16,0 8-4 0,0-8 0 0,0 5 5 15,0-6-4-15,0-2 3 0,0 3-2 16,0-3-2-16,0 0 5 0,0 0-5 0,0-2 5 0,0-2-5 0,0 0 5 0,0 0-1 16,0 0-4-16,0 0 5 0,0 0-5 0,0-2 4 0,0 2-4 15,0-4 4-15,0 0-2 0,0 4-2 16,0-7 0-16,6 3 2 0,-6 0 2 0,7 0-4 0,0-3 5 0,-7 7-1 15,6-3-4-15,1-1 4 0,5 4-4 0,-12-4 0 0,14 4 0 16,-8 0 0-16,0 0 5 16,1 0-5-16,6 0 0 0,-6 0 1 0,-1 0 4 0,7 0 0 0,0 0-5 15,-7 0 2-15,8 0 3 16,-8 0-1-16,1 0-4 0,6 0 0 0,-7 4 0 0,1 0 0 16,6-4 5-16,-6 3-1 0,-1 4 0 0,-6-3 0 0,6 4-4 15,1-1 0-15,0-3 4 0,-1 0 0 0,-6 4-4 16,0-2 0-16,6 1 4 0,-6 1 0 0,0-1-4 15,0-4 4-15,0 4 0 0,0 2 0 0,0-2-1 0,0 0 0 16,0 0 0-16,0 1 0 0,0 2 0 0,-6-2 0 0,6-1 0 16,-6 1 0-16,-1 3 0 0,0-4-1 0,-5 0 1 15,5 4 0-15,-6-4-5 0,0 0 5 0,0 1-5 0,0 0 5 16,-1-1-4-16,2-1 4 0,-1 3-4 16,0-2 5-16,0-4 0 0,-1 5-1 0,2-4 0 0,-2-1 0 0,8-3 0 0,-7 4 0 15,0-4-1-15,0 0 0 0,7 0 0 0,-8 0-1 16,8 0-3-16,-7 0-3 0,6 0-7 0,-6 0-7 15,7 0-14-15,-8 0-11 0,8 0-17 16,0 0-19-16,-1 0-24 0,7 0-23 0,-7 0 6 16,7 4 15-16,-6-4 16 0</inkml:trace>
  <inkml:trace contextRef="#ctx0" brushRef="#br0" timeOffset="111657.02">17515 15063 433 0,'-7'0'52'16,"7"0"-5"-16,-6 0-4 0,6 0-3 0,0 0 0 0,0 0-8 16,0 0-3-16,0 0-2 0,0 0-2 0,0-3 0 15,0 3-3-15,0 0 0 0,6 0-1 0,1 0 3 0,-7 0-2 16,12 0 0-16,-5 0 2 0,6 0 0 0,7 0-6 0,-1 0 1 15,1 0-1-15,6-3-2 0,0 3-1 16,7 0-2-16,-7-3-1 0,13 3-1 0,-1-5-1 0,9 2-2 16,-9-1 0-16,9 0-2 0,4-3 0 0,-5 3-1 0,5 0 0 0,2 1 0 15,-1-1-1-15,1 0-1 0,-2 4 0 16,1-7 0-16,1 4-1 0,-8 3 0 0,1-8 0 0,-1 8-1 16,1-3 1-16,-1-1 1 0,-5 0-3 0,-1 0 0 0,0 1 0 15,-7-1 0-15,-5 1-1 0,-1-1 0 0,-6 4 0 16,-1-3-1-16,-6 3-1 0,-7 0 1 0,1-4-1 15,-7 4-1-15,-7 0-3 0,1 0 0 0,-7 0-6 0,0 0 0 16,-7 0-5-16,-6 0-2 0,0 0 1 0,0 4-4 16,-7-4-1-16,0 3-3 0,-5 1 5 0,5-4-2 0,-6 7 0 15,0-4 4-15,0 1 4 0,-6 0-1 0,5 3 0 16,1-3 2-16,0 3 2 0,7 0 2 0,-8-3 1 0,1 3 1 16,7 1 1-16,-7-1 4 0,6 1 0 15,1 0 2-15,-1-2 0 0,7 2 2 0,0-1 1 16,0 1 1-16,-1 2-1 0,9-3 4 0,-2 1 0 0,0 3 0 15,13-4 0-15,-5 0 0 0,4-3 0 0,2 3 0 16,6 1-1-16,6-5 0 0,-6 0 4 0,14 2-4 0,-1-2 2 0,0 1 3 16,6 1 2-16,7-3 0 0,1-2-1 0,5 4 4 0,7-4-2 15,1 0 2-15,5 0-2 0,7-4 2 16,1 2 1-16,-2-3-1 0,1 5-4 0,7-7 2 0,-6-1-1 0,-2 5 0 16,8-1-1-16,-13-3-1 0,6-1-1 0,0 1-1 15,0 3 0-15,-7 1-1 0,1-4 0 16,-1 3-2-16,-5-4 0 0,5 5-1 0,-5-1 0 15,-1 1-1-15,-7-4 1 0,1 3-1 0,-7 0 0 16,0 0 2-16,1-4-3 0,-9 8 0 0,2 0 0 16,-7-3-1-16,1 3 1 0,-2 0-1 0,-6 0 1 0,2 0 0 15,-8-3 0-15,6 6 2 0,-6-3-2 0,0 0-1 0,0-3 1 0,0 3-1 0,0 0 3 16,0 0-3-16,-6 0 2 0,12 0-2 16,-6 0 0-16,0 0-1 0,0 0 0 15,0 0-1-15,0 0-1 0,0 0-3 0,0 0-1 0,6 0-1 0,-6 0-5 16,7 0-2-16,-7 0-2 0,6 0-10 0,-6 0-3 15,0 0-7-15,0 0-9 0,7 0-10 0,-7 0-11 16,0 0-14-16,0 0-15 0,0 0 2 0,0 0 8 0</inkml:trace>
  <inkml:trace contextRef="#ctx0" brushRef="#br0" timeOffset="111872.86">19626 15083 444 0,'0'0'69'0,"0"-4"-1"15,-7 4-6-15,7-4-6 0,0 4-6 0,0-4-10 16,0 4-5-16,-6-3-5 0,6 3-5 0,0-5-5 0,0 5-7 16,0 0-10-16,0 5-5 0,0-5-14 0,-7 0-8 0,7 0-13 15,0 0-13-15,7 0-14 0,-7 0-19 0,-7 0-17 16,7-5 11-16</inkml:trace>
  <inkml:trace contextRef="#ctx0" brushRef="#br0" timeOffset="115903.12">13090 16262 447 0,'0'0'53'0,"-6"0"-1"0,6 0-1 0,-7-4 0 0,7 4-2 16,-6 0-5-16,6 0-2 0,0 0-5 0,-7 0-4 0,0 0-2 0,7 0 1 0,0 0-2 16,0 0-2-1,0 0-3-15,0 0-2 0,0 0-2 0,0 0-2 0,0 0 3 16,0 0-4-16,0 0-1 0,0 0-1 0,0 0 0 16,0 0 0-16,7 0-4 0,0 0 3 0,-1 0-6 0,1 0 4 0,-1 0-1 0,8 0-6 15,-2 0-1-15,2 0 0 0,-2 0 0 0,8 0 3 0,-1 0-5 16,1 0-1-16,0 0 5 0,5 0-1 0,-5 0-1 15,13 0-5-15,-7 0 1 0,6 0 3 0,1 0 0 0,-7 0 0 16,6 0-1 0,1 0-5-16,-7 0 5 0,7 0-5 0,-7 0 5 0,0 0-5 15,0 0 5-15,-7 0-5 0,1 0 4 0,-7 0-4 0,0 0 4 16,0 0 0-16,-7 0-4 0,2 0 2 0,-2 0 2 0,-6 0-5 16,0 0 0-16,6 0 4 0,-6 0-5 0,0 0-1 15,-6 0-5-15,6 0-3 0,-6 0-6 0,-2 0-4 0,2 4-5 16,-7 0-5-16,7-4-6 0,-8 3-11 0,2 1-5 0,-2 4-4 15,2-6-6-15,-2 2-3 0,-5 4-12 16,6-1-9-16,0-3-9 0,-7 0 4 0</inkml:trace>
  <inkml:trace contextRef="#ctx0" brushRef="#br0" timeOffset="116244.43">13240 16474 433 0,'0'0'60'0,"0"0"-4"0,0 0 2 0,0 0-5 0,0 0 1 0,0 0-8 0,0 0-2 0,0 0-7 0,0 0-1 31,0 0 0-31,0 0-3 0,0 0 2 0,6 5-2 0,1-5-4 16,-7 2-4-16,13-2 0 0,-7 0-4 0,8 5 2 16,-1-5-6-16,0 3 2 0,6 1-6 0,1-4 2 0,-7 0-6 15,6 0 4-15,8 0-2 0,-8 0-1 0,0 0-4 0,8 0-2 16,-1 0 4-16,0 0-5 0,-7 0 4 0,7 0-5 15,0 0 3-15,1 0-4 0,-1 0 4 0,0 0-5 0,-7 0 4 16,1 0-5-16,-1 0 5 0,-6 0-5 0,7 0 4 16,-7 0-4-16,-7 0 4 0,8 0-2 0,-8 0-3 0,0 0 5 15,-6 0-5-15,7 0 4 0,-7 0-4 0,0 0 3 16,0 0-3-16,0 0-3 0,0 0-2 0,0 0-9 16,0 0-10-16,-7 0-5 0,7 0-13 0,0 0-9 15,-6 0-13-15,6 0-12 0,-6 0-19 0,-2 0-20 0,2 0 5 16,6 0 9-16,-6-4 11 0</inkml:trace>
  <inkml:trace contextRef="#ctx0" brushRef="#br0" timeOffset="117170.87">14426 16291 410 0,'0'-4'54'0,"0"4"-3"0,0 0-5 0,-7 0 1 15,7 0-5-15,-6 0-6 0,6 0-1 0,-6 0-7 0,-2 0 1 16,2 0-2-16,0 0-3 0,0 0-2 16,-1 0 0-16,0 0-1 0,1 0-1 0,-1 0-5 0,1 0 4 15,-1 0-2-15,0 0-3 0,1 4-13 0,0-4 12 0,0 0 0 0,6 0-2 16,-8 0-1-16,2 0 0 0,6-4 1 0,-6 4-2 0,6 0 1 16,-7-4-1-1,7 2-4-15,0-3 3 0,0 2-2 0,0-4-3 0,0 3 2 16,0-4 2-16,7 1-5 0,-7 0 4 0,6 0-2 0,0 2-3 15,2-1 5-15,4-2 0 0,-6 5-2 16,8-5 0-16,-1 4 0 0,0 1 0 0,0-2 0 0,-1 5 3 0,8-2-2 16,-7 2 2-16,1 0 0 0,-2 2 0 0,-6 3-1 15,8 2-4-15,-1-2 2 0,0 1 2 0,-6 5-5 0,5-3 0 16,-4 6 4-16,-2 1 0 0,0-1-1 0,0 1-2 0,-6 0 0 0,0 3-1 16,0-3-2-16,0 4 3 15,0-5 2-15,0 1-1 0,-6 2-2 0,-6-5 0 0,4 3 1 0,2-5 0 0,0 5 3 0,-7-4-2 16,-1-4 0-16,2 5 1 15,-2-5 0-15,2 0-2 0,-2 1 4 16,1-1-5-16,1-4 5 0,-2 2-5 0,2 1 4 0,-2-2-5 16,1-4 5-16,0 4-5 0,6-4 4 0,-5 0 0 0,6 3-5 15,-2-3 5-15,8 0-5 0,0 0 4 0,-6 0-5 0,6-3 5 0,0 3-5 0,0 0 5 16,0 0-5 0,6 0 5-16,2 0 0 0,-8 0-1 0,12 0-4 15,-6 0 4-15,1 0 0 0,6 0 0 0,0 0 0 16,7 0-1-16,-8 0 0 0,8 0 0 0,0 0 0 0,-1 0-5 15,1 0 5-15,0 0 0 0,-1 0-4 0,1 0 4 16,0 0-4-16,-1 0 0 0,7 0 5 0,-6 0-2 0,-1 0-3 16,1 0 1-16,-8 0 4 0,8 0-2 0,-7 0-3 15,0 0 5-15,0 0-4 0,0 0 4 0,-6 0-5 0,-1 0 5 16,0 0-5-16,-6 0 1 0,8 0 4 0,-8 0-4 0,0 0 4 16,0 0 0-16,0 0-5 0,0 0 5 0,0 0-5 15,-8 0 5-15,8 0-5 0,-6 0 5 0,6 0-5 0,-6 0-1 16,6 0 1-16,-7 0-2 0,7 0-5 0,-6 0-3 15,6 0-5-15,0 0-8 0,-7 0-8 0,7 3-11 16,0-3-8-16,0 0-6 0,0 0-12 0,0 0-12 16,0 0-18-16,7-3-14 0,-14 3 14 0,7 0 11 0</inkml:trace>
  <inkml:trace contextRef="#ctx0" brushRef="#br0" timeOffset="117529.34">14928 16273 443 0,'-6'-4'69'0,"6"1"-3"0,0-5-1 0,0 8-6 0,0-4 0 16,0 4-11-16,0 0-2 0,0 0-2 0,0 0-4 0,0 0-2 16,6 0-4-16,-6 0 1 0,6 0-6 0,0 4-5 0,1-4 2 15,0 4-3-15,-1 3-3 0,7-3-2 0,1-1-2 16,-2 4-2-16,2 1-1 0,-2-1-2 0,8 1-1 15,-7-2-6-15,0 6 0 0,6-5-1 0,1 5 5 0,-1-1-2 16,1 0 0-16,0-1-1 0,-7-2-1 0,7 6 0 0,-8-3 0 16,8 0-1-16,-7 1 0 0,0-5-5 0,-6 4 0 15,5 0 5-15,2-4-3 0,-8 5-2 16,0-5 4-16,1 0-3 0,0 0-2 0,-7 1 4 0,0-5-4 0,6 1 0 16,-6-1-2-16,0 2 0 15,0-5-5-15,0 0-5 0,0 2-5 0,0-2-6 0,-6 0-6 0,12 0-7 0,-12 0-7 16,6-2-5-16,0 2-7 0,-7-5-8 0,7 5-5 15,-7-3-10-15,1-1-12 0,0-3-8 0,6 3 5 16</inkml:trace>
  <inkml:trace contextRef="#ctx0" brushRef="#br0" timeOffset="117876.64">15253 16233 407 0,'0'-5'74'0,"-6"-1"-2"0,-1-2-5 16,1 5-6-16,6-5 1 0,0 4-10 16,-6 4-6-16,6-3 2 0,0 3-6 0,0 0-3 0,0 0-5 0,0 0 2 0,0 0-8 15,0 0 1-15,0 0-8 0,0 0 3 16,0 3-3-16,-8 1-2 0,8-4-3 0,-6 8-6 16,0-5 4-16,6 5-6 0,-6-2 3 0,-1 3-1 15,-6 1-1-15,6 1-1 0,1 0-3 0,-1 3 0 16,0-2 1-16,-5 3 0 0,-2-1-3 0,2 1-3 0,-1 0 3 15,6-1-1-15,-6 1 0 0,0-1 0 0,0 1-3 0,0 4 1 0,0-5 4 0,0 1-1 0,0-1-5 16,0-2 5 0,7 2-2-16,-8-3 0 0,8 1-3 0,-1 2 5 15,1-7-5-15,-1 3 5 0,0-2-5 0,7-1 4 0,0 1-2 0,0-1 2 16,0-3-5-16,0-1 4 0,0 1-1 0,0-4-5 0,7 4-4 0,-7-4-7 0,0 0-10 31,0 3-15-31,0-3-15 0,0 0-14 0,0-3-21 16,0 3-26-16,0-4-13 0,-7 0 15 0,1 1 12 0,6-4 16 15</inkml:trace>
  <inkml:trace contextRef="#ctx0" brushRef="#br0" timeOffset="134501.16">15605 16199 408 0,'0'0'13'0,"0"0"0"0,0 0 0 16,-6 0 0-16,6 0 2 0,0 0-6 0,-6 0 0 0,6 0-4 0,0 0 5 15,0-3-5-15,-8 3 3 0,8 0 1 0,-6 0-1 16,6 0 0-16,0 0 2 0,-6 0 0 0,6 0-2 15,0 0-2-15,-7 0 4 0,1 0 0 0,-1 0-2 0,7 0 0 16,-6 0 0-16,6 0 1 0,0 0-2 0,0 0 5 0,-7 0-1 16,7 0 0-16,0 0 0 0,0 0-1 0,0 0-2 15,0 0 0-15,0 0 2 0,-6 0-5 0,12 0 4 0,-12 0 0 16,12 0-3-16,-6 0-1 0,-6 0-1 0,6 0 4 16,0 0-2-16,0 0-2 0,0 0 3 0,0 0-1 0,0 0 0 15,0 0 0-15,0 0 0 0,0 0 2 16,0 0-2-16,0 0-2 0,0 0 4 0,0 0-3 0,0 0-2 0,0 0-1 15,0 0 3-15,0 0-2 0,0 0-1 0,0 0 0 16,0 0 1-16,0 0-1 0,0 0 4 16,0 0 0-16,0 0-1 0,0 0 0 0,0 0 1 0,6 0 0 0,1 0 2 15,-1 0-2-15,-6-5 1 0,13 5-2 0,-6-2 1 16,5 2-2-16,-4-4 2 0,4 4-1 0,2-4 0 16,-2 0-1-16,1 4 0 0,1-3 0 0,-2 3-1 15,2-4 0-15,-2 4 0 0,2-4-1 0,5 4 0 0,-13 0 0 16,8 0 0-16,-2-4-1 0,2 4 0 0,-1 0 0 15,-7 0 0-15,1-2 0 0,0 4 0 0,-1-2 0 0,0 0-2 0,-6-2-2 16,6 2 0-16,-6 2 1 0,0-2 4 0,0-2-4 16,0 2 0-16,0 0 5 0,0 0-4 15,0 0 0-15,-6 0 4 0,0 0-1 0,6 0 0 0,-6 0 0 16,-8 0 0-16,8 0-1 0,-14 2-3 0,7-2-1 0,1 4 1 0,-8 0 2 16,0 0 0-16,1-1-2 0,-1 1 0 0,0 4 3 0,1-6 1 15,-1 3 0-15,8-2 0 16,-8 1 0-16,0 1-1 0,1-2 1 0,5 0-1 0,2-3 0 0,-8 4-5 0,13-4 5 15,-5 0-4-15,-2 0 5 16,8 0-5-16,0 0 2 0,6 0 3 0,-8 4-2 0,8-8 2 16,8 8-3-16,-8-8 2 0,6 4 0 0,0 0 0 0,1 0 0 0,6 0-1 15,0 0 1-15,0 0-1 0,0 0 0 16,7 0-1-16,-1 0 0 0,-6 0-5 0,6 0 0 16,1 0-5-16,0 0-5 0,-1 0-11 0,1 0-3 15,0 0-8-15,-1-4-10 0,-6 4-8 0,0 0-13 16,7-3-16-16,-8 0-8 0,-5 3 5 0</inkml:trace>
  <inkml:trace contextRef="#ctx0" brushRef="#br0" timeOffset="135358.87">16055 16126 404 0,'0'-3'21'0,"0"-1"-1"15,0 4 0-15,0-3-2 0,0 3-1 0,0 0-5 0,0-4-1 16,0 0 3-16,0 4-3 0,0-4-2 0,0 1 5 16,0 3-3-16,0-4 1 0,0 0 0 0,0 1 0 0,6-5 2 0,-6 4 0 15,7-2-5-15,0 2 3 0,6-3 0 16,-7 2-2-16,0-2 5 0,8 3 0 0,-8 0-2 0,7 1 0 16,0-1 3-16,-6 1-4 0,6 3 0 0,0 0 2 15,-1 0-1-15,-4-4 0 0,4 4-1 0,1 0-1 16,-6 4-1-16,6 3 0 0,-7 0-1 0,8-3 2 0,-8 3-1 15,7 1-5-15,-6 6 4 0,-1-2 0 0,0 6-2 0,1 0 0 16,-1-3-3-16,-6 4 4 0,0 2-2 0,7-3 0 16,-7 8 0-16,-7-4 0 0,7 0-1 0,0 4 0 15,-6-1 2-15,-1-2-3 0,1 2 0 0,0 1 2 0,-1-4-2 0,-6 3-2 16,7-3 1-16,-8-4 2 0,1 1 0 0,7-1-1 16,-7 1-2-16,0-4 2 0,7-5 0 0,-8 1 0 15,1 0 0-15,0-4 0 0,0 1 0 16,0-8-1-16,0 3 0 0,0 2-2 0,6-5 2 0,-5-5-4 15,-1 2 4-15,6-1 0 0,-6 0-5 0,7-3 5 16,-2 0-5-16,2-1 5 0,0-2-2 0,0-1-1 0,-1-4 2 16,7 5 0-16,-7-2-2 0,7 1 0 0,0-3 2 0,0 2-2 15,0-2-3-15,7 3 5 0,-7 0 0 0,7 0-2 16,-1 0-3-16,0 3 5 0,0-3-3 0,2 4-2 16,4 0 4-16,2-1-4 0,-8 5 5 0,7-4-3 0,-7 7-2 0,8-4 5 15,-2 4-5-15,2-3 5 0,-8 3-5 16,7 0 5-16,-6 0 0 0,-1 3-5 0,1 1 2 0,-1-1 3 0,0 4-5 15,2-3 0-15,-2 4 5 0,-6-1-5 0,6 1 3 0,1 2 2 16,-7 1-5-16,6-3 5 0,1-1-4 0,-7 4 2 0,6-4 2 16,-6 0-5-16,7 4 4 15,-1-6-2-15,1 2-4 0,0 0 0 0,-1-4-6 0,7 5-1 0,-6-4-5 16,5-4-6-16,1 3-10 0,1-3-1 0,-8 0-10 0,14 4 1 16,-8-4-7-16,2-4-3 0,-1 4-5 15,7 0-8-15,-8-3-8 0,2-1-10 0</inkml:trace>
  <inkml:trace contextRef="#ctx0" brushRef="#br0" timeOffset="135850.87">16629 16254 414 0,'-7'-3'45'0,"7"-4"-3"0,0 3-1 0,0-3 3 16,0 7-1-16,0-5-9 0,0 5-2 15,0 0-2-15,0 0 0 0,0 0-3 0,0 0-3 16,-7 0 1-16,7 5-4 0,-6-1-1 0,6-1 2 0,-7 4-1 0,7-3-3 16,-6 7-4-16,6-4 3 0,0 5-2 0,-6 2-3 0,6-3-2 15,0 0-1-15,0 3-1 0,6-2-1 16,-6 3 0-16,6-5-1 0,1 5-1 0,-1-1 0 16,1-3-3-16,0 4 2 0,-1-5-1 0,6 2 0 0,-4-1 0 15,4 0 1-15,-5-4-2 0,6 5 0 0,-6-5-1 0,5 0 0 0,2 1 0 16,-2-1 2-16,2-4-2 0,-8 2 0 0,13-5 0 15,-12 2-1-15,6-2 0 0,7 0-2 16,-7 0 2-16,0 0 0 0,6-2 0 0,-5-3-2 16,-2-2 2-16,8 4 0 0,-1-5 2 0,-5 1-2 0,-2-5 0 0,2 5 0 15,-1-7 0-15,-7-1 0 0,1 3 0 16,-1-2 0-16,-6-3 2 0,0 2-2 0,7-4 0 0,-14 0 2 16,7 5-2-16,-6-4 0 0,-1 3 0 0,1 0 0 0,-1-3 0 0,-5 3 0 15,4 1-2-15,2 2 2 0,-7-2 0 0,0 3 0 0,0-1 0 16,0 2 0-16,0-1 0 0,-1 3 0 15,2 1 0-15,-1 0 1 0,-7 4-1 16,8-1 0-16,-2 0 0 0,-6 4 0 0,8 0 0 0,-8 0 0 16,1 4 0-16,5 0 1 0,-5 3-1 0,-1 1-3 15,0 2-6-15,2-3-4 0,4 5-6 0,-5-5-7 0,-1 8-9 16,8-4-12-16,-8-5-12 0,7 6-16 0,-1-1-30 16,2-4 0-16,-2 1 7 0,8-1 16 0</inkml:trace>
  <inkml:trace contextRef="#ctx0" brushRef="#br0" timeOffset="136874.76">17326 16358 413 0,'-7'0'35'0,"7"0"2"0,-7 0-1 16,7 0 2-1,-6 0-3-15,6 0-5 0,0 0-2 0,0 0 1 0,0 0-6 0,0 0 1 16,0 0-1-16,0 0-1 0,0 0 2 0,0 0-6 0,0 0 4 0,0 0-4 15,0 0-1-15,0 0-4 16,0 0 2-16,0 0-2 0,0 0-1 0,0 0-1 16,0 0-1-16,0 0-1 0,0 0 2 0,0 0-4 0,6 0 5 0,1 0-5 0,0 0 2 15,-1 0 0-15,7 0 0 0,7 0 0 0,-1 0-1 0,0 0 2 0,8 0-4 16,5 0 0 0,1 0-1-16,-1 0 0 0,1 0-1 0,6 0 0 15,-6 0 0-15,6 0-1 0,-7 0 0 0,7 0 2 0,-5 0-3 16,4 0 0-16,-5 0-2 0,-1 0 0 0,1 0 2 0,-7 0 3 15,0 0-3-15,1 0-2 0,-9 0 4 16,2 0-5-16,-7 0 5 0,1 0-1 0,-2 0-4 0,2 0 4 0,-14 0-4 16,6 0 4-16,0 0-5 0,-6 0 5 0,0 0-5 15,0 0 4-15,0 0-2 0,0 0-2 0,0 0 0 16,0 0 0-16,-6 0-1 0,6 0-7 0,-6 0-1 16,6 0-5-16,-8 0-3 0,2 0-9 0,0 0-5 15,0 0-5-15,-1 0-11 0,0 0-6 0,1 0-4 16,-1 0-7-16,7 0-16 0,-6-4-17 0,6 4 7 0</inkml:trace>
  <inkml:trace contextRef="#ctx0" brushRef="#br0" timeOffset="137262.93">18382 15966 434 0,'0'-9'48'0,"0"6"-1"0,0-4 1 16,0 7-3-16,0-4-2 0,0 1-10 0,6 3 0 16,-6 0-2-16,0 0-13 0,6 0 10 0,1 0-1 0,-7 0 1 15,6 3-1-15,1 1-3 0,-1 0-1 16,-6 2 0-16,7-2-2 0,-1 4-1 0,0 3-2 0,2 0-6 15,-2 3 3-15,0 1-5 0,-6 3 3 0,7-3-3 0,0 4-3 0,-1-1 1 16,0 0-1-16,1 4 2 0,-1 0-3 16,1 0-3-16,0 3 2 0,-7-2 0 0,6 2-1 0,-6-3 2 15,0 4-3-15,0-4 0 0,0 4 0 0,0-4 0 0,0 0-1 16,0-1 0-16,-6 2 0 0,6-5 0 0,-7 0-1 16,7-4-3-16,-7 1 1 0,1 0 0 0,6-1-5 0,0-2-3 15,-7-1-7-15,7-5-6 0,0 2-6 16,0-4-8-16,0-1-7 0,0 1-6 0,0-4-5 0,0 4-9 0,0-4-7 15,0 0-10-15,7-4-13 0,-7 0 1 0,6-3 5 0</inkml:trace>
  <inkml:trace contextRef="#ctx0" brushRef="#br0" timeOffset="137896.25">18804 15951 435 0,'-6'-4'44'0,"6"0"0"0,0 1 0 0,0 3 0 16,0 0 3-16,0 0-8 0,-6 3-1 0,6 1-3 0,0-4 3 0,0 7-5 16,0 0-2-16,0 4 0 15,0-3-3-15,0 7-6 0,-7-5 3 0,7 5-4 0,0 3-2 0,0 0-1 0,0 1-2 0,-6 3-1 16,6 0-2-16,0-4-1 15,0 5-1-15,0-2-1 0,0 1-1 0,0-3-1 0,0 3-1 0,0-4-1 0,0 1-1 16,0-2 2-16,6 2-5 0,-6-5 2 16,0 4 0-16,7-2-3 0,-1-6 4 0,0 5-2 0,-6-1-1 0,14-2 0 15,-8-1 0-15,0-5-2 0,2 2 4 0,-2 0-3 16,7-1 0-16,-7-3 0 0,7-1 2 0,0 1 0 0,1-4-1 16,-2 0-2-1,2 0-2-15,-1 0 2 0,-1-4 0 0,2 1 2 0,-2-5-1 16,2 5-3-16,5-5 1 0,-6 0 0 0,0 2 0 15,1-5 0-15,-2-1 1 0,-5 2 2 0,6-1-2 16,-7 0 0-16,1 0 0 0,-7-1 0 0,6 2 0 0,-6-5 0 16,0 8 0-16,0-4-2 0,0 0 5 0,0 3-4 15,0-3 5-15,0 4-4 0,0 4 0 0,0-5 5 0,0 8 0 16,0-4-2-16,0 1-2 0,0 3 2 0,0 0 0 16,0 0-3-16,0 0 2 0,0 0 0 0,0 0 0 0,0 3 0 15,0-6 1-15,0 3 0 0,0 3 0 0,0 1 0 16,0 0 3-16,-6 3-2 0,6 0-2 0,0 4 4 0,-7 0-4 15,7 1 4-15,0 2 0 0,0 5-5 0,-6-4 5 16,6-1-1-16,0 1-1 0,0 2 0 0,0-2 0 16,0 4-5-16,-7-1 4 0,14 0-5 0,-7 1 5 15,0-4-2-15,-7 2-2 0,7 2 4 0,7-1-5 0,-14 1 5 16,7-1-1-16,0 0-4 0,7 1 4 0,-7-5-4 16,0 5 4-16,6-5-5 0,-6 1 4 0,7 3-3 0,-7-3-4 15,6-4-1-15,1 4-8 0,-7-5-7 0,7 2-5 16,-7-1-9-16,0-1-13 0,0-2-13 0,0-1-10 15,0-3-8-15,0 0-19 0,0-4-16 0,0 3 4 0,0-3 16 0,0-3 8 16</inkml:trace>
  <inkml:trace contextRef="#ctx0" brushRef="#br0" timeOffset="138454.18">19483 16343 432 0,'0'0'51'0,"0"0"-3"0,0 0 1 0,0 0-3 0,0 0 1 16,0 0-8-16,0 0-2 0,0 0-4 15,6 0 3-15,-6 0-5 0,6 0-2 0,0 0-2 16,2 0 1-16,-2 0-7 0,7 0 3 0,0 0-3 0,0 0 0 0,0 0-3 16,6 0-1-16,-5 0-2 0,5 0 1 0,1 0-3 0,0 0-1 15,5 0-2-15,-5 0-2 0,6 0 3 0,0 0-5 16,0 0 1-16,1 0 2 0,-2 0-1 0,-5 0-5 0,6 0 4 16,0 0-1-16,-7 0-4 0,1 0 4 0,0 0-6 15,-1 0 0-15,-6 3 3 0,0-3 1 0,1 3 0 16,-8-3-1-16,0 0 0 0,0 0-1 15,-6 0-4-15,0 0-1 0,0 0-3 0,0 0-4 0,0 0-6 16,-6 0-6-16,0 0-10 0,0 0-12 0,-2 5-10 0,2-5-9 16,0 4-10-16,-7-1-6 0,-1-3-16 15,8 4-9-15,-7-1 8 0,0 1 8 0</inkml:trace>
  <inkml:trace contextRef="#ctx0" brushRef="#br0" timeOffset="138776.94">19548 16540 403 0,'-7'0'45'16,"7"0"3"-16,0 0-3 0,-6 4 2 0,6-4-3 0,6 0-3 0,-6 4-2 0,7 0-3 0,-1-2-3 16,-6-2-5-16,6 5 2 15,8-5-2-15,-8 3-3 0,7 1-4 0,7-1-1 16,-7 1-1-16,6-4-2 0,1 0-1 0,-1 0-2 0,1 0-2 15,0 0-1-15,6 0-1 0,-1 4-1 0,-5-4-1 16,6-4 0-16,0 4 4 0,-7 0-3 0,8 0-3 16,-1 0 2-16,0 0-2 0,-6 4 2 0,6-4-1 0,-7 0-2 15,1 0 1-15,-1 0 0 0,1 0-1 0,0 0 0 0,-8 0-1 16,2 0 0-16,-2 0-1 0,1 0 0 0,-6 0 0 0,6 0-1 0,-7 0 0 0,-6 0 0 16,7 0 0-1,-7 0 1-15,0 0-2 0,0 0-1 0,0 0 2 16,0 4-3-16,0-4-1 0,0 0-1 0,0 3-7 0,0-3-6 0,0 0-6 15,0 4-13-15,0-8-13 0,0 8-14 16,-7-4-16-16,7 0-24 0,-6 0-18 0,6 0 16 0,-6 3 9 0</inkml:trace>
  <inkml:trace contextRef="#ctx0" brushRef="#br0" timeOffset="141608.34">20564 16312 418 0,'0'0'25'0,"0"0"-1"16,0 0 3-16,0 0 0 0,0 0 2 0,0 0-8 15,0 0 1-15,0 0-3 0,0 0-1 0,0 0 2 0,0 0 0 16,0 0-5-16,0 0 0 0,0 0 2 0,0 0-1 0,0 0-1 15,0 0 0-15,0 0 3 0,7 0 0 0,-7 0-1 16,6 0-2-16,0 0 4 0,1 0-5 0,0 0 1 16,6 0 1-16,-1 0-6 0,2 0 1 0,-2 0-1 0,2 0 0 15,5 0-2-15,1 0 1 0,0 0-2 0,-1 0 0 0,7 0-1 16,-6 0 0-16,-1 0 2 0,1 0-1 0,0 0-1 16,-2 0-1-16,-4 0 0 0,5 0 0 15,-5 0-5-15,4 0 4 0,-4 0 0 0,-8 0-5 0,8 0 4 0,-8 0-4 16,1 0 4-16,-1 0-4 0,-6 0 4 0,6 0-4 0,-6 0 4 15,0 0-4-15,0 0 4 0,0 0-5 0,0 0 5 16,0 0-5-16,-6 0 5 0,6 0-3 16,0 0 0-16,-6 0 2 0,-1 0-1 0,7 0-3 15,-6 0-3-15,-1 0 2 0,0 0-6 0,1 0 2 0,0 0-9 16,6 0-5-16,-8 0-3 0,2 0-6 0,6 0-8 16,-6 0-6-16,0 0-3 0,6 0-5 0,0 0-10 0,0 0-9 15,-7-2-17-15,7 2-1 0</inkml:trace>
  <inkml:trace contextRef="#ctx0" brushRef="#br0" timeOffset="142248.43">21216 16090 404 0,'6'-3'40'0,"-6"-2"-1"0,6 5-3 0,-6 0 2 16,8-4-1-16,-2 4-8 0,-6 4 2 0,6 1 0 15,-6-2-3-15,6 0 1 0,-6 1-5 0,7 0-1 0,-7 3 2 16,0 4-1-16,0-4-1 0,7 4-3 0,-7 0 1 0,0 1-3 0,0 2 1 16,6 1-1-16,-6-1-2 0,0 1-1 15,7 0-2-15,-7-1 0 0,0 5 1 0,0-2-2 0,0 2 0 0,0-4-5 16,6 7 4-16,-6-3-5 15,0-2-1-15,0 2 0 0,0-1 3 0,0 1 0 0,0 2-1 16,0-3-1-16,0 1 0 0,0 0-1 0,0-4 0 0,0 2-5 0,6-3 0 0,-6 1 4 0,8 0 0 16,-8 0-5-16,6-4 5 0,0 0-1 15,1-3-5-15,6 2 5 16,-7-5-2-16,1 1-1 0,6-2 3 0,0 0-5 0,-7-4 4 16,8 0-4-16,-2 3 0 0,2-6 5 0,-1-1-5 15,-1 0 5-15,2-2-3 0,5-2-2 0,-12 1 2 16,12-1 2-16,-5-3-2 0,-2 0 0 0,2-4 0 15,-2 4 2-15,-5-3-4 0,6-1 2 0,-6 0 0 0,-1 4 0 16,0-3 0-16,1 3 1 0,0-3 2 0,-7 2 0 0,6 1-2 16,-6 4 1-16,0-4 0 0,0 4 4 0,0 3-4 15,0 0 5-15,0 0 0 0,0 4-1 0,0-3 0 0,0 3-1 16,0 0-1-16,0 0 0 0,0 0 0 0,0 0-1 0,0 3 0 16,0-3-2-16,-6 4-2 0,6 0 3 0,0 2 0 15,-7 2 2-15,7 0-2 0,-7 3 1 0,1-1 0 16,6 6 0-16,-6-2 1 0,6 1 2 0,-7-1 0 0,7 1 0 15,0 3-5-15,-7 1 5 0,7-5-5 0,-6 4 4 16,6 1-5-16,0-5 3 0,0 5-3 0,-7-1 4 0,7 4-2 16,0-4-2-16,0 1 4 0,0-1-5 15,0 1 4-15,0 2-5 0,0-2 4 0,0-1-4 0,0 0 3 16,0 1-5-16,0-5-5 0,7 1-2 0,-7-1-3 0,0 1-7 16,0-7-8-16,0 3-12 0,0-1-12 0,6-6-7 15,-6 0-11-15,0 0-8 0,0-1-19 0,7-6-17 0,-7 3 10 0,7-4 12 16</inkml:trace>
  <inkml:trace contextRef="#ctx0" brushRef="#br0" timeOffset="142761.57">21854 16390 444 0,'0'-3'51'16,"0"-1"0"-16,0 0-7 0,0 4 1 0,0-4 2 0,-6 4-8 0,6 4-3 16,0 0 3-16,-6 0-5 0,-2-1-2 0,2 4 0 15,6-2-7-15,-6 1 3 0,-1 2-3 0,0 3-6 0,1 0 1 16,6 0-2-16,-6 3-1 0,6-3 0 0,-7 4-2 16,7 0 0-16,0-1-4 0,0 1-1 15,0 0 4-15,0 3-6 0,0-3-1 0,0 3 4 0,0 0-3 0,0-3-1 0,0 7 0 16,7-7-1-16,-7 3-1 15,6 0-3-15,0 4 2 0,-6-7 0 0,7 3 0 0,6 1-3 0,-7-4 4 16,2 2-5-16,4-5 1 0,-5 2-1 0,6 1 1 0,-7-4 3 16,7-5 0-16,1 3 0 0,-2-3-3 0,8-2-2 0,-7 0 3 15,0-1-3-15,6-3 2 0,1 0 2 16,-7 0-5-16,7-7 3 0,-8 3 0 16,8-2 2-16,-7-3-2 0,0-1 0 0,0-1-3 15,1-4 2-15,-2 1 1 0,2-5-1 0,-8 1 0 0,0-1 3 0,1 1-3 16,-1-4 0-16,-6 1 0 0,7 2 0 0,-7-3 0 15,0 5-2-15,0-6 2 0,-7 4 3 0,7 1-3 16,-6 0 0-16,-1 0 0 0,1 3-2 0,0 0 2 0,-8 1-2 0,8 3 0 0,-7-3 3 16,0 2 0-16,0 1 2 0,-1 0-1 0,2 4 0 0,-8-4 0 15,7 3-1 1,-7 1-1-16,8 3 0 0,-8 0-1 0,0 2-1 0,1-3-4 16,6 5-2-16,-6 0-2 0,-1 0-3 0,0-3-7 15,1 3-3-15,-1 3-6 0,0-3-7 0,1 5-7 16,6-5-11-16,-6 2-16 0,-1 2-20 0,7 0-23 15,0 0 4-15,0 3 10 0,-1-3 12 0</inkml:trace>
  <inkml:trace contextRef="#ctx0" brushRef="#br0" timeOffset="144598.81">22551 16602 402 0,'0'5'28'0,"0"-5"3"15,-6 0-1-15,6 0 3 0,-7 0-1 16,7 0-8-16,0 0 0 0,-6 0 1 0,-1 0-1 0,1 3 0 0,0-6-3 0,6 3-1 15,-8 0-3-15,8 3-1 16,0-3 0-16,-6 0-2 0,0 0 2 0,-1 0-2 0,1-3-1 0,6 3-1 16,-7 0-1-16,1 0-1 0,6 3-1 15,-7-3-1-15,1 0 0 0,6 0 2 0,-7 0-3 0,7 0 0 16,0 0-2-16,0 3-1 0,0-3 4 16,0 4 0-16,0-8-5 0,0 4 4 0,0 4 0 0,0-4 0 15,-7 0-5-15,7 0 4 0,7 0-2 0,-14 0 0 0,7 0 0 16,0 0 0-16,7 0 1 0,-7 0 0 0,7 0 0 0,-1 0 3 0,1 0-1 0,-1 0 0 15,7 0-4 1,0 0 0-16,1 0 5 0,-2 0-5 0,1 0 2 0,0 0 0 16,7 0 0-16,-7 0 0 0,0 0 0 0,6 0 0 15,-6 0 1-15,1 0 1 0,-2 0 0 0,8 0 0 0,-7 0-1 16,0 0 0-16,0 0-5 0,1 0 0 0,-2 0 0 0,2 0 5 0,-8 0-5 0,7 0 4 16,-7 0-4-16,1 0 4 15,0 0-4-15,-7 0 4 0,6 0-5 0,-6 0 4 0,0 0 0 16,0 0-3-16,0 0-2 0,0 0 5 0,0 0-3 15,0 0-2-15,0 0 4 0,0 0-2 16,0 0-3-16,0 0 4 0,0 0-3 0,0 0-1 0,0 0-4 16,0 0 0-16,0 0-4 0,0 0-9 0,0 0-1 15,0 0-3-15,0 0-6 0,-6 0-10 0,6 0-4 0,0 0-7 16,-7 0-7-16,7 0-11 0,-7 0-9 0,1-4-19 0,-1 4-2 0,7-3 14 16</inkml:trace>
  <inkml:trace contextRef="#ctx0" brushRef="#br0" timeOffset="144991.14">23027 16312 405 0,'0'-6'53'0,"0"2"1"0,0 0-1 0,7 1-5 16,-7 3 1-16,0 0-13 0,0 0 1 0,6 0-2 0,-6 0-4 15,0 0 3-15,6 0-4 0,-6 0-2 0,7 3 2 16,-7-3-6-16,0 4 1 0,0 4-1 0,7-6-2 0,-7 6-2 16,6 1 2-16,-6 1-6 0,0-3 3 0,7 5-6 15,-7 2 4-15,0-3-2 0,0 3-3 0,0 1-1 0,0-4 1 16,6 4-3-16,-12 3-1 0,12 0-1 0,-6-3 1 15,-6 4 1-15,12-4-3 0,-12-1-1 0,6 3 0 0,0 2-1 16,0-1 0-16,0-2-1 0,0-2 0 0,0 1 2 16,0 3-3-16,0-3 0 0,0-1-1 0,0-3 0 0,0 4-1 15,0-5 0-15,0 2-1 0,0-5 0 0,0 4-7 16,0-3 0-16,0-2-7 0,0-2-2 0,0 3-7 16,0-7-13-16,0 5-7 0,0-5-7 0,6 0-12 15,-6 3-8-15,0-6-9 0,6-2-19 0,-6 2-10 0,7-5 7 16,0 2 14-16</inkml:trace>
  <inkml:trace contextRef="#ctx0" brushRef="#br0" timeOffset="145544">23307 16349 401 0,'0'0'53'15,"-6"0"1"-15,6 0 0 0,0 0 2 0,0 0-3 16,0 0-9-16,0 0 1 0,0 9-3 0,0-6-4 16,0 1 0-16,0 3-3 0,0 0-3 0,0 1-3 0,0 2 0 15,0 5-7-15,0-4-2 0,-7 4 3 0,7-1-6 0,0 1 1 16,0-1 1-16,0 5-4 0,-6-1-2 0,6 1-3 0,0-4 2 0,0 2-2 16,-7 2-1-16,7 0-1 0,0-2-1 15,7 3 0-15,-7-6-2 0,6 3 0 0,1-2-1 0,-1 0 0 16,1 3-1-16,-1-3 0 0,8-4 0 0,-8 3-1 0,7-3 0 0,0 1-2 15,0-4 2-15,0-2 2 16,0-2-3-16,0 0 0 0,0-1-2 0,0-3 2 0,0 0-12 16,0 0 14-16,1-3-2 0,-2-1 1 0,-6-4 0 15,8 2 0-15,-1-2-1 0,-7 0 1 0,8 1-1 16,-8-7 0-16,6 3 0 0,-4 0 0 0,-2-4 2 16,-6 4 0-16,6 0 0 0,1 0-3 0,-7 1 1 0,0 2 3 15,6 1-4-15,-6-1 5 0,0 4-5 16,0-3 5-16,0 4-5 0,0-1 5 0,0 4-5 0,0-3 0 15,0 3 4-15,0 0-5 0,0 0 5 0,0 0-5 0,0-5 5 0,0 10-1 0,0-5-4 16,0 3 4-16,0 1-5 0,0 4 5 0,0-6-5 0,-6 10 5 16,6-5-5-16,-7 3 5 0,7 5 0 0,-6 0-1 15,0 3-4-15,6 1 0 0,-8 2 0 0,8 2 5 0,-6-1-1 16,0 3-4-16,6 1 5 0,0 3-1 0,0-2 0 0,0 5 0 16,0-3-5-1,0 0 0-15,0 2 0 0,0-2 0 0,6 0 4 0,0-3-6 0,-6 3-5 0,8-4-14 0,-2-4-16 16,0 2-19-1,1-5-26-15,-1-3-34 0,-6 0-18 0,7-4 13 0,-7-4 13 0,0-4 15 16,0 1 12-16</inkml:trace>
  <inkml:trace contextRef="#ctx0" brushRef="#br0" timeOffset="146216.7">24017 16610 415 0,'-6'0'54'0,"0"-3"1"0,6 3-2 0,0 0-1 0,0 0-4 16,0 0-8-16,0 0-3 0,0 0-4 0,0 0-1 0,0 0 0 15,0 0-5-15,0 0-2 0,0 0-2 0,0 0-1 16,0 0 1-16,0 0-1 0,0 0-2 0,0 0 0 16,0 0-2-16,0 0 1 0,6 0-1 0,-6 0-3 15,6 0 3-15,8 0-6 0,-8 0 1 0,7-5 0 0,-7 5-1 16,14-3-2-16,-6 3 0 0,4-4-2 0,-4 4 0 0,5-4-1 16,1 4-3-16,0-3 2 0,-8 3-1 0,8 0-2 15,-1 0 2-15,1-4-1 0,0 4 0 0,-7 0-1 0,7 0 0 16,-8 0 2-16,2-3-3 0,-2-1 2 15,1 4-1-15,1 0-2 0,-8-4 0 0,0 4-1 0,0 0 0 16,2 0 0-16,-8 0-1 0,0 0-1 0,6 0-1 16,-6 0-2-16,0 0-5 0,0 0-9 0,0 0-7 15,-6 0-9-15,6 0-11 0,0 0-12 0,-8 0-11 16,2 0-13-16,0 0-13 0,0 0-14 0,-8 0 3 0,1 0 8 0,1 4 14 16</inkml:trace>
  <inkml:trace contextRef="#ctx0" brushRef="#br0" timeOffset="146487.18">23991 16907 424 0,'0'4'54'0,"0"-4"0"0,7 4 0 15,-7-2-2-15,0 2-5 0,7-4-7 16,-7 3-4-16,6 2-2 0,-6-2 0 0,6 1-3 15,1 0-2-15,0-4-4 0,5 4-2 0,-5-1-2 0,6-3-1 16,-6 0 0-16,13 0-2 0,-8 0-1 0,1 4-2 0,7-1-1 0,0-3-2 16,-8 0-1-16,8 0-1 0,-1 0-1 15,1 0-1-15,0 4-1 0,-1-4-1 0,7 0-1 0,-6-4-1 0,0 8 0 16,-1-4-1-16,1 0-5 0,-8 0-4 0,8 0-10 0,-7 0-10 16,0 0-18-16,0 0-27 15,-7 0-26-15,1-4-32 0,0-3 16 0,-7 4 10 0,-7-5 14 0</inkml:trace>
  <inkml:trace contextRef="#ctx0" brushRef="#br0" timeOffset="152772.34">25177 16595 418 0,'-6'0'29'0,"-1"0"-5"15,-5-4 2-15,4 8 0 0,2-8-2 16,-7 4-1-16,6 0 0 0,-5 0-2 0,-1 0 0 0,6-3-2 16,-6 3 3-16,0 0 0 0,6 0-3 0,-5 0 0 0,-2 0 2 15,1 0 0-15,1 0 0 16,-2 0-3-16,8 0 2 0,-7-4-1 0,0 1 3 0,0 3-5 15,6 0 0-15,-6 0 2 0,7-4-1 0,0 4-1 16,-2 0 0-16,2-4-3 0,0 4 0 0,6 0 4 0,0 4-3 16,-7-4-1-16,7-4-3 0,0 8 2 0,0-8-1 0,0 4-1 15,0 0 0-15,7-4-2 0,-7 4-2 0,6 0 2 0,-6 0 1 0,6-3-1 16,8 3-1-16,-8 0-4 0,14 0-1 16,-7 0 0-16,0 0 2 0,6 0 2 0,1 0-1 0,6-4-4 0,-7 8 4 15,7-4-3-15,1 0-2 0,-1 0 2 16,-6 0 0-16,5 0 0 0,1 0 1 0,0 0-2 15,1 0 0-15,-8 0-2 0,7 0 2 0,-13 0 0 16,7 0 2-16,-1 0-3 0,-5 0 0 0,-2 0 2 16,1 0-3-16,-6 0 1 0,-7 0 0 0,6 0-1 0,-6 0 0 0,0 0 1 15,0 0-1-15,-6 0 2 0,-1 0 0 0,7 0-2 16,-13 0-3-16,7 0 4 0,0 0-5 0,-2 0 3 0,-4 0 0 16,-1 0-5-16,0 0 0 0,6 0-5 0,-6 0-2 0,0 0-7 15,7 0 0-15,-8 0-8 0,8 0-7 0,0 0-10 16,-1 0-3-16,1 0-11 0,6 0-10 15,-7 0-9-15,7 0-14 0,0 0-14 0,0 0 8 16,0 0 10-16</inkml:trace>
  <inkml:trace contextRef="#ctx0" brushRef="#br0" timeOffset="153373.69">25724 16387 435 0,'0'-8'55'0,"0"4"-7"0,0 1 1 0,0-1 0 0,0 4-6 16,0 0-4-16,0 0-2 0,0 4-1 0,0-1-2 15,0 1-1-15,8 0-2 0,-8 3-5 0,0 0-2 0,0 0 2 16,6 5-6-16,-6 3 1 0,0-5-2 0,6 1-2 15,-6 4-1-15,0-3-2 0,0 2 1 0,0 1 1 0,0 0-6 16,0-1 3-16,0 1-3 0,0-5 1 0,0 5-2 16,0-1-5-16,0-3 4 0,0 0-5 0,0 0 4 0,0-3-5 15,0-4 4-15,0 4-1 0,0-2-5 0,0-2 5 16,0-4-5-16,0 4 0 0,0-4 1 0,6 0 3 16,-6 0-4-16,0 0 4 0,8 0 0 0,-2 0-1 0,0-4 0 15,1 0-5-15,6 0 1 0,-6 2 0 0,5-3 0 16,-6-2 2-16,8 4-2 0,-1-5 5 0,0 4-4 0,0-3 5 15,0 4-2-15,6-2 1 0,-5 2 1 0,-1 3 1 16,6 0 2-16,-6-4-1 0,1 4-4 0,5 0 4 0,-6 0-1 16,6 4-5-16,-5-1 4 0,5 2 0 0,-6-5-5 0,6 3 0 15,-5 4 0-15,-2 0 0 0,2 1 4 16,-1-1-4-16,-7 4 3 0,7-3-2 0,-6 3-2 0,-1 0 4 0,0-1-4 16,-6 2 4-16,8 2-5 0,-16-3 5 15,8 0-5-15,-6 4 1 0,0-1 0 0,-1-2 5 16,-6 3-5-16,7-5 4 0,-13 1-5 0,5 0 5 0,-6 0-5 15,7 0 5-15,-6 0-5 0,0-4 5 0,-1 5-5 0,0-6 0 0,1 2 1 16,-1-1 4-16,7 1-5 16,-6 0 5-16,-1-2-5 0,1-3 5 0,5 2-5 0,-5-5 4 0,6 3-5 15,0-3 5-15,-1 0-3 0,2 0-3 16,-1 0 0-16,0 0-3 0,6 0-8 0,-5 0-7 0,4-3-13 0,-4 3-7 0,6-5-8 16,-2 2-14-16,8-3-13 0,-6 2-10 0,0-4-15 15,6 0-13-15,0-3 11 0,-7 5 10 0</inkml:trace>
  <inkml:trace contextRef="#ctx0" brushRef="#br0" timeOffset="153705.79">25783 16394 425 0,'7'-4'38'0,"-7"1"2"0,7 3 2 0,-7-4-3 15,6 4 2-15,0 0-6 0,8 0-4 0,-8 0-1 0,7 0 1 0,0 0-4 16,6 0-1-16,-5 0 1 0,5 0-2 16,1 0-4-16,-1 0-4 0,8 0-2 0,-8 0-1 15,7 0 2-15,-6 0-5 0,6 0 2 0,-7 0-5 0,7 0 3 16,-6 0-3-16,-1 0-1 0,1 0-3 0,0 0 4 0,-1 0-5 0,-6-4 3 0,6 4-5 15,-5-4 5 1,-8 4-5-16,7 0 3 0,-13-3-2 0,7 3-2 0,-1-4-2 16,-6 4-2-16,0-3-6 0,6 3-8 0,-6 0-3 0,0 0-10 15,0-4-5-15,0 8-12 0,0-4-7 0,0 0-11 0,0-4-19 16,0 8-12-16,0-4 3 0</inkml:trace>
  <inkml:trace contextRef="#ctx0" brushRef="#br0" timeOffset="154290.72">26670 16310 438 0,'0'-4'57'0,"-7"-4"-3"0,7 5-2 0,0-1 1 0,0 0-5 16,0 4-3-16,0 0-3 0,0 0 2 15,0 4-2-15,0 0-4 0,0-4 1 0,0 3-2 0,-7 5-4 16,7-4-2-16,0 3-1 0,-6 0-4 0,6 4-3 0,0 0-2 16,0 1-2-16,0-2-5 0,-6 5-4 0,6-1 4 15,0 1-2-15,0 4-6 0,-8-5 4 0,8 4-6 0,0 0 4 16,-6-3-5-16,6 4 4 0,0-1-5 0,0 1 4 16,0-5-1-16,0 4-5 0,-6-3 5 0,12 3-5 0,-6-3 4 15,6-1 0-15,-6 1-5 0,8-1 4 0,-2-2-4 16,0-1 4-16,1 0-4 0,6-4 0 0,-6 0 4 0,5 1-5 15,-5-1 1-15,6-7 0 0,1 4 4 0,-2-4-4 16,-5 0 0-16,6 0 0 0,0 0 4 0,7-8 0 16,-14 5 0-16,7-5-5 0,6 1 4 0,-6-4-4 0,1 4 4 15,-2-8-2-15,2 5 2 0,-8-2 0 0,7-3-4 16,0 1 4-16,0 3 0 0,-7-3-4 0,8-2 0 0,-8 2 5 16,7 3-5-16,-6-1 5 0,-1 2-5 0,1-1 5 15,-7 3-5-15,6 1 5 0,-6 0-3 0,0 0-2 0,7 3 5 16,-7 0-5-16,0 4 5 0,0-3-3 0,0 3-2 0,-7 0 4 15,7 0-4-15,0 0 4 0,0 0-4 0,0 0 3 16,0 3 1-16,0-3-4 0,0 4 2 0,0 0 0 16,0 3 3-16,0 0-5 0,-6 0 3 0,6 5 2 0,0-1-5 15,0 0 5-15,-7 3-5 0,7 1 4 0,0-1-4 0,0 5 2 16,0-1 3-16,-6 1-5 0,6 3 0 0,0 0 5 16,0-1-5-16,-7 5 4 0,7-1-4 15,0 5 5-15,-7-4-5 0,7 3 4 0,0 0 0 0,0-2-5 0,0 2 5 16,0-4-3-16,0 0-1 0,0-3-2 0,0 0 3 15,0 1-8-15,0-10-12 0,0 3-19 0,-6-2-17 16,6-7-21-16,-6 5-22 0,6-9-33 0,-6 1 7 16,6-4 11-16,-8-4 12 0,2 4 14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13:26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5205 3582 406 0,'0'0'48'16,"0"0"1"-1,0 0-3-15,-6 0 2 0,6 0-4 0,0 0-7 16,0 0 2-16,0 0 1 0,0 0-4 0,-6 0-1 0,12 0-1 15,-12 0 1-15,6 5-3 0,0-5 3 0,0 0-6 0,0 0 3 16,0 2-2-16,0-2-1 0,0 4-7 0,0-4 1 0,0 4-6 0,0-4 3 0,-7 0-3 16,7 4-6-1,0-4-1-15,0 4 3 0,-6-4-1 0,6 0-1 0,0 0-1 0,0 4-2 0,0-8 0 0,0 8-3 16,0-8-3-16,0 4 5 0,0 0-6 0,0 0 0 0,0 0 0 16,0 0 0-1,6 0 0-15,1 0 3 0,-1 0-1 0,0 0-3 0,8 0 1 0,-2 0 0 0,2 0-1 0,-1 0 0 16,7 0 0-16,-2 0 0 0,-4 0 3 0,6-4 0 0,-1 4 2 15,1 0-1-15,0-4 0 0,-1 0-1 0,1 4-2 32,-2-4-3-32,2 4 0 0,0 0 5 0,-1-2-3 0,-5 2-2 15,5-5 3-15,1 5-1 0,-7 0 3 0,0 5-5 16,-1-5 4-16,2 0-4 0,-8-5 4 0,1 5-1 16,-1 0-5-16,1 0 0 0,-7 0 5 0,0-2-1 0,0 2-1 15,0 0-4-15,0 0-3 0,0 0-14 0,-7 0-9 16,7 0-14-16,-6 0-14 0,-1 0-15 0,1-5-16 0,0 10-17 15,-2-5-18-15,-4 0 10 0,5 0 12 0,-6 0 13 0</inkml:trace>
  <inkml:trace contextRef="#ctx0" brushRef="#br0" timeOffset="395.1">5284 3776 406 0,'0'4'67'0,"0"-4"-2"0,-6 0 2 0,6 0-3 0,0 0 0 16,0 4-10-16,0-4-1 0,0 0-5 0,0 0-1 0,0 4-7 16,0-4-1-16,6 3-5 0,-6-3-4 0,6 4-3 15,-6-4-3-15,6 0-2 0,2 4-7 0,4-4-2 16,-5 3 3-16,6-6-2 0,0 6-1 0,1-3-1 0,4 0-1 15,-4 0-2-15,5 0-1 0,1 0-5 0,0 0 0 16,-1 0-1-16,1 0 0 0,-1 0 4 0,7 0-5 0,-6 0 5 0,6 0-6 16,0 0 5-16,-7 0-5 0,7 0 5 15,0 0-6-15,-6 0 5 0,-1-3-5 0,1 3 4 16,0 0-2-16,-8 0 0 0,2 0 0 0,-8 0 1 0,7-4-4 0,-13 4 4 16,6 0-5-16,-6 0 1 0,0 0 4 15,8 0-4-15,-16 0 0 0,8 0 4 0,0 0-5 16,0 0 1-16,0 0-1 0,0 0-2 0,0 0-9 0,-6 0-8 15,6 0-7-15,-6 0-14 0,6 0-8 0,-7 0-12 0,7 0-11 0,-6-4-21 16,-1 4-19-16,0-3-5 0,7-1 13 0,-6 0 12 0</inkml:trace>
  <inkml:trace contextRef="#ctx0" brushRef="#br0" timeOffset="2199.37">6314 3564 450 0,'0'-4'60'0,"0"4"1"15,-7 0 1-15,1 0-4 0,6 0 0 0,-7 0-7 0,0 4-5 16,7 0 0-16,-6-4-4 0,0 3-3 0,-2 1-1 0,2 1-7 15,0 2-5-15,-1-1 1 0,1 2-3 0,-1 0-5 16,1-1-4-16,-1 3-2 0,1-2 4 0,0 3-2 0,-2-1-2 16,2 2-1-16,0-1-1 0,-1 0-6 0,0 3-1 15,7-3 4-15,-6 5-1 0,0-3-5 0,6 3 4 0,0-1 0 16,-7-1-1 0,7 0-13-16,0 1 13 0,0-1 0 0,7 1-1 0,-7-1 0 0,6 1 0 0,0 1-3 0,1-6-2 15,0 5 4 1,5-4 0-16,2 0 0 0,-1 0-5 0,0 0 5 0,6-4 0 15,-5 0-1-15,-2-2 0 0,8-3 0 0,-7 2 0 0,7-4 0 16,-1 0-1-16,-6 4 0 0,7-8 0 0,-1 0 0 0,-5 2 0 0,5-6 0 0,-6 1 0 16,0-1 0-1,0 1-2-15,0 0-3 0,0-4 4 0,-6-4-3 0,5 4 0 0,-5 1 1 16,-1-5 0-16,-6 3 5 0,7-2-5 0,-7 3 5 0,0-4-5 16,-7 0 3-16,1 1 2 0,-1-1-5 0,1 5 5 15,0-5-3-15,-8 3-2 0,8 4 2 0,-7-1-2 0,0-3 4 0,6 4-4 16,-6 1 4-16,0 4 0 0,1-5-2 0,4 5-3 15,-4-1 0-15,-1 4 0 0,0 0 5 0,6-4-5 16,-6 4 5 0,-6 4-1-16,12-4-5 0,-6 4 0 0,0-1 1 0,0 5 1 15,-6-5 2-15,11 1-3 0,-4 3-7 0,-1-3-6 0,6 3-10 16,-6 1-4-16,7-4-12 0,0-2-14 0,-8 2-16 16,8 0-13-16,-1-4-25 0,0 0-11 0,7 0 12 15,0 0 12-15,0 0 12 0</inkml:trace>
  <inkml:trace contextRef="#ctx0" brushRef="#br0" timeOffset="6388.11">6242 3663 421 0,'0'0'28'0,"0"0"2"16,0 0-1-16,0 0 1 0,0 0-5 0,-7 0-1 0,7 0-3 15,0-3 0-15,0-2 2 0,0 5-1 0,0-3-3 16,0 0 0-16,0 3-1 0,0-4-2 0,0 0 3 0,0 1-3 16,0-1 2-16,0 0-5 0,0 4 2 0,0-4 0 15,0 4-1-15,0-2-3 0,0-4 4 0,0 4-5 16,0-2 3-16,0 4-1 0,0-3 0 0,0-1-1 0,0 0 0 16,0 4-1-16,0-4-2 0,0 4 4 0,0-4-6 15,0 4 1-15,7 0 4 0,-7-4-1 0,6 2-1 16,-6-3-3-16,7 3-2 0,-7-3 2 0,6 1-1 0,-6 4 1 15,6-3-1-15,2-1 0 0,-2 0-1 0,0 4 1 16,-6 0 0-16,7-3-2 0,0-1 4 0,-1 1-4 0,1 3 0 16,-1-4 4-16,0 0 0 0,1 4 0 0,0 0-1 0,-1-3 0 15,0 3-2-15,1 0-3 0,0 0 0 0,-1 0 3 16,7 0 0-16,-6 0-1 0,-1 0 0 0,1 0 0 16,5 0 0-16,-4 0 0 0,-2 0-1 0,7 0 0 0,-7 0 0 15,1 0 0-15,-1 0 0 0,7 0-2 0,-6 0 2 16,0 0 0-16,-1 0 0 0,0 0-1 0,1 0-2 0,0 0 3 15,-1 0 0-15,0 0 0 0,1 0 0 0,-7 3-1 16,0 1 0-16,6 0 2 0,1-1-2 0,0 1 0 0,-7-1 0 16,6 1 0-16,-6 3 0 0,6-3 0 0,-6 3-1 15,14-2 0-15,-14 1 0 0,6-2 0 0,-6 4 3 0,6-4-3 16,-6 3 2-16,0-5 0 0,7 6-2 0,-7-4 0 16,7 4 0-16,-7-5 0 0,6 1 0 0,1 0 0 0,-7-1 2 15,6 0-3-15,-6 5-1 0,0-4-8 0,6-1 9 0,-6 1-1 0,0 0 1 0,0 3-6 0,0-3-1 16,0-1-1-16,0 5-1 0,0-5-5 0,0 1-8 15,0 3-8-15,0-3-5 0,0 3-7 16,-6 1-9-16,6-2-5 0,-6 2-10 0,-1 0-10 0,1-1-13 16,-1 5-12-1,-6-6 8-15</inkml:trace>
  <inkml:trace contextRef="#ctx0" brushRef="#br0" timeOffset="7648.67">6561 3605 400 0,'0'0'28'0,"0"0"0"0,0 0-1 16,0 0-2-16,0 0-5 0,0-4-3 0,0 4 0 0,0 0-1 0,-6 0 1 15,6 0-2-15,0-4 3 0,0 4 0 0,-7 0 2 16,7-4-1-16,-7 4-6 0,1-4 4 0,6 4-3 16,-7-2-1-16,1 2 0 0,0 0-1 0,-1 0 0 15,0-5 2-15,1 5-5 0,0 0 3 0,-1 0 2 16,0 0-2-16,1 0 0 0,-7 0 0 0,6 0-3 0,1 0 5 16,-1 0-5-16,1 0 4 0,0 0-2 0,-8 0 0 15,8 0 1-15,-1 0-3 0,1 0 4 0,-1 0-4 16,1 5 0-16,-1-5 4 0,-6 0-4 0,13 2 0 0,-13-2 0 15,7 4 0-15,-1 0-1 0,0 0 0 0,1 0-1 16,0 3 0-16,-1-3-1 0,1-2 2 0,-1 6-5 0,0-4 4 16,1 4 0-16,0-5-1 0,-2 1 0 0,2 3 0 15,0-4 0-15,-1 5-1 0,7-1 0 0,-6 1-1 0,6-1-2 16,-7-3 2-16,7 3 0 0,-6 0 0 0,6 0-2 16,0 1 0-16,0-1 0 0,0 1 0 0,0-2 0 0,0 2 0 15,0-4 0-15,0 4 0 0,0-1 0 0,0 1 0 0,0-6 0 16,0 6-1-16,0-1 1 0,0 1-1 0,0-1 0 15,0 0 0-15,6-3 0 0,-6 3 3 0,7 0-3 0,-7-3-1 16,6 4 1-16,-6-5 0 0,7 1-1 0,-1 4 0 16,0-6 1-16,2 2-1 0,-2 4 0 0,0-5 0 15,1 2 0-15,0-2 1 0,-1 1 0 0,1 0 0 16,-1 0 0-16,7-4-1 0,-6 0 0 0,-1 0 0 0,0 2 1 16,1-2-1-16,0 0 1 0,-1 0-1 0,1 0 0 15,6 0 0-15,-7 0 0 0,1 0 0 0,5 0 0 0,-4 0 0 0,4 0 0 16,-5 0 0-16,-1 0 0 0,7 0 0 0,-6 0 0 15,-1 0 0-15,1 0 0 0,6-2 0 0,-7 2 0 16,1-4 0-16,0 0-1 0,5 0 1 0,-5 1 0 16,-1-2-1-16,1 2 0 0,6-5 0 0,-7 4 0 0,2-2 1 0,4-2-1 15,-6 1 1-15,1 3 0 0,0-3 0 16,-1 0 0-16,1-4 2 0,-7 3-3 0,6 1 0 0,0 0 3 16,2-1-2-16,-2-2 0 0,-6 2-3 15,6-3 3-15,-6 3 0 0,0-2 0 0,6 2 0 0,-6-3 0 0,0 4 0 0,0 0 0 16,0-4 0-16,0 3 0 0,0 1 0 15,0 0 0-15,0-5 0 0,0 9 0 16,0-4 0-16,0 3 0 0,0-3 0 0,0 3 0 0,0 0 0 16,0-4 3-16,0 6-2 0,-6-2-1 0,6 1 0 15,-6-1 0-15,6 0 0 0,-6-4-2 0,6 8 2 0,-14-4 1 16,8 2-1-16,-1-3 0 0,1 5 0 0,-1-2 2 16,-6 2-2-16,7 0 0 0,-8 0-2 0,2-5 2 0,-2 5 2 15,1 0-2-15,1 0-1 0,-2 0 0 0,2 0-2 16,-2 0-3-16,-5 0-1 0,12 0 0 0,-6 0-2 0,1 0-4 15,-2 0 1-15,8 0-3 0,-7 0-8 0,6 0-6 16,-6 0-7-16,7 0-6 0,-1 0-12 0,-6 0-7 0,7 5-16 16,-1-5-14-16,0 2-14 0,1 3 7 0,0-3 11 15</inkml:trace>
  <inkml:trace contextRef="#ctx0" brushRef="#br0" timeOffset="8399.73">6958 3799 435 0,'0'-4'57'0,"0"8"-5"0,0-4-2 0,-6 0-5 0,6 0 1 0,0 0-8 0,0 0-5 16,0 0-3-16,6 0-2 0,-12 0 0 16,6 0-3-16,0 0-1 0,0 0-7 0,0 0 3 0,0 0-1 0,0 0-2 15,0 0-6-15,0 0 1 0,0 0-1 0,0 0-1 16,0 0-1-16,0 0 0 0,0 0-1 0,0 0-1 0,0 0-1 16,0 0-1-16,0 0 2 15,0 3-3-15,0-3 0 0,0 4-1 0,0-4 1 0,6 0-1 0,-6 0-1 0,0 4-2 16,0-4 3-16,0 0 0 0,0 0 0 0,0 0 3 15,7 0-1-15,-7-4 0 0,7 4 0 16,-7-4-1-16,0 4 0 0,6-3 0 0,-6-1-5 0,7-3 0 0,-7 3 3 16,6-4 2-16,-6 6-4 0,0-6 1 0,0 4 5 0,0-3-2 15,0 7 0-15,0-4 2 0,0 4-1 16,0 0 0-16,0-4 2 0,0 4 0 0,0 0-1 0,0 0-1 0,0 4 0 16,-6-4-1-16,6 0-1 0,-7 0 0 0,7-4-1 0,-6 4-3 15,6 0 0-15,-7 0 1 0,7 0-1 0,0 4 0 16,-7 0-1-16,7-4 0 0,0 4-7 0,0-1-1 15,0-3-2-15,0 4-7 0,-6 4-7 0,12-8-7 0,-12 2-6 16,12 2-10-16,-12-4-11 0,6 4-15 0,0-4-16 16,0 0-13-16,0 0-3 0,6 0 15 0</inkml:trace>
  <inkml:trace contextRef="#ctx0" brushRef="#br0" timeOffset="9066.44">7414 3410 441 0,'-6'-3'60'15,"6"3"-1"-15,0 0-4 0,-6-4-2 0,0 4-4 0,6 0-5 16,-8 0-3-16,2 0-1 0,0 0-2 0,-1 0-4 16,1 4-2-16,-1-4-1 0,0 6-4 0,-5-1-1 0,5 2-1 15,0 0 1-15,-5 0-3 0,5 5-2 0,0-1-2 16,-6 0 0-16,7 0-2 0,0 0-6 0,-1 3 3 0,0-3-2 15,1 3-1-15,0-2-1 0,-2 2-1 0,2-3-1 16,0 5-1-16,-1-2 0 0,7 1-2 0,-6-5 0 0,6 5-3 16,0-1-2-16,0 1 4 0,-7 0-3 0,7 3-2 0,0-3 0 15,7 4 1-15,-7-5-1 0,6 1 1 0,-6-1 0 16,7 1 4-16,-1 0 0 0,0-1-1 0,2 1 0 16,4-4-1-16,2-1 0 0,-8 5 0 0,7-3 0 0,0-4 0 15,6 2-1-15,-5 1 0 0,5-3 0 0,-6-1 0 16,6-4 0-16,1 1 0 0,0 0-1 0,-7-4 0 0,7 0 0 15,-2 0 0-15,-4 0 0 0,5 0 0 0,-5 0 0 16,5 0 0-16,-6-4 0 0,0 4 0 0,0-4 0 0,0 1 0 16,-7-1-4-16,8-3 0 0,-8 3 1 0,0-3 0 15,2-1 0-15,-2 2 5 0,-6-2 0 0,0 1-1 16,0-5-4-16,0 4 5 0,0 2-1 0,-6-5-4 16,6 3 1-16,-8 1 2 0,2-4-2 0,0 4 4 0,-1-1 0 15,-6 1 0-15,0 3-1 0,7-3 0 0,-8-1 0 16,2 6 0-16,-2-2 0 0,2 0-1 0,-2 0 0 0,1 1 0 15,-7 3 0-15,8 0 0 0,-1 0-1 0,0 0-2 0,0 0-2 0,-1 0 2 16,-4 0 0-16,4 3 1 0,1 1-3 0,0 0 0 16,0 0-6-16,-7-2-2 0,8 6-8 15,5-1-7-15,-6-3-7 0,0 7-12 0,7-7-6 16,-1 3-17-16,0-3-10 0,1 3-18 0,6-4-18 0,-6 1 8 16,6 0 8-16,0-4 14 0</inkml:trace>
  <inkml:trace contextRef="#ctx0" brushRef="#br0" timeOffset="9798.44">7871 3575 418 0,'-7'0'51'0,"1"0"-4"0,6-4 0 0,0 4-3 16,0-3-2-16,-6 3-9 0,6 0-1 0,0 0-4 0,0-4-1 0,0 4 0 15,0 0 4-15,0 0-5 16,0 0 2-16,0-4 0 0,0 4 0 0,0-3-6 0,0-1 1 0,0 1-2 15,0 3 0-15,0-4-4 0,0 0-3 0,0 1 0 0,0 3-1 16,6-8-1-16,-6 8 2 0,6-3-4 0,1-1-2 16,0 0 0-16,-1 1 0 0,7 3-1 0,0 0 5 15,-6-4-1-15,5 4-2 0,2 0-1 0,-2 0 1 0,2 0-1 16,-8 0 0-16,13 4-3 0,-11-1 4 0,4 1-3 16,1 0 0-16,0-1-1 0,0 8-1 0,1-3 0 15,-2 2 0-15,-6 1-3 0,8 5 4 0,-8-6-1 16,7 5 0-16,-6-1-3 0,0 1 1 0,-7-1 1 0,0 1 0 15,6 0 0-15,-6 3 0 0,0-3-1 0,0 0 0 0,-6 3 0 16,6-3 0-16,-7-1 0 0,-6 1-1 0,6 0 0 16,1-4 0-16,-8 3 0 0,8-3 0 0,-13 1-2 15,6-2-3-15,6 2 5 0,-13-5-4 0,8 1 4 16,-2 2 0-16,8-6-4 0,-7 3 1 0,0-3 2 0,0 0 2 16,0-4 0-16,6 3-1 0,-5-3 0 0,5 0-4 15,-6 0 1-15,6 0 0 0,1-3 4 0,0-1 0 0,-1 4-2 0,0-4 1 0,1 0-4 16,0 1 3-16,6-5 2 0,0 2-1 15,-8 2 0-15,8-7-3 0,0 6 1 0,0-2-1 16,0-1 1-16,8 6 2 0,-8-6 0 0,6 1 0 16,0-1-3-16,-6 4 0 0,14-3 3 0,-8 4-3 0,0-5 1 15,7 5 2-15,1-1 0 0,-8 0-3 0,7 1 3 0,-6 3-3 16,5-4 0-16,-5 4-1 0,6 0 3 0,-6 0-1 16,5 0 0-16,-4 0 1 0,-2 0-1 0,6 4 0 15,-5-1 0-15,0 1 0 0,-1 0 0 0,1-1 0 16,-1 5 1-16,1-1-1 0,0 0 0 0,-1 1 1 0,0-5-1 15,0 5 0-15,2-2 2 0,-2-2-3 0,0 4 0 16,-6-5-3-16,7 5-6 0,-1-4-2 0,1 0-5 0,0 0-8 16,-1 2-6-16,0-2-6 0,0-4-12 0,2 0-7 15,4 4-12-15,-5-4-11 0,0 0-13 0,-1 0-17 16,1 0 7-16,5 0 11 0</inkml:trace>
  <inkml:trace contextRef="#ctx0" brushRef="#br0" timeOffset="10352.39">8529 3564 452 0,'0'0'65'0,"0"0"-3"16,0 0 2-16,0 0-3 0,0 0-3 0,0 0-11 0,-6 0-4 15,6 0-4-15,-7 4-1 0,7-1-6 0,-7 1-1 16,1 1-3-16,-1 2-2 0,1-1-3 0,-1 2-2 0,1 0-3 16,-1-1-2-16,1 3-5 0,6-2 3 0,-6-1-6 15,6 1 4-15,-8-2-4 0,8 2 0 0,0-1-4 16,0-3 2-16,0 0 0 0,0-1 1 0,0 1-3 0,0-4 0 16,8 0 0-16,-8 0 0 0,0 4 1 0,6-4-2 15,-6 0 0-15,6 0 0 0,1 0 0 0,6 0 0 0,-7 3 1 16,7-3 0-16,1 0 0 0,-2 0 2 0,2 0 0 15,-2 0-1-15,1 4-1 0,1 0-4 0,-2-4 0 0,2 3 4 16,-2-3 0-16,2 4-1 0,-1-1 0 0,7 1-4 16,-8 4-1-16,-6-5 5 0,8 2 0 0,-1-2-5 15,0 3 0-15,-6-2 1 0,-1 4 0 0,7 0 4 0,-6-1 0 16,-1-3-4-16,0 2 4 0,1 2-1 0,0-1 0 0,-7-3 0 16,6 3-4-16,-6 1 4 0,7-1 0 0,-7 0-4 15,0 0 0-15,0 1 0 0,0-1 5 16,0 1-5-16,0-4 5 0,-7 2-1 0,7 2-4 0,-6-5 0 15,-1 5 0-15,7-4 1 0,-7 0 0 0,-5 2 0 0,5-2 0 0,-6 4 5 16,0-5-1-16,6 5-3 0,-6-4-2 0,1 3 1 16,-2-4 2-16,2 5 1 0,-8-5 0 0,7 1 0 15,-1-4 0-15,2 4-1 0,-2-1 0 0,2-3-1 16,-2 0 0-16,8 0-4 0,-7 0-1 0,7 0-2 0,-8 0-8 16,8 0-7-16,0 0-7 0,-1 0-8 0,0-3-7 15,1-1-12-15,6 0-15 0,-7 1-14 0,1-1-11 0,6-3-20 16,-7 0 7-16,7-1 11 0,0 1 11 0</inkml:trace>
  <inkml:trace contextRef="#ctx0" brushRef="#br0" timeOffset="10733.79">8555 3601 412 0,'0'0'62'0,"0"0"3"16,0 0-4-16,0 0 1 0,0 0-4 0,0-4-5 0,0 4-4 16,0 4-4-16,0-8-2 0,0 4-3 0,0 0-6 15,0 0-2-15,0 0 0 0,0 0-5 0,0-4 0 0,0 4-2 16,0 0-3-16,0 0-3 0,6 0-1 0,1 0-3 0,-1-4-1 0,8 2-2 15,-2-3-1-15,2 5-1 16,5-2-1-16,1-7-1 0,6 6-1 0,0-1-1 0,0 0-2 16,0 1-3-16,7-1 0 0,-8 1 4 0,1-1 0 15,1 0-1-15,-1 1-1 0,0-5 0 0,-7 8-1 0,1-7 0 16,0 7 0-16,-8-4 0 0,2 1 0 0,-1 3 0 16,-7 0-1-16,0 0 0 0,-6 0-1 0,7 0-1 0,-7 0-6 15,0 0-5-15,0 0-7 0,0 0-19 0,0 0-15 16,0 0-28-16,-7 0-30 0,7-4-31 0,-6 4 14 0,6 0 14 15,-6-4 12-15,-1 4 13 0</inkml:trace>
  <inkml:trace contextRef="#ctx0" brushRef="#br0" timeOffset="14557.68">4254 4638 424 0,'0'4'32'0,"0"-4"-1"0,0 0-3 16,0 3 4-16,0-3-2 0,0-3-6 0,0 3 4 0,-6 3-1 15,6-3 3-15,0 0-2 0,0 4 1 0,0-4 2 16,0 0-3-16,0 0 2 0,-6 3-6 0,6-3 4 0,0 0-2 15,0 0-3-15,0 0 2 0,0 5-1 16,-8-5 2-16,8 0-4 0,0 2 2 0,0-2-1 0,-6 4 2 16,6 0-5-16,0-4-1 0,0 0 0 0,0 0-2 0,0 0-5 0,0 0-3 15,0 0 2-15,0 0-1 0,0 4-3 16,0-8-1-16,0 4-1 0,0 0 0 0,0 0-1 16,0 0 0-16,0 0 4 0,0 0-1 0,0 0-1 0,0 0-5 15,0 0 4-15,0 0 0 0,6 0-1 0,-6 0 0 16,8 0-5-16,4-4 0 0,-5 0 5 0,6 2-1 15,6-3-4-15,-5-2 4 0,6 0 0 0,-2-1-5 0,2 1 0 16,7 0 5-16,-8-5-1 0,0 6 0 0,1-2-4 16,-1 0 0-16,1 1 2 0,0-1 0 0,-1 6 2 0,-5-6 0 15,-2 4 0-15,1-3 0 0,-6 3-1 0,6 0 0 0,-7 4 0 16,1-2 0-16,-7 2-1 0,0 0 0 0,7 0 0 16,-7 0 0-16,0 0-4 0,0 0 0 0,0 0 0 0,0 0 0 0,0 0 1 15,0 0 4-15,0 0 0 0,0 0-1 0,0 0 0 0,0 0-3 16,0 0-1-16,0 0-3 0,0 0 2 0,0 0-4 15,0 0 3-15,0 0-4 0,0 2-5 0,0-2-1 16,-7 4-3-16,7-4-6 0,0 4-8 0,-7 0-11 16,1-1-8-16,6 1-14 0,-7 0-7 0,1 0-16 15,-1-4-18-15,0 2-2 0,1-2 12 0,0 5 9 16</inkml:trace>
  <inkml:trace contextRef="#ctx0" brushRef="#br0" timeOffset="14899.85">4430 4645 442 0,'0'0'60'0,"0"0"4"16,0 0 1-16,0 0-4 0,0 4 0 0,0-4-5 15,0 3-3-15,0 2-5 0,0-3-5 0,0 6-2 0,0-4-7 16,0 3-2-16,0 1-4 0,7-1-3 15,-7 0-6-15,0 0 2 0,6 1-7 0,-6-1 3 0,0 5-5 16,7-3 2-16,-7-1-2 0,7 4-5 0,-1 2 3 16,-6-3-6-16,6 0 4 0,-6-1-1 0,7 5-5 0,0-3 4 15,-7 2 0-15,6-3-5 0,-6 4 4 0,6-5-1 16,-6 2-4-16,7 3 4 0,-7-4-5 0,0-1 1 16,7-2 3-16,-7 3 0 0,0-4-1 0,0 0-2 0,0-3 0 0,0 0-3 15,0-1 3-15,0 1-1 0,0-4 2 0,0 0-4 16,0 0-6-16,0 0-4 0,0 0-8 0,0 0-8 0,0 0-11 15,0 0-8-15,0-4-9 0,0-3-11 0,0 3-12 16,-7 1-11-16,7-1-20 0,0-7 2 0,0 4 9 0,0-5 12 16</inkml:trace>
  <inkml:trace contextRef="#ctx0" brushRef="#br0" timeOffset="15396.05">4684 4777 416 0,'0'0'54'15,"0"3"1"-15,0-3 1 0,7 4-8 0,-7 0 2 0,0-4-9 16,7 4-6-16,-1-1-3 0,0-3-2 0,1 4-5 16,0 0 2-16,6-4-2 0,-1 0-3 0,2 0-2 0,-2 0-4 15,2 4-3-15,-1-4 1 0,0 0-2 0,0 0-3 16,-1 0 2-16,8-4-2 0,-6 4-1 0,-1 0-1 15,-1-4-1-15,2 0 0 0,-2 1-1 0,2-1 0 0,-8-4-1 16,1 5 0-16,-1-4-1 0,1 3 0 0,-1-3 0 16,-6-1 0-16,0 0 0 0,0 5 0 0,0-3 0 0,0 2 0 15,-6-1 3-15,-1-2-3 0,1 4-1 0,-1-1 1 16,1 4 5-16,-8-4-2 0,2 4 1 0,5 0 0 16,-6 0 0-16,0 0 2 0,0 0 0 0,0 0 0 0,-1 4 1 15,2 0 0-15,-1-1 0 0,0 1-1 0,0 4 0 16,-1-2-1-16,2 1-1 0,-2 1-1 0,8 4 2 0,-7-2-3 15,7-3-2-15,-8 5 2 0,8-1-3 0,0-1 4 16,-1 1-1-16,0 1 0 0,7-2 0 0,-6 1-5 16,6 0 0-16,0 1 0 0,0 2 0 0,-6-7 0 0,12 5 0 15,-6-1 0-15,6-5 0 0,-6 6 0 0,7-1 0 16,0-4 0-16,-1 4 4 0,7-4 0 0,-6 1 0 0,6 3-1 16,-1-4 0-16,8 1-1 0,-6-2 0 0,5-2 0 15,0 0-1-15,0-1 0 0,8-3-1 0,-7 5-12 16,6-5 11-16,-7 0 0 0,1 0-1 0,6 0-3 0,-6 0-1 0,-8-5-7 15,8 10-7-15,-7-5-7 0,0-5-6 0,0 5-14 16,-7-3-7-16,1-1-9 0,0 0-11 0,-1 1-8 16,0 0-14-16,-6-5-10 0,7 1 5 0,-7 3 9 0</inkml:trace>
  <inkml:trace contextRef="#ctx0" brushRef="#br0" timeOffset="15896.6">5160 4780 410 0,'-6'-3'71'0,"6"3"-4"15,0-4 0-15,-6 1-3 0,6 3 0 0,0 0-7 0,0 0-5 16,0 0-5-16,0-4-6 0,6 8-2 0,-6-4-6 16,0 0-2-16,0-4-3 0,6 8-3 0,-6-4-3 0,6 0-3 15,8 0-2-15,-8 0-1 0,7-4-2 0,1 8-2 16,-2-1 1-16,8-3-5 0,-7 4 0 0,0-1 1 0,6 5-4 15,-5-4 3-15,-2 3-3 0,2 1-3 0,-1-2 4 16,-1 5 0-16,2-3-5 0,-8-1 4 0,0 4-1 16,8 0-4-16,-8 0 4 0,-6 1-1 0,7-2-4 0,-7 1 4 15,0 0-4-15,0 3 4 0,0-2-3 0,0-1-2 0,-7 0 5 16,1 0-5-16,0 0 1 0,-2 0 0 0,8-4 0 16,-6 4 0-16,-6-4 0 0,4 0 4 0,2-2 0 0,0-2 0 0,-1 1 0 15,1-4-1-15,-1 3 0 0,7-3 0 16,-7-3 0-16,7-1-1 0,-6 1 0 0,6-2 0 15,-6-2 0-15,6 0 0 0,0-1-4 0,0 1 0 16,0-4 5-16,0 0-1 0,0 0 0 0,0 1 0 0,0-2 0 16,6 1-4-16,-6-3 4 0,6 3-4 0,-6 0 5 15,7-3 0-15,0 2-1 0,-1 1 0 0,1 0 0 0,-1 0 0 16,0-4 0-16,8 4 0 0,-8 1-5 0,0-1 1 16,8-1 0-16,-1 2 0 0,0-5 5 0,-6 8-1 15,5-5 0-15,2 6 0 0,-8-2-1 0,0 1-3 16,1 3 0-16,0 0-2 0,-7 0-2 0,6 4-8 0,-6 0-7 15,0 0-5-15,0 0-10 0,0 0-11 0,-6 4-12 16,6 0-11-16,-7 0-8 0,7-4-13 0,-7 3-19 0,7 4 2 16,-6-2 8-16,0 1 13 0</inkml:trace>
  <inkml:trace contextRef="#ctx0" brushRef="#br0" timeOffset="16731.49">5629 4846 430 0,'0'0'71'0,"-6"0"2"0,6 0-6 0,0 0 1 15,0 0 0-15,0 0-11 0,-7 0-5 0,7 0-3 16,0 0-9-16,0 4-6 0,0-4-1 0,7 5-2 0,-14-3-4 15,7 2-3-15,0 3-5 0,0-3-4 0,0 4 3 16,0 3-2-16,0-4-2 0,-6 4-2 0,6 0-3 0,0-1-3 16,0 2-1-16,0-1-1 0,0 0 0 0,0 3 0 15,0-3 3-15,0 0 0 0,0 1-1 0,0-2-5 0,6 2-1 16,-6-2 0-16,0 1 1 0,0 0-1 0,0-3 0 16,7-2 1-16,-7 2-1 0,0-1 0 0,0-3 5 15,0 0-1-15,0-4-4 0,0 0 4 0,0 0 0 16,0 0-5-16,0 0 4 0,0 0-2 0,0-4 2 0,0 0-1 15,0 1-4-15,0-4 4 0,0 0 0 0,0-1-4 16,0-3 0-16,0 1 0 0,0-5 4 0,0-1 0 0,0 2 0 0,0-1 0 16,0 1 0-16,0-1-1 0,0 0 0 15,6 0 0-15,1 1 0 0,-7 3 0 0,6 0 0 16,1 1 0-16,-1-2 0 0,1 1 0 0,0 5-1 0,5-3 1 16,-5 6-1-16,0-4 0 0,5 3 0 0,-5 0 0 0,6 0 0 15,-6 4 0-15,5 0 0 0,2 0 0 0,-2-3 0 0,2 6 0 16,-1 1 0-16,-1-4 0 0,2 8 0 0,-8-5 0 15,8 4 0-15,-2 2 0 0,-5-3 1 0,6 5-1 16,-6 1 0-16,-1-2 0 0,0 1-2 0,1 0 1 16,-7 3 2-16,0-2-5 0,7-1 1 0,-7 3 0 0,0-3 0 0,0 0 1 15,0 0 4-15,0 1-4 0,0-2 0 16,-7-3 0-16,14 1 0 0,-14-1 5 0,7-2-5 0,0 1 5 16,0-6 0-16,0 4-5 0,0-4 2 0,0 0 3 15,0 0-5-15,0 0 2 0,0 0 3 0,0 0-5 0,0 0 0 16,0-8 3-16,0 6 2 0,0-3-5 0,0 2 0 0,0-4 0 15,0-1 1-15,0 0-1 0,0 2 5 0,0-6-4 16,7 1-1-16,-1 4 1 0,-6 0 0 0,6-4 0 0,1 4 3 16,6-1-1-16,-6-3-2 0,5 3 0 15,-4 2 3-15,4-2 1 0,-6 1 0 0,8-4-5 0,-1 7 0 16,-7-4 5-16,8 2 0 0,-2 2-1 0,-6 0 0 16,8 0 0-16,-1 4-5 0,-7-3 5 0,8 3 0 15,-2 0-1-15,-5 0 0 0,0 0 0 0,5 3 0 0,-5 1 0 0,6 0 0 16,-6 0 0-16,-1 2 0 0,7 2-3 0,-6-1-1 0,-1 5 0 15,0-1 5-15,-6-5 0 0,8 6-1 0,-8 3 0 16,0-5 0-16,0 1 0 0,0 4 0 0,0-4 0 16,0 3 0-16,-8-3 0 0,2 1 0 0,6-2-1 15,-6 5-4-15,-1-3 4 0,7-2-4 0,-7-3 2 16,-5 5 2-16,5-5 0 0,1 0 0 0,6 0-2 0,-7-2-6 16,0-2-4-16,7 0-6 0,-6-3-11 15,6 4-8-15,0-4-13 0,0 0-13 0,0-4-7 0,0 4-13 16,0-3-10-16,0-5-16 0,0 1-1 0,0 0 11 0,6 0 11 15</inkml:trace>
  <inkml:trace contextRef="#ctx0" brushRef="#br0" timeOffset="16996.41">6392 4832 433 0,'0'-4'67'0,"0"4"-3"16,0 4 1-16,0-4 2 0,0 4 2 0,0-1-10 15,0 1-6-15,0-4-3 0,0 7-6 0,0-2-9 0,0 1 1 16,0 1-5-16,0 1-3 0,0 2-3 0,0-2-4 0,0 3-2 16,0 0-2-16,0 1-2 0,0-2-2 0,0 1-1 15,0 0-2-15,0 4-1 0,0-4-1 0,0 0-1 16,0-1 0-16,0 5-1 0,0-8-1 0,0 5-1 0,0-4-1 16,0 2 0-16,0-3-1 0,0 1 0 15,0-2-1-15,0 2-3 0,6-4-3 0,-6 3-7 0,7-7-9 16,-7 4-16-16,6-4-9 0,-6 0-17 0,6 0-18 0,2-4-15 15,-8 0-20-15,6 1-5 0,-6-4 14 0,0 0 10 0,6-1 11 0</inkml:trace>
  <inkml:trace contextRef="#ctx0" brushRef="#br0" timeOffset="17391.03">6359 4609 432 0,'-7'-5'71'0,"1"10"-4"0,6-5-3 0,-6 0-4 0,6 0-2 15,0 0-14-15,-7 0 1 0,7 0-6 0,0 4-3 0,-7-1-1 16,7 0-3-16,0 5-3 0,-6-5-3 0,6 5-7 16,0 3 2-16,0-3-6 0,0 2-2 0,0-3 4 15,0 5-2-15,0-5-2 0,0 3-1 0,0-2-2 0,0-1-3 16,6 0-3-16,-6 2 3 0,7-3 1 0,0-3-1 0,-7 2-5 15,6-2 0-15,0 1 4 0,1-4-2 0,0 0 1 16,-1 0-2-16,1 0 2 0,-1 0-3 0,1 0 0 0,-1-4 2 16,-6 1-2-16,7-2 0 0,-1 2 0 0,-6-1 0 15,6 2 0-15,-6-7-1 0,8 2 1 0,-8 0 0 0,0 3 0 16,0-3 0-16,0 3 0 0,0-4 2 0,0 6-3 16,0-6 1-16,0 4 1 0,0 1 0 0,0-1-2 15,0 0 0-15,0 4 2 0,0 0-3 0,0-4 0 0,0 4 2 16,0 0 0-16,0 0-4 0,0 0-2 0,0 0-5 15,-8 0-2-15,8 0-8 0,0 0-7 0,0 0-9 0,-6 0-17 16,0 0-16-16,-1 0-24 0,7 0-24 0,-13 0-7 16,13 0 12-16,-6 0 10 0,-1 0 11 0</inkml:trace>
  <inkml:trace contextRef="#ctx0" brushRef="#br0" timeOffset="18460.32">6757 4884 433 0,'0'0'50'0,"0"0"3"15,0 0-3-15,-7 2 2 0,7-2-4 0,0 0-4 0,0 0-6 0,0-2 1 16,0 2-2-16,0 0-5 0,0 0-2 0,0 0-2 0,-7 0 0 15,7 0-2-15,0 0 1 0,-6 0-4 16,6 0 1-16,-6 0-2 0,6-4-3 0,-8 4-1 0,2-4-1 0,6 4-2 16,0-4 2-16,-6 0-1 0,6-3-7 15,0 7 0-15,0-6-1 0,0 6-1 0,0-5-1 16,0 1 2-16,-6 1 1 0,6 3-1 0,0-4-1 0,0 4 0 16,0 0-1-16,0 0-1 0,0 0-1 0,0-3-3 15,0 3 0-15,0 3 2 0,0-3 0 0,6 0 0 0,-6 0-5 16,6 4 0-16,0-1 1 0,8 6 0 0,-8-3 4 0,1 1 0 15,6 1 0-15,0 7 0 0,-7-5-1 0,8 5 0 0,-8-3 0 16,0 2-1-16,2 1 1 0,4-1-5 0,-5 1 0 0,-1 3 5 0,-6-4 0 16,7 2-5-16,0-1 5 15,-7-1 0-15,0 1-2 0,6-5-3 0,-6 1 1 0,0-3 0 0,0 2 0 0,0-2 0 16,0-5 1-16,0 2 0 16,-6-2 5-16,12 0-2 0,-6-3-3 0,0 0 5 0,0 0-5 0,0-3 4 15,0 0-5-15,-6-2 5 0,6-2 0 0,-7 3-5 0,0-3 4 0,7 0 0 31,-6-1-4-31,-1-2 4 0,1 3-4 0,6-5 4 0,-6 1 0 16,6 0 0-16,0 1-1 0,-8-2 0 0,8 2 0 16,8-2 0-16,-8 1 0 0,6 0-1 0,0 0 0 15,1 4 0-15,-1-4 0 0,1 4 0 0,6-1 0 0,-7 2 0 16,14-2-2-16,-7 1-2 0,0 3 4 0,0 0 1 16,0 0-5-16,0 1 5 0,0 3-5 0,0 0 1 0,0 0 5 15,-6 0-1-15,6 3 0 0,-7 1 0 0,0 0 0 16,2 3 0-16,-2 1 0 0,0-4 0 0,1 2 0 0,-1 5 0 15,-6 1 0-15,0-2 0 0,7 1-1 0,-7 0 0 0,0 0 0 16,0 4 0-16,0-8 0 0,0 8 0 0,0-3 0 16,0-2 0-16,0 1 0 0,0-3 0 0,0 2-1 0,0-3 0 15,-7 1 0-15,7-1 0 0,0 0-4 0,0-3-2 16,0 3-2-16,-6-2-11 0,6-5-3 0,0 3-12 16,0 0-6-16,0-3-11 0,0 0-5 0,0 4-9 15,6-8-12-15,1 4-10 0,-1-3-13 0,1 0-8 0,6-2 11 16,0 2 11-16</inkml:trace>
  <inkml:trace contextRef="#ctx0" brushRef="#br0" timeOffset="18962.54">7479 4880 455 0,'0'0'62'0,"-6"-4"2"0,6 4 0 0,-6-4 0 16,-7 0-6-16,6 4-8 0,1 0-1 0,-1-3-4 0,-6-1-6 0,0 4-2 15,1 4-3-15,-2-4-3 0,1 3-4 0,0 1-1 16,0 4-3-16,0-2-7 0,0-1 3 0,-7 2-4 16,7 4 0-16,1 0-4 0,-2-1 1 0,2 2-4 0,-2-1-1 15,8 0 2-15,-7 3-6 0,6-3 4 0,0 0-1 16,1 1 0-16,6-2-1 0,-6-3-3 0,6 5-2 0,0-4 0 16,0 2 2-16,0-3 0 0,6-3 2 0,0 4 0 15,1-1-1-15,0-4 0 0,6 4 0 0,-7-7-1 16,8 0 0-16,-2 4 0 0,8-4 0 0,-7 0 0 0,0 0 0 0,6-4-1 15,-5 4 0-15,-2-7 0 0,2 4 0 16,5-4 0-16,-13-1 0 0,8 1 0 0,-2-1 0 16,-5 2 0-16,0-6-3 0,6 1-1 0,-7 3 1 0,1-3 1 15,-7 4-1-15,7 0 4 0,-7 0-4 0,0-1 0 16,6 1 0-16,-6 0 5 0,0 0 0 0,-6 3 0 0,6 0-1 16,-7 0 0-16,7 1-1 0,0-1 0 0,0 4 0 15,0-4 0-15,-7 4 0 0,7 0-1 0,0 0 0 16,0 0 0-16,0 4 0 0,-6 0 0 0,6-1 0 15,0 1 0-15,-7 0 0 0,7 0-4 0,0 3 0 0,0 0 5 16,0 4 0-16,-6-4-5 0,6 4 1 0,0-4 0 0,6 4 0 0,-6 0 0 16,7-3 5-16,-1-1-1 0,-6 4-3 0,7-3-2 15,0-1-7-15,5 1-8 0,-6-1-8 0,8 0-7 16,-8-4-9-16,1 1-9 0,6 0-8 0,-6-4-6 0,5 0-9 0,-5 0-9 16,6 0-8-16,-7-8-7 0,1 5 2 15,0-4 10-15</inkml:trace>
  <inkml:trace contextRef="#ctx0" brushRef="#br0" timeOffset="19278.09">7740 4638 403 0,'-6'-8'73'0,"0"1"-2"0,6 0 3 16,-7 4-4-16,0-1-1 0,1-1-10 0,0 5-3 0,6-3-6 0,-8 3-5 15,8 0-6-15,-6 0-4 0,6 0-4 0,-6 3-4 16,6-3-2-16,-7 9-3 0,1-6-3 0,6 0-2 0,-7 5-2 0,7-1-6 0,-6 4-1 15,6 1 4 1,0 2-2-16,0-3-1 0,0 3-1 0,0 1-1 0,0-1 0 0,0 1-1 16,0 0-1-16,6 3-1 0,-6-3 0 15,7 4-1-15,-7-5-4 0,6 4 2 0,1 0 2 0,-7 1 0 0,6-4 0 16,0 3-1-16,2 1 0 0,-2-2 0 16,0 2-1-16,1-1 0 0,0-3-4 0,-1 3 5 15,7-4-1-15,-7 1 0 0,1 0 0 0,6-4 0 0,-7-1 0 16,8 5 0-16,-8-7-1 0,7-1 0 0,0 0 0 0,-6 1-1 0,5-5-5 15,2 2-3-15,-8-2-13 16,8-3-8-16,-2 3-9 0,-5-3-14 0,6-3-16 0,-6 0-13 16,-1-2-25-16,-6-2-17 0,6 3 9 0,-6-6 13 15,0 2 12-15</inkml:trace>
  <inkml:trace contextRef="#ctx0" brushRef="#br0" timeOffset="19495.12">7669 4855 400 0,'0'0'57'0,"0"0"2"0,0 0-3 0,0 0 1 16,0 0-6-16,6 0-4 0,1 0-9 0,-7 0 0 16,6 0-4-16,8 0-4 0,-8 0-3 0,7 0-6 0,0 0 0 0,6 0-6 15,-5 0-5-15,-2-5-5 0,8 5-5 16,-7 0-12-16,7-4-10 0,-8 4-13 0,8-3-7 0,-6-1-11 15,-2 1-12-15,1-5-15 0,1 4-18 0,-2 1 8 0</inkml:trace>
  <inkml:trace contextRef="#ctx0" brushRef="#br0" timeOffset="19727.72">8093 4788 425 0,'-8'4'65'0,"8"-1"2"16,-6 5 4-16,6-2-3 0,0 2-4 0,0-1-5 15,0 1-5-15,0-1-8 0,0 4-1 0,0 0-9 0,-6-4 0 16,12 5-7-16,-12-1-5 0,12-1 2 0,-6 2-7 0,0-1 1 16,0 3-6-16,0-3 3 0,0 4-7 0,0-4 3 15,6 0-5-15,-6 3-1 0,8-2-1 0,-8-2-1 0,6 2 0 0,0-2-1 16,-6 1-1-16,0-3 3 0,7-1-3 0,-1 1-5 16,-6-6-7-16,0-2-11 0,7 5-11 0,-7-5-8 15,0 0-9-15,0 0-14 0,7-5-10 0,-7 3-7 16,0-6-15-16,0 1-11 0,6-1-2 0,0-3 9 15,-6 1 15-15</inkml:trace>
  <inkml:trace contextRef="#ctx0" brushRef="#br0" timeOffset="19914.12">8118 4557 434 0,'-6'-4'71'0,"-1"-3"-6"0,7 3-1 0,0 4-7 16,0-4-5-16,-6 4-10 0,6 0-5 0,0 0-5 0,0 0-4 15,0 0-3-15,0 0-3 0,6 0-6 0,-12 4 1 0,6 0-7 16,0 0-8-16,0-1-10 0,0 5-10 16,0-4-13-16,6 3-10 0,-6 3-13 0,0-2-10 0,0 0-16 15,0 3-21-15,0-4 5 0</inkml:trace>
  <inkml:trace contextRef="#ctx0" brushRef="#br0" timeOffset="20439.32">8320 4792 400 0,'0'3'73'0,"0"5"1"16,0-4 4-16,0-2-5 0,0 6-1 0,0-1-12 0,0-3-5 16,0 7-10-16,0-4-1 0,0 2-5 0,0 1-4 0,0 1-8 15,0-1 1-15,0 2-8 0,0-1 2 0,0 0-2 16,0 3-7-16,7-3-1 0,-7 4 3 0,0 0-2 0,7-4-1 0,-7 0-2 0,6 4-1 15,-6-5-1-15,0 2-1 16,0-2-3-16,0-3-2 0,0 5-1 0,7-5 0 16,-7 1 5-16,0-1-1 0,0-4-1 0,0 1 0 0,0-1 0 15,0-3 0-15,0 4-5 0,0-4 0 0,0 0 0 16,0 0 0-16,0-4 5 0,0 1-2 0,0-1 1 16,0-4 0-16,0 2 0 0,0-2-5 0,0-3 0 0,0 0 0 15,0-4 1-15,0 1 0 0,0-1 0 0,0 1 0 0,6-5 0 16,0 5 0-16,1-1 0 0,0 1 5 0,-1-1-1 15,0 4 0-15,1-3-1 0,6 2 0 16,0 1 0-16,-6 0 0 0,6 4-1 0,-7-4 0 0,8 3 0 16,-8 1 0-16,7 3 0 0,0-2 0 0,-7 6-1 15,1-4 0-15,6 4 0 0,-6-4 0 0,5 4 0 0,-5 4 0 0,0-4 0 16,-1 4 0-16,0 2 0 0,1-2 0 16,6 3 0-16,-6-3 0 0,-1 7 0 0,0-4 0 0,-6 4 0 15,8 0 0-15,-2 1 0 0,0-1 0 0,-6-1 0 16,0 2 0-16,6-1 0 0,-6-1 0 0,0 5 0 0,0-4 0 15,0-4 0-15,0 4 0 0,0 0 0 0,0 0 0 0,0 1-5 16,0-6 0-16,0 2 3 0,0 0 1 16,0-1 0-16,7 1-6 0,-7-6-4 0,0 6-12 0,0-4-9 15,7-4-12-15,-7 0-8 0,6 3-10 0,1-3-11 16,-1 0-6-16,0 0-8 0,2 0-11 0,4-3-8 16,2-1 4-16,-2 0 11 0</inkml:trace>
  <inkml:trace contextRef="#ctx0" brushRef="#br0" timeOffset="21193.67">9005 4868 429 0,'0'-3'67'0,"0"-5"-3"0,0 1 1 15,0 0-1-15,0 0-4 0,0-1-9 0,0 1-3 16,0-1-6-16,-7 2-1 0,0-2-2 0,7 1-4 0,-6-1 1 16,0 4-8-16,-8-3 0 0,8 4-3 0,-7-1-7 0,0 1 3 15,0 3-7-15,-1-4-2 0,8 4-1 0,-6 0 3 0,-8 0-2 16,7 4-1-16,-1-1-1 0,2 4-1 0,-2-3-1 15,8 3-1-15,-7 1-1 0,0 3-1 0,6-1-1 0,-5 1 0 16,12 1 0-16,-7 2-1 0,0-3 0 0,7 0-1 16,0 1 0-16,0-2 0 0,0 1 0 0,7-3-1 0,-7 3-2 15,7-5-2-15,-1 2 3 0,7-1-2 0,-6-3 2 16,6 4 3-16,-1-5-5 0,2-3 0 0,-2 0 0 16,2 4 1-16,-1-4 4 0,0-4 0 0,0 4 0 15,-1-7-1-15,-4 3 0 0,11 0 0 0,-13-3-1 0,8-1 1 16,-8 2 0-16,7-2-1 0,-6 1 0 0,-1-1 0 15,0 1-2-15,1-1-2 0,0 2 5 0,-1-2 0 0,-6 1 0 16,7 3 0-16,-7-2-1 0,0 1-2 0,0 1-2 0,0 4 0 16,0-3 1-16,0 3 0 0,0 0 2 15,0 0 2-15,0 0-1 0,0 0 0 0,0 0 0 16,0 0 0-16,0 3 0 0,0 1-1 0,6 1 1 0,-6-3-3 16,6 6 3-16,1 3-5 0,-7-1 1 0,7 2 0 0,-1 6 1 15,-6 0 4-15,6 1 0 0,2-5 0 0,-8 8-1 0,6-4 0 16,-6 9 0-16,6-10 0 0,1 10 0 0,-7-6 0 0,6 5-2 15,1-4 2-15,-1 3 0 0,1 2 0 0,-1-6-1 16,0 4 0-16,8 1 1 0,-8 0-5 0,1-3 5 0,0 2 0 16,5-7 0-16,-5 8-5 0,-1-4 5 15,1-4 0-15,0 3-5 0,-7-1 5 0,6-3-4 0,-6-2 2 16,0-1 3-16,0 2 0 0,0-6 0 0,-6 2-1 16,-1-5-2-16,0 3 0 0,1-6 3 0,-1 4-1 15,-5-5 0-15,5-3 0 0,-6 5 0 0,7-5 0 0,-8 3-5 16,1-3 1-16,0 0 0 0,7 0 5 0,-7-3 0 15,-1 3 0-15,8-5-2 0,-7 5-3 0,6-3 5 0,-5-5 0 16,5 4-1-16,1-3-4 0,-1 0 2 0,0 0 3 0,1-4-5 0,6 4 0 16,-6-4 3-16,6 0-2 0,-7 0 5 0,7-1-5 15,0 2 2-15,0-5 3 0,0 3-5 16,0-2 2-16,7 3 2 0,-7-3-2 0,6 3-2 16,0-4 4-16,1 0 0 0,0 4 0 0,-1-3 0 0,7 3-3 15,-7-1-2-15,8 2 3 0,-2-5 2 0,-4 9-1 16,4-11 0-16,1 11 0 0,0-5 0 0,0-1 0 0,1 9-4 0,-2-8 0 15,2 4 0-15,-8-1 0 0,7 5 0 16,0-4 1-16,0 2 0 0,-7-1 0 0,8 2 0 0,-8 0 0 16,1 1 4-16,-1-2-1 0,-6 2-1 15,0-1-4-15,7 2-3 0,-7 2-7 0,0 0-14 0,0-5-14 16,-7 5-23-16,7 0-22 0,-6 0-27 0,-1 0-19 0,1 0 12 16,0-3 12-16,-2 3 15 0,-4 0 7 0</inkml:trace>
  <inkml:trace contextRef="#ctx0" brushRef="#br0" timeOffset="40421.85">4307 6675 403 0,'-7'0'35'15,"7"0"2"-15,-7 0-1 16,7 0-3-16,-6 0-1 0,6 4-5 0,0-4-2 0,0 0 5 0,0 0 0 0,0 0-2 16,0 0 0-16,0 0-3 0,0 0 2 0,0 0 0 15,-7 0 1-15,7 0-3 0,0 0-1 0,0 0 0 0,0 3 1 16,-6-3-3-16,6 0-4 15,0 0 0-15,0 3 2 0,0-3-1 0,0 0-3 0,0 0 5 0,0 0-2 0,0 0 0 16,0 0 3-16,6 0-2 0,1 0-2 0,-1 0-5 0,1 0-3 16,6 0-1-16,1 0 1 0,-2 0 1 0,8 0-2 15,-1 0 0-15,1 0-2 16,0 0 0-16,-1 0-1 0,1-3-1 0,-1 3-1 0,7-3-4 0,-6-1 4 0,0-1 0 16,-2 5-1-16,2 0 0 0,-7-3-1 0,7 0 0 15,-8 3 0-15,8-4-1 0,-7 4 0 0,1 0 0 0,-8 0-4 16,7 0 1-16,-6 0-5 0,-7 0-5 0,6 0 1 0,-6 0-4 15,6 0-7 1,-6 0-9-16,-6 0-7 0,0 0-7 16,-1 0-4-16,0 4-8 0,1-4-8 0,-7 3-1 15,6 0-7-15,-6 2-5 0,1-1-9 0,-2 2-7 0,2 2 6 16</inkml:trace>
  <inkml:trace contextRef="#ctx0" brushRef="#br0" timeOffset="40888.94">4392 6887 418 0,'0'0'53'0,"-8"0"-1"0,8 3-5 16,0-3 1-16,0 5-4 0,0-5-4 0,0 0-1 0,0 0-1 16,0 0-1-16,0 3 1 0,0-3-7 0,0 0-1 15,0 0 1-15,0 0-2 0,0 0-4 0,0 0-1 0,0 0 3 16,0 0-4-16,0 0-2 0,0 0 2 0,0 4-6 15,8-4-1-15,-8 4-2 0,6-4 3 0,-6 0-2 0,13 3-1 16,-6-3-2-16,-1 0-1 0,7 0-1 0,0 0-2 16,0 0 0-16,0 0-1 0,6 0-1 0,-5 0-1 15,5 0 0-15,-5 0-1 0,4 0-4 0,2 0 4 0,-7 0-1 16,7 0 0-16,0 0-1 0,-8 0 0 0,8 0 0 0,-7 0 0 16,0 0 0-16,0 0-1 0,0 0 0 0,0 0-4 0,-6 0 5 15,5 0-1-15,-5 0 0 0,0 0-2 0,-7 0 2 16,0 0-5-16,6 0 1 0,-6 0 5 0,0 0-13 15,0 0 14-15,0 0-4 0,0 0 4 0,0 0-1 0,0 0 0 16,0 0-4-16,0 0 0 0,0 0 0 0,0 0 0 16,0 0 0-16,0 0 3 0,0 0-2 15,0 0 0-15,0 0 0 0,0 0 2 0,0 0 2 0,0 0 0 16,0 0-1-16,0 0-4 0,0 0 4 0,0 0-4 16,0 0 0-16,0 0 5 0,0 0-1 0,0 0-4 0,0 0 0 15,0 0 0-15,0 0 0 0,0 0 4 0,0 0-4 16,0 0-3-16,0 0 0 0,0 0-4 0,0 0-9 0,0 0-4 15,0 0-6-15,0 0-13 0,-6 0-15 0,6-3-9 16,-7 3-16-16,0 0-22 0,7-4-20 0,-6 4 9 16,-7-4 12-16,7 4 12 0</inkml:trace>
  <inkml:trace contextRef="#ctx0" brushRef="#br0" timeOffset="42686.73">5140 6873 402 0,'0'-4'37'0,"0"0"2"16,0 0 0-16,0 1-2 0,0-5 2 0,0 8-3 0,0-4-5 16,0 1 2-16,0-1 2 0,0 1-2 0,-6 3-2 0,0-4 1 15,6 4 0-15,-7 0-2 0,0 0-3 0,-6-4 1 0,7 4-1 16,0 0-1-16,-8 4-3 0,8-8 2 0,-7 4-2 16,6 4-1-16,-6-4-1 0,7 4-1 0,-1-1 1 15,-6 1-6-15,7-1-2 0,0 1 1 0,-2 0 1 0,2 0-2 16,0 3-2-16,-1-3-1 0,1 0-1 0,6 2-1 15,-7 2-5-15,1 0 4 0,-1-1-1 0,7 3-5 0,0 2 5 16,-6-1-1-16,6 3-1 0,0-3 0 0,0 4-5 16,0-1 3-16,0 1 0 0,6 0-3 0,1 3 0 0,-1-3 5 15,1 0-5-15,-1-1 5 0,7 1-6 0,1-1 5 16,-2 1-5-16,1 0 5 0,7-3-5 0,-7 1 1 0,0-1 4 16,7-1 0-16,-8-4-5 0,8 4 5 0,-7-4-1 15,7-3 0-15,-8-1 0 0,8 1 0 0,-1 0-5 0,-5-4 0 16,6-4 5-16,-8 4 0 0,8-4-4 0,-7-3-1 15,7 0 5-15,-8 0-4 0,2-2 4 0,-1 2 0 0,-1-3-5 16,-4-2 5-16,-2 3-4 0,6-3 5 0,-4 1-5 0,-8-3 4 16,6 2-4-16,-6-3 2 0,6 1 2 15,-6-1 0-15,0 1 0 0,-6 0 0 0,0-2-1 0,6 1 0 16,-8 1 0-16,2-1 0 0,-6 1 0 0,4-1 0 0,-4 0 0 16,-1 0 0-16,6 5 0 0,-6-5-1 0,-1 3 0 15,2 2 0-15,-1-1 0 0,-7 0 0 0,8 4 0 0,-2 3 0 16,2-3-3-16,-2 3 3 0,1 4-4 0,-7-4 5 0,8 8-5 15,-2-4 0-15,2 4 0 0,-8 3 1 0,7 0 4 16,-7-3-1-16,8 3-4 0,-2 1-3 0,1-1-6 0,7 3-1 16,-7-2-11-16,6-4-3 0,1 4-10 0,6-5-3 15,-6 5-11-15,6-5-11 0,0 0-4 0,0 1-14 0,0-4-13 16,0 0-16-16,0 0 4 0,12 0 11 0</inkml:trace>
  <inkml:trace contextRef="#ctx0" brushRef="#br0" timeOffset="43155.73">5604 7025 433 0,'0'0'62'0,"0"0"-6"16,-8 0 1-16,8 0 0 0,0 0-3 0,0 0-10 15,0 0-3-15,0 0-1 0,0 0-4 0,-6 0-3 0,6 0-5 16,0 0 0-16,0 0-7 0,0 0 1 0,0 0-1 16,0 0-2-16,0 0-2 0,-6 0 1 0,12 0-4 0,-12 0-1 15,6 0-3-15,0 6 1 0,0-6 1 0,0 2-2 16,0-2-1-1,0 4-1-15,0-1-1 0,0 2-1 0,0-5-5 0,0 3 0 0,6-3 5 0,0 0-5 0,-6 0 4 16,8 0-1-16,-2 0-5 0,7 0 2 0,-7 0 3 16,1-3-5-16,-1 3 3 0,7-5 2 0,-6 2-1 0,-7-1 0 15,7 2-4-15,-7-6 0 0,0 4 0 0,6-4 5 0,-6 5 0 16,0-1-2-16,0 0 0 0,-6 0 0 0,6 4-2 16,-7-2 2-16,7 2 0 0,-7 0 0 15,7 0-1-15,-6 0 0 16,-1 0-2-16,1 0 2 0,6 0-1 0,-7 0 1 15,1 0-2-15,6 2-5 0,-7 2-1 0,7 0-8 0,-6 0-6 16,6-1-1-16,-6 5-12 0,-2-4-7 0,8 4-4 16,-6-6-10-16,6 5-12 0,0-2-7 0,0-2-16 0,-6-3-14 15,6 4 0-15,6-4 13 0</inkml:trace>
  <inkml:trace contextRef="#ctx0" brushRef="#br0" timeOffset="43837.21">6020 6909 417 0,'-6'3'54'0,"6"-3"0"0,0 0-3 0,0 0 0 16,0 0-1-16,0 0-10 0,0 0 1 0,0 0-2 0,0 0-3 16,0 0 1-16,0 0-4 0,0 0 0 0,0-3 2 0,0 3-2 15,0-3-3-15,0-1-2 0,0-3 1 0,0 2-2 0,0 2-8 16,0-1-2-16,0-4-2 0,0 6 1 0,0-6-4 16,0 4-2-16,6-3-1 0,-6-1 4 0,7 5-2 0,-7-1-6 15,7-3 4-15,-1 0-5 0,6 3-1 16,-4-3 0-16,4 7-1 0,1-4 0 0,1 4 0 15,-2-4 0-15,2 4 0 0,-2 0 4 0,2 0-1 0,-1 0 0 0,-1 4-1 16,2-4 0-16,-2 0-1 0,2 4 0 0,-8-1-1 0,7 5 0 16,-6-1 0-16,-1 0-1 0,7 4 1 0,-13 0-5 15,6 1 5-15,-6 2-1 0,8-3-4 0,-8 3 0 0,0-2 0 16,0 2 3-16,-8 1 2 16,2-1 0-16,0 1 0 0,-1-3 0 0,1 5-5 0,-7-3 0 15,6-2 5-15,-5 3-5 0,-2 0 5 0,1-1-4 16,0-3 4-16,0 4-2 0,0-5-2 0,0 2 4 0,0-5 0 0,0 1-5 0,7 2 5 15,-8-6 0-15,8 3 0 0,-1-3 0 0,1 0-1 16,0-4 0-16,6 0 0 0,-8 4-5 16,8-4 1-16,0 0 5 0,0 0 0 0,0 0-5 15,0-4 1-15,0 4 4 0,0 0 0 0,0 0-5 0,8 0 5 16,-8 0-5-16,6 0 5 0,0 0-5 16,1 0 3-16,-1 0 2 0,8 0-4 0,-8 0 0 0,7 0 4 15,-6 0-4-15,5 0 0 0,2 0 5 0,-1 0-5 16,-1 0 5-16,-5 0-5 0,12 0 5 0,-5 0-5 0,-1-4 4 15,0 4-4-15,0 0 4 0,7 0-5 0,-8-4 1 16,2 4 5-16,-1 4-5 0,-1-8 4 0,2 4-4 16,-2 0 4-16,2 0 0 0,-8 0-5 0,1 0 0 0,-1 0 4 15,1 0-3-15,-7 0-2 0,0 0-2 0,6-4-5 0,-6 4-2 0,0 4-7 16,0-4-11-16,-6 0-6 0,6 0-15 0,-7-4-13 16,1 4-11-16,-1-3-16 0,1-1-16 0,-1 2-12 15,0 2 16-15,-5-8 12 0</inkml:trace>
  <inkml:trace contextRef="#ctx0" brushRef="#br0" timeOffset="44395.46">5870 6664 416 0,'0'0'43'0,"0"0"-1"15,0-4 1-15,0 4-2 0,0 0 2 0,0 0-6 16,0 0-4-16,-6 0 2 0,6 0-1 0,0 0 1 0,0 0-3 16,-7 4-1-16,7-4-2 0,0 3-1 0,0-3 2 15,0 3-2-15,0-3 1 0,0 5-1 0,-6 2-3 0,12-7-1 16,-12 3 1-16,6-3-2 0,0 4-6 0,0-4-2 16,0 0-2-16,0 4 3 0,0-1-1 0,0-3-2 15,6 0-5-15,-6 4-1 0,7 0-1 0,-1 0 4 0,1-4-6 16,6 3-1-16,0-3 5 0,0 4-3 0,0-4-3 15,7 3 4-15,0-3-2 0,-2 0-1 0,9-3-3 0,-7-1 0 16,6 4 0-16,-7-3 0 0,7-1 0 0,0 0 0 16,-6 4 0-16,5-4 0 0,1 1 0 0,-6-1 0 0,0 0 0 15,-1 1 5-15,1 3-5 0,-7-3 0 0,7 3 4 16,-8 0-4-16,-5 0-1 0,6 0 5 0,-7-4-3 0,1 8 2 16,-7-4 0-16,7-4-5 0,-7 4 0 0,0 0 5 15,0 0 0-15,0 0-1 0,0 0 0 0,0 0 0 16,0 0-1-16,0 0 0 0,0 0-1 0,0-5 0 0,0 10 0 0,0-5-1 15,0 0-6-15,0 0-6 0,0 0-5 0,0 0-8 16,0 0-13-16,0 0-12 0,0 0-16 0,-7 0-19 0,7 0-18 16,0 0-25-16,-7 0 9 15,1 0 15-15,6 0 12 0</inkml:trace>
  <inkml:trace contextRef="#ctx0" brushRef="#br0" timeOffset="46362.87">6835 6989 441 0,'0'0'49'0,"0"-3"1"15,-7 3-1-15,14 0-5 0,-7 0 1 0,0 0-7 16,-7 0-3-16,7-4-6 0,7 4-3 0,-14 0-3 0,7 0-3 16,0 0-2-16,0 0 0 0,0 0-3 0,0 0-3 15,0 0-9-15,7 0-3 0,-7 0-7 0,6 0-10 16,-6 0-11-16,0 0-16 0,0 0-14 0,0 0-15 0,7 0-22 15,-7 4-4-15,0-4 13 0</inkml:trace>
  <inkml:trace contextRef="#ctx0" brushRef="#br0" timeOffset="47767.58">4548 7568 419 0,'-6'0'38'0,"6"0"1"0,0 0-3 0,0 0 3 15,0 0-3-15,0-3-6 0,0 3 2 16,-8 0-3-16,8 0-1 0,0 0 3 0,0-4-3 16,0 0 0-16,0 0 2 0,0 4-2 0,0-3 1 0,0-4-3 15,0 3 2-15,0-3 0 0,0 3 1 16,0 0-1-16,0 1-4 0,0-1-1 0,0-3 0 0,0 4 1 16,0-1-7-16,0-4-2 0,0 5 3 0,0-1-2 15,0 0-2-15,8-2-2 0,-8 1-1 0,6 2-1 0,-6-1-1 0,6-1-1 16,-6 5-1-16,6 0-1 0,1-3-1 0,0 3-1 0,-1 0 0 0,-6 0-1 0,13 0 0 0,-6 3 0 15,0 2-1-15,-1-1 0 0,6-1-2 0,2 5-2 32,-8-1 4-32,1 0 0 0,-1 8 0 0,8-4 0 15,-8 4-1-15,0-5 0 0,1 9 0 0,-7-5 0 0,7 1-4 16,-1 4 4-16,-6-4 0 0,6-1 0 0,-6-3 0 16,0 3 0-16,0 1 0 0,7-4 0 0,-7-1 0 0,0 2-5 15,0-1 5-15,0-4 0 0,0 0 0 0,0-2 0 16,0 2-2-16,0-4-2 0,0 0 0 0,0-3 5 0,0 0 0 15,0 5-1-15,0-10 0 0,0 5 0 0,0-3 0 16,7 0-5-16,-7-4 1 0,0 2 0 0,0-2 1 0,0 0 4 16,6-4-4-16,-6-1 4 0,7 6-4 0,-7-5 0 15,6-1 0-15,-6-2-8 0,6 3 10 0,-6-3-1 0,0 3 1 16,7 0-1-16,0 0 1 0,-1-4 0 0,0 0 0 16,2 4-1-16,-2 0 1 0,7 0 0 0,-7 0 2 0,1 0 2 15,-1 4 0-15,1 0-1 0,-1 3 0 0,0 0-3 0,2 4 0 16,-2-3 2-16,0 3 0 0,1 0-1 0,0 3 1 15,-1 1-1-15,1 0 0 0,-1 3 0 0,0 0 0 16,1-3 0-16,0 7 0 0,-1-4-1 0,0 4 1 16,-6 0-1-16,7 0 0 0,0-1 0 0,-7 2 0 0,6-1 0 15,-6 0 0-15,7 1 0 0,-7-2-2 0,6 1-2 0,-6 4 5 16,7-5-5-16,-7 5 1 0,0-4 5 16,0-3-1-16,6 6 0 0,-6-7 0 0,7 4 0 0,-7-2-1 0,6-3-1 15,0 2-2-15,-6-5-9 0,8 5-2 0,-2-4-5 0,0-4-5 16,1 3-6-16,-1 1-6 0,-6-4-7 0,7 0-10 15,6 0-7-15,-7-4-3 0,1 1-5 0,0-1-5 16,-1-4-3-16,0 5-8 0,1-8-1 0,6 4-3 0</inkml:trace>
  <inkml:trace contextRef="#ctx0" brushRef="#br0" timeOffset="48206.01">5213 7503 400 0,'-8'-4'57'0,"8"0"5"0,0 1 0 0,-6-1-3 0,6 4 0 15,-6 0-10-15,-1 0 0 0,7-4-3 0,-6 4-3 16,-1 0-5-16,0 4-3 0,1-4 0 0,6 0-1 16,-6 7-5-16,6-7-3 0,0 8 0 0,-6-4-2 15,6-1-3-15,-8 4-2 0,8 0-2 0,0 1-2 0,0 3-2 16,0-1-6-16,0-2-1 0,0 3 0 0,0-4-1 16,0 4-1-16,0 1 4 0,0-1 0 0,8-4-1 0,-8 4-1 0,6-4-1 0,0 0-1 15,0 1 0-15,1-1 0 0,0 4-1 16,-1-8 0-16,7 5-1 0,-7-1 0 0,2-3 0 15,4 0 0-15,2-4 0 0,-8 3-1 0,7-3 0 0,0 0 0 0,-6 0 0 16,5-3 0-16,-6-1 0 0,8 0 0 16,-8 1 0-16,8-1 0 0,-8-4 0 0,1 1 0 0,-1 0-1 15,0-4-2-15,-6 0-2 0,8 4 5 0,-8-4 0 16,0-1 0-16,0 1 0 0,0-4 0 0,0 5 0 16,0-1 0-16,-8 0-1 0,8 0 0 0,-6 0 1 0,0 4 0 0,-1-4-1 0,1 8 0 15,-8-5 0-15,8 1 0 0,-8-1 0 0,8 5 0 16,0-5 0-16,-7 5 0 0,6 3 0 0,1-4 0 0,-7 4 0 15,7 0 0-15,-2-5 0 0,2 5 0 0,0 5 0 0,0-5 0 16,-2 4-1-16,2 4 0 0,0-8-4 0,-1 6-1 16,1-2-2-16,-1 0-4 0,7 3-2 0,-7 1-6 0,7-5-2 15,0 4-4-15,-6-3-6 16,6-1-4-16,6 1-6 0,-6 0-6 0,7 0-6 16,0-4-5-16,-1 0-5 0,1 3-10 0,-1-6-7 0,0 3-7 15,8-4-8-15,-2 0 4 0</inkml:trace>
  <inkml:trace contextRef="#ctx0" brushRef="#br0" timeOffset="48716.1">5460 7422 405 0,'0'0'56'0,"0"0"1"0,0 0 3 0,0 0-4 16,0 0 2-16,0 0-10 0,0 0 0 16,6 0-2-16,-6 3-5 0,0 1 0 0,0-1-7 15,7 1 1-15,0 1-3 0,-7 1-1 0,6 2-1 16,-6 3-6-16,0-4-2 0,7 4-3 0,-7 0-3 0,6 1 3 15,-6 2-3-15,0-3-1 0,0 0-2 0,0-1-2 16,0 5-1-16,6-4-1 0,-6 0-1 0,7 4-1 0,-7 0-1 16,0-4 0-16,0 0-1 0,7 0-1 0,-7 0 0 15,6-1-2-15,-6-2-3 0,0 3 0 0,6-7 0 0,-6 2 0 16,0-6 1-16,0 5 0 0,0-5 2 0,0 3 2 16,0-3-5-16,0 0 0 0,0-3 0 0,0-2 1 15,0 2 0-15,0-4 0 0,0 3 0 0,0-3 0 0,0-1 0 0,0-2 0 16,0-1 4-16,0-4 0 0,7 1-1 0,-7-2 0 15,7 2-1-15,-7 2 0 0,6-2 0 0,1-1-2 0,-1 1-2 16,1 3 0-16,-1 0 0 0,7 1 0 0,-7-2 5 16,2 1-5-16,4 5 0 0,-5-2 3 0,6-1-2 15,0 3 0-15,-7 3 4 0,8-2 0 0,-8 5-5 0,7-3 0 16,-6 3 0-16,5 3 0 0,-5-3 1 0,6 5 0 0,-6-2 0 16,-1 3 0-16,0 3 0 0,2-1 1 15,-2 2-1-15,-6-3 1 0,6 5 0 0,-6-2-1 0,6 5 1 16,-6-4 0-16,0 3 4 0,0-3 0 0,0 3-5 0,0-2 4 15,0 2-4-15,0 2 4 0,0-2-5 0,0-3 5 16,0 4-5-16,0-5 5 0,0 2-3 0,0-1 3 0,0 0-5 16,7-4 0-16,-7 4 5 0,0-4-1 15,7 0-4-15,-7 5-1 0,0-9 1 0,6 5 4 0,-6-5-4 16,7 5 4-16,-1-4-6 0,-6-4-3 0,6 3-7 0,2-3-8 16,-8 0-9-16,6 4-12 0,0-4-14 0,-6 0-17 15,0-4-13-15,7 1-28 0,-7-1-9 0,0 0 13 16,0 0 9-16,0-4 12 0</inkml:trace>
  <inkml:trace contextRef="#ctx0" brushRef="#br0" timeOffset="49389.77">6216 7429 425 0,'0'0'48'0,"0"-4"0"0,0 1 2 16,0 3-1-16,0-4 0 0,0 1-7 0,0-1-1 0,0 4 2 16,0-4 1-16,0 4-3 0,0-4-4 0,0 4 3 0,0 0-2 15,0 0 0-15,0 0-4 0,6 0-4 0,-6 4-3 16,7-4-4-16,-7-4-2 16,0 8-2-16,6 0-3 0,1 0-2 0,-7-1-1 0,6 4-6 0,-6 0 4 0,0 2-6 15,0 2-1-15,7-2 5 0,-7 8-4 0,0-3-2 16,0 1 4-1,0 2-5-15,0-2 4 0,-7 3-6 0,7 4 5 0,0 1-5 16,7-5 4-16,-7 4-5 0,0 0 5 0,0 0-2 0,-7-5-3 16,7 6 3-16,0-4 1 0,7-1-2 15,-7 0 2-15,6-4-3 0,-6 5 3 0,6-5-6 0,-6 1 5 16,8-4-2-16,-2 5 0 0,0-7 0 0,1 3 0 16,6-4 0-16,-6 1 0 0,-1-4-2 0,7 2 4 0,0-3-4 15,0 0 4-15,7-4-2 0,-7 3 0 0,6-3-3 16,1 0 5-16,-1-3-5 0,1 3 3 0,0-4 0 0,-8-4 2 15,8 5-5-15,-7-2 2 0,0-1-6 0,0-1-6 0,1-1-4 16,-8 0-9-16,-6-1-7 0,6 0-13 0,-6-2-12 16,0 0-11-16,-6 0-6 0,6 1-12 0,-6-5-19 15,-8 0-7-15,8 5 10 0,-8-5 9 0</inkml:trace>
  <inkml:trace contextRef="#ctx0" brushRef="#br0" timeOffset="49617.3">6222 7678 412 0,'0'0'61'0,"0"0"-3"0,7 0-1 16,-1 0-3-16,1-4-5 0,-1 4-4 0,1-3-5 0,-1-1-4 16,8 4-4-16,-8-3-4 0,7-4-4 0,0 3-4 0,-6-4-7 15,5 5-9-15,2-4-5 0,-8 3-9 0,7 1-11 0,0-1-14 16,-6 0-8-16,6 0-13 0,-7 1-11 0,7-2-18 15,1 2-9-15,-8 0 7 0</inkml:trace>
  <inkml:trace contextRef="#ctx0" brushRef="#br0" timeOffset="50075.18">6640 7572 409 0,'0'4'55'0,"-8"-4"1"0,8 3 1 15,8 0-4-15,-8 2-2 0,0-5-5 16,6 3-5-16,-6 4-3 0,6-2-3 0,0-2-3 0,2 5-5 0,-2-5 2 16,0 1-4-16,1 0-2 0,-1 3-3 0,8-3-2 15,-8-1-2-15,0 1-2 0,8-4-2 0,-8 0-1 0,7 3-4 16,0-3-2-16,0 0 4 0,-7-3-1 0,8 3-1 0,-2-4-6 16,-4 1 1-16,4-4-1 0,-5 3 0 0,-1-4 0 15,8 0 0-15,-8-3 0 0,-6 1 3 0,0 2 1 0,6-3 0 16,-6 0 0-16,0 0-1 0,0 1 1 0,-6 2 3 15,0 1-3-15,-1-4 1 0,0 8 1 0,7-5 3 0,-13 1 0 16,7 3 1-16,-8 0-1 16,2 1-1-16,6 3 4 0,-8-3-2 0,1 3-1 0,7-5-1 0,-8 5-1 0,2 5-1 15,4-5-5 1,-4 3 2-16,6 0-3 0,-1 1 2 0,-6 0 2 0,6 3-3 16,1 1-3-16,0 2 5 0,-2 1-5 0,2 0 0 15,0 3 5-15,0-2 0 0,6 2-1 0,-8 1-5 16,8-1 0-16,0 2 5 0,0-2-5 0,-6 1 5 0,6-1-5 15,6-3 5-15,-6 4-5 0,8 0 0 0,-2-1 5 0,0-3 0 16,0 1-5-16,2-2 0 0,-2 1 5 0,7 1-5 16,0-2 2-16,0 1 2 0,-1-3 0 0,2-1-1 15,-1 0-4-15,0-4-4 0,0 5-6 0,7-8-2 0,-8 4-6 16,8-4-9-16,0 3-7 0,-7-3-6 0,7 0-12 0,-1 0-7 0,1-3-11 16,-8-1-7-16,8 0-13 0,-7 0-11 0,0 1 0 0,7-4 9 0</inkml:trace>
  <inkml:trace contextRef="#ctx0" brushRef="#br0" timeOffset="50518.81">7128 7557 412 0,'0'0'73'0,"-6"-4"-1"16,6 1-4-16,0 3 0 0,0 0-5 15,0 0-10-15,0 0-2 0,0 0-4 0,0 0 0 0,0 0-6 0,0 0-7 0,0-4-4 0,6 8 1 16,-6-4-4-16,6 0-3 0,1 0-3 0,-1 3-2 0,8 1-2 31,-8 0-2-31,8 3-2 0,-8-3-2 0,0 3-1 16,7 4-1-16,-6-4-1 0,-1 4-1 0,1 1-1 0,-1-1 0 15,0-4-3-15,2 4-3 0,-2 4 0 0,-6-5 0 16,6 5 0-16,-6-4 5 0,0 4-5 0,0-4 4 0,0 0-5 16,0 4 0-16,-6-4 0 0,6-4 5 0,-6 4 0 0,6-4-1 15,-8 0 0-15,2 1-1 0,0-4 0 0,6 3 0 16,-7-7 0-16,1 0 0 0,6 4 0 0,0-4-6 0,-7 0 6 15,7 0-5-15,0 0 0 0,0-4 5 0,0 0 0 16,0 1 0-16,0-5-1 0,0 4-4 0,0-3 0 0,0-3 1 16,0 2 4-16,0-7-2 0,0 0-3 0,7 4 5 15,-7-3-2-15,6 2 2 0,1-2 0 0,-7-1 0 0,6 1-1 16,0-1 0-16,8 1 0 0,-8 3 0 0,1-4-5 16,0 4 0-16,-1-1 5 0,7 2-1 0,-7 3-1 0,1-5-6 15,0 5-2-15,-1 0-7 0,0 0-12 0,1 3-8 16,-7 0-6-16,7 1-12 0,-7 3-16 0,0 0-9 0,0 0-17 15,0 0-13-15,0 0-9 0,0 0 14 16,0 7 12-16</inkml:trace>
  <inkml:trace contextRef="#ctx0" brushRef="#br0" timeOffset="51250.15">7512 7620 414 0,'0'8'75'0,"0"-5"0"0,0 4-1 16,0 0 1-16,0 1-3 0,0-4-10 0,0 3-7 0,7 0-6 16,-7 0-5-16,0 1-5 0,7 3-9 15,-7 0-4-15,6-1-3 0,0 1-3 0,-6 0-2 0,7 1-2 0,0 2-1 16,-7 1 0-16,6-1 0 0,-6-2-1 0,0 2-2 16,0-3-6-16,0 4 4 0,0-4-3 15,0 3-3-15,0-3 4 0,0 1-6 0,0-5 4 16,0-1-5-16,0 6 2 0,0-4 2 0,0-5-5 0,0 1 5 15,0 0-5-15,0-4 0 0,0 4 4 0,6-4-5 0,-6 0 5 0,0 0-3 0,0 0-3 16,0-4 1-16,0 0 4 0,0 0-2 0,7-3-3 16,-14-1 5-16,14 0-5 0,-7 2 0 15,7-5 0-15,-7-4 1 0,0 4 0 0,0-4 0 0,6 4 0 16,1-4 0-16,-1 5 0 0,-6-5 0 0,6 4 1 0,1 1-1 16,-7-5 5-16,7 4-5 0,-1-1 0 0,0 1 5 15,2 4 0-15,-2-4-1 0,-6 3 0 0,6 5-1 0,1-4 0 16,-1 3 0-16,1 4 0 0,-1-3-1 0,7-1-4 15,-7 8 0-15,2-1 0 0,-2-3 1 0,7 4 0 16,-6 0 5-16,-1 2-2 0,0 2-3 0,1-1 0 16,-1 1 5-16,1 3-5 0,0-3 0 15,-1-1 0-15,0 4 6 0,-6 0-6 0,0 0 5 0,8-4-2 0,-8 4 2 0,0-4-1 0,0 1-4 16,0-2 4-16,0 2-4 0,0-1 5 0,0-3-3 16,0 0 0-16,0-1-2 0,0 1 4 0,-8 0 0 0,8-4-5 15,0 0 1-15,0 0 4 0,0 0-4 0,0-4 4 16,0 0 0-16,0 1-4 15,-6-1 4-15,12-3 0 0,-12-1 0 0,12 1-5 0,-6-4 0 0,8 0 5 0,-8-3 0 0,12 3-5 16,-12 0 5-16,13-3-5 0,-6-2 0 0,6 5 5 16,-7-3 0-16,8 3-4 15,-8 0 0-15,7-1 0 0,0 2 5 16,-7-1-3-16,7 3-2 0,-6 1 0 0,6 0 0 0,0 0 1 0,-6 3 0 16,5 0 0-16,-5 4 0 0,0-3 0 15,-1 3 0-15,1 3 1 0,-1 1-1 0,0-4 3 16,2 8-3-16,-2-1 3 0,-6-4 2 0,0 4-1 0,6 1 0 15,-6 3-1-15,0 3 0 0,0-3 0 0,0 3 0 16,0-2 0-16,0 2-1 0,-6-3 0 0,12 4 0 0,-6 0 0 16,0-4-2-16,0 3-3 0,0-2 1 0,0-1 0 15,0-1 0-15,0 1 1 0,-6-3 5 0,12-1-1 0,-6 0-4 16,0 2-1-16,6-7 5 0,-6 2-5 0,7 3-1 16,-7-7-1-16,7 0-7 0,-1 4-1 0,1-4-9 0,-7 0-6 15,6 0-7-15,1 0-7 0,0 0-9 0,-1-4-4 16,0 0-6-16,0 1-4 0,2-1 0 0,4 2-3 0,-5-7 1 15,6 2 2-15,-6 0-1 0,-1-4 0 0,6-1 7 16,-4 6 5-16</inkml:trace>
  <inkml:trace contextRef="#ctx0" brushRef="#br0" timeOffset="51516.98">8275 7667 414 0,'7'-10'44'0,"-1"2"5"0,-6 1 3 16,0 0 3-16,6 3 3 0,-6 1-4 0,0-1-2 0,0 0-3 15,0 4 1-15,0 0-4 0,0 0-3 16,0 0-5-16,0 0-4 0,0 0-2 0,0 0-2 0,0 4-3 0,0 0-5 15,0-1-5-15,-6 1-2 0,6 3-2 0,0-4-1 16,-6 5-2-16,6 3-1 0,0-4-1 0,-7 8-1 0,7-4-1 16,0 0 0-16,-7-1 3 0,7 1-1 0,0 0 0 15,0 4-1-15,0-4-1 0,0 1-1 0,0-2-3 0,0 5-2 16,0-4-1-16,7-1 5 0,-7-2-5 0,0 3 5 16,7 0-1-16,-7-4-5 0,6 2 4 0,0-3-4 0,0 1-1 15,-6-3-1-15,8 0 0 0,-2 0-3 0,-6-4-5 0,0 0-1 16,0 0-8-16,6 0-4 0,-6-4-7 0,0 0-6 15,0 0-8-15,0-3-5 0,0 3-11 16,0-3-3-16,0 0-2 0,0-1-8 0,0-3-8 0,0-4-8 0,-6 5-7 16,6-1 13-16</inkml:trace>
  <inkml:trace contextRef="#ctx0" brushRef="#br0" timeOffset="51708.25">8223 7386 425 0,'-7'-4'79'0,"0"4"-2"0,7-4-4 0,0 4-1 16,0 0-5-16,-6 0-7 0,6 0-6 0,6 0-6 0,-6 0-5 16,0 0-8-16,0 0-3 0,0 0-2 0,0 0-3 0,0 0-3 0,0 4-3 15,0 0-3-15,0-4-2 0,7 3-2 0,-7 1-2 16,7 3-7-16,-7-4-2 0,6 5-7 0,0-4-4 16,-6-1-8-16,8 1-8 0,-8-1-15 0,0 4-17 0,0-7-16 15,6 4-22-15,-6 1-32 0,0-5 3 0,-6 3 17 0,6 0 10 16</inkml:trace>
  <inkml:trace contextRef="#ctx0" brushRef="#br0" timeOffset="52516.2">8640 7638 435 0,'0'0'62'0,"-7"-3"1"15,0 3-4 1,7 0 1-16,0 0-5 0,-6 0-4 0,0 0-4 0,6 0-2 15,-6 3 1-15,6 1 0 0,-8-1-4 0,8 1-5 0,0 0-4 0,0 7-4 16,0-4-8-16,-6 4 2 0,6 0-7 16,0 4 3-16,0-5-7 0,0 5-2 0,0 4 4 15,0-5-2-15,0 5-5 0,0-5 3 0,0 5-5 0,0-5 3 16,0 4-4-16,0 2 3 0,6-7-5 0,-6 3 2 16,8-2-1-16,-8 4 2 0,0-6-5 0,6 2 2 15,-6-7 2-15,6 4-5 0,-6 0 5 0,6-4-5 0,-6-7 5 16,0 7-5-16,0-7 2 0,0 4 2 0,0-4-5 15,0 0 3-15,7-4 2 0,-7 4-5 0,7-7 3 16,-7 0 2-16,0 3-5 0,0-6 2 0,0-2 3 0,6 1-5 16,-6-3 5-16,0-1-1 0,0 1-2 0,0-5 2 0,0 4-5 15,0 1 5-15,0-5-5 0,0 4 5 0,0 5-5 16,7-5 5-16,-7 1 0 0,0 3-2 0,6-5 2 0,0 10-5 16,2-6 0-16,-2 1 5 0,0 0 0 0,0 4-2 15,2-1 0-15,-2 2 2 0,0 2-14 0,7 0 15 16,1 1-3-16,-8-1 0 0,7 4 3 0,-6 0-5 0,5 0 4 15,2 4 0-15,-1-1 0 0,-7 1-4 0,8 0-1 16,-2 2 1-16,1 2 0 0,0-1 0 0,0 4 1 0,-6 0-1 16,6 1 1-16,-7-1 0 0,8 0 0 0,-8 3 0 0,0-3 0 15,1 4 0-15,-1-5 1 0,-6 5 4 0,0-4-5 16,7 0 5-16,-7 0-5 0,0 0 5 0,0-3-3 0,0 3-2 16,0-5 4-16,0 2-3 0,0 0-2 0,0-1 5 15,0-3-5-15,0 4 4 0,0-6-5 0,0 2 4 0,0 0-4 16,0-4-6-16,0 4-6 0,0-4-5 0,7 0-4 15,-7 0-6-15,6 0-10 0,0-4-8 0,1 0-10 0,0 0-9 16,5 2-2-16,2-6-10 0,-1-3-10 0,-1 3-11 16,2-6 0-16,-2 3 9 0</inkml:trace>
  <inkml:trace contextRef="#ctx0" brushRef="#br0" timeOffset="53000.62">9324 7602 422 0,'0'-8'71'0,"0"4"0"15,-7-4-4-15,1 5 0 0,6 3-4 0,-6-3-8 16,-1 3 2-16,0-4-4 0,-5 4-6 0,4 0-5 0,-4 0-7 16,-1 4-7-16,0-1-2 0,0 0-4 0,-1 2-2 15,2 2 0-15,-2-4-3 0,1 5-4 0,7 3 3 0,-7-3-4 16,6 3-4-16,-5-1 2 0,4 2-2 0,2-2 0 16,0 1 1-16,-1 0-1 0,1 3-1 0,-1-2-1 15,7 2-1-15,0-3 0 0,-6 1-3 0,6 2-3 0,0-2 5 16,0-2-1-16,0 5 0 0,0-8-1 0,6 4-2 0,1-4-2 15,-1 4 0-15,1-3 4 0,-1-5-4 0,0 5 0 16,8-8 5-16,-1 3-3 0,-6-3 3 0,5 4-1 0,1-8 0 0,1 4 0 16,-8-3-3-16,8-1 3 0,-8-3-1 0,7-1-2 15,-7 5-2-15,7-5 0 0,-6 1 1 16,-1 0 0-16,0 0 0 0,2-1 0 0,-2-3 1 0,0 4 0 16,-6-4 0-16,7 4 3 0,-7-4 1 15,7-1-2-15,-7 5 0 0,0-4 0 0,0 4 2 0,0 0 0 0,0-1-2 16,0 1 1-16,0 0 0 0,0 3-4 15,0 4 4-15,0 0-4 0,0-4 4 0,0 4-1 0,0 0 0 0,0 0 0 16,0 0-4-16,0 4 2 0,0 0 1 0,0-1 0 0,0-3 2 0,0 8-1 16,0-5 0-16,0 5 0 15,0-1 0-15,0 0-2 0,6 4-3 0,-6-4 1 16,6 5 5-16,1-1-5 0,-7-4 5 0,6 4-1 0,1-4 0 16,0 4 0-16,-1-3-1 0,0-1 0 0,1 0-1 15,0 0-4-15,-1-3-2 0,0 3-7 0,1-3-3 16,0 0-9-16,-1-4-3 0,1 3-6 0,5-3-6 0,-4 0-10 0,-2 0-3 15,6-3-8-15,-5-5-10 0,0 5-5 0,-1-5-7 16,1-2-12-16,-7-1-8 0,6-1 10 0</inkml:trace>
  <inkml:trace contextRef="#ctx0" brushRef="#br0" timeOffset="53364.43">9565 7272 468 0,'-6'3'74'0,"-1"-3"2"0,0 4-3 16,1-1-2-16,6 5-1 0,-7-4-12 0,7-1-7 0,-6 4-6 16,6 0-5-16,0 5-4 0,0-1-5 15,0 0-3-15,0 4-4 0,0-4-2 0,0 4-3 0,0 2-4 16,6 2-4-16,1 0-1 0,-7 1-1 16,6 3 3-16,-6 0-6 0,7-2 4 0,0-3-3 0,-1 4 1 15,0 0-5-15,-6 1 4 0,7-1-3 0,0-4 2 16,-7 3-3-16,6-2 2 0,0-1-5 0,-6 0 4 0,7 5-2 15,0-5-1-15,-1-3 0 0,1 3 2 0,-7-3-2 16,6 3 0-16,0-4-3 0,1 1 5 0,0-4-5 0,-1 4 2 16,8-4 3-16,-8 0-5 0,0 0 4 0,7 0-2 15,-6-3 0-15,6-2-3 0,-7 2 3 0,8-5 2 16,-8 1-5-16,7-4 5 0,-6 4-5 0,6-4 5 0,-7 4-6 16,0-4 1-16,1 0-2 0,0-4-1 0,-1 0-7 15,-6 0-3-15,6 1-6 0,-6-5-6 0,0 2-6 0,0-2-9 16,0-3-11-16,-6 0-11 0,6-3-5 0,-6-2-5 15,-1 3-9-15,0-7-11 0,1 6-12 0,0-4 11 0,-1-1 12 16</inkml:trace>
  <inkml:trace contextRef="#ctx0" brushRef="#br0" timeOffset="53550.39">9585 7649 408 0,'0'-4'38'0,"0"8"1"0,0-4 1 16,6 0-2-16,0 4-7 0,1-4-3 0,0 0-8 15,-1 0 3-15,7 0-5 0,0 0-4 0,0 0 0 0,1 0-1 16,5 0-7-16,-6 0-4 0,6 0-6 0,-5-4-4 16,5 0-6-16,-6 1-6 0,0-1-5 0,7 1-5 0,-8-1-3 15,2 1 2-15,-8-5-3 0,7 4-1 0,0-4-2 16,-6 5 2-16</inkml:trace>
  <inkml:trace contextRef="#ctx0" brushRef="#br0" timeOffset="53781.21">9923 7582 404 0,'0'0'35'0,"7"5"4"0,-7-10 5 0,0 10 4 0,-7-5 1 0,7 3-2 15,0 1 1-15,0-1 2 0,7 5-2 16,-7 0 1-16,0-1-3 0,0 4 1 0,0 0-4 0,0 0-5 16,0 3-6-16,0-3-2 0,0 4-3 0,0 0-3 0,0-5-5 15,0 5-5-15,0-3-1 0,0 1-1 0,0 3-2 0,0-5-1 16,0 3-1-16,0-3 1 0,0 0 1 0,0 0-1 0,0-4-6 16,0 4 0-16,6-3-1 0,-6 4 0 15,7-6-1-15,-7-3-2 0,7 1-1 0,-7 0-8 16,6-4-8-16,-6 4-2 0,0-4-9 0,0 4-6 0,0-8-12 15,0 0-9-15,0 0-10 0,0-3-7 0,0 1-6 16,0-3-8-16,0 2-11 0,0-4-1 0,0 0 9 0</inkml:trace>
  <inkml:trace contextRef="#ctx0" brushRef="#br0" timeOffset="53929.04">9871 7367 429 0,'0'0'48'0,"0"-4"-1"0,0 1-3 0,0 3-2 0,0 0-8 16,0 0-8-16,0 0 1 0,0 0-5 0,6 0-3 16,-6 0-1-16,8 0-6 0,-2 0-8 0,0 7-7 0,1-3-7 15,-1-1-11-15,1 5-9 0,-1-4-12 0,1-1-16 16,-1 4-13-16,-6 4-13 0</inkml:trace>
  <inkml:trace contextRef="#ctx0" brushRef="#br0" timeOffset="55131.5">10132 7608 440 0,'0'8'78'0,"-6"0"-3"0,6-4 4 0,0 3-6 0,0 0-3 16,0 0-10-16,0 1-7 0,0-1-6 15,0 3-6-15,0 2-5 0,0-1-4 0,0 0-4 0,0-1-3 0,0 5-3 16,0-3-2-16,0 1-3 0,0 3-3 0,0-2-4 0,0 1 3 15,0 0-6-15,0-1 4 16,0 1-2-16,0-4-5 0,0 3 4 0,0-3-5 0,0 1-1 0,0-5 4 16,0-1-5-16,0 2 4 0,0-4-2 0,0 0 1 15,0-4-4-15,0 4 2 0,0-4 2 16,0 0-5-16,0 0 4 0,0-4 0 0,0 0-5 16,0 0 5-16,0-4-1 0,0 2 0 0,6-1 0 0,-6-5 0 15,6 1-3-15,1-3-2 0,-1-1 3 0,1 0 2 0,0 1-1 0,5-1 0 0,-4 1 0 16,4-1 0-16,1 0 0 15,-6 5 0-15,6-2 0 0,-7 1 0 0,8 0-1 16,-8 3 1-16,6-2-5 0,-4 3 5 0,4 3-4 0,-5-4 4 0,6 5-4 16,-6 3 0-16,5-4 5 0,-6 1-4 0,2 3-1 15,-2 0 5-15,0 0 0 0,1 0 0 0,-1 3-5 0,1-3 1 16,-7 4 2-16,0-1-2 0,7 1 5 0,-7 4-1 16,0-1-4-16,0 0 4 0,0 1 0 0,6-1-5 15,-12 4 5-15,6-4-4 0,0 5 0 0,0-5 0 0,0 4 0 0,0 0 4 16,0 0-4-16,0-4-1 0,0 4 1 15,0-4-3-15,0 1-4 0,0-2-5 0,0 2-3 0,6-4-4 16,-6-1-7-16,6 1-4 0,1 0-1 0,0-4-3 16,5 0-5-16,-5 3 1 0,13-6-1 0,-8 3 1 0,8-4-1 15,-6 0 2-15,5 1 6 0,0-5 4 16,0 4 3-16,1-2 4 0,0-2 3 0,-1 1 0 16,1-1 11-16,-6-2 3 0,5 3 7 0,-6-5 5 0,0 1 3 15,-7 5 7-15,8-3 6 0,-8-2 2 0,0 4-1 16,-6-4 1-16,0 3 0 0,7-2 2 0,-7 3 3 0,0-1-1 15,0 1 0-15,0 0 3 0,-7 0-3 0,7-1 2 16,-6 1-1-16,0 0-3 0,-2 3-3 0,-4 1-3 0,5-5-2 0,-6 8-7 16,0-4 1-16,1 4 1 0,-2-3-2 0,1 3-6 15,0 0 4-15,0 3-6 0,0 1 4 0,6 0-1 0,-5 3-1 16,4-3-5-16,2 3 0 0,0 0 0 0,-1 1 0 16,1 2 4-16,6-3-5 0,0 5 4 0,0-5 0 15,0 0-1-15,0 4 0 0,0-4-5 0,0 1 5 0,6-1-1 16,-6 0-4-16,13 2 0 0,-13-6 0 0,14 3 0 15,-8-1 0-15,0-2 1 0,8 1 0 0,-8-4 0 0,7 0 0 16,-7 4 0-16,8-8 3 0,-8 0 0 0,0 4-2 16,8-8-1-16,-8 5 0 0,1 0 0 0,6 0 0 0,-7-6 1 15,1 6 4-15,-7-5 0 0,6 1 0 0,0 0-1 16,-6 3-4-16,0-4 4 0,0 5-4 0,0-4 4 16,0 3-2-16,0 1 0 0,0 3 0 0,0-4-3 0,0 4 4 15,0 0-4-15,0 0 4 0,0 0-2 0,0 0 2 16,0 4-2-16,0-4 2 0,0 3-5 0,0 1 5 0,0 3-5 15,8 1 5-15,-8 2-5 0,6 1 3 16,0 0 0-16,1 4-2 0,0 4 0 0,-1-1 3 0,7 0-1 16,-7 0 3-16,8 4-5 0,-8 4 4 0,0-3 0 0,8 2-2 15,-8 0 2-15,7 1-2 0,-6-1 0 0,-1 2-2 16,7 2 0-16,-7-4 2 0,8 1 0 0,-8-1 2 0,7 1 0 0,-6 1-2 16,-1-6 0-16,1 5 2 0,6-5 0 15,-13-2-3-15,7-1-2 0,-1 0 0 0,0 1 1 0,-6-4 3 16,0-1 2-16,0-3-1 0,0 4 0 0,0-4-2 15,-6-4-3-15,0 0 3 0,-1 1 2 0,-6-1 0 16,0-3-2-16,-1-1-3 0,2-3 5 0,-2 4 0 0,-5-4-4 16,-1 0 4-16,8 0-2 0,-8-4-3 0,7 1 5 15,0 3-4-15,0-4 4 0,-7-3-2 0,14-1 2 16,-8 1-1-16,2 0-2 0,5-4 1 0,1 0 1 0,-1 0-13 16,1 0 13-16,-1-1-1 0,1 2-2 0,6-2 5 15,0 5-1-15,0-3-4 0,0-5 2 0,-6 4 2 0,12 0 0 16,0 0-4-16,-6 0 0 0,7-4 2 0,-1 5 2 0,1-5-4 15,6 1 4-15,-1 2 0 0,2-3-2 0,-1 0 0 16,0 1-1-16,0 3 3 0,7-4-5 0,-8 1 5 16,8 3-2-16,-7-3 0 0,7 2-3 0,-8 1 5 15,8 3-5-15,0-3 5 0,-7 1-5 0,7 2 5 0,-8 1-2 16,2 0-2-16,-2-1 2 0,1 5 2 0,1-4-4 16,-2 3 4-16,-5 0-4 0,0 0 0 0,-1 1 4 0,0 3 0 15,-6-4-5-15,7 4 5 0,-7 0-1 0,0-4-3 0,0 4-6 0,0-4-15 16,0 4-9-16,-7-2-16 15,7-2-17-15,0 0-16 0,-6 0-24 0,0 1-26 0,-1-5 4 0,0 1 17 0,1 2 12 16</inkml:trace>
  <inkml:trace contextRef="#ctx0" brushRef="#br0" timeOffset="59214.14">4059 9203 408 0,'0'0'18'0,"-7"0"3"0,7 3-1 15,-6-3 2-15,6 0 6 0,-7 0-4 0,1 4 1 16,0-1-1-16,-2-3 2 0,2 5-4 0,0-3 2 0,0-2 0 16,-1 0 2-16,0 4-6 0,1 0 3 0,-1-4-1 15,1 0 2-15,0 0-5 0,6-4 0 0,-8 8 2 16,2 0-1-16,6-1-3 0,0-3 5 0,0 0-2 0,0 0-3 15,-6 4-1-15,6-4-1 0,0 4 2 0,0-4 0 16,0 0-1-16,6 0-1 0,-6 0-2 0,0 0 0 16,-6 0-1-16,6 0 0 0,0 0 2 0,0 0-1 0,0 0 0 15,0 0-4-15,0 0 3 0,0 0 0 0,0 0 0 0,6 0-1 16,-6 0-1-16,0 0 1 0,6 0-1 0,2 0 1 16,-8 0-1-16,12 0-6 0,-5 0 0 0,-1 0 0 0,8 0-1 15,-2 0-1-15,2 0 0 0,-2 0 0 0,8 0 0 0,-7 0 0 16,7 0-1-16,-1-4 5 0,1 4-5 0,-1-4 2 15,0 4 2-15,-5-3-3 0,5 3-3 0,1-4 1 0,0 4-1 16,-8 0 3-16,8-4-3 0,-7 4 1 0,0 0 4 16,0 0-1-16,1 0 0 0,-2 0-1 0,-6 0 0 0,8 0-1 15,-8 0-4-15,1 0-2 0,-1 0-1 0,-6 4-6 0,0-4-6 0,6 0-3 0,-6 0-5 16,0 0-4-16,-6 0-9 16,6 0-8-16,-6 0-6 0,-1 0-9 0,1 0-4 15,6 0-10-15,-14 4-5 0,8-4-14 16,-6 0-5-16,-2 3 6 0</inkml:trace>
  <inkml:trace contextRef="#ctx0" brushRef="#br0" timeOffset="59596.11">4046 9385 442 0,'0'0'54'16,"-7"0"2"-16,7 4-2 0,0-4-3 0,0 0 0 15,0 4-13-15,0-4 1 0,0 0-2 0,0 4-4 0,0-4-1 16,0 3 2-16,0 1 2 0,0-4-2 0,7 0-4 16,-7 3-2-16,6-3-2 0,1 0-4 0,0 4-1 0,-1-4-2 15,7 0-2-15,0 0-2 0,0 0-2 0,-6 0 4 16,12 0-7-16,-6 3 3 0,0-6-1 0,1 3-1 0,-2 0-2 16,1 0-1-16,0-4 0 0,0 4-2 0,1-3 0 15,-2 3-1-15,2 0-1 0,-2-4 0 0,1 4 0 0,-6-3-1 16,6 3 0-16,-7 0-1 0,8 0 0 0,-14-4 0 15,6 8 0-15,0-8-1 0,1 4-5 0,0 0 1 16,-7 0 3-16,0 0 2 0,0 0-1 0,0 0 0 0,0 0 0 16,0 4-1-16,0-4 0 0,0 0-1 0,0 3-3 15,0 1-1-15,0-4-1 0,0 3-1 0,0-3-6 0,0 4-2 16,0-4-4-16,0 0-2 0,0 0-8 0,0 0-4 0,-7 0-11 16,7 0-7-16,0 0-11 0,-7 0-7 0,7 0-9 15,-6 0-16-15,6 0-17 0,-6-4 9 0,6 1 9 16</inkml:trace>
  <inkml:trace contextRef="#ctx0" brushRef="#br0" timeOffset="60721.75">4730 9243 441 0,'0'-4'52'15,"0"4"0"-15,0-4 2 0,0 4-2 0,-6-3 2 0,6 3-9 0,0 0 1 0,0 0-2 0,0 0-5 16,-7 0 1-16,7 3-3 0,-7-6-4 15,1 3-1-15,6 0 1 0,-6 0-2 0,-1 3-7 0,0-3 1 0,1 4-3 16,0-4-3-16,-1 4-2 0,7 0-2 16,-7 3-2-16,7 0-1 15,-6-4-1-15,6 9-1 0,-7-5-3 0,7 3-4 0,-6 2 3 16,6 7 1-16,-6-4-1 0,-2-1 0 0,2 1-1 16,6 2-1-16,-6 2-5 0,6-5 5 0,0 5 0 0,0-1-1 0,0-4-1 0,6 2 0 0,0-2 0 15,2 1 0-15,-2-4-5 0,7 3 5 0,-7-3-2 0,14 0-2 16,-7 1 2-1,6-4-3-15,-5 1 6 0,11-1-5 0,-5-4 4 16,6 4-5-16,-6-8 1 0,5 2 0 0,-5-2 5 16,7 0-1-16,-1 0-4 0,-7-2 4 0,7-6-5 0,-6 4 6 15,0-4-5-15,-8 1 5 0,8 0-1 0,-7-5 0 16,0 6-5-16,0-5 5 0,-7-1-5 0,1 2 5 0,0-5 0 16,-7 4-5-16,0-3 5 0,6-2 0 0,-6 2-5 0,-6-1 5 15,6-2-4-15,-7 1 4 0,0-2-5 0,7 4 5 16,-6-5 0-16,0 4-5 0,-8 1 5 0,8-1 0 15,-7-4 0-15,0 9-5 0,0-5 5 0,-1 4-1 0,2 1-2 16,-1-5-2-16,0 7 0 0,0 2 0 0,-7-2 1 0,7 4 0 16,0 1 0-16,-6-1 5 0,5 4-1 0,-6 0 0 15,8 0 0-15,-1 4-1 0,-7-1 0 0,8 1 0 0,-2-1-1 16,1 4-1-16,0-3-4 0,0 4-2 0,7-1-1 0,-8 3-6 16,8-2-4-16,0-1-8 0,-1 1-1 0,0-1-12 15,1 4-8-15,0-8-11 0,-1 6-10 0,7-3-10 0,-7 2-18 16,7-5-19-16,0 5 4 0,0-4 12 0,0-1 11 15</inkml:trace>
  <inkml:trace contextRef="#ctx0" brushRef="#br0" timeOffset="61247.06">5264 9353 452 0,'0'3'60'15,"0"-6"-1"-15,0 3-5 0,0 0-2 0,0 0-4 16,0 0-8-16,0 3 0 16,0-3-4-16,0 4-5 0,0 0 1 0,0-4-3 0,0 6-3 0,0-1-2 15,0 2-3-15,0 0-2 0,0 1-2 0,0-5-2 0,0 4-2 0,0 0-1 16,0 2-2-16,0-6-1 0,0 0-1 0,0 5-3 16,0-8-3-16,0 3 0 0,0-3 0 0,7 0 2 0,-7 0 2 15,7 0-6-15,-7 0 0 0,6 0 1 0,0-3 2 16,-6 3 2-16,6-4-3 0,2 0-3 0,-2 1 3 15,-6-5 2-15,6 4-3 0,-6-3 0 0,0 0 0 16,0 0-2-16,0 3 0 0,0-3 0 0,0 3 3 0,0-4-1 16,0 6-2-16,0-2 0 0,0 4 4 0,0-4-2 0,0 4-3 15,0-4 5-15,0 4-2 0,0 0-1 0,-6 0 0 16,6 0 2-16,-6 0 0 0,6 0-1 0,-8 0-6 0,8 0-1 0,-6 0-3 16,6 0-6-16,-6 0-3 15,6 0-5-15,-6 0-12 0,6 0-9 0,-7 0-11 0,7 0-13 0,0 0-10 16,-7 4-16-16,7-4-11 0,0 0 5 0,0 0 15 0</inkml:trace>
  <inkml:trace contextRef="#ctx0" brushRef="#br0" timeOffset="63260.28">4463 8949 420 0,'0'0'34'0,"-6"0"-1"0,6 0 3 15,-7 0 1-15,0 0-1 0,7 0-8 16,0 0 0-16,-6 0-2 0,-1 0 2 0,7 0 0 0,-6 0 2 0,0 0-6 16,6 0 4-16,-7 0-1 0,0 0-1 0,7 0-4 15,-6 0-4-15,0 0 2 0,6 0-3 0,-8 0 2 16,8 0 1-16,-6 0-5 0,6 0 4 0,-6 0-2 15,6 0 0-15,-7 0-4 0,1 0 0 0,6 0 0 16,0 4-1-16,-7-4 3 0,0 0-6 0,1 4 5 16,6-4-1-16,0 0 0 0,-6 4-3 0,6-4-1 0,0 0 0 0,0 0 0 15,0 0-1-15,0 0 2 0,0 0-5 0,0 0 4 0,0 0-5 16,0 0 4-16,0 0-1 0,0 0 0 0,0 3-1 0,0-3 0 16,0 0-1-16,0 0 0 0,6 0-1 0,-6 0 0 15,6-3 0-15,1 3-1 0,0 0 0 0,-7 0 0 0,13 0-1 16,-7 0-2-16,8 0 0 0,-8 0 2 0,7 0-5 15,0 0 1-15,-7 0 4 0,7 0 0 0,1 0 0 0,-2 0 0 16,8 0-1-16,-14 0 0 16,14 0 0-16,-7 0 0 0,1 0 0 0,-2 0-1 15,-6 0 1-15,8 0 0 0,-8 0 0 0,7 0-1 0,-6 0 0 16,0 0 0-16,-7 0-2 0,6 0-2 0,-6 0 3 0,6 0 2 0,-6 0 0 16,0 0 0-16,0 0 0 15,0 0 0-15,-6 0-1 0,6 0 1 0,0 0 0 0,0 0-1 0,-6 3 0 16,6-3 0-16,-7 4 0 0,7-4 0 0,-7 0 0 15,1 3 0-15,-1-3 0 0,1 5 0 0,-1-3 0 0,0-2 0 16,1 0 0-16,6 0 0 0,-6 0 0 0,0 0 0 0,-2 0 0 0,2 0 0 16,0 0 0-16,-1 0 0 0,1 0 0 0,-1 0 0 0,0 0 0 15,1 0 0-15,0 0 0 0,-1 0 0 0,0 0 0 16,7 0 0-16,-6 0 0 0,6 0 0 0,0 0 0 16,0 0-1-16,-6 0 0 0,6 0-4 0,0 0 0 0,0 0-2 15,0 0-4-15,0 0 3 0,0 0-5 0,0 0-2 0,0 0-5 16,-7 0-8-16,7 0-11 0,0 0-6 0,0 0-15 15,0 0-14-15,0 0-15 0,0 0-25 0,0 0-2 0,0 0 10 16,0 0 9-16</inkml:trace>
  <inkml:trace contextRef="#ctx0" brushRef="#br0" timeOffset="64404.61">5845 9218 419 0,'0'-5'49'0,"0"5"-6"0,0 0 1 16,0-3-5-16,0 3 2 0,0-4-13 0,0 1 2 15,6-1-7-15,-6-4 0 0,0 5-1 0,0-1-5 0,0-4 1 16,0 1-2-16,0 0 0 0,0 3 1 0,-6 1-5 16,-1-5 3-16,0 5-5 0,1-1 4 0,0 4-1 0,-8-4-2 15,1 4-1-15,0 0 1 0,0 0-1 0,1-3 2 16,-2 3-2-16,1 0 2 0,0 3-1 0,0-3 0 0,0 0 0 15,0 4-2-15,-7 0 0 0,7-1-1 0,7 1 0 16,-7 3-2-16,0 0 4 16,7 2-4-16,-2-2 3 0,-4 0 0 0,5 0 0 15,1 4-3-15,-1-4 2 0,7 0-3 0,-6 1 2 0,6 3-3 16,0-3 2-16,0 2-2 0,0-3 0 0,0 1 0 0,6 3-1 16,1-4 1-16,-1 0 2 0,7 1-2 0,-7-1-3 15,8 0 4-15,-1-2-2 0,6 2-1 0,-6 1 1 0,7-2 2 16,0-2 0-16,-1 3-1 0,1-3 1 0,0 4-1 15,5-6 0-15,-5 3-1 0,0 2 0 0,-1-4 0 0,-6 5-1 0,6-4 0 16,1 3 0-16,-7 0 0 0,0-4 0 0,0 6 0 0,0 1 0 0,0 0 0 16,-7 2 0-16,2-5 0 0,-2 5-5 0,0-1 1 15,-6 3 4-15,6-3 0 0,-6 0-4 0,0 3 5 0,-6-2-5 16,6-5 2-16,-6 3 1 0,0 2 0 0,-2-1 2 16,2-4-5-16,0 1 3 0,-1 0 0 0,-6-1 2 15,6 0-2-15,-5 0-1 16,5-3-2-16,-6 0 3 0,7-1 0 0,-8 1-1 0,1-4 1 0,7 3 0 0,-7-3-1 0,6 0 1 15,-5 0 0-15,4-3 0 0,-4-1 1 0,5 4-1 0,1-3 1 16,-1-1-1-16,0-4 0 0,1 0 0 0,6 1 0 16,-6-3 0-16,0 2 0 0,-2-3 0 0,8 1 0 0,-6-2 0 31,6 1 0-31,0 0 0 0,-6 0 0 0,6 1-1 0,0-5 0 16,0 3 1-16,6 2-1 0,-6-5 0 0,6 4 0 0,-6-1 0 15,8-2 0-15,-2 3 0 0,0 0 0 0,0-3-3 16,8 3 3-16,-1-1 0 0,-1-2-3 0,-4 3 2 15,4-3-1-15,2 2-3 0,-2 1 4 0,1-4-5 16,-6 5-4-16,6-1-5 0,-7-4-4 0,1 5-10 0,0 2-14 16,-1-3-24-16,0 1-23 0,-12-2-41 0,6 1 4 15,-13 0 13-15,6 3 16 0,-12-3 7 0</inkml:trace>
  <inkml:trace contextRef="#ctx0" brushRef="#br0" timeOffset="66545.83">5166 9836 421 0,'0'-7'52'0,"0"3"2"16,7-3-2-16,-7 4 1 0,0-1-3 16,0-1-6-16,0 5-2 0,7 0-1 0,-7-3 0 0,0 3-3 0,0 0-5 0,-7 0-2 15,14 0-2-15,-14 0-4 0,7 0 2 0,0 0-1 0,0 0-4 16,0 0-1 0,0 0 0-16,0 0-2 0,0 0 1 0,0 3-3 15,0 2-6-15,0-1-1 0,0 2 3 0,0 2-1 0,0-1-4 16,0 1 1-16,0 2 0 0,0 1-1 0,0 5-2 15,0-7 0-15,0 3-1 0,0 3 0 0,0-1-1 16,0 1 0-16,0 0-1 0,0-1 0 0,0 5 0 0,0-4-1 16,0-1 0-16,0 3 0 0,0 3 0 0,0-6-1 15,0 5 0-15,7-5 0 0,-7 4 0 0,6 1 0 0,-6-4-2 16,7-1-2-16,-1 1 0 0,0 0 0 0,2-1 1 16,-8 1 0-16,6-8 0 0,0 5 5 0,0-2 0 15,8-3-1-15,-8 1 0 0,1-2 0 0,-1-1 0 0,8-5-1 16,-8 3 0-16,6-3-1 0,2 4 0 0,-1-4 0 0,0 0 0 15,0 0 0-15,1 0-3 0,-2 0-1 0,2 0-2 16,-2 0-1-16,1 0-5 0,1 0-2 0,-2-4-6 0,-6 4-4 16,8-3-3-16,-8-2-10 0,1 3-6 0,0-2-4 15,-7-4-8-15,6 1-20 0,-6-1 3 0,-6 1-11 16,-1 0-16-16,0-4-8 0,1 0 11 0</inkml:trace>
  <inkml:trace contextRef="#ctx0" brushRef="#br0" timeOffset="66795.13">5121 10063 406 0,'7'0'50'0,"-7"0"0"0,-7 0-4 0,14 0-4 16,-7 0 1-16,0 0-9 0,6 0-3 0,0 0-3 0,2 0-3 15,-2 0-2-15,0-3-4 0,7 3-1 0,0-4-3 16,0 4-2-16,7-4-3 0,-8 0-2 0,8 1-6 16,-7-2-8-16,7-1-9 0,-8 3-11 0,8-2-8 0,-6-2-9 15,-1 3-12-15,-1 0-15 0,-4-3-20 0,4 0-1 16</inkml:trace>
  <inkml:trace contextRef="#ctx0" brushRef="#br0" timeOffset="67326.88">5564 10001 430 0,'0'3'43'0,"0"-3"-2"0,0 0 0 0,0 0-2 0,0 0-4 0,0 5-5 15,0-3 0-15,0 2-3 0,0 0-3 0,0 0-1 16,0-1 0-16,7 2-4 0,-7 2-2 0,6-5 1 15,-6 3-2-15,7 2-4 16,-1-3-3-16,0-4 3 0,2 7-1 0,-2-7-4 0,7 4 2 16,-7 0-6-16,1-4 0 0,6 0 4 0,-7 0-5 15,1 0 4-15,6 0-5 0,-7 0 4 0,8-4-5 0,-8 4 5 16,0-7-5-16,7 3 4 0,-6-4-5 0,0 0 5 0,-1 2-5 16,0-2 4-16,2-3-3 0,-2 5-2 0,0-6 4 15,-6 5 0-15,0-4-2 0,6 4-2 0,-6 0 4 0,0-1-2 16,0 4-3-16,-6-3 5 0,6 3 0 0,-6 1-1 15,0 0-1-15,-2 3-3 0,2-5 5 0,-7 5 0 16,6 0-4-16,-6 0 4 0,1 0-3 0,-2 5 3 0,8-5 3 16,-7 3-1-16,0 0-1 0,0 1 3 0,0 0 4 15,6 3 1-15,-5 1-2 0,4-1 1 0,-4 0 0 0,5 0-1 16,1 4 4-16,-7 1-5 0,13-6 5 0,-7 5-3 16,1-3-2-16,6 3 1 0,0 0 0 0,-7 0-1 15,7 0 0-15,0 0 2 0,0 0-3 0,7 0-2 0,-7 0 4 16,6-1-3-16,1 2 2 0,-1 3-2 0,1-8-2 15,-1 3-3-15,1-2 0 0,5 3 4 0,2-3-1 16,-1-1 0-16,6-3-1 0,-6 3-1 0,1-4-4 0,5 1-1 16,0 0-3-16,1-1-2 0,-7-3-8 0,7 0-3 15,-1 0-7-15,-6 0-5 0,6 0-4 0,-5 0-4 0,-1-3-10 16,0-1 0-16,0 0-7 0,-7 1-1 0,8-4-6 0,-8 3-5 16,0 0-7-16,1-7-8 0,0 4 0 0</inkml:trace>
  <inkml:trace contextRef="#ctx0" brushRef="#br0" timeOffset="67734.77">5981 10004 400 0,'6'-3'61'0,"-6"-1"-3"0,0 4 3 16,7-3-2-16,-7 3-5 0,7 0-8 0,-1-4-4 0,1 4-2 0,-7 0 0 0,6 0-1 15,1 4-4-15,0-4-4 0,-1 0 2 0,6 0-7 16,-4 3 0-16,-2 1-3 0,7-1-4 0,-7 2 0 15,8 1-2-15,-8 2-2 0,0 0-2 0,1 1-1 0,6 3-1 16,-7-1-2 0,-6-3 2-16,7 7-3 0,-7-5-2 0,7 5 0 0,-7-4-1 0,0-1-1 0,0 5 0 0,0-3-1 15,0-2 0-15,0 2 0 0,0-1-1 0,-7-5 0 0,7 2 0 32,0 0 0-32,-7-1 2 0,7 0-3 0,-6-3 0 0,6-1 1 15,-6 1-1-15,6-4 0 0,-7 0-1 0,7 0-1 16,0 0 2-16,0 0-1 0,0 0 1 0,0-4-1 0,0 1 1 15,0-1 0-15,0-3-1 0,0 0 0 0,0-1 0 16,0-3 0-16,0 0 0 0,0-4 0 0,7 5 1 0,-7-2-1 16,6-5 0-16,-6 2 0 0,6 3 1 0,1-2-1 15,0-1 3-15,-1 1-2 0,1 2 0 0,-1 2-1 0,0-2 0 16,1 1 0-16,0 5 0 0,-7-2 2 0,6 1-2 16,0 3-3-16,2 0 0 0,-8 0-5 0,0 1-2 0,6 3-7 15,-6-4-1-15,0 4-12 0,6 0-6 0,-6 0-5 16,7 0-12-16,-7 0-7 0,6-3-10 0,-6 3-11 0,7 3-29 15,-1-3 4-15,1 4 7 0,-1-4 8 0</inkml:trace>
  <inkml:trace contextRef="#ctx0" brushRef="#br0" timeOffset="68465.77">6417 10067 405 0,'0'0'69'0,"-6"4"-3"0,6-1 2 0,0 5-6 16,0-1-3-16,0-3-3 0,0 3-3 0,0 0-6 16,0 1-4-16,0 2-3 0,0 1-2 0,0 0-2 15,6 1-4-15,-6-2-4 0,0 2-4 0,8-1-2 16,-8 0-3-16,0 0-2 0,0 3-2 0,0-3-6 0,6 3-1 16,-6-2 1-16,-6-1 1 0,6 0-3 0,0-4 1 15,0 4 0-15,6-4-1 0,-6 0-1 0,0-2-1 0,0-3 0 16,0 2-5-16,0 1 0 0,0-5 0 0,0 0 0 0,0 3 0 0,0-3 0 15,0 0 0-15,0-3 0 0,-6-2 4 0,6 1-1 16,0-3 0-16,0 0-5 0,-8 0 0 0,8-1 5 16,0-2-1-16,-6-5 0 0,6 0 0 0,0 1 0 0,0 3-1 0,0-4 0 15,6 1 0-15,-6-1 0 0,8 0 0 0,-8 1 0 16,6 2-1-16,0 1 0 0,1 0 1 0,-1 1-1 0,7 2 1 16,0-3 0-16,-6 8 0 0,0-1 0 0,5 1-4 15,2-1 4-15,-8 4 0 0,0 0 0 0,7 0-5 16,-6 4 1-16,0-1 5 0,-1 1-1 15,0 3-4-15,2-4 5 0,-2 5 0 0,0-1-1 16,0 0-2-16,-6 4 2 0,7 0-4 0,-7 1 0 0,0-2 5 0,7 5-5 0,-7-4 1 16,0 0 0-16,0 4 0 0,0-4 0 0,-7 0 5 15,14-1-5-15,-14 2 5 0,7-5-1 0,0 1 0 16,0-6-2-16,0 6 2 0,0-8-5 0,0 4 1 0,0-4 5 16,0 0-5-16,0 3 4 0,0-3-4 0,0-3 4 0,0 3-4 15,0 0 0-15,0-4 4 16,0 1 0-16,7-2-4 0,-7-1 0 0,6-2 4 15,-6 1 0-15,7-3-4 0,-1 2 2 0,0-7 2 0,8 4-4 0,-8 0 4 0,8 0 0 0,-8 0-5 16,7 0 1-16,-7-1 4 0,8 2-4 0,-8 3 0 16,6-5 0-16,2 5 0 0,-8 0 1 0,1-4 4 0,6 7-4 15,0-3 4-15,-7 0 0 0,2 4-1 0,4-1 0 16,-6 4-4-16,2-4 0 0,-2 4 2 16,7 0 3-16,-7 4-5 0,1 0 0 15,0 3 5-15,-1-4-5 0,0 4 0 0,0 5 0 0,2-5 1 0,-8 3 4 0,6 2-2 0,-6-1 2 16,0 0-3-1,6-1-2-15,-6 2 5 0,0-2-5 0,0 6 4 16,0-9-4-16,0 7 4 0,7-3-4 0,-7 0 0 0,7 0 0 0,-7 1 5 16,0-2-5-16,6 1 2 0,1-3-2 0,-7 2 5 0,6-3 0 15,-6 2-5-15,6-2 4 0,-6 0 0 0,0-1-6 0,7-1-2 16,-7-1-6-16,0 4-10 0,0-8-6 0,0 0-12 16,0 2-10-16,0-2-8 0,0 0-10 0,7 0-11 0,-7 0-13 15,0-2-13-15,0-3-7 0,6 2 13 0,-6-1 8 16</inkml:trace>
  <inkml:trace contextRef="#ctx0" brushRef="#br0" timeOffset="68752.25">7141 10060 449 0,'0'0'70'16,"0"0"1"-16,0 0 0 0,0 0-6 0,0 3-1 0,0 1-9 15,0 0-3-15,0 3-7 0,0 1-6 0,0-1-1 16,0 3-3-16,0 2-4 0,0-2-4 0,0 1-4 0,0 4-1 16,0-5-7-16,0 5-2 0,0 1-2 0,0-2-1 15,0-3-1-15,0 4-1 0,0-1-1 0,0-3-1 0,0 4-1 16,0-5 0-16,0-2-1 0,0 3 0 0,0-3 1 0,0-1-3 16,0-4 2-16,0 2 2 0,0-3-2 0,0-2-5 15,0 0-2-15,0 0-5 0,0 4-6 16,0-4-7-16,0-4-7 0,0 4-9 0,0 0-11 0,0-2-7 0,0-3-14 15,0 2-1-15,6-4-11 0,-12-1-8 0,6-3-7 0,6 1-3 16,-6-2 8-16</inkml:trace>
  <inkml:trace contextRef="#ctx0" brushRef="#br0" timeOffset="68958.48">7043 9796 404 0,'-6'-4'69'0,"6"4"-3"0,-6-3 0 15,-2-1-5-15,8 4-1 0,0 0-10 16,0 0-8-16,0 0-2 0,0 0-3 0,0 0-4 0,0 0-3 0,0 0-4 16,0 4-3-16,0-1-2 0,0 1 0 0,0 3-5 0,0-4 0 15,0 6-4-15,8-3-2 0,-8 2-3 0,6-1-6 16,-6 1-3-16,6-5-8 0,1 4-16 0,-1 0 3 0,-6-3-5 16,7 4-14-16,-7-8-11 0,0 0-11 0,0 3-19 15,0-3-24-15,0 0 3 0,0 5 11 0</inkml:trace>
  <inkml:trace contextRef="#ctx0" brushRef="#br0" timeOffset="69844.72">7414 10107 413 0,'0'-4'56'0,"0"1"3"0,0 3 2 16,7-4-3-16,-7 4 0 0,0 0-9 0,0 0-3 0,0 0-2 16,7 0-2-16,-14 0-1 0,7 0-2 0,0 4-5 15,0-4-1-15,0 3-3 0,-7 1-5 0,7 4-2 16,0-1-3-16,0 3-3 0,-6 2-2 0,6-1 3 0,0 0-2 15,-6-1-2-15,6 6-2 0,0-2-1 0,0 1-1 16,0-1-1-16,0 2-1 0,0-2-1 0,6 1-1 16,-6-1-1-16,6-3-1 0,-6 3 0 0,7-3 0 0,0 1-5 15,-1-1 4-15,-6-4 0 0,7 0-1 0,-1 0 0 16,-6-3-4-16,7 0 1 0,-7 0 4 0,0-4-3 16,0 0 2-16,7 0 0 0,-7-4-4 0,0 0 0 0,6 0 0 15,-6-3 4-15,0-5 0 0,0 6 0 0,0-5 0 0,6-3-5 16,-6 2 1-16,0-3 2 0,6 0 0 0,-6-2-2 15,0 3 0-15,8-2 0 0,-2 2 5 0,0-1-4 16,1 1 4-16,-1-2-5 0,1 6 1 0,6-1-1 0,-7 0 1 16,1-1 0-16,0 5 0 0,5-3 5 0,-5 2-1 0,0 1-5 15,6 3 1-15,-1 1 0 0,2 3 0 0,-2-4 5 16,-4 1-1-16,4 6 0 0,1-3-1 0,0 4-2 0,0 3 2 16,1 0 0-16,-8 1 0 0,7 2-1 0,-6-3 0 15,5 8-5-15,-5-1 6 0,6 1-5 0,-6 1 0 0,-1-2 0 16,0 1 1-16,2-1 0 0,-2 2 0 0,0-2 0 15,-6 1 3-15,0-1-2 0,0-3 0 0,0 0 2 0,7-1 2 16,-7 2-4-16,0-1-1 0,-7-5 5 0,7 3-1 16,0-1-4-16,0-2 4 0,0-2-5 0,0 0 1 0,0 3-6 15,0-7 0-15,0 4-5 0,0-4-8 0,0 0-5 16,0 0-5-16,0 0-6 0,7 0-3 0,-1-4-10 0,1 0-8 16,-1 1-6-16,7-1-5 0,-7 0-5 0,8-2-10 15,6-2-8-15,-8-1-6 0,8 3 9 16</inkml:trace>
  <inkml:trace contextRef="#ctx0" brushRef="#br0" timeOffset="70693">8177 10184 412 0,'0'-8'51'0,"0"5"3"0,0-4-4 16,0 0-1-16,-7 3 1 0,7 0-10 0,-6 0-1 15,0 1-4-15,-8 3 1 0,8-4-1 0,-7 4 1 0,0 0-4 16,0 0-1-16,-1 0 2 0,2 0-4 0,-1 4 0 15,-7-4-2-15,7 3-3 0,0 1-2 0,-7 0-3 0,8 2 3 16,-1 2-7-16,-1-1 2 0,8 1-6 0,-7 3 3 16,6 0-6-16,1 0 3 0,6 0-5 0,-6 0 4 0,6-4-6 15,0 4 4-15,0 0-5 0,0 1 4 0,6-2-5 16,-6 1-1-16,6 0 5 0,1 1-1 0,0-6-1 0,-1 2 0 16,0-1-1-16,8 1 0 0,-1-1 0 0,-7-3-1 0,8-1 0 15,-2-3 0-15,1 5 0 16,0-5-1-16,-6 0 0 0,6-5 0 0,0 2 0 15,-1-1 0-15,2-1 0 0,-8-1 0 0,7-1 0 0,-6 3 0 16,0-8-1-16,-1 5 0 0,0-3 1 0,-6-2-1 0,0 2 1 0,6 3 0 0,-6-1-1 16,0-3 0-16,0 3 0 0,-6-2 0 0,6 2 0 15,0 1-2-15,-6 0-2 0,6 3 1 0,-6 1 3 16,6-5 2-16,-7 5-1 0,7-2 0 0,0 5 0 0,-7-3 0 16,7 3-5-16,0 0 1 0,0 0 0 0,0 0 1 0,0 0 4 15,7 3 0-15,-14 2-1 16,7-2 0-16,0 1 1 0,7 0-3 0,-7 3-2 0,0 0 4 0,7 4 1 0,-7-4-1 15,6 0 0-15,0 5 0 0,0-5 0 0,2 3 0 16,-2 2 0-16,0-5-1 0,1 1 1 0,0 2-1 16,-1-3 0-16,1 5 0 0,-1-5 0 15,0 1-1-15,1-1-2 0,0-3-5 0,-1 4-1 0,8-6-8 0,-8 2-2 0,0-4 0 16,7 4 1 0,-6-4-1-16,0 0-3 0,-1-4-2 0,6-2 5 0,-4 1-2 0,-2-2 0 0,0 0 3 0,1-1 1 15,0-2 0-15,-1-1 3 0,1-1 2 0,-1 1 1 0,-6-3-1 16,6-1 4-1,-6 0 3-15,7-3-2 0,0-4 1 0,-7 3 3 0,6-3-2 16,-6-3 1-16,6-1 0 0,-6-3 0 16,7 4 2-16,0-6 0 0,-7 2 1 0,6 4 1 15,-6-4 1-15,7 3 3 0,-7 5-3 0,6-5 5 16,1 7 3-16,-7 1 2 0,0 0-3 0,0 4 4 0,0-1 2 16,0 0 4-16,0 7-2 0,6-2 1 0,-12 3 1 15,6 3-2-15,-7 0 2 0,7 4 0 0,-6 0-3 0,-1 0 4 16,1 4-2-16,-1 3-1 0,0-1-2 0,1 2-2 15,0 0-1-15,-1 3-2 0,7 4-5 0,-7-1 4 0,7 1-1 16,-6-1-1-16,6 5 0 0,0-2-1 0,0 3-1 0,0 1 0 16,0-2 0-16,0 3-1 0,0 0-2 0,6-1-3 15,-6 2 5-15,7-1 0 0,-7 4-1 0,7-5 0 16,-1 2-4-16,0-2 0 0,1 4 0 0,0-6 5 0,-1 3-1 16,-6-4 0-16,7 0 0 0,6 1-4 0,-7-1 0 15,1 1 4-15,-1-4-4 0,0-1 0 0,2-3 0 0,4 4 5 16,-5-5-5-16,6 2 5 0,0-1-5 0,0-5 0 15,-6 2 5-15,12-1-5 0,-12-3 5 0,12 0-5 16,-6 0 4-16,0-4-4 0,1 0 0 0,-2 3 4 0,-6-3-1 16,8 0-6-16,-1 0 0 0,-7 0-1 0,8-3-6 15,-8-1-2-15,0 0-7 0,0 0-6 0,-6-3-6 16,8 4-8-16,-8-8-8 0,0 3-12 0,0-7-12 0,0 5-18 16,-8-1-21-16,8-4-1 0,-6 3 12 0,6-2 11 15</inkml:trace>
  <inkml:trace contextRef="#ctx0" brushRef="#br0" timeOffset="70910.3">8431 10159 440 0,'0'0'60'15,"0"0"-4"-15,7 0 0 0,-7 0-4 16,6 0-6-16,0 0-4 0,2 0-4 0,-2-4-5 0,0 4-8 15,7-4 2-15,-6 4-4 0,6-7-2 0,0 7-8 16,0-4 0-16,0-4-6 0,0 6-8 0,0-3-6 0,0 2-8 0,0-1-10 16,1 1-9-16,-2-1-8 0,-6 0-8 0,8 4-9 15,-8-4-16-15,1 1-13 0,-1-4-3 16</inkml:trace>
  <inkml:trace contextRef="#ctx0" brushRef="#br0" timeOffset="71178.75">8861 10107 417 0,'-6'8'61'0,"6"-5"-2"16,0 1 2-16,0 4-3 0,0-2 3 0,0 2-10 16,0-1-3-16,0 1-4 0,0 2-3 0,0-3 0 15,0 1-3-15,0 3-2 0,0 0-1 0,6 4-8 0,-6-4-1 0,0-4-1 16,0 5-5-16,7-2-2 0,-7 1 0 0,6-1-3 15,-6 2-1-15,0-1-2 0,7-4-1 0,-7 0-2 16,0 4-1-16,7-3-3 0,-7-1-5 0,0-3-7 0,0 2-2 16,0-1-3-16,0-1-10 0,0-4-4 0,6 3-4 0,-12-3-8 0,12 0-11 15,-12 0-7-15,6-3-10 0,0-1-5 0,0-3-8 16,0-1-13-16,0 1-9 0,0-1 7 0,0-3 9 0</inkml:trace>
  <inkml:trace contextRef="#ctx0" brushRef="#br0" timeOffset="71376.82">8823 9902 413 0,'0'-8'65'0,"-8"4"-1"0,8-2 0 0,-6 3-8 0,6-2-2 15,0 5-11-15,0 0-3 0,0-3-6 0,0 3-4 16,0 3-6-16,0-3-1 0,0 5-3 0,0-2-7 16,0 1-4-16,6-2-6 0,-6 2-11 0,8 4-15 0,-2 0-12 15,0-1-15 1,0 0-15-16,-6 0-20 0,7-2-22 0,0 5 11 0,-1-3 12 15</inkml:trace>
  <inkml:trace contextRef="#ctx0" brushRef="#br0" timeOffset="71908.45">9121 10107 428 0,'0'0'78'0,"-6"4"-1"0,6 0-4 0,0-4-1 0,0 3-5 0,0 1-7 0,0 4-6 16,6-2-6-16,-12 2-6 0,6-1-4 16,0 3-5-16,0 2-3 15,0-1-4-15,6 0-3 0,-6 0-3 0,0 4-2 0,0-4-2 16,8 3-2-16,-8 1-6 0,0 0-1 0,0-1-1 16,0 1 0-16,0-1-1 0,0 2 2 0,0-6 1 15,0 5-5-15,0-3 4 0,6 2-5 0,-12-7-1 0,6 3 5 16,0-2-5-16,6-1 4 0,-6-3-1 0,0 4-4 15,0-5 4-15,0-3-5 0,0 0 5 0,-6 0-5 0,6 0 4 16,6-3 0-16,-6-1-5 0,0 0 0 0,0-3 0 16,6 0 3-16,-6 0 2 0,0-5-1 0,7 1 0 0,-7 0 0 15,7-3 0-15,-7 3 0 0,6-5-1 0,0 2 0 0,1-1 0 16,-1 0 0-16,1 5 0 0,0-5 0 0,5 1 0 16,-4-1 0-16,4 4-1 0,-5 0 0 0,6 0 0 0,-7 0-2 15,7 3-2-15,-7 1 1 0,8-3 0 0,-1 6 5 16,-6 0-2-16,5-3 2 0,-5 7 0 0,6-4-1 0,-6 4-2 15,5 0 2-15,-5 0 0 0,0 4 0 0,-1-4-2 16,7 7-2-16,-6-3 0 0,-1 2 0 0,1 2 5 0,-1-1 0 16,-6 1 0-16,6 3-1 0,2 0-4 15,-8 0 0-15,6 4 5 0,-6-8 0 0,0 7 0 0,0-2-1 0,0-1-4 16,0 3 5-16,0-3-5 0,0 0 5 0,6 1-3 16,-6-1-2-16,6-1 0 0,-6 0 0 0,0 2 5 15,7-5-5-15,-7 5 3 0,0-5-6 0,7-3-3 0,-1 2-5 16,1 2-8-16,-7-4-6 0,6-1-3 0,8-3-7 15,-8 0-4-15,6 4-8 0,2-4-5 0,-1 0-3 0,0-4-2 16,6 4-2-16,-5-3 4 0,5-4-1 0,1 2 0 16,-1 3 4-16,0-2 5 0,1-4 4 0,0 1 6 15,-1-1 5-15,1 1 10 0</inkml:trace>
  <inkml:trace contextRef="#ctx0" brushRef="#br0" timeOffset="72592.83">9832 10312 420 0,'7'-7'32'0,"-1"-1"0"0,-6 1 5 0,0-1 5 0,0 2 2 0,0-2-6 15,0 5 3-15,0-5-2 0,-6 2 3 0,-1-2-3 16,7 4 2-16,-6-3-6 0,-1 3 4 0,0-3-1 15,-5 3-4-15,-2 1 1 0,8-5-2 16,-7 8-3-16,7-3-3 0,-8 3-3 0,2-5-3 0,4 5-2 0,-4 0-2 16,-1 0-7-16,6 5-1 0,-6-5-1 0,7 3 3 0,0 1-1 15,-2 0-1-15,2-4-1 0,0 7-1 0,6-4-1 16,-7 5-1-16,7-1 0 0,0-3-1 0,0-1 0 0,0 4-5 16,0 1 4-16,7-1-4 0,-1-3 0 0,0 0 5 15,2 2-5-15,-8-1 4 0,12-2 0 16,-5-3-1-16,6 4 0 0,-6-4-4 0,-1 0 4 15,6 0-4-15,-4-4 4 0,4 1-4 0,-5 3 4 0,0-5-5 16,-1-1 6-16,1 2-5 0,-7 0 5 0,6-3-1 16,-6-1-2-16,0 6-2 0,0-6 4 0,0 4-4 0,0 0 5 15,0 1-5-15,0 3 4 0,0-4-2 0,0 4-2 16,0-4 2-16,0 4 0 0,0-3 3 0,-6 6-5 0,6-6 4 16,-7 6-2-16,7 1 0 0,0 0 2 0,0 3 0 0,-6-3-5 0,6 6 5 15,0 2 0-15,0-1-3 0,0 3 1 0,6 5 0 16,1-2 2-16,-7-1-1 0,6 6 0 0,0 0-2 0,1 0-2 15,6 0 5-15,-7-1-2 0,8 4-1 0,-1-2 3 0,-7 2-3 16,7-2-2-16,0 2 0 0,1-3 3 0,-8 1 2 16,7-1-2-16,-7-1 0 0,7 1 2 0,-6 0 0 0,-1-3 0 15,8-1-3-15,-8 5 0 16,0-6 1-16,1 2 0 0,0-1-1 0,-7 0-2 0,0-3 1 0,6 3 0 0,-6-2 4 16,-6-7 0-16,6 7 0 0,-7-9 0 0,0 4-13 15,-5-4 14-15,-2 1-5 16,1-1 0-16,0-3 1 0,-6-1-1 0,5 0 3 0,2-3 2 15,-8 4-5-15,7-4 5 0,-7 0-2 0,8 0 2 16,-2-4-5-16,2 1 5 0,-1-4-3 0,6 0-3 0,-6-1 5 16,7 1 0-16,-8 0-4 0,8-4 0 0,0-5 0 0,-1 7 0 15,0-7 5-15,1 1-1 0,-1 4 0 0,1-3 0 16,6-1-4-16,0 1 4 0,-6-1 0 0,6-3 0 0,0 3 0 16,6 0-5-16,-6 1 0 0,6-5 0 0,1 4 1 0,-1 1 0 0,1 3 0 0,0-3 0 15,5-1 1-15,2 4 4 0,-2-4 0 16,2 3-5-16,-1 2 5 0,6 3-3 0,-6-5-2 15,7 2 4-15,-1 3-2 0,1-5-2 0,0 2 5 0,-1-1-3 0,0 3-2 16,1-3 4-16,-1 0-4 0,1-1 4 16,-1 3-4-16,1-2 4 0,-6-1-2 0,4 1 0 0,-4 0-2 0,5 0 0 15,-5 1 0-15,-2-2 0 0,-6 1-1 0,8 0 2 16,-8-1-11-16,1 2-4 0,-1 0-8 0,-6-1-13 0,7-1-11 31,-7 5-22-31,0-4-24 0,-7-1-30 0,1 6-3 0,-1-2 13 16,1-3 10-16,-8 5 12 0</inkml:trace>
  <inkml:trace contextRef="#ctx0" brushRef="#br0" timeOffset="75383.81">4489 11617 443 0,'0'0'51'15,"-6"0"-3"-15,-1 0 3 0,0 0-3 16,1 0 3-16,0 0-9 0,-1 0 2 0,-6 0-4 0,6 0 1 0,-5 0-2 15,5 0-2-15,-6 0-1 0,7 0-2 16,-2 0 1-16,2 0-2 0,0 0-3 0,-1 0-4 0,1 0-3 0,-1 0-2 16,7 0-3-16,0 0-2 0,-7 0-4 0,7 0-4 15,0 4-1-15,0-4 4 0,0 0-2 0,0 0-1 0,0 0-1 16,0 0-1-16,0 0 0 0,7 0-1 0,-7 0-3 16,7 3 2-16,-1-6 0 0,7 6 0 0,1-3-1 0,-2 0 0 15,8 0-1-15,-1 0 0 0,7 0 0 16,0 0 0-16,1 0-1 0,-1 0 0 0,0 0 0 0,0 0 0 15,-1 0 0-15,2 0 0 0,-1 0 0 0,-6 0-1 16,-1 0 1-16,1 0-1 0,-1 0-4 0,-6 0 3 16,1 0-2-16,-2 0 1 0,-5 0 0 0,-1 0 0 0,1-3 0 15,-7 3 0-15,0 0 5 0,0-4-4 0,-7 4-1 0,1 0 1 0,-1 0 0 16,1 0 0-16,-8 0 0 0,2-4 0 0,-2 8 0 16,-5-4 0-16,6 0 0 0,-6 0 3 0,-1 0 1 15,7 0 0-15,0 0-2 0,0 0-1 0,-1 0-5 0,2 0 0 16,6 0-3-16,-8 0-5 0,14 0-3 0,-6 0-5 0,-1 0-7 15,7 0-13-15,0 0-8 0,0 0-10 16,0 0-15-16,0 0-11 0,0 0-20 0,0 0-13 16,0 0 8-16,7 4 17 0</inkml:trace>
  <inkml:trace contextRef="#ctx0" brushRef="#br0" timeOffset="76059.75">5180 11485 407 0,'0'0'65'0,"-7"0"1"0,7 0 1 0,-7 0-4 16,1 0-1-16,0 0-7 0,0 0 0 0,-8 0-6 0,1 0 1 15,0 4-5-15,6-4-5 0,-5 3-4 0,-2 1-4 0,2 0-4 16,-2 3-4-16,8 0-2 0,-7-3-3 0,6 4-2 15,-6-2-2-15,7 2-2 0,0 3-1 0,-2-4-4 0,2 4-3 16,0-4 0-16,-1 4-1 0,7 0-1 0,-6 0 2 16,6 1 2-16,0-3-6 0,-7 7 5 0,7-5-1 0,0 4-1 15,7-5-2-15,-7 5-3 0,6 3 1 0,1-3-1 16,5 0 0-16,-4-1 5 0,-2 1 0 0,7 4-5 0,0-5 4 16,6 1 0-16,-5-4-5 0,-2-1 5 15,2 2-1-15,5-5 0 0,-6 3 0 0,6-6 0 0,1 4 0 16,0-5-1-16,-7-3-5 0,7 0 5 0,-8 0-4 0,8 0 4 15,-7 0-4-15,7-3 0 0,-8-1 1 0,2 0 0 16,-2-3 0-16,-5 0 0 0,6 0 3 0,-6-5 3 16,-1 2-1-16,0-5 0 0,2 4-3 0,-8-7 0 0,6 0-2 0,-6-2 0 15,0 3 0-15,-6-5 1 0,6 3 0 16,-8 2 0-16,2-2 0 0,0 1 0 0,-7 0 0 0,6 2 0 0,-6-2 0 16,-1 3 1-16,8 5 2 0,-13-1 2 0,12 0 0 15,-12 0-1-15,5 3 0 0,2 1-1 0,-2 3 0 16,2 1 0-16,-1-1-1 0,-7 1-2 0,8 3 2 15,-2 0 0-15,1 0 0 0,0 0-1 0,0 3-1 0,7 4-1 0,-8-3-4 16,8 3-4-16,-7-2-3 0,6 1-2 0,1 5-7 16,-1-3-5-16,7 3-6 0,0-4-6 0,0 4-8 0,0-4-6 15,0 4-12-15,7-4-6 0,-1 5-10 0,1-5-16 16,0-1-9-16,5 6 5 0,-5-4 10 16</inkml:trace>
  <inkml:trace contextRef="#ctx0" brushRef="#br0" timeOffset="76489.39">5551 11697 409 0,'0'0'62'0,"0"0"2"0,0 0-3 15,7 4 1-15,-7 0-5 0,0-4-4 16,0 3-6-16,0-3-3 0,0 4-3 0,0-1-1 0,6 1-4 0,-6-1-3 15,-6 1-3-15,6 0-5 0,0 0-3 0,0-1-2 0,0 2-4 16,0-2 0-16,0 0-2 0,0 0-1 0,0-3-2 16,0 0-1-16,0 0-1 0,0 0-1 0,6 0-1 15,-6 0 0-15,7 0-2 0,-1 5 0 0,-6-10 2 16,13 5-3-16,-7-3 0 0,2 3-1 0,4-3 0 0,1-5 0 0,-6 5 2 0,6-5-4 16,-7 1 1-16,1 0 4 15,0-4 0-15,-7 3 0 0,6 1-1 0,-6 3 0 16,0-2-1-16,0 2 0 0,-6-4 0 0,6 5-1 0,-7-1 0 0,0 4-3 0,1-4-2 0,-1 1 5 15,1 3-5-15,-1 0 0 0,1 0 1 0,-1 0-1 16,1 0 5-16,0 0-5 16,-2 0 1-16,2 0 0 0,0 3 0 0,-1-3 0 0,7 4 3 0,-6 0 0 15,6 3-4-15,-7-3-5 16,14 3-3-16,-14-4-2 0,7 5-3 0,7-1-6 0,-7-3-6 0,6-4-7 0,-6 4-12 16,0-1-7-16,0-3-13 0,7 0-6 15,-1 0-20-15,-6 4-21 0,6-4-2 16,-6 0 14-16,0 0 14 0</inkml:trace>
  <inkml:trace contextRef="#ctx0" brushRef="#br0" timeOffset="79687.66">5825 11489 433 0,'-6'-4'42'0,"6"4"3"0,0 0-3 0,-8-5-2 0,8 5 5 0,-6 0-5 16,6 0-1-16,0 0-3 0,0 0-1 16,0-2-4-16,0 4 1 0,0-2-3 0,0 0-2 0,-6 0 2 15,12 0-2-15,-6 0-2 0,0 0 4 0,0 0-2 0,0 0-1 0,0 0 2 16,0 0-3-16,0 0-2 16,0 0-3-16,0 0-3 0,0 5-1 0,0-5-2 0,0 4-2 15,0-1-6-15,0 5 4 0,0-5-1 0,0 4-1 0,0 1-1 0,0 0-3 16,0-2-3-16,6 2 0 0,-6-1 0 15,8 4 0-15,-8 0 0 0,6-4 2 0,0 9 2 0,1-7-1 16,-7 3 0-16,7 3-3 0,-1-1 3 0,-6 1-3 0,0 0 0 0,6-1-2 16,-6 1 0-16,0 3 4 0,7-3-4 0,-7-1 4 15,0 5-5-15,0-4 0 0,0 3 5 0,0-7 0 16,6 4-5-16,-6-1 4 16,7-3-4-16,0 0 4 0,-7-1-4 0,6-2 4 0,0-1-4 0,1 1 4 15,0 0-3-15,5-5 3 0,-5 0 0 0,6-3-5 16,-6 4 5-16,5-4-5 0,-4 0 5 0,4 0-5 15,1-4 5-15,0 1-5 0,0 0 5 0,1-2-5 16,-8-2 5-16,6 3-4 0,-4-3 4 0,4-1 0 0,-5-2-5 16,-1-1 1-16,1 3 4 0,-7-2 0 0,0-5 0 0,0 8-5 15,7-4 5-15,-7-4 0 0,0 4 0 0,0 0 0 0,0-1-1 16,-7 3 0-16,7-3 0 0,0 4 0 0,0 1-2 16,0-3-2-16,-7 2 0 0,7 4 0 0,-6-3 1 15,6 3 0-15,0 4 0 0,0-3 0 0,0 3 0 16,-7 0 1-16,7-3 5 0,0 3-6 0,0 0 1 0,0 0 0 15,7 3 4-15,-7 0-5 0,-7 1 1 0,7 0 0 16,0 3 0-16,0 1 5 0,0-1-5 0,0 3 0 0,0 5 4 0,0-1-4 16,0-2 4-16,0 7-5 0,0-8 0 15,0 7 1-15,0-3 0 0,0-1 5 0,0 1-1 16,0-1-4-16,0 1 4 0,0-1 0 0,0 1-5 0,0-4 5 16,0 4-5-16,0-4 4 0,0 3 0 0,0-2-4 15,0 3 4-15,0-5-2 0,0 5-3 0,0-4 5 0,7 3-5 16,-7-2 5-16,0-1 0 0,6 0-5 0,1-1 5 15,-7 2-1-15,7-2 0 0,-1 1-5 0,-6-3 3 0,6-1-6 16,1 1-2-16,-7-1-8 0,7-4-9 0,-1 1-1 16,-6 1-10-16,6-3-9 0,-6-2-3 0,0 0-10 15,7 4-10-15,-7-4-2 0,0 0-13 0,0-4-12 0,0 2-12 16,0-3 12-16,7-2 8 0</inkml:trace>
  <inkml:trace contextRef="#ctx0" brushRef="#br0" timeOffset="80236.98">6379 11690 451 0,'0'-4'67'0,"0"4"2"0,0-4-5 16,0 4-1-16,0 0-3 0,0 0-6 0,0 0-2 0,0 0-7 15,0 0-4-15,0 4-4 0,0 0-5 0,-7-1 1 16,7 1-3-16,0 0-4 0,0 0-3 0,-6 3-2 0,6 0-7 16,0 4-2-16,0 4 3 0,0-9-3 0,-7 6-4 15,7-1 4-15,0 4-6 0,0-1 3 0,7 1-1 0,-14-4-1 16,7 3-3-16,0-2-3 0,0 2 5 0,0-3-1 16,7 4-2-16,-7-4-3 0,6 1 4 0,-6-2-5 0,7 5 5 15,-1-8-5-15,1 4 0 0,-1 0 5 0,7-4-5 16,1 1 4-16,-8 2-5 0,7-6 5 0,0 3-4 15,0 1 4-15,0-5 0 0,-6 1-1 0,12 0 0 0,-6-1-2 16,0-3 2-16,0 4 0 0,0-4-1 0,7 0-5 16,-8-4 6-16,8 1-5 0,-7-1 5 0,1 0 0 0,-2-3-1 15,2 0 0-15,-2-1 0 0,1 2-5 0,-6-6 5 16,0 1 0-16,-7-3 0 0,6 3-5 0,-6-4 6 0,0 0-5 16,0 0 5-16,-6 1-5 0,6-1 3 0,-7 1-2 15,0-5 4-15,-6 5-5 0,7-1 6 0,0 1-5 16,-8 3 0-16,8-4 0 0,-8 4 4 0,2 0-4 0,-1 0 5 15,-1-1-1-15,2 5 0 0,-2 0 0 0,2 0 0 0,-2-1-1 16,1 5-4-16,-6 3 1 0,6-4-1 16,0 4 1-16,0 0 4 0,0 0 0 0,6 4 0 0,-6-4-1 15,1 3 0-15,4 5 0 0,-4-4 0 0,5 3-1 0,1 0 0 16,-1-4 0-16,7 9-4 0,-6-1-1 0,6-5 0 16,0 2-6-16,0 4-2 0,-7-5-8 0,14 4-6 15,-7-3-3-15,0-2-11 0,0 2-7 0,0-1-13 0,0-3-7 16,0 0-11-16,0 3-15 0,6-7-16 0,1 0-1 15,-1 0 12-15,1 0 15 0</inkml:trace>
  <inkml:trace contextRef="#ctx0" brushRef="#br0" timeOffset="80938.4">7122 11697 434 0,'0'0'43'0,"0"0"4"0,0 0-1 0,0 0-5 0,0 0 0 15,0 4-6-15,0-4 2 0,0 0-3 0,0 0 2 0,0 0-5 0,0 0 3 16,0 4-3-16,0-4 3 0,0-4-3 16,0 8-3-16,0-8-2 0,0 4-3 0,0 0 1 0,-7 0-2 0,7-4-4 15,0 4 0-15,-7-4 1 0,1 1-5 16,0-1 4-16,-1 0-1 0,0-2-2 0,-6 2-1 0,7-4-1 15,-7 5-2-15,0-1-1 0,-1 4-1 0,2-4-1 16,-1 4-1-16,0-3-1 0,0 3 0 0,-7 0-1 0,7 0 0 16,-6 0-1-16,6 3 0 0,-1 1-1 0,2 0 0 15,-8-1-1-15,14 1-2 0,-8 4-2 0,8-2 0 0,-1 2 0 16,1 3 5-16,0 0 0 0,6-1-5 0,0 2 4 16,-8-1-4-16,16 0 0 0,-8 4 5 0,0-4-1 0,6 0-4 15,0 3 4-15,1-3-4 0,-1 0 4 16,1-4 0-16,0 4 0 0,5-3-5 0,-6-1 0 0,8 0 5 15,-8 0 0-15,8-3 0 0,-1 0-5 0,-1-4 5 0,2 3-5 0,-2-3 5 16,2 0-5-16,5-3 5 16,-6-1-1-16,0 0 0 0,1-3 1 0,-2 0-1 0,1 0 0 0,-6-1 0 0,6 1 0 0,-7-4-5 15,1 0 3-15,0 0-2 16,-1 4 0-16,-6-8 3 0,0 4 2 0,0 0 0 0,0-1 0 0,0 3 0 0,0-3 0 16,-6 1 0-16,6 4-3 15,-7-4-2-15,7 3 0 0,-7 1 1 0,7 3 0 0,-6 1 0 0,6 0 1 0,0 3-1 16,0-4 3-16,-7 4 2 0,7 0 0 15,0 0-3-15,0 0-2 0,0 0 0 0,0 0 0 0,0 4 1 0,0-4 0 16,0 3 0 0,0 4 0-16,0 0 1 0,0 1-1 0,0-1 5 0,0 4-1 15,0 4 0-15,0-4-5 0,0 3 3 0,0 1 0 0,0 0 2 16,0-1-5-16,0 1 5 0,7 0-1 16,-7 3-4-16,0 0 4 0,6-3-4 0,-6 4 5 0,0-4-1 0,0 2-5 15,0 2 5-15,7-5-5 0,-7 5 3 0,0-5 2 0,7 4-5 0,-7-3 5 0,0-1 0 16,6 2 0-16,-6-2 0 0,6-3-5 0,1 4 5 15,-7-5-3-15,7 2 2 0,-1-1 0 0,-6 0-5 0,6 1 4 16,1-6 0 0,-1 1-3-16,1 0-2 0,0-2-3 0,-7-1-8 15,6-2-8-15,-6 3-13 0,6-5-11 0,-6 0-14 0,0 2-16 16,0-2-16-16,0-2-19 0,-6-3-11 0,6-1 13 0,-6 6 13 16,-1-8 11-16</inkml:trace>
  <inkml:trace contextRef="#ctx0" brushRef="#br0" timeOffset="83289.05">6333 11471 412 0,'-7'0'18'0,"7"0"6"0,-6 0-2 16,6 0-1-16,-6 0 4 0,6 0-4 15,-7 0 2-15,1 0-5 0,6 0 3 0,-7 2 1 16,0-2-3-16,1 5 3 0,0-3-1 0,-2-2-1 0,8 5-2 0,-6-1 0 0,0-1 3 16,-1 1 0-16,1 0-2 0,-1-1-2 0,1 1 4 0,-1-1-1 15,7 1-2-15,-6-4-4 0,6 0-2 0,0 0-1 16,-6 0-1-16,6 4 0 0,0-4-1 16,0 0 0-16,0 0 0 0,0 0-1 15,6 3 0-15,-12-3-2 0,6 0 0 0,0 5 4 0,6-5 0 0,-6 0 0 0,0 0 0 0,6 3 2 16,-6-3-4-1,0 0 0-15,7 0 0 0,-7 3-1 0,0-3 0 0,6 0 3 0,-6 0 0 0,0 0 0 0,0 0-1 16,0 0 3 0,7 0-1-16,-1 0 0 0,-6 0 0 0,7 0-1 0,-1 0-2 0,0 0-1 0,2 0 0 15,-2 0 0-15,0 0-1 0,1 0 0 16,0 0 0-16,6-3 0 0,-7 3 2 0,0 0 0 0,1 0-1 0,0 0-1 0,5-3 0 16,-5 3-1-16,6 0 0 15,-6-5-1-15,6 5 0 0,-7-3-1 16,7 3 0-16,-7-4 0 0,8 4-1 0,-1 0 0 0,0-4 0 0,0 4 0 0,0-3 0 0,0 3-1 15,7-4 0 1,-8 4 0-16,8-3 0 0,-7 3 0 0,7 0 0 16,-1 0 0-16,1 0 0 0,0 0 0 0,6 0 0 15,-7 0 0-15,1 0-1 0,-2 0 0 0,2 0 1 0,0 0-1 0,-1 0 0 0,-5 0 0 0,6 0 0 16,-1 0 0 0,-6 0 0-16,0 0 0 0,7 0 0 0,-8 0 1 15,2 0-1-15,-1 0 0 0,6 0 0 0,-6-4-2 0,0 4 2 16,0 0 0-16,-6 0 0 0,6 0 0 0,0-4 0 15,-7 4 1-15,8 0-1 0,-8 0 0 0,0 0 0 0,1 0 0 16,-1-3 0-16,-6 6 0 0,7-6 0 0,-7 3-4 0,0 0 3 16,0 0 2-16,0 0 0 0,0 0 0 0,0 0 0 15,0 0 0-15,0 0-1 0,6 0 0 0,-6 0 0 0,7 0 0 16,-7 0 0-16,6 0 0 0,-6 0 0 0,7 0 0 16,0 0 0-16,-7 0 0 0,6 0 1 0,-6 0-1 0,0 0 0 15,6 0 0-15,-6 0 0 0,0 0 0 0,0 0 0 16,0 0 0-16,0 0-2 0,0 0-2 0,0 0 0 0,0 0 3 15,0 0 2-15,0 0 0 0,0 0-2 0,0 0-10 16,-6 0-8-16,6 0-5 0,-6 0-15 0,-1-4-17 0,7 4-20 16,-7-5-19-16,1 3-37 0,-7-3 3 0,6 3 15 15,1-2 14-15,-7 0 11 0</inkml:trace>
  <inkml:trace contextRef="#ctx0" brushRef="#br0" timeOffset="86411.06">4404 12354 416 0,'-6'0'34'0,"6"0"-1"0,0 0 2 16,0 0 0-16,0 0-3 0,0 0-2 0,0 0-3 0,0 0 0 0,0 0-2 15,0 2 3-15,0-2 2 0,0 0-1 0,0 0-2 16,0 0 0-16,0 0 2 0,0 0-3 0,0 0-1 0,0 0 2 15,0 0-5-15,0 0 2 0,0 0-1 0,0 0 0 16,6 0 1-16,-6-2-5 0,7 2 2 0,-7-6-1 0,7 4-1 16,-1-2-3-16,0 1-1 0,1-1-1 0,-1 4-2 15,1-8 3-15,0 4-1 0,-1 4-2 0,0-3-2 0,1 3-1 16,0 0-1-16,-1 0-1 0,0 0-3 0,1 0 2 16,0 0-1-16,-1 0-1 0,1 3 0 0,-1 1 0 0,0 4-1 15,2-4 0-15,-2 3 0 0,0 1-5 0,0 2 0 16,1-3 0-16,-7 5 0 0,7-2 1 0,-7 5 4 0,0-4-4 15,0 3 4-15,0-3 0 0,6 5-5 0,-6-6 5 16,-6 5-5-16,6-4 0 0,0-1 0 0,0 2 5 0,0-1-4 16,0 0-1-16,0-8 5 0,0 4-5 0,0-3 5 0,0 1-2 15,0-5-3-15,0 3 5 0,0-3-5 0,0 0 5 16,0 0-4-16,0 0 4 0,0-3-5 0,0-2 5 0,0 1-5 16,0 4 5-16,6-7-5 0,-6 0 5 0,7 0-3 15,-7-1 2-15,6 1-4 0,-6-3 4 0,7-2 0 0,0 1-5 16,-7 0 5-16,6 1 0 0,0 2-2 15,-6-3 1-15,6 0-2 0,2 3 2 0,-2 1-4 0,-6-4 5 0,6 4-1 16,1 3-4-16,-7-4 5 0,6 2-5 0,1 2 5 16,0 0-2-16,-1 1-3 0,0-1 0 0,1 4 1 15,0 0 4-15,5-4-2 0,-5 4-2 0,0 0 4 0,-1 0-4 16,1 0 4-16,-1 4-4 0,0 0 4 0,1-4-4 16,0 3 4-16,-1 1-4 0,0 0 4 0,2 2-4 0,-2 2 4 15,-6 0-4-15,6 3 0 0,1-4 2 0,-1 4-2 16,-6-3 5-16,7 2-3 0,-1-3-2 0,1 5 4 0,-7-2-4 15,0 2 5-15,6-1-5 0,-6 0 0 0,6-1 0 0,-6 2 1 16,0-2 4-16,8 1-5 0,-8 0 5 0,0 0-5 16,0-3 5-16,6 4-5 0,-6-6 0 0,6 1 5 0,-6 1-5 15,0-4 0 1,7 2 0-16,-7 1 3 0,7-2-5 0,-1-5-2 16,-6 3-6-16,7-3-2 0,-1 0-7 0,0 4-1 0,1-4-9 15,0 0-2-15,5-4-3 0,-5 1-3 0,6 3-5 0,-6 0-3 0,6-7-5 16,-7 0 0-16,7-1-1 0,1-4 1 15,-2 3 1-15,1-3 1 0,-6-3 3 0,6 0 6 0,0 1 4 0,-6 3 5 16,5-4 8-16,-5 5 4 0,0-5 6 0,-1 3 8 0,0 2 3 0,-6 3 8 31,7-1 5-31,-7 0 0 0,0 2 6 0,0-2 4 0,0 4 9 16,0 0 0-16,-7 1 3 0,7-1 5 0,-6 4 1 16,6 0-1-16,-6-3 3 0,-1 3-3 0,7 0-1 0,-7 0-3 15,1 0 2-15,0 0-2 0,6 0 1 0,-7 0-2 0,0 3-6 16,7-3 2-16,-6 4 1 0,6-1-2 0,-7 1-2 15,7 0-3-15,-6 4-7 0,6-2 3 0,-7 5-6 0,7-3-2 16,0 4 1-16,0-6-3 0,0 5 3 0,0 1-5 16,0-2 3-16,0-3-5 0,0 5 4 0,0-2-6 0,7 1 5 15,-7-3-1-15,6 3-5 0,1 0-1 0,-1-4 5 16,1 0-3-16,6 0 2 0,0 1 0 0,-6 0-1 16,5-2 0-16,1-1-5 0,1-5 3 0,6 2-3 0,-8 3 5 15,1-5-5-15,0 0 5 0,6 0-5 0,-5-5 4 0,-2 5-4 16,2-2 0-16,-1-5 0 0,0 3 0 0,0-4 1 15,-7-3 0-15,0 5 0 0,8-6 0 0,-8 1 0 0,-6 0 0 16,0-1 5-16,7-2 0 0,-7 3-1 0,0 0-5 16,-7 1 1-16,1 2 4 0,0-3-4 0,-2 3 4 0,2-2-5 15,0 3 5-15,0-1 0 0,-8 0-5 0,1 2 4 16,7-2 0-16,-8 4-4 0,8 0 0 0,-6 1 2 0,4-1 2 16,-4 4-4-16,5-3 2 0,-6 3 2 0,0 0 0 15,7 0 0-15,0 0-5 0,-8 0 5 0,8 3-6 0,-1 1 5 16,-6-1-4-16,6 1 1 0,1 0-2 0,-7-1-2 15,6 5-4-15,7-5 0 0,-6 5-3 0,0-5-5 0,6 5 1 16,-7-4-5-16,7-1-8 0,0-3-2 0,0 5-4 0,0-3-8 16,0-2-10-16,7 0-8 0,-1 0-8 0,0 0-11 15,1 0-11-15,0 0-7 0,5 0 4 0,8 0 9 16</inkml:trace>
  <inkml:trace contextRef="#ctx0" brushRef="#br0" timeOffset="86936.46">5421 12430 422 0,'0'-4'58'0,"0"4"-2"0,0 0 2 0,-7 0-4 16,14 0-4-16,-7 0-7 0,0 0 1 0,7 4-4 15,-1-1 0-15,-6 2-2 0,0-2-1 0,6 4-3 0,0 0-2 16,-6 1-3-16,8-1-4 0,-8 4-2 0,6 0-3 16,-6 1-1-16,6-5-2 0,-6 3 1 0,7 2-4 15,0-2-3-15,-7 1-1 0,6-3-1 0,-6 3-1 0,0 0-1 16,7 1 0-16,-7-6-1 15,0 1 0-15,0 1-1 0,0-4 3 0,0 2 0 0,0-6-1 0,0 5-5 0,0-3 0 16,0-2 4-16,0 5-5 0,6-5 2 0,-12 0-2 16,6 0 4-16,0 0-5 0,0 0 0 0,0 0 0 0,0-5 4 15,0-2-2-15,0 5-2 0,0-6 4 0,0 4-3 16,0-4 2-16,0-1-4 16,0-3 4-16,0 1-5 0,6 0 0 0,-6-1 1 0,0 2 4 0,6-1-4 0,1 0 4 15,-7-3-1-15,7 6-4 0,-1-3 0 0,0 1 0 0,1 2 5 16,0 1-4-16,-1-5 0 0,1 5 4 15,-7 4-4-15,6-5 4 0,1 4-5 0,-1 0 5 16,1 4-3-16,-7-3-2 0,12 3 1 0,-12 0 4 16,14 0-5-16,-14 0 5 0,13 0-5 0,-13 3 0 0,13 1 1 15,-7 0 4-15,-6-4-5 0,7 8 5 0,-1-5-5 0,1 4 5 16,0 0-4-16,-1 1 4 0,0-1-5 0,-6 4 5 0,0-3-5 0,7 3 5 16,-7 0-3-16,0-1-2 0,7-2 0 0,-7 3 5 15,0-1-2-15,0-1-3 0,0 1 5 0,0-3-5 16,6 1 2-16,-6 4 2 0,6-3-4 0,-6-1 4 0,0 0 0 15,0 3 0-15,7-4-5 0,-7 4 5 0,6-4-6 0,-6 0 2 32,0 0-2-32,7 1-7 0,-7-4-3 0,7 3-8 0,-7-3-9 0,0-1-11 0,0-3-8 0,0 0-12 0,6 3-12 15,-6-3-10 1,0 0-21-16,6-3-11 0,-6 3 7 16,8 0 12-16</inkml:trace>
  <inkml:trace contextRef="#ctx0" brushRef="#br0" timeOffset="87316.92">5969 12529 437 0,'-8'4'68'0,"8"-4"-2"15,0 0 1-15,-6 3-5 0,6-3 0 0,0 4-6 16,0-4-7-16,0 0-4 0,0 0-1 0,0 0-3 16,0 3-7-16,0-3 0 0,0 0-8 0,6 0 1 0,-6 0-7 0,8 0 2 15,-2 4-7-15,0-4 2 0,0 0-6 0,8 0 3 16,-1 0-6-16,-7 0 3 0,8 0-1 0,-2 0-5 16,2 0 4-16,-8 0-3 0,7-4-4 0,0 4 5 15,0 0-3-15,0-3-3 0,-6-1 4 0,5 4 0 0,2 0-5 16,-8 0 0-16,1-3 4 0,-1 3-5 0,0 0 5 0,1 0-5 15,0 0 5-15,-1 0-6 0,-6 0 5 0,0 0-5 0,6 0 5 16,-6 0-2-16,0 0-3 0,0 0 4 0,0 0-5 16,0 0 3-16,0 0-5 0,-6 0-2 0,6 0-7 0,0 0-12 15,6 0-5-15,-6 0-13 0,-6 0-17 0,6 0-15 16,-6 0-23-16,-1 0-25 0,0 0 2 0,1 0 12 0,0 0 12 16</inkml:trace>
  <inkml:trace contextRef="#ctx0" brushRef="#br0" timeOffset="88094.88">6490 12301 444 0,'0'0'60'0,"0"0"0"0,0 0 2 15,6 0-2-15,-12 0 1 0,6 0-10 0,0 4 1 16,0 1-4-16,0-3 0 0,0 3-8 0,6 1 0 0,-6 2-5 16,0 0-6-16,0 1-6 0,0 3 2 0,0-1-7 15,0 1-2-15,0-2 0 0,-6 5 1 0,6-1-4 0,-7 2-2 16,7 1-3-16,-7 3 3 0,1-3-5 0,-1 2 1 0,1 3-3 16,-1-5 2-16,1 6 1 0,-1 0-5 0,7-2 4 15,-6 1-5-15,6-4 4 0,0 0-5 0,-6 1 5 0,12-1-1 16,-6 0 0-16,6 0-5 0,1-3 4 0,-1-3-4 15,1 2 4-15,-1 1-3 0,7-4-2 0,1 0 1 16,-2-1 4-16,2 1-5 0,-2-3 5 0,8-4-5 0,-7 3 5 16,7 0-6-16,-8-7 5 0,2 3-4 0,5-3 4 15,-5 0 0-15,-2 0-1 0,2 0-2 0,-2 0-3 0,1-3 4 16,1-1-5-16,-8-3-3 0,6 4-1 0,-4-5-9 16,-2 1-2-16,-6-1-2 0,6 2-10 0,-6-6-7 15,0 1-5-15,0 4-8 0,-6-9-14 0,6 7-11 0,-6-3-12 16,-2-3-14-16,-4 5-5 0,6-5 10 0,-1 1 11 0</inkml:trace>
  <inkml:trace contextRef="#ctx0" brushRef="#br0" timeOffset="88316.82">6437 12565 427 0,'-6'0'54'0,"6"0"2"0,6 0-6 0,-6 0 2 16,7 0-3-16,-1 0-13 0,1 0-2 0,-1 4-3 0,7-4-4 16,1 0-3-16,-2 0-4 0,2 0-4 0,-2-4-4 15,1 4-12-15,1 0-6 0,-2 0-16 0,2 0-11 0,-2 0-15 16,2 0-16-16,-1-3-20 0,-1 0-17 0,2 3 11 16</inkml:trace>
  <inkml:trace contextRef="#ctx0" brushRef="#br0" timeOffset="88872.49">6828 12573 415 0,'0'0'46'0,"0"3"-3"15,0 1 0-15,0-4-2 0,0 0-5 16,7 0-7-16,-7 4-4 0,6-4 1 0,1 0-3 0,0 4-3 0,-1-1-2 15,0-3-2-15,8 0-2 0,-8 5-1 0,0-3-2 16,1-2-1-16,0 4-2 0,-1-1 0 0,1 1-1 16,-7-4-1-16,6 0-1 0,0 0-3 0,-6 0 2 15,7 0-1-15,0 0-3 0,-7 0 2 0,6 0 0 0,0 0-3 0,1-4-1 16,0 4 1-16,-7-3-1 0,6-1-1 0,1 2 0 16,-1-3 0-16,-6 2 0 0,7-5 0 0,-1 1 0 0,-6-1 1 15,7 5 0-15,-1-5 0 0,-6 1 1 0,6 0-1 16,-6 0 1-16,8-1 0 0,-8 1 1 0,0 0 2 0,0 0-3 15,0-1 1-15,0 4 0 0,0 1 1 0,0-5 0 16,-8 4 1-16,8 2 3 16,-6-3-4-16,0 5 1 0,6 0 0 0,-7 0 5 0,1-3 0 0,-1 3-1 0,-6 0 1 15,7 0 1 1,6 0 3-16,-7 3 1 0,-6 2 1 0,7-3-4 0,-1-2 5 16,0 4 1-16,1 4 0 0,0-1-2 0,-1 1 0 15,1-1-1-15,-1 0 5 0,0 0-2 0,7 1-3 0,-6 2 2 16,6-3 0-16,-6 5 1 0,6-5-4 0,0 4 3 15,-8-3-5-15,8 2 2 0,0-3 1 0,0 5-1 0,0-2-3 16,0 2-4-16,0-5 3 0,8 4-1 0,-8 0-1 0,0-4 2 0,6 1-1 0,0 3-1 0,1-5-2 16,0 3-1-16,-1-6 0 0,7 4 0 0,-7 0-1 15,8-3 0-15,-2 0-3 0,2 0 0 16,-1 4 2-16,0-6-2 0,0 2-5 0,-1-1-5 0,2-3-1 0,-1 0-1 16,0 0-7-16,0 4-5 0,0-4-6 0,0 0-4 15,0 0 0-15,-6-4-8 0,5 4-4 0,1 0-6 0,1 0-7 16,-8-3-7-16,8-1-8 0,-8 4-10 0,0-7-8 15,7 4 10-15</inkml:trace>
  <inkml:trace contextRef="#ctx0" brushRef="#br0" timeOffset="89302.83">7252 12540 447 0,'0'0'58'16,"0"0"-1"-16,0-7-3 0,0 7-2 0,6 0-3 16,1 0-4-16,0 0-5 0,-1 0-2 0,0 0 0 0,1 0-3 15,-1 0-5-15,8 0 2 0,-8 0-7 0,7 3-2 16,-6 1-2-16,5 3-2 0,-5-4 2 0,6 1-6 0,-6 4 3 16,5-1-6-16,-4 0 1 0,4 5 1 0,-6-4-4 15,1 1-3-15,0-1 1 0,-1 4 1 0,-6-3-3 0,0 3 0 16,0-1-1-16,7 3-1 0,-7-2-2 0,0-1 2 0,0 0-1 15,0 3 2-15,-7-3 0 0,7 0-1 0,0-4-3 16,0 4 0-16,0-3 0 0,0 0 0 0,-6-1 0 16,6-5 0-16,-7 3 0 0,0-2 2 0,7-3-3 0,-6 0 0 15,0 0 1-15,6 0 0 0,-6 0 0 0,6 0-1 16,0-3 0-16,0-4 1 0,0 3 0 0,0 1 0 16,0-5 0-16,0 0 1 0,0-3-1 0,0 1 0 0,0-2 0 15,6 1 0-15,-6-4 0 0,6 5-1 0,0-5 1 16,1 4-1-16,0-3 1 0,-1-2-1 0,1 3 0 0,-1 1 0 15,8 1-1-15,-8 1 1 0,0-2-7 0,0 5 0 0,2-3-6 16,-2 1-2-16,0 2-4 0,-6 7-6 0,7-7-8 16,-7 7-9-16,0-3-10 0,6 3-16 0,-6 0-8 0,0-4-11 15,0 4-20-15,0 0-1 0,0 0 12 0,0 0 10 16</inkml:trace>
  <inkml:trace contextRef="#ctx0" brushRef="#br0" timeOffset="90036.47">7682 12559 434 0,'0'10'62'0,"-7"-6"1"0,14-1-4 0,-7 5 0 16,0-1-6-16,6 0-8 0,-6 0-2 0,6 1-4 0,-6 4-3 15,8-3-3-15,-8-1-3 0,6 4 0 16,0 2-6-16,-6-3-2 0,7 0-3 0,-7-1-1 0,7 2-3 15,-7-1-2-15,0 4 3 0,0-7-6 0,0 1 3 0,0-1-5 16,0 4 3-16,0-9-6 0,0 3 4 0,0 2-5 16,0-8 3-16,0 4-2 0,0-4-3 0,0 4 0 0,0-4 4 15,0 0-5-15,0 0-1 0,0 0 3 0,0-4-3 0,0 0 4 16,0 1-5-16,0-2 5 0,0 3-1 0,0-5-5 16,0-1 0-16,0 0 0 0,0-3 1 0,0 1 4 0,0 2-4 0,0-3 4 15,0 1-2-15,0-2-3 0,0 5 2 0,0-4 3 16,0 0-1-16,0 4-2 0,0-4-2 0,0 0 4 0,6 4-4 15,-6 2 5-15,6-1-4 0,1-2 5 0,-1 4 0 16,1 0-4-16,6 4 5 16,-7-3-2-16,2 3 0 0,4 3 1 0,-5-3-1 15,-1 4 1-15,1 4 2 0,6-4 0 0,-7 2 0 0,0 1-2 0,2 1 1 0,-2 4-4 0,0-2 3 16,1 1-3 0,0 0 4-16,-7 0-5 0,6 1 5 0,-6 2-5 15,6-3 4-15,-6 1-5 0,0 1 5 0,0-5 0 0,0 3-1 16,0 0 0-16,0-4-5 0,0 1 5 0,0-1-5 0,0-7 5 0,0 7-3 0,0-7-2 15,0 0 4-15,0 0-4 0,0 3 4 16,0-3-5-16,0 0 5 0,0 0-4 0,0 0 4 16,0 0 0-16,0 0-5 0,0-3 5 15,0 3-1-15,0-3-3 0,7-5 3 0,-7 5-5 0,6-5 4 0,-6 1-4 0,7 0 4 16,-7-4-2-16,7-1 0 0,-1 5-2 0,0-4 2 16,1 4 1-16,0-4 0 0,-1 0-1 0,0 4 1 0,1-4 0 15,0 0 0-15,-1 3 0 16,1 1 1-16,5-4 1 0,-4 4-2 0,-2 3 2 15,0-3-2-15,0 2 1 0,1 3-1 0,0-3 0 0,-1 5 3 16,1-2-3-16,-7 2 1 0,6 0 2 0,1 2-2 16,-7 3-2-16,7-3 3 0,-1 3 2 0,-6-2 1 0,0 5-1 15,6-1-4-15,-6 4 4 0,0-4-4 0,0 8 5 16,0-5-5-16,0 2 0 0,0-1 2 0,6 0-2 16,-6 1 0-16,8 1 0 0,-8-1 5 0,0-1-5 0,6-1 0 15,-6 2 2-15,6-1 2 0,-6-5-5 0,7 6 1 0,-1-5 4 16,-6 0-1-16,7 1-6 0,0-4 1 0,-1-1-2 15,-6 1-6-15,6-1-1 0,0-3-5 0,-6 0-2 0,8 0 0 16,-2 4-9-16,0-4-2 0,1-4-7 0,0 4-6 0,-1 0-10 16,-6 0-6-16,13-3-7 0,-7-1-2 0,1 1-11 15,0-5-10-15,-1 1-6 0,0-1 1 0</inkml:trace>
  <inkml:trace contextRef="#ctx0" brushRef="#br0" timeOffset="90317.48">8320 12613 410 0,'0'0'62'0,"0"0"1"0,-6-4-4 16,6 4 3-16,0 0-3 0,0 4-6 0,0-4-3 0,0 0 1 15,0 8-3-15,-6-4-3 0,6 3-7 0,0 0-4 16,0 0 0-16,-8 1-8 0,8 2-3 0,0 1 1 16,0 0-7-16,0 0 3 0,-6 1-7 0,12-2 3 0,-6-3-4 15,-6 5-4-15,12-2 3 0,-6 1-5 0,0-3 3 0,0 3-5 0,0-5 2 16,0 10-3-16,0-9 4 0,0 4-5 0,0-3 2 0,8 2-3 15,-2-2 4-15,-6 3-5 0,6-4 5 0,-6 0-3 16,0 0-3-16,0-3 4 0,7 4-5 0,-7-8-1 0,7 3-7 16,-7-3-2-16,0 5-4 0,0-5-8 0,0 0-9 15,0 0-5-15,6-5-9 0,-6 2-10 0,0-1-6 16,0 0-7-16,0 0-6 0,0 1-5 0,0-4-11 0,0 0-12 16,0-5 10-16</inkml:trace>
  <inkml:trace contextRef="#ctx0" brushRef="#br0" timeOffset="90540.72">8249 12383 422 0,'-6'-4'62'16,"6"4"1"-16,-8 0-4 0,8 0-1 15,0 0-5-15,0 0-8 0,0 0-4 0,0 0-2 0,0 0-1 0,0 0-3 0,0 0-3 16,0 0-4-16,0 0 0 15,0 4-6-15,0-4-2 0,0 2-3 0,8-2-2 0,-8 5-2 0,6-2-1 0,-6 1-2 16,6 0-3-16,1-1-3 0,-7 1-4 16,6 0-5-16,-6-1-6 0,0 1-8 0,0-1-10 15,0 1-11-15,0 0-19 0,0-4-22 0,0 0-25 0,0 0-11 16,-6 3 11-16,-1 2 12 0</inkml:trace>
  <inkml:trace contextRef="#ctx0" brushRef="#br0" timeOffset="91445.6">8516 12569 420 0,'0'-4'59'0,"0"4"-2"0,0 0 1 0,7 0-1 0,-7 0-3 15,0 0-4-15,0 0-3 0,0 0-3 0,0 0 0 16,-7 4-3-16,14-4-2 0,-7 4-4 0,0-1-3 0,0-3-3 16,0 8 1-16,0-1-3 0,0 0-8 0,0 4 2 15,0 1-6-15,6-1 2 0,-6 3-6 0,6-3 3 0,1 7-6 16,-7-3 3-16,0 0-5 0,0-1 3 0,7 1-5 15,-7-1 4-15,0 1-3 0,0 0-3 0,0-4 4 0,0 4-5 16,0-8 4-16,0 3-5 0,0-1 5 0,0-3-5 16,0 2 4-16,0-5-5 0,0 1 5 15,0 0-5-15,0-4 4 0,0 0-4 0,0 0 4 0,0 0-5 0,0-4 5 16,0 0-5-16,0-3 5 0,0 0-5 0,0 0 4 0,6-1-4 16,-6 1 4-16,0-4-4 0,0-5 5 0,6 3-5 15,-6 1 4-15,0-1-4 0,0-3 4 0,7 1-4 0,-7 0 4 16,6 1-4-16,-6-1 4 0,0 1-4 0,7 3 0 15,0-1 4-15,-7 3-4 0,6-3 0 0,0 4 4 0,-6-1-4 16,14 1 2-16,-14-4-2 0,12 9 1 0,-5-5-1 16,0 2 5-16,-1 1-5 0,7 1 5 0,-7 4-2 15,8-3-3-15,-2 3 5 0,-4 0-5 0,4 3 5 0,-5-3-5 16,6 9 3-16,-6-6-3 0,5 4 5 0,-5 0-2 0,0 1 0 16,-1 4-3-16,0-3 5 0,1 3 0 0,0 3-5 15,-1-1 0-15,1-3 0 0,-7 3 5 16,6 1-2-16,-6-1-3 0,0 1 3 0,0-4-3 0,6 1 5 0,-6 2-5 15,0-3 5-15,0 1-5 0,0-5 4 0,0 3-4 0,0-2 4 16,0-1-5-16,0 1 0 0,0-2 5 0,0 3-6 0,0-6-2 16,0 0-2-16,8 1-5 15,-8 0-9-15,0-4-6 0,0 3-8 0,0-3-6 0,6 0-13 0,-6 4-13 0,6-4-4 16,-6 0-18 0,6-4-14-16,1 4-8 0,0-3 9 0,-1-1 11 0</inkml:trace>
  <inkml:trace contextRef="#ctx0" brushRef="#br0" timeOffset="92529.66">9174 12588 420 0,'0'-8'63'0,"-7"4"0"0,7 1 2 16,-6-1-5-16,0 0 0 0,6 1-10 15,-7 0-2-15,0-2-2 0,-5 5-1 0,4 0-5 0,-4 0 0 16,5 0-3-16,-6 0-3 0,0 0-8 0,1 0-4 0,-2 5-2 15,1 1-3-15,0-2 3 0,7 0-7 0,-7 3 3 16,-1 4-6-16,8-4 3 0,0 4-6 16,-1 1 4-16,0-1-6 0,1 3 4 0,6-3-5 15,-6 3 3-15,6-2-5 0,0-1 4 0,0 4-5 0,0-5 4 0,6 5-5 0,0-3 5 16,1 1-5-16,0-1 4 0,-1-1-5 0,0-1 5 0,8-2-5 16,-1 3 4-16,-1-4-2 0,2 1-3 0,-2-4 0 15,2 2 5-15,-1-6-5 0,0 4 5 0,0-4-5 0,-1 0 4 16,2 0-4-1,-1-4 1-15,0 1-1 0,-7-4 1 0,1 2 4 16,6-5-5-16,-6 6 1 0,-1-7 4 0,0-1-4 0,-6 3 4 0,8-3-5 0,-8 1 5 0,0-3-5 16,0 2 5-16,0-2-3 15,0 2-2-15,0 2 5 0,-8-1-5 16,8 0 5-16,0 0-5 0,-6 0 5 0,6 4-4 16,-6-5 4-16,6 10-5 0,-7-2 0 0,0-4 5 0,7 8-5 15,0-4 5-15,0 4-5 0,0-4 4 0,0 8-4 16,0 0 5-16,0-4-3 0,0 4 0 0,0 0-2 0,0 2 4 15,0-1-4-15,0 5 4 0,0 2-4 0,0-2 4 0,0-3-4 16,0 5 4-16,0-1-4 0,0-5 4 0,7 6 0 16,-7 2-4-16,7-2 4 0,-7-2-4 0,6-3 4 0,0 5-2 15,8-1-3-15,-8-5 5 0,1 6 0 0,-1-1-5 16,7-3 0-16,-6-2 5 0,5 3-1 0,2-3 0 0,-1-2-4 16,-6 0 4-16,5-1-2 0,1-3 1 15,1 4-2-15,-2-4 0 0,2-4 1 0,-2 4 0 0,2-3 0 16,-1-5 0-16,7 2-2 0,-14-3 0 0,6 3 3 0,2-5 0 15,-8-1 0-15,7-2-2 0,-6-1 0 0,0 0 0 16,-1 1 1-16,0-8 0 0,-6 4 0 0,6-1 0 0,-6-2 0 16,0-1 2-16,8-5 0 0,-8 2 0 0,0-1 0 15,0 1 0-15,-8-4-3 0,8 4 1 0,0-2 2 16,-6 1 0-16,6 1-2 0,-6 3 1 0,6 1 2 0,-6-2 1 16,-8 4 0-16,8 5-2 0,-1-4 2 0,1 7 0 0,-1 0 0 15,7 3-5-15,-13 1 5 0,7 3 0 0,0 0 0 0,-2 4-1 16,2 0-5-16,0 0 5 0,-1 4-5 0,7 0 5 15,-6 3-4-15,-1 1 5 0,7-2-5 0,0 2 4 0,0 3-4 16,0 4 5-16,0-1-3 0,0 1-2 0,0 0 0 16,7 3 4-16,-7-3-4 0,6 3 4 15,1 1-4-15,-7-1 0 0,6 0 5 0,8 4-3 16,-8-3 0-16,0-2 0 0,0 6-2 0,1-2 2 0,-7-2 3 0,7 3-5 0,-1 0 4 16,1-3-4-16,-1 3 0 0,1-5 3 0,0 2 2 15,-1 0-5-15,0-2 2 0,0 3-2 0,2-7 5 0,-2-1-3 16,7 1 0-16,-7-1 2 0,8-4-5 0,-8 3 5 15,7-5-2-15,-6 3-3 0,5-3 1 0,-5-2 0 0,6 0 0 16,0-4 0-16,-7 3 5 0,8-3-3 16,-2 0-2-16,2 0 4 0,-1 0-4 0,-7-3 4 15,8-1-2-15,-2 0-3 0,2 1 1 0,-8-4 4 0,7-1-4 0,-6 1 0 16,-1 0 5-16,1-5 0 0,-1 2-5 0,-6-1 4 16,6 3 0-16,-6-7 0 0,0 5-5 0,0-2 5 0,0 1-2 15,0 1 2-15,0-1-4 0,-6 0 4 16,6-1-4-16,0 5 0 0,0 0 5 0,-6 0-5 0,6-4 5 0,-7 6-1 15,7 3-4-15,-6-3 4 0,6 5-4 0,0-2 0 16,0 2 0-16,0 0 5 0,0 2 0 0,0-2-1 0,0 5 0 0,0 2 0 16,0-4-5-1,0 5 5-15,0-1-5 0,0 0 5 0,0 0-2 16,0 5 2-16,6-5-5 0,-6 3 0 0,7 2 1 0,-1-1 4 0,-6 0-4 0,6-4 4 16,8 4-4-16,-8 0 4 15,0-3-4-15,1 3 4 0,0-4-5 0,6 0 5 16,-7-3-5-16,1 3 0 0,-1 1 0 0,1-5 1 0,5-3-1 0,-4 3-8 15,-2-3-2-15,0 5-3 0,1-5-10 0,-1 0-1 16,7-5-12-16,-13 5-6 0,7-3-13 0,-7-4-8 0,6 3-5 0,-6-3-17 16,0 3-15-16,0-8-6 0,0 3 9 0,0-3 13 0</inkml:trace>
  <inkml:trace contextRef="#ctx0" brushRef="#br0" timeOffset="92907.97">9812 12371 430 0,'-6'0'60'16,"6"-3"2"-16,-6 3-3 0,6 0 1 0,0 0-5 0,-7 0-9 16,7 0 0-16,-7 0-4 0,7 3-1 0,0-3-3 15,0 4-7-15,0-4 0 0,0 4-1 0,-6 0-5 16,6-2-4-16,0 3 1 0,0-2-3 0,6 5-1 0,-6-5-3 15,-6 1-1-15,6 0-2 0,0-1-1 0,0 1-1 0,6-4-1 16,-6 7-1-16,7-7-2 0,0 4 0 0,-7-4-1 16,6 0 0-16,0 0-1 0,1 3 0 0,6-3-1 15,-6 0 1-15,-1 0 1 0,1-3-3 0,-1-1 2 0,1 0-3 16,-7 1 1-16,0-4 1 0,0-1-2 0,0 1-2 0,0 3 2 16,0-6 0-16,0 2 0 0,0 1 2 0,0-1 0 15,-7 4-1-15,7-4 0 0,-6 6 0 0,-1-5 0 0,7 7 0 16,-6-4-3-16,-1 4 1 0,1 0-3 0,-1 0 2 15,0 0-2-15,1 0-1 0,0 0-5 0,6 4-2 0,-7-4-7 16,0 3-5-16,1 1-3 0,6-2-7 0,-6 4-6 16,-1 0-8-16,7 2-11 0,0-1-9 0,-6-3-6 15,6 2-12-15,0 2-16 0,0 0-4 0,0-1 12 16,0 0 8-16</inkml:trace>
  <inkml:trace contextRef="#ctx0" brushRef="#br0" timeOffset="93234.62">9382 12533 401 0,'0'0'60'0,"-6"3"3"15,6-3-4-15,0-3 0 0,0 3-4 0,6 0-10 0,-12 0-4 16,6 0-3-16,0 0-3 0,0 0-1 0,6 0-4 16,-6 0-2-16,7 0-3 0,-7 0-3 0,7 0-2 0,-1 0-6 15,1-4-2-15,-1 4 1 0,8 0-4 0,-8 0-1 16,0-4 4-16,0 0-2 0,8 1-6 0,-8 3-1 16,1 0 3-16,-1-4-6 0,8 4-2 0,-8 0-8 0,6 0-7 15,-4-3-9-15,4 3-10 0,-5 0-12 0,-1 3-15 16,8-3-14-16,-8-3-22 0,0-2-14 0,1 5 11 0,0 0 13 15</inkml:trace>
  <inkml:trace contextRef="#ctx0" brushRef="#br0" timeOffset="95068.49">9969 12605 421 0,'0'-3'44'0,"0"3"1"0,0 0-2 15,0 0-5-15,7 0 1 0,-7 0-11 0,0 0 3 16,0 0 0-16,6 0-1 0,-6 0 1 0,6 0-3 15,-6 3-1-15,0-3 1 0,0 0-1 0,7 0-2 0,-1 0 2 16,-6 0-3-16,0 0 0 0,0 4 0 0,0-4-3 0,0 4 5 16,7 0-3-16,-7 0-2 0,0 2-3 0,0 1-1 0,0 1-2 15,0 4-1-15,0-2-2 0,7-3 1 0,-7 5-3 16,6-1-2-16,-6 0 2 0,6 3 1 0,2-3-2 0,-8-3-1 16,6 2-5-16,-6 5 4 0,0-7-1 0,6-1-5 0,-6 4 0 15,6-4 0-15,-6-3 0 0,0 0 4 0,0-1-3 16,0 1-2-16,0-4 5 0,0 0-1 0,0 4 0 15,0-4-5-15,0-4 2 0,0 0 2 0,0 1-5 0,0-1 5 16,0 0-1-16,0-3 0 0,0 0-4 0,0-4 4 16,0 3 0-16,0-7-5 0,0 5 5 15,0-2-4-15,0 1 4 0,0-4-4 0,0 5 4 0,0-1 0 16,7 0-3-16,-7-3 3 0,0 6-5 0,7-6 5 16,-7 7-4-16,6-5 4 0,-6 4-1 0,7 1-3 15,-1 0 0-15,0 4 0 0,-6-5 0 0,8 4 5 0,-2 4-4 16,-6 0 3-16,6-3 0 0,0 3 0 0,2 3 0 0,-2-3 0 15,0 8 0-15,1-4-5 0,6 4 5 16,-6-2-5-16,-1 5 5 0,8 1-2 0,-2-3-2 0,-6 7 4 0,8-2-4 16,-8 1 0-16,1 0 4 0,-1 0-2 0,8 2-2 15,-8-5 0-15,0 5 0 0,0-1 0 0,-6-3 0 0,8 3 5 0,-2-5-5 0,0-1 4 16,1 2-2-16,-1-1-3 0,1-4 4 0,0 1-3 16,-1-1-7-16,0-4 2 15,0-3-6-15,8 4 0 0,-8-4-6 0,7 0-4 0,-6 0-1 0,6-4-6 16,-7 4-4-16,8-3-2 0,-2-1-4 0,2-3-9 15,-1 3-3-15,-1-3 0 0,8-1-1 16,-6-2 0-16,-2-1 2 0,1 0 3 0,7-1 0 0,-8-2 6 16,2-1 4-16,6 4 4 0,-8 0 5 0,1-4 5 0,1 4 10 0,-2 1 7 15,2-1 2-15,-1 0 4 16,-7-1 7-16,1 2 1 0,-1 3 7 0,1-5 2 0,-7 4 5 0,6 1 6 16,-6 1 3-16,0-2 1 0,-6 4 5 15,6-3-1-15,-7 1 3 0,1 1-2 0,-1-2 2 0,1 3-2 16,-1 0-2-16,-5 4 0 0,-2-3-4 0,1 3 1 0,0-4 0 15,0 4-1-15,0 0-1 0,0 4-2 0,-7-4-1 0,7 0-3 16,0 3 1-16,0-3-3 0,1 8-6 0,-2-4-2 16,8 4 3-16,-8-6-4 0,8 9-4 0,0-3 3 15,6 2-5-15,-7-3 3 0,7 5-5 0,0-4 4 0,0 2-5 16,7-3 2-16,-7 5-3 0,6-5 4 0,7 3-6 0,-6-1 1 16,5-3 3-16,2 2-4 0,-8-1 4 15,14-3-1-15,-7 0-4 0,-1-4-1 0,2 0 5 16,6 3-5-16,-8-3 5 0,1-3-5 0,1 3 5 15,-2-8-5-15,2 4 5 0,-8 1-5 0,7-5 4 0,-6 2-4 0,-1-3 5 16,-6 3-3-16,7-5-1 0,-7 3 4 0,6 1-4 16,-6-4 4-16,0 4-4 0,0-1 4 0,0 0-4 15,0 1 4-15,0 1-4 0,-6-2 4 0,6 0-4 16,0 8 2-16,-7-3 2 0,1-1-5 0,6 2 5 0,-7 2-5 16,7 0 3-16,-6 0 2 0,-1 6-5 0,7-3 5 15,0 1-3-15,0 4-2 0,0 0 4 0,-6-1-4 0,6 3 2 16,0 2 2-16,0 2-2 0,6 1-2 0,-6-1 4 15,7 1-4-15,-7 3 4 0,6 0-2 0,-6 1-2 16,7-2 4-16,-1 3-4 0,1 2 0 0,5-4 5 0,-4 0 0 16,-2 0-3-16,0 1 2 0,8 3 0 0,-8-4-5 0,0 0 5 15,7 1-5-15,-6-5 5 0,0 1-2 0,-1 4-3 16,0-5 5-16,1 3-5 0,0-5 1 0,-1 3 0 16,-6-4 0-16,6 4 1 0,-6-5 4 0,0 2-4 0,0-5 2 15,0 3-3-15,0-2 5 0,0-1 0 0,-6-3-5 16,6 4 5-16,-6-6-1 0,-1 6-4 0,0-8 4 0,1 4-5 15,0-4 6-15,-1 0-5 0,-6 5 4 0,6-5 0 0,-5 0-4 16,5 0 4-16,0-5-4 0,1 5 4 0,0 0-2 16,-2-4-3-16,2 1 5 0,0-2-2 0,-1 3-2 15,1-6 4-15,-1 4-2 0,7-3-3 0,-6-3 5 0,-1-2 0 16,7 5 0-16,0-4 0 0,0 0-1 0,0 0 0 16,-6 0 0-16,6 1 0 0,0-2 0 0,0-2 0 15,6 2 0-15,-6-3-1 0,7 5 0 0,-7-5 0 0,6 4 0 16,1-4 1-16,-1 4-1 0,1 0-4 0,5 1 5 15,2-5 0-15,-8 3 0 0,8 2-5 0,-2-1 5 0,1-1-5 16,1 2 5-16,5-1-5 0,-6 0 3 0,0 0 0 0,7 4-3 16,-8-4 3-16,8 0-2 0,-7-1-5 0,7 4-5 15,-7-1-7-15,0-3-9 0,-1 1-11 0,-4 0-21 0,-2-4-17 16,0 4-29-16,1-4-26 0,-7 5 12 0,0-5 13 0,6 4 10 16,-6-3 12-16</inkml:trace>
  <inkml:trace contextRef="#ctx0" brushRef="#br0" timeOffset="98915.04">3922 14159 429 0,'-6'-4'51'15,"-1"4"-1"-15,7 0-2 0,0 0-2 0,0 0-4 16,-6 0-7-16,6 0 2 0,0 0-4 0,0 0 0 0,0 0 1 15,0 0-2-15,6 0 1 0,-12 0-1 0,12 0 2 16,-6 4-1-16,0 0-4 0,0-4-1 0,7 3 1 0,-7 1-2 16,6-4-3-16,0 3-5 0,2-3-4 0,-2 0-2 15,6 5-2-15,-4-5 4 0,4 0-7 0,1-5 0 0,7 10-1 16,0-5-1-16,-1 0 3 0,7-5-5 0,-6 5 4 16,6 0-1-16,-7 0-1 0,13 0 0 0,-5-3-1 15,-8 3-1-15,8-4 0 0,-1 4-1 0,-7-3 0 16,1 3 0-16,0-4-1 0,-2 4 0 0,-4 0-1 0,-1 0 0 15,-1 0-2-15,2 0-5 0,-8 0-1 0,-6 0-7 16,7 0-7-16,-7 0-6 0,0 4-7 0,0-4-6 0,-7 3-5 16,1 1-7-16,-8-4-10 0,8 3-3 0,-7 2-2 15,0-3-12-15,0 2-7 0,-7 0-10 0,8 0 2 0,-2-1 8 16</inkml:trace>
  <inkml:trace contextRef="#ctx0" brushRef="#br0" timeOffset="99210.57">4104 14316 439 0,'0'0'59'0,"0"0"-5"15,0 0 2-15,0 4-2 0,0-4-1 0,0 4-8 0,0-4 1 16,0 4-3-16,7-2-4 0,0-2-3 0,-1 5 0 16,1-2-4-16,-1-3-2 0,7 0-2 0,0 4-2 0,1-4-1 15,-2 0 0-15,1 0-3 0,7 0-2 0,-8 0-7 16,8 0-2-16,0 0 3 0,-7-4-1 0,7 4-1 0,0 0-6 15,-8 0-1-15,8 0 2 0,-7-3 1 0,7 3-1 16,-8 0-5-16,2 0-1 0,-8-5 5 0,7 10-1 0,-7-5-5 16,1-5 0-16,0 5 4 0,-7 0 0 15,0 0-5-15,6 0 3 0,-6 0-1 0,0 0-6 0,0 0-6 0,0 0-1 16,-6 0-4-16,6 0-9 0,0 0-1 0,0 0-8 0,0-2-13 16,0 2-11-16,0 0-11 15,0 0-15-15,0-4-23 0,0 0-9 0,0 4 8 0,0-4 13 0</inkml:trace>
  <inkml:trace contextRef="#ctx0" brushRef="#br0" timeOffset="100384.04">4913 14071 400 0,'0'0'43'16,"0"0"0"-16,0 0 3 0,-7 4 0 0,7-8-2 0,-7 4-6 15,7 0 3-15,-6 0-3 0,0 0 1 0,6 4-3 16,-7-4-1-16,7 0 1 0,0 0-4 0,0 0-1 0,0 0 1 15,-6 0-2-15,6 4-6 0,0-1 1 0,0 1-1 16,0-4-1-16,0 0-1 0,0 3-4 0,0-3 0 0,0 4-4 16,-7-1-2-16,14-3-1 0,-1 0-1 15,-6 4 3-15,0-4-1 0,7 0-6 0,5 0 3 0,-5 0-5 0,6 5 0 16,0-10-1-16,0 10 0 0,0-5-1 0,7-5 0 0,0 10 0 16,5-5 0-16,-5 0 4 15,0-5-1-15,6 5 0 0,-7 0-1 0,7-4 0 0,0 1-1 16,-6 3 0-16,5 0 0 0,-5-4-1 0,0 4 0 15,-7-3 0-15,7 3-1 0,-8 0 0 0,-6 0 0 16,8 0 0-16,-8 0 0 0,1 0 0 0,0 0 0 0,-7 0 0 16,0 3 0-16,0 1-5 0,0-4 5 0,0 3 0 15,0 1 0-15,0 1 0 0,0-2-4 0,-7 0 0 0,7 1 0 16,0 0 0-16,-7-1 1 0,1-3 4 0,0 3-4 0,-2-3 0 16,2 0 0-16,0 0 4 0,6 0-4 0,-6 0-1 15,-1 0 1-15,7 0-4 0,0 0-4 0,0 0-4 0,-7 0-12 16,7 0-4-16,0 0-5 0,0 0-9 0,0 0-15 0,7 0-9 0,-7 0-10 15,0 0-18-15,-7-3-19 0,14 3 3 16,-7-3 13-16,0-1 11 0</inkml:trace>
  <inkml:trace contextRef="#ctx0" brushRef="#br0" timeOffset="100893.97">5675 14038 418 0,'-6'-4'66'15,"-1"4"5"-15,0 0-4 0,7 0-4 0,-13-4 0 16,7 4-6-16,-1 0-5 0,1 0 0 0,-1 0-4 0,1 0-5 16,0 0-5-16,-2 4-4 0,-4-4-4 0,5 4-4 15,1 0-3-15,-1 0-2 0,1 0-3 0,-1 3-2 0,7 0-2 16,-6 4-1-16,-1-4-6 0,7 4-1 0,0-4-1 0,0 4 0 15,-7 0 4-15,7 1-2 0,0-2-1 0,0 1-2 16,0 0-3-16,0 3 4 0,0-2 0 0,7-1-1 0,-7 3-1 16,7-2 0-16,-1 2 0 0,1-3-5 15,6 0 5-15,0 4-5 0,-1-4 0 16,8-3 5-16,0 2-5 0,-7-3 0 0,7 1 5 0,-1-2-5 16,7-1 5-16,-6-2-5 0,0 1 4 0,-2-4-2 0,2 0 0 15,-1 0-2-15,-5 0 0 0,6-7 4 0,-1 2-4 16,-6-1 5-16,0-2-5 0,0-3 4 0,-6 5-2 0,5-6-2 0,-5-3 4 0,0 5-2 15,-7-6 2-15,6 2-2 16,-6-1-2-16,0 5 0 0,-6-5 0 0,6 1 5 16,-7-1-5-16,0 0 5 0,1 4-5 0,0-4 0 15,-8 1 5-15,8 2-5 0,-7-2 0 0,0 3 1 0,0-1 4 16,0 3-5-16,0-3 5 0,-1 4-4 0,2 1-1 0,-1 0 5 0,-7 0-5 16,8 3 3-16,-2 0 2 0,1 1-5 0,-7 3 0 15,8-4 5-15,-2 4-5 0,2 0 4 0,-2 0-2 0,8 0-5 16,-1 4-1-16,-6-1-3 0,7 5-6 0,-1-4-4 15,1-1-6-15,0 4-2 0,-2 0-3 0,8 5-12 16,0-4-5-16,-6 1-8 0,6-1-6 0,0 4-10 16,6-5-11-16,-6 3-16 0,0-1-7 0,14-3 6 15,-8 5 13-15</inkml:trace>
  <inkml:trace contextRef="#ctx0" brushRef="#br0" timeOffset="101256.13">6176 14134 449 0,'-6'0'60'0,"0"3"-5"0,6-3-2 15,-7 4-5-15,1-8-4 0,6 11-8 0,0-7-5 16,0 4-1-16,0-1-5 0,0 1-2 0,-7 0-3 0,7-4-3 15,0 4-2-15,0-1-1 0,7 1-2 0,-7-4 1 16,6 3-3-16,-6-3-1 0,7 0-1 0,-7 0-1 0,6 0-1 16,0 0 0-16,1-3-1 0,0 3-1 0,-1-4-2 0,-6 1 4 15,6-1-5-15,2-4 5 0,-8 5-2 0,0-4 3 16,0 3 1-16,6-3 0 0,-6-1-2 0,0 5-1 0,-6 3 0 16,6-4 3-16,0 0-3 0,-8 4 0 0,2 0-2 15,0 0 1-15,-1-3 2 0,0 3-3 0,7 3 0 16,-12-3-3-16,5 0-3 0,1 0-5 0,-1 4-9 15,7 0-4-15,0-1-13 0,-7 0-10 0,7 2-14 0,0-1-17 16,0-1-24-16,0-3-12 0,0 4 12 0,0 3 11 16</inkml:trace>
  <inkml:trace contextRef="#ctx0" brushRef="#br0" timeOffset="103846.63">6483 14021 434 0,'0'0'51'16,"-7"-5"-1"-16,7 5-6 0,0 0 2 0,0-3 0 16,-6 3-7-16,6 3-4 0,0-3 0 0,0 0-7 0,0-3-1 15,-7 3-2-15,7 0-1 0,0 0 1 0,0 0-1 0,-6 3 1 16,6-3-1-16,-7 5-1 0,1-3-3 15,6 2-1-15,-7-1 2 0,7 5 0 0,0 0-1 0,0-2-3 16,0 1 0-16,0 1 2 0,0 0-1 0,0 3-5 16,0-4-2-16,0 0-1 0,0 4 3 0,0-3-5 0,0-2-1 15,0 3-1-15,0 1-1 0,0 1-1 0,0-3 4 0,0 2-5 16,0-3 0-16,0 1-1 0,0-1 0 0,0 5 0 16,7-5 4-16,-1 0-1 0,-6 1-2 0,7-1 1 0,-1-3 0 15,7 2-1-15,-6 2 0 0,6-4-5 0,0 0 5 0,0-1-5 16,0 1 5-16,7-1-5 0,-8-3 5 15,2 0-5-15,5 0 0 0,-6 0 5 0,6 0-5 16,-5-3 4-16,-2-1 0 0,8 1-4 0,-7-1 4 16,1 0-4-16,-8 1 4 0,6-5-5 0,2 1 5 0,-8 0-4 15,1-1 5-15,0 1-5 0,-7 0 4 0,6 0-4 16,-6-5 4-16,0 4 0 0,0 1-5 0,0-3 5 16,-6 2-4-16,-1-3 4 0,7 4-4 0,-7-5 4 0,1 6-4 15,0-5 4-15,-2 3-5 0,2-3 3 0,-6 4-2 0,5 0 5 0,-6-1-3 16,6 0-2-16,-5 1 4 0,4 1-4 0,-4 2 4 0,6-4 0 15,-8 4-2-15,1 1-2 0,0-1 0 0,6 4 4 16,-5 0-4-16,-2-2 0 0,2 2 4 0,-2 0-5 16,8 2 0-16,-7-2 0 0,0 0 0 0,6 4 0 0,-5-1 1 15,5 1-1-15,-6 0-2 0,6 0 0 16,1 0-5-16,-1 2-1 0,1-1-4 0,6-3-5 0,-7 6-7 0,7-4-6 0,0-4-9 16,0 8-4-16,0-8-12 0,0 0-9 15,0 3-6-15,7 1-19 0,-7-4-18 0,6 0 3 16,1 0 13-16</inkml:trace>
  <inkml:trace contextRef="#ctx0" brushRef="#br0" timeOffset="104613.5">7056 14052 436 0,'0'0'48'16,"0"0"-3"-16,-6 5 1 0,6-5-6 0,0 0 0 0,0 0-1 15,0-5-3-15,0 5-1 0,-7-2-3 0,7 2 1 0,0-4-1 0,0 0-3 0,0 0-1 0,0 0 3 16,-6 0-3-16,6 1-2 0,0-1 1 0,0 2 1 15,6-3-4-15,-6 2-1 0,7 3 0 0,-1 0-14 16,-6 0 8-16,13 0-2 0,-6-4-2 0,6 4-2 0,0 0 0 16,0 0-2-16,6 4-1 15,-6-1-1-15,1-3 4 0,-2 5-4 0,2-3-3 0,-2 5 4 16,2 1 0-16,-8 0-1 0,7-2-2 0,-7 1 0 0,2 1 0 0,-8 4-1 0,6-5 0 16,-6 3-1-1,0 2 0-15,0-5-1 0,0 3-4 0,-6-1 0 0,-2 1 5 0,-4 1-1 0,5-3-2 16,1-1-2-16,-8 1 0 0,8-2 3 15,-6 2 1-15,-2-5 0 0,8 2 0 0,-8-2 0 0,1-3 0 16,7 4-1 0,0-4 0-16,-1 0 0 0,-6 0-4 0,7 0 0 0,6 0 0 15,-7 0 5-15,0 0 0 0,7 0 0 0,0 0-1 0,0 0 0 16,0 0 0-16,0 0 0 0,0 0-1 0,7 0 1 16,-7 0 0-16,7 0 0 0,-1 0-5 0,0 0 0 0,8 0 1 15,-8 0 0-15,7-4 1 0,0 4 0 0,0 0 0 16,1 0 0-16,-2 0 3 0,1 0 2 0,0 0 0 0,0 0-5 15,-7-3 0-15,8 3 0 0,-1 7 0 0,0-7 1 16,-7 2 0-16,1 3 0 0,6-2 0 0,-13 5 3 0,13-4 2 16,-13 3-1-16,0 0 0 0,6 1-1 0,-6-5-4 15,0 5 4-15,0 2-4 0,0-2 5 0,0-1-1 0,-6 0-4 16,6 0 4-16,-6 1-2 0,6-1-2 0,-7 5 4 16,0-5-2-16,1 0-2 0,-7 1 4 0,7-1-4 15,-1 0 4-15,-6 1-2 0,7-1-2 0,-8 0 4 0,8-3-4 16,-7 3 4-16,6-3-4 0,-6-1 4 0,1 1-4 15,4 0 4-15,-4-4-4 0,-2 3 0 0,8-3 4 16,-7 0-4-16,0 0 4 0,0 0-4 0,0-3 4 0,0 3-4 16,0-4 4-16,0 4 0 0,0 0 0 0,-1-4-6 15,2 1 4-15,5-1-1 0,-6 4-5 0,0-7-3 0,7 3-3 16,-1-3-6-16,0 7-2 0,1-7-3 0,0 2-9 16,6 5-7-16,0 0-8 0,-7-3-8 0,7 3-15 0,0 0-7 15,0 0-12-15,0 0-20 0,0 0 2 0,0 3 12 16,0-6 8-16</inkml:trace>
  <inkml:trace contextRef="#ctx0" brushRef="#br0" timeOffset="105710.71">6411 13866 414 0,'0'0'36'0,"0"0"-2"15,0 0 1-15,0 0 0 0,6 0 1 0,-6 0-6 16,0 0-3-16,0 0-2 0,8 0-3 0,-16 0 2 0,16 0 1 15,-8 0 2-15,0 0-1 0,0 0-5 16,0 0 2-16,0 0-2 0,0 0-1 0,0 0-1 0,0 0 3 16,0 0-3-16,0 0-1 0,0 0 0 0,6 0 1 0,-6 0 0 15,0 0-6-15,0 0 5 0,0 0-1 0,0 0-3 16,0 0 1-16,0 0-3 0,6 0 5 0,-6 0-3 0,0 0 0 16,0 0 1-16,7 0 1 0,-7 0-5 0,6 0 4 15,-6 3-7-15,7-3 0 0,-1 0 3 0,-6 4-5 0,7-4 3 16,-1 0-5-16,1 0 4 0,0 0-5 0,-1 0-1 15,0 0 5-15,8 0-1 0,-8 0-5 0,7 0-1 0,-7 0 5 16,8 0 0-16,-8 0-1 0,0 0 0 0,8-4-1 16,-2 4-5-16,-5 0 5 0,6 0-5 0,0-3 5 0,1 0 0 15,-8-2-1-15,6 5 0 0,2-4 0 0,-1 1-5 16,0 3 2-16,0-3 3 0,7 3 0 0,-14-4 0 0,14 4-1 16,-7 0 0-16,-1 0 0 0,8 0 0 0,-6 0 0 15,5 0 0-15,-6 0 0 0,6 0 0 0,1 0-5 0,0 0 0 16,-1 0 1-16,1 0 0 0,-8 0 5 0,8 0 0 0,0 0-5 15,-7 0 5-15,7 0-5 0,-8 0 5 0,1 0-4 16,7 0 4-16,-7 0-5 0,0 0 5 16,7 0-4-16,-8 0 4 0,1 0-5 0,7 0 5 15,-6 0-4-15,-2 0 2 0,1 0 2 0,0 0-5 0,0 0 5 0,7 0-4 0,-14 0 4 16,8 0-2-16,-2 0-2 0,1 0 4 16,-6 0-4-16,6 0 4 0,-7 0-4 0,1 0 0 15,0 0 5-15,-1 0-5 0,0 0 0 0,-6 0 5 0,0 0-2 0,0 0-3 16,0 0 5-16,0 0-5 0,0 0 5 0,0 0-1 15,0 0 0-15,0 0 0 0,0 0-5 0,0 0 1 0,0 0 4 16,0 0-4-16,0 0 4 0,0 0 0 16,0 0-5-16,0 0 5 0,0 0-5 0,0 0 5 0,0 0-5 0,0 0 5 15,0 0-5-15,0 0 4 0,0 0-3 0,0 0-1 16,0 0-3-16,0 0-8 0,0 4-8 0,0-4-12 0,0 3-12 16,0-3-15-16,0 3-21 0,-6 1-23 0,6-4-31 15,0 5 18-15,0-5 10 0,-6 3 15 0</inkml:trace>
  <inkml:trace contextRef="#ctx0" brushRef="#br0" timeOffset="108462.16">4457 14778 415 0,'0'-3'48'0,"0"-1"2"0,0 4 0 0,0 0-1 0,0-5-1 15,6 3-6-15,-6 2 1 0,0 0-3 0,0 0-2 0,6-4 2 0,-6 4-3 16,0 0-1-16,7-3-4 16,-7-2 2-16,7 10-2 0,-1-5 1 0,-6-5-8 0,6 2 2 15,-6-1-5-15,7 4-5 0,-7-4 2 0,7 0-6 0,-1 1 3 0,1 3-4 0,-7-4-2 31,6 1-3-31,-6 3 4 0,6 0-6 0,2-4 1 0,-2 4 2 16,0 0-6-16,-6 0 5 0,6 0-5 0,1-3 4 16,0 6-3-16,6-3-3 0,-7 0 5 0,1 4-5 0,0-1 4 15,-1 4-2-15,0 1 2 0,0-1-1 0,2 5 0 0,-2-5-5 16,7 8 0-16,-7-4 5 0,-6 0 0 0,7 3 0 16,6-3-5-16,-7 4 0 0,-6-5 5 0,7 5-5 0,-7-4 4 15,7 1 0-15,-1-1-4 0,-6-5 4 0,0 2-4 16,6-1 4-16,-6 1-4 0,0-5 4 0,0 5 0 0,0-8 0 15,0 3-5-15,0-3 5 0,0 0-4 0,0 0 4 16,0 0-4-16,0 0 2 0,0 0 2 0,0 0 0 16,0-3-2-16,0-1-3 0,0 0 5 0,0 1-5 0,0-5 5 15,0 1-2-15,0-1-2 0,0 2 4 0,0-5-5 0,0 2 5 16,0-1-4-16,0 3 4 0,0-5 0 0,7 5-5 16,-7 0 5-16,0-4-4 0,7 4-1 0,-1-1 5 15,1 2-4-15,-1-2 4 0,0 1 0 0,1-1 0 0,0 5-1 16,-1-5-4-16,0 5 5 0,8-1-1 0,-8 4 0 15,1 0 0-15,-1-5-4 0,1 5 4 0,6 0-4 0,-7 5 5 16,0-5 0-16,2 4-5 0,-2 3 5 0,0-3-5 16,8 3 0-16,-8 0 5 0,-6 1 0 0,13 2-5 15,-7 1 0-15,-6-3 5 0,7 3 0 0,0-1-4 0,-1 2 0 16,-6-1 4-16,6-1 0 0,1 1-4 0,-7-3 4 16,7 3-2-16,-7-4-2 0,0 1 4 0,6-1-5 0,-6 0 5 0,0-3-2 15,7-4 1-15,-7 4 0 0,0 0 0 0,6-4 0 16,-6 0-6-16,7 0 1 0,-7 0-3 0,0 0-2 15,6 0-9-15,-6 0-1 0,0 0-3 0,7 0-9 16,-1 0-1-16,0-4-3 0,-6 4-2 0,8 0-3 0,-2-4-6 16,0 0-2-16,1-3 1 0,-1 3-1 0,1-2 1 0,6-6 0 15,-7 4 2-15,1 2 1 0,6-5 4 0,-7-1 4 16,1 1 5-16,6 0 4 0,-7 0 4 0,7 4 6 16,-6-4 5-16,0 4 3 0,-1-4 3 0,0 4 8 0,2-1 8 15,-2 5 2-15,-6-5 6 0,6 8 8 0,-6-3 5 0,0-1 3 0,0 4 3 16,0 0-3-16,0-4 6 15,0 4-3-15,0 0 2 0,0 4 0 0,0-4-6 0,0-4 2 16,-6 8-3-16,6-8 1 0,-6 8-1 0,6-4-2 16,-8 4-1-16,8-1-4 0,-6 1 2 0,6 0-5 15,-6 3-5-15,6-3 2 0,0 6-6 0,0-2 3 0,0-1-4 16,0 1-4-16,0 2-1 0,0-3 4 0,0 5-6 16,6-5-1-16,-6 3 0 0,0 2-1 0,6-4 2 0,2 3 2 15,-2-4-1-15,0 1-1 0,7-2 0 0,-6 2-1 16,6-5 0-16,-1 1-1 0,2 0 0 0,-2 0-1 15,2-4 0-15,-1 3 0 0,0-3-3 0,6 0-2 0,-5 0 0 16,-2 0 4-16,2 0 0 0,-1-3 0 16,-1-1 0-16,2 4-1 0,-2-4 0 0,-4 0 0 0,4-3 0 0,-5 0 0 15,-1-1 0-15,-6 1-5 0,7-1 4 16,-7 2 1-16,0-5 1 0,7 2-3 0,-14 3-2 0,7-5 1 16,-7 3 1-16,1 1 2 0,-1-4-1 0,1 4-1 15,0-4 0-15,-8 3 2 0,2 2 2 0,4-2 0 0,-4 1 0 16,-1-1-3-16,-1 1 3 0,2 3-1 0,4 1 0 15,-4-1 0-15,-1 4 0 0,0-5 0 0,6 5 0 0,-5 0-1 0,4 0 0 0,2 0-2 16,-6 5 0-16,4-5-1 16,2 0-1-16,0 4-4 0,6-4-3 0,-7 3-1 15,7 1-5-15,0 0-4 0,0-1-2 0,0 1-5 0,0 0-5 16,7-1-2-16,-1-3-5 0,0 0-5 0,2 0-5 16,4 4-7-16,2-4-4 0,-2 0 2 0,1 0-10 0,1-4-3 15,-2 4-4-15,8 0-6 0,-7-3 3 0</inkml:trace>
  <inkml:trace contextRef="#ctx0" brushRef="#br0" timeOffset="108945.15">5531 14778 438 0,'0'0'53'0,"0"4"1"15,0-4-2-15,0 7 3 0,0-3-4 0,0 0-4 16,0 3-4-16,0-3-3 0,0 3 0 0,0 0 0 16,0 0-5-16,7 1 0 0,-7-1-3 0,7 0-5 0,-7 0-2 15,6 5-2-15,-6-1-2 0,7-5-2 0,-1 6-2 16,1-1-2-16,-7 0-1 0,6 1-2 0,-6-2-3 15,7-3-1-15,-1 5 1 0,0-5 1 0,-6 0-1 0,0 0-1 16,8 1-1-16,-2-5-1 0,-6 1-1 0,0 0 0 0,6-4-1 16,-6 0 0-16,0 0 0 0,0 0-1 0,0 0 0 15,7 0-3-15,-7 0 1 0,0-4 2 0,0 4-1 0,0-4-2 16,0 1 2-16,0-1 0 0,0-4-5 0,0 1 1 0,0 0 0 16,0-4 0-16,0 4 3 0,0-4 2 0,0 0-1 15,0-1 0-15,0 6 0 0,0-5 0 0,0-1-1 16,0 1 0-16,6 4 1 0,-6-4 0 0,0 0-4 0,7 4 4 15,-1-1 0-15,1 1-4 0,-1 0 2 0,-6 0 2 16,14-1 0-16,-8 5-5 0,0-1 1 0,1 0 2 16,0 1-2-16,5-1 0 0,-5 4 5 0,-1 0 0 0,1 0 0 15,0 4-5-15,5-1 0 0,-4 1 4 0,-2 0-4 0,0 3 5 0,0 1-5 16,1-2 5-16,-7 2-1 0,7 3-5 16,-1 0 1-16,-6-4 5 0,7 4-5 0,-7 0 4 15,0-1 0-15,6 2-2 0,-6-1-2 0,0 0 4 0,0 1-4 0,0-2 4 16,0 1-4-16,0 0 4 0,0-4-4 15,6 0 0-15,-6 1 4 0,8-1-4 0,-8 1 0 0,6-2 4 0,-6-2-4 16,6 0 4-16,-6 3-4 0,7-3-3 0,-7-4-7 16,0 4-2-16,0-4-7 0,0 0-12 0,0 3-4 0,7-3-12 15,-7 0-13-15,0 0-6 0,0-3-13 16,6 3-16-16,-6-4-17 0,0 0 5 0,6 1 13 0,1 3 10 16</inkml:trace>
  <inkml:trace contextRef="#ctx0" brushRef="#br0" timeOffset="109261.78">6052 14907 414 0,'0'0'71'0,"0"0"-3"0,0 0 1 0,0 0-3 0,-6 0-3 0,6 0-10 16,6 0 0-16,-6 0-3 0,0 0-7 15,0 0-5-15,0 0-4 0,0 0 1 0,8 0-9 16,-2 3-2-16,0-3 1 0,1 3-3 0,6-3-2 0,-6 5-7 16,5-5-1-16,2 0 3 0,-2 0-2 0,2 3-2 0,-8-3-1 0,7 0-1 15,0 0-1-15,0-3-1 0,1 3-1 16,-2 0-1-16,1 0 0 0,0 0-1 0,0 0-4 0,1 0-1 16,-2 0 0-16,-5 0 0 0,6 0 5 0,-6 0-5 0,-1 0 0 0,-6 0 0 15,6-5 2-15,-6 5 1 0,0 0-6 16,0 5-1-16,-6-10-7 0,6 5-7 0,-6 0-2 0,-1 0-12 15,1 0-7-15,-1 0-13 0,0 0-11 0,1 0-16 0,-8-3-20 16,8 3-20-16,-7 3 7 16,7-3 10-16,-7 0 13 0</inkml:trace>
  <inkml:trace contextRef="#ctx0" brushRef="#br0" timeOffset="110007.45">6640 14683 452 0,'0'-4'64'0,"0"4"-1"0,0-3 1 0,0 3 0 0,0 0-5 0,6 0-4 15,-6 0-5-15,0 0-2 16,6 0-1-16,-6 0-6 0,0 0-4 0,0 3-4 0,6-3-9 16,-6 4 2-16,0 0-7 0,0 2 2 0,0 2-7 15,0-1 3-15,0 1-2 0,8 3-2 0,-8-1-1 0,0 2-6 16,0 3 4-16,0-1-6 0,0-3 4 0,0 8-5 0,0-5 4 0,0 1-5 15,0 3 2-15,0 0 0 0,0 0-3 0,0-2 4 16,0 2-3-16,0 0-2 0,0-3 4 0,6 3-5 0,0-3 5 16,-6 2-5-16,7-2 4 0,-1 0-4 0,1 1 4 15,6-7-4-15,-7 7-1 0,8-5 3 0,-8-1-3 16,7 2 5-16,0-5-5 0,0 3 0 0,1-2 0 0,-2-1 4 0,8 1 0 16,-7-8-1-16,0 3-5 0,0 0 1 0,7-3-2 15,-8 0-6-15,2 0-2 16,-8-6-5-16,7 2-8 0,-7 0 0 0,1-3-6 0,0 3-12 0,-7-3-5 0,0 0-9 15,0 0-9-15,0-5 0 0,-7 2-15 0,0 3-12 16,1-5-8-16,0 1 2 16,-7 5 11-16</inkml:trace>
  <inkml:trace contextRef="#ctx0" brushRef="#br0" timeOffset="110229.58">6626 14962 407 0,'0'-4'62'16,"-6"4"1"-16,6 0-5 0,0-4 0 16,0 0-4-16,0 4-11 0,0 0-2 0,0 0-5 0,0-3-4 15,0-1-5-15,6 4 1 0,0-4-5 0,2 1-3 16,-2 0-3-16,0 3-2 0,8-5-6 16,-2-2-4-16,1 7-3 0,1 0-7 0,-2-3-10 0,2 3-3 15,5-5-9-15,-6 2-11 0,0 3-8 0,7-3-8 16,-8 3 0-16,2 0-10 0,5-5-5 0,-5 5-10 0,-2-3 0 0</inkml:trace>
  <inkml:trace contextRef="#ctx0" brushRef="#br0" timeOffset="110662.54">6991 14891 400 0,'0'5'49'0,"0"-2"1"31,0 0-3-31,0-3 0 0,0 5-4 0,0-2-10 0,0 0 0 16,7 5-4-16,-7-4-2 0,6-1 1 0,7-3-2 15,-7 5-3-15,2-5-2 0,4 0-3 0,1 3-4 0,0-3-2 16,7 0 1-16,-7 0-4 0,0 0-1 0,6-3-1 16,-6 3 0-16,1-5 1 0,-2 5-3 0,8-3-3 0,-7-1 0 15,0 1-1-15,0-5 3 0,-7 0 1 0,8 2 0 0,-8-3-1 16,1 3-3-16,-7 2-2 0,7-3 0 0,-7-1 0 16,0 1 1-16,0 3-1 0,-7-3 3 0,0 4 1 0,1-5 0 15,6 4 1-15,-14 1 4 0,8 3-4 0,0-4 6 16,-7 4-1-16,6 0 0 0,-6 0 2 0,7 0 3 0,-8 0 0 15,2 0-1-15,5 0 0 0,-6 0-1 0,6 0 0 16,-5 4 3-16,5-1 0 0,0 1-1 0,1 0-1 0,0 0-1 16,-1 3 3-16,0 0-1 0,1 0-2 0,6 1-1 15,0-1-6-15,0 3-1 0,-7-1 0 0,7 2 4 0,0 0-1 16,0-1-5-16,7 1 4 0,-7 0-1 0,6 1-5 16,-6-2 1-16,7 1-1 0,0 0 4 0,-1-3-2 15,0 6 2-15,1-3-1 0,6-4 0 0,-7 5-1 0,7-4 0 16,-6-2-1-16,6 2-1 0,-7-1-4 0,8-3-2 15,-2 3 0-15,2-3-7 0,-1-1-3 0,-1-3-7 0,2 0-10 0,6 0-7 16,-8 4-5-16,1-8-8 0,1 4-7 16,-2-3-7-16,2-1-3 0,-2 1-11 0,2-5-5 0,-8 1-13 0,7-1 5 15,-7 2 7-15</inkml:trace>
  <inkml:trace contextRef="#ctx0" brushRef="#br0" timeOffset="111060.47">7428 14870 419 0,'0'-4'62'16,"-7"4"-4"-16,7 0 1 0,7 0-3 0,-7 0 0 0,6 0-8 15,1 0 2-15,-1 0-7 0,-6 0-2 16,14 0-3-16,-8 0-1 0,6 0-3 0,2 4-2 16,-1-1-5-16,0 1-2 0,0 0-1 0,0 2 0 15,0 3-3-15,-7-3-2 0,8 2-3 0,-1 3-1 0,-7-4-2 16,0 4-6-16,1-3-1 0,0 3 0 0,-1 0 3 0,0-1-1 0,-6 2-1 15,8-1-1-15,-8-1 0 0,0-2-3 16,0 3 1-16,0-4 0 0,0 1-4 0,0 0 0 0,0-2 0 16,0 2 0-16,0-5 0 0,0 1 4 0,0 0-4 0,0 0 4 15,-8-4-1-15,8 0 0 0,0 0-5 0,-6 0 0 16,6 0 1-16,-6-4 4 0,6 0-4 16,-7 0 4-16,0 1-1 0,7-2-4 0,-6-1 4 0,0-2-2 0,6 1 2 15,-7-4 0-15,1 3-5 0,6-3 3 16,0 1 2-16,-7-1 0 0,7-1-4 0,0 2 4 0,0-5-1 0,0 4-4 15,0 1 0-15,7-5 0 0,-7 4 1 16,0 0-3-16,6 2-2 0,1-1-5 0,-1 3 0 16,0-5-7-16,1 9-7 0,-7-4-4 0,7 3-9 0,-1 1-7 0,0-5-12 0,2 8-9 0,-2 0-9 15,-6-4-12-15,6 1-11 0,1 3-7 16,-1 0 10-16,1-4 8 0</inkml:trace>
  <inkml:trace contextRef="#ctx0" brushRef="#br0" timeOffset="111759.56">7812 14858 442 0,'0'4'68'0,"-6"4"-5"15,6-5-1-15,0 1 3 0,-7 0-4 0,7 2-11 0,0-2-3 0,0 4 0 16,7 0-1-16,-7-2-4 16,0-1-5-16,6 5-8 0,1-2-3 0,-1 3-3 0,1-4-3 15,-1 4 2-15,0 0-3 0,2-4-2 0,-2 4-2 0,7 0-6 0,-6 0 4 16,-1 0-6-16,-6-4 3 0,6 5-5 0,-6-4 3 15,7-2-5-15,-7 2 2 0,6-1 2 0,-6 1-5 0,0-5 4 0,0 1-5 16,0-1 4-16,0 1-1 0,-6-4-4 16,12 3 4-16,-12-3-5 0,12 0 5 0,-12 0-5 15,6 0 4-15,-7-3-4 0,7-1 4 0,-6 1-1 16,6-1-4-16,-6 1 4 0,-1-1 0 0,0-4 0 0,1 0 0 16,6-1-5-16,0 1 0 0,0-4 1 0,0 1 0 15,-6 4 5-15,6-4-1 0,0 0-4 0,0 0 0 16,0 4 4-16,6 0-4 0,-6-4 0 0,6 3 2 0,-6 1-2 15,7 0 5-15,0 4-2 0,-1-5-3 0,7 4 5 16,-7 1-5-16,1 3 5 0,6-5-3 0,-7 5 3 0,1 0-5 16,6 0 0-16,-7 5 1 0,1-2 0 0,6 1 0 15,-6-1 0-15,-1 5 0 0,0-5 0 0,2 5 3 0,-8 3 2 16,6-4-1-16,0 4 0 0,-6 0-1 16,0-4 0-16,0 4 0 0,0 0 0 0,0 0 0 0,0 0-5 15,0 5 5-15,0-10-5 0,0 5 1 0,0 1 4 0,0-5 0 16,0 0-1-16,0 0 0 0,0-3-4 0,0 0 4 15,0-4-4-15,0 3 5 0,0 1-5 0,0-4 0 0,6 0 1 16,-6 0 0-16,0-4 5 0,0 1-5 0,0-1 0 0,7 0 5 16,-7 0-1-16,7-3 0 0,-7 0 0 0,0 0 0 15,6-4-1-15,-6 0 0 0,7 0-4 0,-1-1 0 16,1 1 1-16,0 0 0 0,-1 1 2 0,-6-1 2 0,6-4 0 16,0 4 0-16,2 0-1 0,4 4 0 0,-5-4 0 15,-1 3 0-15,1 1 0 0,0-1 0 0,-1 2-1 16,0 1 1-16,0 2-1 0,8 0 0 0,-8 3 1 0,1 0-1 15,0-5 1-15,-1 10-1 0,1-5 0 0,-1 3 0 16,0 5-3-16,1-5 4 0,0 5 0 0,-1-1 0 16,0 1 0-16,-6 2-1 0,8 1 0 0,-2-3 0 0,-6 2-4 0,0 1 1 15,6 0 0-15,-6-3 0 0,0 6 1 0,7-7 0 16,-7 4 2-16,0 1 2 0,0-4 0 0,0 1 0 16,6-1-1-16,-6 0 0 0,7-1 0 0,-7 0-1 0,0-3-4 15,0-1-2-15,7 1-6 0,-7 0-2 0,0 0-7 16,6-1-5-16,-6-3-3 0,6 4-5 0,-6-4-7 15,6 0-9-15,-6-4-6 0,8 1-4 0,-2 3-8 0,0-4-3 0,1-4-4 16,0 1-7-16,-1 0-3 0,1-4 1 0,-1-1 3 16</inkml:trace>
  <inkml:trace contextRef="#ctx0" brushRef="#br0" timeOffset="112025.95">8444 14866 440 0,'0'-4'71'0,"-6"4"-1"0,6-4-5 0,0 4 3 0,-7 0-2 0,7 0-12 0,-6 0 0 15,6 0-8-15,0 4-1 16,-7 0-5-16,1 0-5 0,6-1-8 0,0 5-3 0,0-2-3 0,0 3 2 16,-7 2-6-16,7 3-3 0,0-2 3 0,0-2-6 15,0 5 3-15,7-4-6 0,-7 3 1 0,0 1 1 0,6-1-5 16,1 1 1-16,-7 0 2 0,6 0-3 0,1 3-3 16,-7-3 4-16,6-1-5 0,0 1 4 0,2-5-1 0,-2 2-4 15,0-1 4-15,1 0-5 0,6 1 4 16,-7-6-5-16,-6-3 4 0,13 5-5 0,-6-8 0 0,-7 3-2 0,7-3-9 15,-1 5-10-15,-6-5-6 0,6-5-7 0,-6 2-12 16,0-1-8-16,0-3-12 0,0 1-2 0,-6 1-15 0,0-7-15 0,6 2-8 16,-7-5 6-16,0 1 12 15</inkml:trace>
  <inkml:trace contextRef="#ctx0" brushRef="#br0" timeOffset="112239.73">8340 14654 435 0,'0'-4'72'0,"-6"-1"1"0,-1 5-3 0,7-2-5 15,0-2 0-15,0 4-9 0,-7 0-1 0,7 0-10 16,7 0-1-16,-7 0-7 0,0-3-7 0,-7 6 1 0,14-3-8 0,-7 0 2 16,-7 0-5-16,7 0-5 0,7 0-2 0,-7 0-1 15,7 0 2-15,-7 0-6 0,6 0-7 0,-6 0-4 0,7 4-9 16,-1-4-5-16,-6 2-13 0,6 3-13 0,-6-1-12 15,0-1-20-15,0 1-21 0,0-1-22 0,0 1 0 16,0 0 14-16,0 0 13 0</inkml:trace>
  <inkml:trace contextRef="#ctx0" brushRef="#br0" timeOffset="113302.69">8685 14910 431 0,'0'0'53'16,"-6"0"-1"-16,6 0-1 0,0 0 1 0,0 0-4 15,0 0-4-15,0 0-2 0,0 0-3 0,0 3 0 0,6-3-1 0,-6 5-4 0,6-2-1 16,2 4 0-16,-2-2-2 0,0 1-5 16,1 5-1-16,6-3 0 0,-6 3-4 0,-1-1 0 0,7 2-5 15,-6-1-2-15,-1-1-1 0,0 1 1 16,8 0 0-16,-8 4-2 0,-6-4-1 0,7 4-1 0,-1-4-3 15,-6 0 1-15,6 4-5 0,-6-5 4 0,0 1-5 0,0 0-1 16,0-3 5-16,0 3-3 0,0-4-3 0,0 0 0 0,0 0 2 16,0-3-2-16,0-4 0 0,0 4 5 0,0-1-5 0,0-6 4 0,0 3-5 15,0 0 0-15,0-4 1 16,0-3 3-16,0 1-4 0,0-3 4 0,0 1 0 0,-6-2-1 0,6-1-4 16,-6 0 4-16,6 0 0 0,-7-4 0 15,7 5-4-15,0-1 0 0,-6-5 2 0,6 10 2 16,0-5 0-16,0-1 0 0,0 5-1 0,0-4-4 0,0 3 5 0,0 2-5 0,0-5 5 15,0 3-1-15,6 1 0 0,-6 3 0 16,7-3-4-16,-1 4 0 0,0-1 0 0,2 0 5 16,-2 0-4-16,6 4 4 0,-5 0-4 0,0 0 4 15,-1 0-4-15,7 4 0 0,-6 4 0 0,6-1 0 16,-7-4 1-16,0 8 0 0,8-3 0 0,-1 3 3 0,-7 3 1 16,1-3 0-16,6 4 0 0,-7 0-1 0,1-1-4 15,0 1 0-15,5-1 5 0,-5-2-1 0,0 2-2 16,-1 1-2-16,1 2 0 0,-1-5 4 0,-6-1 0 0,6 3 0 15,1-5-1-15,-7-2 0 0,0 3-1 0,0-6-5 16,0 4 0-16,7-8-3 0,-7 3-6 0,-7-3-5 0,7 0-2 0,0 0-5 16,0 0-4-16,7 0-4 0,-7 0-6 15,6-3-8-15,-6-5-6 0,6 8-5 0,2-7-9 16,-2 0-1-16,-6-4-10 0,13-1-8 0,-7-1-9 16,1 1 4-16</inkml:trace>
  <inkml:trace contextRef="#ctx0" brushRef="#br0" timeOffset="114356.27">9337 14921 437 0,'-7'-3'59'0,"7"3"0"0,-6 0-2 16,-1-5-3-16,1 5 0 0,0 0-8 0,-8 0-4 16,8 0 3-16,-8 0-6 0,8 5-1 0,-7-5 0 0,7 3-2 15,-7-3 0-15,6 7-4 0,-5-2-3 0,-2-2-4 16,8 4-2-16,-8 0-3 0,8 1-2 0,-1 3-2 0,-5-1-2 15,5-2-2-15,7 3-1 0,-7-1-2 0,7 2-1 0,-6-1 0 16,6 0-2-16,0 4-3 0,0-4-2 0,0 0 0 16,0 0 0-16,6-1 0 0,1 5 4 0,-7-4-1 0,7 0 0 15,-1-4-1-15,0 4 0 0,1-3-1 0,6-1 0 16,-6 4-4-16,5-8 0 0,2 1 0 16,-8 0 4-16,7-1 0 0,0 2 0 0,0-5-1 0,-7 0 0 0,8-5 0 15,-8 5 0-15,8-7 0 0,-8 3 0 0,0-3-4 16,1 0 4-16,-1 3-4 0,1-7 3 0,-7 4 2 0,7-4-5 15,-7 0 5-15,0-3-1 0,0 2-4 0,0-2 1 16,0 3 0-16,0-4 4 0,0 1 0 0,-7 2-4 16,7 1 0-16,-7 0 5 0,7 1-1 0,-6 2 0 0,6 1 0 15,-7 3-4-15,7 0 0 0,0 4 0 0,-6-3 0 16,6 3 0-16,0 0 0 0,0 0 1 0,0 0 0 0,6 0 0 16,-6 0 0-16,0 3 0 0,0 1 5 0,-6 0-1 0,6 0 0 15,6 3-1-15,-6 0 0 0,7 4-4 16,-7 0 0-16,6 0 0 0,1 5 1 0,0-7 0 0,5 7 0 0,-5-2 4 15,6-3-4-15,-7 4 2 0,8-5 2 0,-8 2-5 16,1 2 0-16,5-6 0 0,-4 4 0 0,4-6 1 16,1 1-1-16,-6 0 1 0,6-2 0 0,-7-1 4 0,1-4-1 0,6 3-2 15,-7-6 1-15,8-1-3 0,-8-1-2 0,0-2 2 16,1 0 2-16,-1 1-2 0,1-6 1 16,-7 1-1-16,0 0 1 0,7-4-1 0,-7 1 0 0,0 2 1 0,0-5-1 15,0-3 1-15,0 3-1 0,0-2 0 16,-7-3 0-16,7 0 0 0,0-3-3 0,-7 3 4 0,7-4-1 0,-6 0-4 15,-1 0 4-15,7 1-4 0,-6-4 1 16,0 3 1-16,-2 0 4 0,2 1-4 0,0 3 5 0,6 0-4 0,-6 0 0 16,-1 4 1-16,7-1 5 0,-7 4-4 15,1 1 3-15,6 3 1 0,-7 4 1 0,1 0 0 0,-1-1 1 0,7 4 2 16,0 1 0-16,0 3-4 0,-7-4 3 16,1 8-2-16,6-1-3 0,0 1 0 0,0 0 0 0,0 2 5 15,0 2-6-15,-6 3 5 0,6 0-5 0,0 3 4 16,6 2-4-16,0-3 4 0,1 6-5 0,-7 4 5 15,7-2-5-15,-1 1 0 0,1 0 0 0,-1 4 0 16,8-4 3-16,-8 4-2 0,6-1 4 0,-4 1-1 16,4-1 0-16,-5-2 0 0,6 2-5 0,-6-3 0 15,5 0 5-15,-5 0-1 0,6 0 0 0,-7-3 0 0,8-1-5 16,-8 0 5-16,7 1-2 0,0-2-3 0,-6-2 5 0,5 4-5 0,-4-5 5 0,4-3-4 16,1 5 4-16,1-7-2 0,-2-1-3 0,2 4 0 15,-2-9 5-15,2 1-4 0,-1-1 4 0,-1-3-5 16,2 5 0-16,-2-10 1 0,2 5 0 0,-1-7 5 0,-7 0-1 0,7-1 0 15,-6 0 0-15,-1 2-1 0,8-6 0 16,-8-2 0-16,-6 3-2 0,6-4 2 16,1-3 0-16,-7 3-3 0,0 1 1 0,0-1 2 0,0 1 0 0,0-2-4 15,0 2 3-15,0 3 2 0,0 0-1 16,0 0 0-16,0 0 0 0,0 4 0 0,-7 0 0 0,7-1 0 16,-6 4 0-16,6 1 0 0,-6-1-4 0,-2 4 0 15,2-3 1-15,6 3 0 0,0 0 0 0,-6 3 0 0,6-3 3 0,0 4 1 16,0-1 0-16,0 1-4 0,0 0 0 15,0 3 0-15,0 1 0 0,0 2 5 0,6 1 0 16,-6-3-5-16,6 7 0 0,2-4 0 0,-2 0 1 0,-6 0 0 16,6 0 4-16,1-1-4 0,-1-2 4 15,1 3 0-15,-1-1-3 0,1 2-2 0,-1-5 0 0,1 0 2 16,0 1 0-16,-1-1 2 0,7 0-2 0,-6-3-4 16,-1-1-3-16,7 1-4 0,-7 0-7 0,1-4-2 0,6 0-12 15,-7 0-4-15,2 0-13 0,-2 0-12 0,0 0-12 0,0-4-10 16,-6 4-15-16,0-7-15 0,7 3 7 0,-7 2 8 15,0-3 14-15</inkml:trace>
  <inkml:trace contextRef="#ctx0" brushRef="#br0" timeOffset="114738.28">9845 14716 411 0,'-6'0'62'16,"6"-4"-4"-16,0 4-4 0,-7 0 0 0,7 0-4 0,0 0-6 15,0 0-6-15,0 4-6 0,0-8 2 0,0 4-4 16,0 4-8-16,0-4-2 0,0 4 0 0,-6-1 0 0,6 1-5 16,6 3-1-16,-6-4-1 0,0 1-2 0,0 0 1 15,0 3-4-15,0-2 0 0,0-2-1 0,7-3-1 16,-7 4-1-16,6-4-3 0,-6 2 2 0,7-2 0 0,-1 0 0 15,1 0 2-15,-7 0-3 0,6 0-3 0,0-2 4 0,-6 2-2 16,8-4 0-16,-8 1-1 0,6-2 0 0,-6 2 0 16,0-1 0-16,0-4 0 0,0 5 0 0,0-4 0 15,0 3-1-15,-6 1 1 0,6-1 0 0,-8 0 0 0,2 0-1 16,6 4 1-16,-6 0 0 0,-1 0 0 0,1 0-1 16,-1 0 0-16,1 0-2 0,-1 0 3 0,1 0-1 0,-1 0-4 15,7 4 2-15,-7 0-5 0,7 0-3 0,0-1-9 0,0 1-10 16,0-1-4-16,0 1-12 0,0 3-13 0,0-3-8 0,7 3-18 15,-7-2-14-15,7-2-5 0,-7 3 15 0</inkml:trace>
  <inkml:trace contextRef="#ctx0" brushRef="#br0" timeOffset="115111.07">9350 14844 427 0,'0'0'60'15,"-6"0"1"-15,6 0-3 0,0 0 0 0,0 0-5 16,0 0-8-16,0 4-3 0,0-8-1 0,0 4-5 0,-7 0-2 15,7 0-4-15,0 0-2 0,7 0 0 0,-7 0-2 0,6 4-1 0,0-4-2 16,1 0-6-16,0 0 1 0,-1 0-2 0,7 0-1 16,0 0-2-16,-6 0-2 0,5 0 0 15,2 0-2-15,-2 0-1 0,-5 0-1 0,6 0 0 0,0 0-1 16,1 0-1-16,-2 0 0 0,2 0-1 0,-8 0-1 0,7 0-1 16,0 0-1-16,0 0 0 0,0 0-2 0,-6 0-6 0,-1 0-6 0,0 0-4 15,1 0-8-15,0-4-7 16,-7 4-13-16,6 0-12 0,-6 0-13 0,0 0-13 0,0 0-12 15,0 0-17-15,0 0 8 0,-6 0 10 0</inkml:trace>
  <inkml:trace contextRef="#ctx0" brushRef="#br0" timeOffset="115805.26">10035 14976 438 0,'0'3'66'0,"-8"1"-3"0,8-4 2 15,0 4-6-15,0 0 1 0,0-4-7 0,0 3 0 0,8 5-5 16,-16-5-5-16,8 0-4 0,8 5-5 16,-8-4-3-16,0 3-4 0,6 0-3 0,-6 1 1 0,6 4-3 0,0-6-2 15,1 2-3-15,-7 3-2 0,7 0-5 0,-1-1-1 16,-6 2-2-16,0-2 0 0,7 5-1 0,-7-4-1 15,0-1 4-15,0-2-1 0,0 3-1 0,0 0-1 16,0 1-5-16,0-8 0 0,0 3 0 0,0 0 0 16,0-4 4-16,0 1-5 0,0-4 0 0,0 4 4 0,0-4-4 15,0 0 4-15,0 4-5 0,0-8 4 0,0 0-5 16,0 0 0-16,0 1 1 0,0-4 0 0,0 0 4 0,0-2-1 16,0-2-4-16,0 2 0 0,0-8 2 0,0 3 2 15,-7-1 0-15,7 1 0 0,0-1-1 0,0-2 0 0,-6 2 0 16,6 1 0-16,0-2 0 0,0 1 0 0,0 4 0 0,0 1-1 15,6-1 1-15,1 3-1 0,-1 1 1 0,8 0 0 16,-8 0 0-16,0 3 0 0,8 0 0 0,-2 0 0 16,1 4-5-16,1-3 1 0,-8 3 0 0,8 0 1 0,-2 3 4 15,-6-3 0-15,8 4 0 0,-8 0 0 0,1 3-1 0,5-3 0 16,-4 3 0-16,-2 0 0 0,0 4-4 0,0-3 4 16,2 2 0-16,-2-2 0 0,-6 3 0 0,0-4-4 0,6 4 2 15,-6 0 2-15,0 0 0 0,7 1 0 16,-7-2-4-16,6-3 0 0,-6 5 0 0,7-2-1 0,-7-3 1 15,7 1-2-15,-1-1-1 0,-6 1-4 0,6-2-3 0,-6-1-1 16,6-5-8-16,-6 0-2 0,8 3-2 0,-2-3-10 0,0 0-2 16,1 0-4-16,-1 0-5 0,1-3-5 15,0-2-3-15,5-1-7 0,-5 2 2 0,6-3-7 0,-7-1 2 16,8 1-2-16,-1-4-2 0,-1-4 0 0</inkml:trace>
  <inkml:trace contextRef="#ctx0" brushRef="#br0" timeOffset="116438.32">10562 14950 406 0,'0'-7'46'0,"0"3"4"0,-6 1-3 0,6-5 3 0,-8 5-2 16,2-1-3-16,0 1 1 0,-1-2-3 0,-6 5 1 16,7-3-1-16,-7 3 0 0,-1 0-3 0,2 0-2 0,-2 0 0 0,2 3-8 15,-1 2 0-15,-1-2-3 0,2 4-3 0,-2 1-7 16,2-1 2-16,5 0-6 0,0 5 2 0,1-2-1 16,-1 1-6-16,7 0-1 0,-6-3-1 0,12 6-1 0,-6-7 0 0,0 4-1 15,0 1 4-15,7-4-5 0,-1 1 0 16,1-1-1-16,0 0 4 0,-1-1-1 0,0 0-1 15,8-3 0-15,-8-1-4 0,7-3 3 0,0 0-4 0,-6 0 0 16,5 0 0-16,-5-3 0 0,6-1 4 0,-7 1 0 16,2-4-1-16,-2-1 0 0,0 4 0 0,1-4 0 15,-1-1 0-15,1 1-4 0,-7 0 4 0,0-3 0 16,6 4 0-16,-6-1 0 0,0 4 0 0,7-2-5 0,-7 6 1 16,0-4 4-16,0 0 0 0,0 4-4 0,0 0 4 15,0 0-4-15,6 0 4 0,-6 0-4 0,0 0 4 0,-6 0-4 16,6 4 4-16,6 0-4 0,-6-1 0 0,0 4 5 15,0 1-1-15,6 3-4 0,2 4 4 0,-8-1-4 0,6 1 2 16,0 7 2-16,1-4-2 0,-7 4 2 0,7 4-5 16,-1-5 5-16,0 6-2 0,1 2-2 0,-1-4 4 15,-6 5-2-15,7-5-2 0,0 1 4 0,-1-1-5 0,-6 2 6 16,6-2-5-16,-6 0 4 0,0-3 0 0,0 0-2 16,8-3 2-16,-8 3-5 0,0-4 5 0,0-3 0 0,0 3-5 15,0-3 5-15,0-1-5 0,0-2 5 0,0 3-5 16,0-8 5-16,0 3 0 0,0-2-5 0,0-4 5 0,0 3-4 15,0-4 0-15,-8-3 4 0,8 4 0 0,-6-4-4 16,0 0 4-16,-1 4-5 0,0-4 3 0,1 0 2 0,-1 0-4 16,1-4 4-16,-7 4-4 0,6 0 4 0,1-4-4 15,-8 1 4-15,8-1 0 0,0 1 0 0,-7-5 0 16,6 1-1-16,1 0-4 0,-1 0 5 0,1-5-1 0,-8 1 0 16,8 5 0-16,6-6 0 0,-6-3-5 0,6 5 5 15,0-6-4-15,0 2 4 0,0-1-4 0,0-3 4 0,0-1-4 16,6 5 5-16,-6-5-5 0,6 1 5 0,2 0-5 15,-2 0 5-15,0 3-2 0,1 0-3 0,6-3 5 0,-7 7-5 16,7-3 5-16,1-2-5 0,-8 5 1 0,7 1 4 16,0-1-5-16,0 0 5 0,0 3-3 0,0-3 2 0,1 5-5 0,-2-6-3 15,1 5-9-15,0-1-7 0,0 0-7 0,-7 6-8 0,8-5-13 0,-8-2-15 16,1 2-14-16,-7 3-25 0,7-3-18 16,-7 0 4-16,0 3 17 0,0 1 10 0</inkml:trace>
  <inkml:trace contextRef="#ctx0" brushRef="#br0" timeOffset="120254.2">3909 16467 435 0,'0'0'48'0,"0"0"-3"0,0 0-5 15,0 0-3-15,0 0-2 0,0 0-5 0,0 0-2 16,0-4-2-16,7 1-2 0,-1 3-3 0,-6 0-4 16,6-4 2-16,2 0-3 0,-2 1-1 0,0 3 1 0,8-4 2 15,-8 4-1-15,0 0-2 0,1-4 4 0,-1 4-1 16,1-3-2-16,0 3-1 0,-1 0-3 0,0-5 0 15,0 5-1-15,2 0 0 0,-8-2 0 0,6 2 1 0,0 0-3 0,1-4 0 16,-1 4 0-16,-6 0-3 0,7 0-1 16,0 0 0-16,-1 0 2 0,0-4-3 0,1 4 4 0,0 0-5 15,5-4 4-15,-5 1-5 0,6 3 4 0,0 0-6 0,0-4 5 16,0 4-5-16,1 0 0 0,-2 0 2 0,1 0-2 0,0 0 4 16,0 0-3-16,1 0 0 0,-8 0-5 0,7 0-1 15,-6 0-4-15,5 0-10 0,-5 0-2 0,-1 0-5 0,-6 0-6 16,7 0-5-16,-7 0-8 0,0 0-7 0,0 0-8 15,-7 0 0-15,7 4-11 0,-6-4-12 0,-1 3-11 0,-5 1 5 16</inkml:trace>
  <inkml:trace contextRef="#ctx0" brushRef="#br0" timeOffset="120559.31">4066 16613 403 0,'0'0'43'0,"0"0"2"0,0 0-6 16,0 4 0-16,0-4 1 0,0 4-8 0,6-4 2 15,-6 0-2-15,6 3 1 0,1-3-2 16,0 5-4-16,-1-5-1 0,7 3-2 16,-6-6-1-16,6 3 0 0,-1 0-1 0,2 0-2 15,-2 3-2-15,2-6-4 0,-1 3-4 0,0 0 2 0,0 0 0 0,-1 0-3 16,2 0-3-16,6 0-1 0,-8 0 2 0,1-5-1 15,1 5-1-15,-2-3-3 0,2 3 0 0,-8-4 0 16,7 4 2-16,-6-4-1 0,-1 4-1 0,1-3 2 16,-1 3-2-16,0 0-5 0,-6-3 3 0,0 3-4 0,0 0-2 0,0 0-6 0,0-5-1 0,0 5-11 15,0 0-9-15,0-3-9 16,0 3-12-16,0-4-13 0,-6 4-20 0,6 0-19 16,-6-4 9-16,-1 4 8 0</inkml:trace>
  <inkml:trace contextRef="#ctx0" brushRef="#br0" timeOffset="122925.06">4607 16500 406 0,'0'0'52'0,"0"-4"-4"0,0 1-1 0,-7-1 1 16,7 4-4-16,0 0-3 0,0-3-3 16,0 3-1-16,0 0 1 0,0 0-4 0,0 0 2 0,0 0-2 15,0 0-3-15,0 0-1 0,0 0 1 0,0 0-1 0,0 0-4 16,0 0-2-16,0 0-2 0,0 0-2 0,0 0 1 0,0 0-6 0,0 0 0 0,0 0 0 16,0 3-4-1,-7-3 4-15,7 4-2 0,0-1-2 0,0 5-1 0,-6-1-1 0,6 0-1 16,0 0-1-16,-7 5-1 0,7-5 0 0,0 3-1 15,0 2-1-15,-6-5 0 0,6 4-1 16,0 0 0-16,0 1-3 0,6-2-2 0,-6-3 1 0,7 1 0 16,-7 4 0-16,6-6 2 0,1 5 2 0,0-3 0 15,5-2-1-15,2-1 0 0,-8 2 0 0,7 0 0 16,0-3-1-16,0-4-4 0,0 4 5 0,0-1-1 16,7-3-4-16,-1 0 4 0,-6-3-4 0,0 3 5 0,7-4-1 15,-1 0 0-15,1 0 0 0,-8 1 0 0,2-1-4 16,-1-4 0-16,0 2 0 0,0-2 0 0,0 1 1 0,-6-1 5 15,5 1-1-15,-12-3 0 0,7 2 0 0,0-3 0 16,-7 3-5-16,0-3 5 0,0 4-5 0,0-4 5 0,0 4-1 16,-7-5-4-16,7 6 1 0,-7-5 4 0,1 3 0 15,0 2-3-15,-1-6-2 0,0 5 5 0,-5-1 0 0,-1 1 0 16,6-1-5-16,0 1 5 0,-5 3-1 0,-2 1-4 16,8-1 4-16,-7 1-4 0,0 3 0 0,0 0 5 0,-7-4 0 15,14 8-5-15,-8-4 0 0,2 3 5 0,-8 1-1 0,7-1-1 16,0 1-3-16,0 1 0 0,0-3 1 0,6 6-6 15,-6-4 3-15,7 3-4 0,-8 1-2 0,8-5-2 0,0 4-2 16,0-2-1-16,-1-3-6 0,0 2-4 16,7 0-3-16,0 0-7 0,-6-1-6 0,6 1-9 0,0-4-6 15,-7 4-6-15,14-4-2 0,-1 0-12 0,-6 0-13 0,14 0-10 16,-8 0 10-16</inkml:trace>
  <inkml:trace contextRef="#ctx0" brushRef="#br0" timeOffset="123354.43">5193 16621 426 0,'-7'0'60'0,"1"-4"-5"0,-1 4 0 16,7 0-4-16,-7 0-3 0,7 0-12 0,-6 0-4 0,6 0-5 16,0 0 0-16,0 0-3 0,0 0-2 0,0 0 0 0,0 0-5 0,0 4 1 0,0-4-1 15,0 0-6-15,0 3 3 16,0-3-1-16,0 5-5 0,0-2 3 0,0 1-1 0,0-1-1 0,0-3-1 16,0 5-1-16,0-5-1 0,0 2 0 15,0-2-1-15,0 0-1 0,0 4 0 0,0-4 0 0,0 0 0 16,0 0-1-16,0 0 0 0,6 0-3 0,-6-4 2 15,7 2 0-15,-7-3 0 0,7 2 0 0,-7-1 0 0,0-4 0 0,6 5-1 16,-6-5 0-16,0 5-2 0,0-5-2 0,0 5 0 16,0 3 1-16,0-4 0 0,0 0 0 0,-6 4 3 15,6 0 0-15,-7 0-2 0,7 0 3 0,-7 0-3 16,1 0 5-16,0 0-3 0,-8 0 0 0,8 0 1 0,0 4-6 16,-1-4 2-16,0 4-5 0,1-1-3 0,-1 2-6 15,1-2-11-15,0 0-4 0,6 1-10 0,-7 3-10 0,7-2-12 16,0-2-14-16,0 1-20 0,0-4-4 0,7 8 9 15</inkml:trace>
  <inkml:trace contextRef="#ctx0" brushRef="#br0" timeOffset="124083.9">5466 16525 408 0,'-6'0'47'0,"6"0"2"0,0 0-5 0,0 0-2 0,0 0-5 0,0 0-2 0,0 0-4 16,0 0-1-16,0 0 1 15,0 0-6-15,0 0 1 16,0 0-2-16,0 0-1 0,-6 0 2 0,-2 0-2 0,8 0-3 15,-6 0-1-15,0 0-1 0,0 0-1 0,-1 0-1 16,0 0-3-16,7 0 4 0,-6 0-6 0,-1 0 0 0,7 0 5 16,-6-2-5-16,6-3 2 0,0 5-1 0,-6-7 2 15,6 4-3-15,0-1 2 0,6 0-1 0,-6 0-1 0,0-3-1 16,6 4 0-16,1-4 0 0,-1 2-3 0,1-2 0 16,0 3 0-16,5-3 0 0,-6 3 0 0,8-3 0 0,-1 3-2 15,0 1 4-15,0-2-1 0,0 3-5 0,0 2 4 0,0 0-5 16,-6-4 4-16,6 4-3 0,0 0 2 0,-7 4-5 15,7-4 4-15,-7 7-4 0,2-4 4 0,-2 1 0 0,-6 3 0 16,6 1-5-16,1-1 0 0,-7 5 3 0,0-2 1 16,0 1-4-16,0 4 0 0,-7-1 0 0,1-3 5 0,6 3-5 15,-6 1 4-15,-2 0 0 0,2 0 0 0,-7-1-5 16,7-3 0-16,-7 4 1 0,6-4 4 0,-6 4 0 0,6-5-1 16,-5-2 0-16,5 3 0 0,0 0-4 15,1-4 4-15,0 0 0 0,-1-3 0 0,7 4-1 0,0-5 0 0,-6-3 0 16,6 4-3-16,0 0-1 0,0-4 0 15,0 0 1-15,0 0 0 0,0 0 0 0,0 0 0 16,0-4 0-16,0 8 5 0,0-4-5 0,0 0 0 0,0 0 0 0,6 0 1 16,-6 0 0-16,7 0 0 0,-1 0 0 15,7 0 5-15,-6 0-1 0,5 0 0 0,2 0-5 0,-1 0 5 16,0-4-5-16,6 4 0 0,-5-4 5 0,5 4-5 0,0 0 5 0,-6-3-1 16,7-1-5-16,0 0 1 0,-1 4 0 15,-6 0 5-15,6 0-2 0,-5-4-3 0,-2 4 0 0,8-3 0 16,-13 3 5-16,5 0-1 0,-4 0 0 15,-2 0 0-15,0 0-2 0,1 0-2 0,-7 0 4 0,0 0-3 0,0 0 3 0,0 0 0 16,0 0-5-16,0 0 5 16,0 0-5-16,0 0 5 0,0-4-5 0,-7 4 4 0,7 4-5 15,0-4 1-15,-6 0-3 0,0 0 0 0,6 0-6 0,0-4-1 0,0 4-8 16,-8 0-4-16,8 0-5 0,0 0-9 16,0 0-6-16,0-3-9 0,0 3-13 0,0-4-2 0,0 1-14 15,-6-1-17-15,6-4-7 0,0 5 7 0,0-4 10 0</inkml:trace>
  <inkml:trace contextRef="#ctx0" brushRef="#br0" timeOffset="124405.1">5831 16390 409 0,'0'-3'71'0,"-6"-1"1"0,6 0-2 0,0 4-7 16,0-4-2-16,0 4-5 0,0 0-5 0,6 0-2 15,-6 0-1-15,7 0-5 0,-7 4-5 0,7 0-9 16,-1-4 1-16,0 4-3 0,1 3-3 0,-1 1-7 0,1-2 2 0,0 2-2 0,-1-1-6 16,0 8-2-16,-6-8 4 15,7 4-6-15,0 3-1 0,-7-3 2 0,6 4 1 0,-6-3-5 0,0 3 4 0,6-1-6 16,-6 1 5 0,0-5-6-16,7 5 5 0,-7-1-1 0,7 2-5 0,-7-6 4 15,6 2-5-15,1 3 5 0,-1-5-5 0,-6 1 5 0,0-3-5 16,6 2 2-16,-6 1-3 0,8-3 3 0,-8-1-3 15,0 0 0-15,0-4-2 0,6 5-2 0,-6-4-8 0,0 3-10 0,6-7-13 16,0 4-15-16,-6-4-16 0,7 0-21 0,-7 3-23 16,7-3-19-16,-7 0 17 0,0 0 12 0,6 0 9 15</inkml:trace>
  <inkml:trace contextRef="#ctx0" brushRef="#br0" timeOffset="125189.95">6320 16562 437 0,'0'-8'52'15,"0"6"-5"-15,0-6-2 0,0 4 1 0,0-3-2 0,0 3-10 16,0-2 1-16,0 1-3 0,0-2-2 0,0 0-2 0,0 3-5 15,0-3-1-15,0 3-1 0,-6 1 2 0,-1-2-1 16,1-2 3-16,-1 7-5 0,-6-7 2 0,7 3-1 16,-8 1-3-16,1-1 2 0,0 4 2 0,0-4-3 0,1 4 0 15,-2-3 2-15,1 3-1 0,0 0-7 0,0 3-1 0,0 1-1 16,0 0 3-16,0-1-2 0,0 1-6 0,7-1 0 16,-1 6 3-16,0-2-5 0,1 0-1 0,-1 0 0 15,7 1 4-15,0 2-5 0,0-3 4 0,0 1 0 0,0-1-2 0,7 1-4 16,-7 3 0-16,13-4 4 0,-6 0 0 15,-1 1-1-15,7-1-5 0,0 0 0 0,7 0 1 16,-7 1 4-16,6-5 0 0,-6 5 0 0,7-5-5 0,-1 2 0 16,-6-2 0-16,6 4 1 0,-5-2 4 0,6-3-4 15,-7 2-1-15,-1 4 5 0,2-5-4 0,5 1-1 0,-12 0 1 16,6 2 0-16,0-1 0 0,-7 2-8 0,1-4 10 0,-1 5-1 0,0-1 4 16,-6-3-4-16,8 3 0 0,-8 0 0 15,0 1 0-15,0-5 0 0,0 5 0 0,0-1 0 0,0 1 0 16,0-2 4-16,0-2-2 0,-8 3 1 0,8 1 0 15,-6 0-2-15,6-2-3 0,-6 2 5 0,6-4-1 0,-7 3-4 16,1-3 0-16,6 0 5 0,-7 3-5 0,7-7 4 16,-6 7-4-16,6-7 0 0,-7 0 0 0,1 0 1 0,-1 3 0 15,7-3 0-15,-7 0 0 0,1 0 0 16,0-3 5-16,-1 3-3 0,0-4-2 0,1 4 0 0,0-3 5 0,-1-1-5 16,-6 1 4-16,6-5-5 0,1 1 5 0,0-1-5 0,-2 2 1 15,2-2 4-15,0-4-5 0,-1 5 0 0,7 0 1 0,-6-4 4 16,6 4-5-16,0-1 0 0,0 1 2 15,0-1 3-15,0 1 0 0,6 0-1 0,1-4-4 16,-1 4 0-16,0 0 0 0,2-4 0 0,-2 0 0 16,7 3 0-16,0-3 5 0,0 4-1 0,-7-4-1 15,8 0-5-15,-2 0-1 0,2 3-8 0,-8-2-8 0,7-2-9 0,-6 2-17 0,6-5-18 16,-13 4-27 0,6-4-39-16,-6 5-2 0,0-5 18 0,-6 3 11 0,-1-2 11 15</inkml:trace>
  <inkml:trace contextRef="#ctx0" brushRef="#br0" timeOffset="127572.42">6528 16508 423 0,'-6'0'37'0,"12"0"2"0,-6 0-3 15,0 0 3-15,0 0-3 0,0 0-3 0,0 0-5 0,0 0 2 0,0 0 1 16,0 0-1-16,0 0-1 0,0 0-4 0,0 0 2 16,0 0-1-16,0 0-2 15,0 0-2-15,0 0-2 0,0 0-3 0,0 0 1 0,0 0-3 16,7 0 0-16,-7-4 1 0,6 0-1 0,8 4 0 0,-8-4-1 16,8 1-5-16,-2 3 1 0,8-7 0 15,-7 7 1-15,7-5-5 0,-2-2 1 0,2 7 0 0,-7 0-1 16,7 0 0-16,-8 0-1 0,2 0 0 0,6-4-1 0,-7 4 0 0,-7 0 0 0,8 0-1 15,-8 4 0-15,6-4-1 16,-4-4 0-16,-8 4 1 0,6 0 1 0,-6 0-1 16,0 0-1-16,0 0 6 0,0 4 0 0,0-4-2 0,0 0 0 0,0 5 1 15,0-3 0-15,0 3-1 0,0-2 1 0,0 1 2 0,0 3-4 0,0 1 3 16,0-5-5-16,0 4 0 16,0 0 0-16,0 1 4 0,0-1-6 0,0 1 5 0,0 3-1 0,0-4-5 15,0 4 4-15,6 0 0 0,-6-4 0 0,7 5-5 16,-7-2 4-16,6 2-4 0,-6-2 4 15,7 1-5-15,6-3 0 0,-13 3 0 0,6-5 1 0,0 6 0 16,2-5 0-16,-2 1 0 0,0-1 0 0,-6 0 3 0,7-4-2 0,0 5-4 16,-7-4-5-16,6-1-1 0,-6 1-6 15,0 0 0-15,0-4-7 0,7 0-1 0,-7 3-5 16,0-3-5-16,-7 0-8 0,14 0-8 0,-14 0-14 0,7-3-10 0,0 3-16 0,0 0-19 0,0-4 1 16,0 0 14-16,0 4 8 0</inkml:trace>
  <inkml:trace contextRef="#ctx0" brushRef="#br0" timeOffset="128398.88">7363 16427 402 0,'-7'-4'44'0,"7"0"-4"0,-7 4-1 0,7-3-3 16,-6-1 1-16,0 4-9 0,-1 0 4 0,0-4-2 0,1 4-1 16,0 0-4-16,-1-4-1 0,0 4 1 0,-6 4-1 15,7-4-2-15,0 0-3 0,-8-4-1 0,8 4-1 16,0 0-1-16,-8 0 2 0,8 0-1 0,-7 0-1 0,6 0-3 15,-6 4 0-15,7-4 0 0,0 4-1 0,-2 0 2 16,2-1-1-16,-7 1 0 0,13 0-5 0,-7 2 0 16,1-1-1-16,-1 2 3 0,7-3-1 0,0 3 0 0,0-3-1 15,-6-1 0-15,6 4-3 0,6-3 1 0,-6 1 0 16,0-3 0-16,7 3-1 0,-1-2 2 0,-6 1-4 0,7-1 1 16,0 1 0-16,-1 0 2 0,0 0-3 0,2-1 3 0,-2 4-1 15,0-2 0-15,0-3-4 0,-6 2 0 0,7 0 0 16,0 0 2-16,-7 3 3 0,0-3 0 0,0 2-1 0,0-1-4 15,0-2 5-15,6 1-2 0,-6-1-1 0,0 1 0 0,-6 4 0 16,12-5-2-16,-12 1 2 0,6-1 2 0,0 1-3 16,0 0 0-16,0-1 0 0,0 2-2 0,0-2 2 0,0 4 0 15,0-7 0-15,0 4-1 0,0-1 0 0,0 2 0 16,6-2 0-16,-6-3 0 0,0 0 0 0,7 0 0 0,-7 0 0 16,0 0 0-16,6 0-1 0,-6 0 0 15,0 4 1-15,6-4 2 0,-6 0-3 0,0 0 1 16,0 0-1-16,8 0 0 0,-8 3 0 0,6-3 0 0,-6 0 0 15,0 0 0-15,6 0 0 0,1-3 0 0,0 3 0 16,-1 0 1-16,-6 0-1 0,6 0-12 0,1 0 13 16,-1 0 0-16,-6 0 3 0,7-4-3 0,-7 4 0 0,7 0 0 15,-1 0-1-15,0 0 0 0,1 0 0 0,0 0 0 16,-1 0 0-16,0 0 0 0,1-3 0 0,0 6 1 16,-1-3-1-16,7 0 3 0,-7 0-2 0,8 0-1 0,-8 0 1 0,7 0 0 15,-6 0-2-15,6 4 3 0,-7-1 2 0,1 2 0 16,6-3-1-16,-7 6-4 0,0-1 2 0,2 1 2 15,-8-2 0-15,0 2 0 0,6-1 0 0,-6 1-1 16,0-1 0-16,0 0-4 0,0 0 0 0,0 1 5 0,0-1-1 16,-6-3 0-16,6 3-4 0,0 1 4 0,-8-1 0 0,8 0 0 0,-6 0-4 15,6-2 0-15,-6 2 2 0,0 1-2 0,-1-2 5 16,0-2-5-16,1 3 4 0,-1-3-4 0,1 4 4 0,-1-1-4 16,0-4 0-16,-5 1 0 0,6 3 5 0,-2-3 0 0,2 0-5 15,-7-1 0-15,7 1 0 16,-1 0 5-16,0-1-5 0,1-3 2 0,0 3 0 0,-8-3-5 0,8 0-2 0,-7 5-8 15,6-5-8-15,1 0-12 0,-1 0-12 0,1 4-12 16,-7-4-16-16,13 0-19 16,-7 0-26-16,1 3 0 0,6 0 12 0,0 1 13 0,0-4 8 0</inkml:trace>
  <inkml:trace contextRef="#ctx0" brushRef="#br0" timeOffset="130288.82">5792 16951 433 0,'0'0'37'0,"0"0"-5"0,0 0 3 16,0 0 1-16,0 0 0 0,0 0-5 0,0 3 2 0,0 1-3 16,0-1 3-16,0 1-3 0,0 0 0 15,0 0 1-15,0 3-1 0,0-3-2 0,0 2-4 16,0 3-1-16,0-3-1 0,0 2-4 0,0-1 0 15,0 1 4-15,0 0-3 0,0 1-1 0,0 3 0 0,0-2 1 16,0 2-3-16,0-1-3 0,0 0 4 0,0-1-4 0,0 5-2 0,0-1 2 0,0 2-1 16,0-2-1-16,0-3 2 15,7 3-5-15,-7 2 4 0,6-3-3 0,-6 4-4 16,6-3 4-16,2-3-1 0,-2 0-1 0,-6 3-5 0,6-3 4 16,1 1-5-16,0-6 4 0,5 5-4 0,-5-3 4 0,6-2-5 0,-6 2 0 0,5 1 0 15,-5-6 0-15,6 0-1 16,-7 1 0-16,8 0 0 0,-1-4 3 0,-7 0-5 0,8 0 1 0,-8 3-8 0,0-3 0 15,0 0-6-15,8-3-1 0,-8 3-2 16,1 3-9-16,-1-6-3 0,1-1-7 0,-7 0-10 0,7 4-9 16,-7-6-9-16,0 1-6 0,0-2-11 0,0 0-18 15,0 0-2-15,0-1 10 0,-7 0 8 0</inkml:trace>
  <inkml:trace contextRef="#ctx0" brushRef="#br0" timeOffset="130536.68">5805 17229 400 0,'0'0'49'0,"-6"0"0"0,6 0 0 0,6-5-3 0,-6 5-8 0,6 0-3 15,2-2-5-15,-8 2-6 16,12-4 2-16,-5 4-5 0,0-3-3 0,5 3-3 0,1-4-6 0,1 4-4 0,-2-4-4 15,2 4-6-15,-2-4-5 0,2 4-8 0,-1-4-8 16,-1 0-8-16,2 2-9 16,-2-3-7-16,2 3-9 0,-1-3-12 0,0 2-8 0</inkml:trace>
  <inkml:trace contextRef="#ctx0" brushRef="#br0" timeOffset="130999.27">6164 17134 414 0,'0'0'43'0,"0"0"2"16,0 3-4-16,6-3-1 0,-6 3 2 0,6 2-8 0,-6-1-3 15,7-1-3-15,0 1-2 0,-1-1 1 0,8 4-3 16,-8-3-1-16,7-4-3 0,-7 8-2 0,7-5-6 0,0-3-1 16,1 5 4-16,-2-5-2 0,-5 2-6 0,13-2 4 0,-8 0-4 15,2 0-3-15,-2 0 4 0,2 0-5 0,-1-2 4 16,0-3-3-16,0 2 2 0,-1-1-1 0,-4 0 0 15,4 0-3-15,-5-3-3 0,-1-3 3 0,1 1 0 0,-7-1-1 16,6 3 3-16,-6-1-1 0,0-3 0 0,0 4-3 16,-6 0-2-16,6-1 5 0,-7 0-2 0,1 1 2 0,6 5-2 15,-7-2 0-15,1 0 0 0,0 0-2 0,-8 0 3 16,8 4 0-16,-7-4 1 0,6 4-1 0,1 0 4 16,-7 0 2-16,6 0-1 0,-6 4 1 0,7-4 0 0,-1 4 3 0,-6 4 0 15,7-4 0-15,-1 3-1 0,1 0-1 0,-1 0 0 16,0 4 0-16,7 0-1 0,-6 1 0 0,0-6 0 0,6 5 0 15,0 1-3-15,0-2 5 0,0 1-6 0,0-3 0 16,0 2 0-16,0 1 3 0,6-3 1 0,-6 3-4 16,6 0 3-16,1 1-2 0,0-6-4 0,-1 5 5 0,1 1-5 15,-1-5 4-15,7 0-5 0,-6 4-1 16,5-4-1-16,2 0 0 0,-8 0-3 0,7-3-2 0,-6 4-7 0,6-5-2 16,-1-3-5-16,2 5-7 0,-8-5-6 0,7 0-6 15,0 0-7-15,0 0-10 0,1 0-6 16,-2 0-4-16,2-5-11 0,-2 2-8 0,1-5-4 0,1 4 0 15</inkml:trace>
  <inkml:trace contextRef="#ctx0" brushRef="#br0" timeOffset="131386.84">6652 17130 402 0,'0'-4'61'0,"0"1"-4"0,0 0-3 15,6 3 1-15,-6 0-1 16,0-5-7-16,8 5-7 0,-2 0 1 0,0 0-4 0,1 0 0 0,6 0-2 15,-6 0-3-15,5 5 0 0,2-2-2 0,-2 0-8 16,2 1 3-16,-8 3-4 0,7 1-2 16,1-1-2-16,-8 4-2 0,6-4-1 0,-4 4-3 15,-2 1-1-15,0-2-1 0,1 5 0 0,-1-4-2 16,-6 1 0-16,7-2-1 0,0 0-1 0,-7 2-1 0,0-5 0 16,0 4 0-16,0-3-1 0,0-1 0 0,6-4-1 0,-12 4 0 15,6-7 0-15,0 4 0 0,0 0 0 0,0-4-1 16,0 0 1-16,0 0-1 0,0 0 0 0,0 0 1 0,0 0-1 0,0 0-1 15,-7 0 1-15,7-4 0 0,-7 4 0 0,7-4-1 0,0 2 1 16,-6-3 0-16,6 2-1 0,0-4 0 0,0-1 0 16,0 1 0-16,0 0 0 0,0-4 1 0,0 3-1 0,0 1 0 15,0-3 0-15,0 1 0 0,6 1 0 0,-6 2 0 16,7-5 1-16,-7 3-1 0,7 2 0 16,-1-1 0-16,0-1 0 0,0 0-1 0,8 1 0 0,-8 0 1 0,1 3-4 0,0 1-3 15,6-1-2-15,-7-1-8 0,0 5-2 0,1 0-5 0,0 0-7 16,-1 0-7-16,0 0-10 0,1 0-9 0,0 0-5 0,-1 0-10 15,1 5-11 1,-7-1-13-16,6-4-10 0,1 3 9 0</inkml:trace>
  <inkml:trace contextRef="#ctx0" brushRef="#br0" timeOffset="132100.71">7206 17195 447 0,'0'0'59'0,"0"0"1"0,0 0-3 16,-7 4 1-16,14 0-8 0,-7 0-6 0,0 0 3 0,0 0-4 15,0 3-5-15,0 0 0 0,0-4 0 0,-7 6-5 16,7 1-2-16,0-3-5 0,0 1 0 0,0 3-4 0,0-1-3 16,0 2 0-16,0-5 0 0,0 3-2 0,0 2-2 15,0-1-2-15,0 0-1 0,0-4-2 0,0 4-1 0,0-3-1 16,0-2-1-16,0 6-1 0,0-5 0 0,0-3-1 15,0 3-1-15,0-3 0 0,0-4 0 0,0 4-5 16,0-4 0-16,0 0 3 0,0 0 1 0,0 0 0 0,0 0-1 16,0 0-4-16,0 0 0 0,0-4 4 0,0 4 0 0,0-8-1 15,0 5 0-15,0-4 0 0,0 0 0 0,0-2-1 16,0-1-2-16,0 0 0 0,0-2 2 0,7 1 0 16,-7 0-4-16,7-1 5 0,-7 5 0 0,6-3-2 0,1 2 0 15,-1-3-2-15,0 4 0 0,2 0 0 0,-2-1 0 0,0 5 5 16,1-5 0-16,6 2 0 0,-7 1-4 0,1 1 2 15,-1 4-2-15,1 0 4 0,0-3-2 0,-1 3-2 0,0 0 5 16,1 0 0-16,0 3-5 0,-1 1 0 0,-6 1 5 0,6-2-5 16,1 4 5-16,0 0-5 0,-7 1 1 0,0 3 0 15,6-1 4-15,-6-2 0 0,0 3 0 16,0-3-1-16,7 2-4 0,-7 2 0 0,0-5 0 0,0 0 0 0,6 0 5 16,-6 1-3-16,0-1 3 0,0 0-5 0,6-4 0 15,-6 2 5-15,8-5-1 0,-8 4 0 0,0-4-4 16,0 0 0-16,0 0 4 0,0 0 0 0,0 0 0 15,0 0-1-15,0-4 0 0,0-1 0 0,0 5-1 16,0-3 0-16,0-4 0 0,0 3 0 0,0-2 0 0,0-6-1 16,6 5-2-16,-6-5 0 0,6 1 3 0,-6 5 0 15,6-6-3-15,1 1-1 0,0 0 2 0,-1 4 3 0,-6-5-3 16,7 6 0-16,-1-2 1 0,1 2 0 0,0-3 2 16,-1 6 0-16,-6-4 0 0,6 7-2 0,0-4 0 0,2 4 0 15,-2 0-1-15,0-3 4 0,1 3-3 0,-1 0 3 16,1 3-4-16,0 1 2 0,5-2 2 0,-5 3-2 0,0-2-2 15,-1 1 4-15,0 4-4 0,1-1 5 0,-7 0-5 16,7 1 4-16,-7-1-4 0,6 4 2 0,-6-4 2 16,0 1-4-16,0-1 0 0,0 3 0 0,0-2 3 15,0-1 2-15,0 1-1 0,7-2 0 0,-14 2 0 0,7 1-1 0,0-3-1 0,0-2-3 16,0 3-3-16,7-4-4 0,-7 6-9 0,0-9-3 0,0 7-8 16,0-4-9-16,0-3-15 0,0 4-9 0,6-4-11 15,-6 0-14-15,0 0-16 0,0 0-13 16,6 0 12-16,1 0 13 0</inkml:trace>
  <inkml:trace contextRef="#ctx0" brushRef="#br0" timeOffset="132371.06">7812 17145 401 0,'0'0'68'0,"0"-5"-1"0,0 5-1 16,0-3-8-16,-6 3 0 0,6 0-9 0,0 0 0 15,6 3-1-15,-6 2-7 0,0-1-1 0,0-1-3 0,0 1-3 16,-6 3-3-16,6 0 0 0,0 1-8 0,0 2 2 16,0 1-7-16,0 1-2 0,0 1-2 0,0-1-2 0,0-1-1 15,0 3-1 1,0-2 3-16,0-1-2 0,0 0-5 0,0 0-1 0,0-1-2 0,0-2 0 0,0-1-3 16,0 1-4-16,0-2-11 0,0-1-1 0,0-5-9 15,0 3-6-15,0-3-5 0,0 4-7 0,0-4-8 0,0 0-3 0,0-4-9 31,0 1-3-31,0-4-7 0,0 3-10 0,0-4-10 0,0 1 1 16,0-1 4-16</inkml:trace>
  <inkml:trace contextRef="#ctx0" brushRef="#br0" timeOffset="132552.64">7747 16954 450 0,'-7'-3'58'0,"7"-1"-5"0,0 4-4 0,0 0-2 0,0-3-4 0,7-1-9 16,-14 4-3-16,7 0-3 0,7 0-3 0,-7 0-3 16,0 0-3-16,6 0-4 0,-6 0-3 0,7 0-4 15,0 4-6-15,-7-4-8 0,6 3-11 0,-6 1-13 0,0-1-21 16,6 1-24-16,-6-1-27 0,0 1 3 0,0 0 10 0</inkml:trace>
  <inkml:trace contextRef="#ctx0" brushRef="#br0" timeOffset="133527.07">8144 16990 440 0,'0'0'50'0,"0"-3"0"0,0 3-3 0,-6 0-5 15,6 0-2-15,0 0-4 0,0 0-1 0,0 3-3 0,0 6-4 16,0-6-2-16,0 4 2 0,6 4-7 0,-6 0 4 16,0 0-4-16,0 4-1 0,0 0-2 0,6 3-2 0,2 0-1 0,-8-3-1 15,6-1-2-15,-6 5 1 0,6-5-1 16,-6 4-4-16,7-3 2 0,0 0-4 0,-7-1 0 15,0-2-1-15,0-5 0 0,0 3 1 0,0-1-3 0,0-2 0 16,0-4 2-16,0-3 0 0,0 0-1 0,0 4 0 16,0-4-4-16,0 0 1 0,0 0 2 0,0 0-3 0,0-4-2 15,-7 1 3-15,7-1-1 0,-7 1-1 0,7-1 2 16,-6-4 1-16,6 1 0 0,-6 0 0 0,6-1-3 16,-8-4 1-16,8 3 2 0,0 1-1 0,0-4-2 0,0 5 0 15,0-3 3-15,0 2-3 0,0-3 1 0,8 4-1 16,-8 0 0-16,6-1 3 0,-6 1-3 0,6 0 1 0,1 4-2 15,0-6 5-15,-1 6 0 0,1-1 1 0,-1 1 0 0,0-1 1 16,8 4-2-16,-8 0 1 0,8-3 0 0,-8 3 3 16,0 3-2-16,7-3 3 0,1 4-1 0,-2-1 1 15,-6 4-6-15,8-3 5 0,-1 4-5 0,-6-1 5 16,6 0-3-16,-1 1-3 0,-5 3 2 0,0-4 2 0,-1 4-5 0,0 1 5 16,1-3-5-16,-7-1 2 0,0 4 2 0,0-5-3 0,0 3-2 0,0-1 0 0,0-3 4 31,0 2 0-31,0-2-1 0,0 3-5 0,0-2 4 0,0-4-6 0,0 1-2 0,0-1 0 0,0 1-1 15,0-4-5-15,0 4-6 0,0-4-7 0,7 0-1 0,-7 0-6 32,6 0-12-32,1 0-6 0,-1 0-4 0,1-4-6 0,6 0-5 0,-1 4-25 0,2-3 6 0,5-4-11 0,-6 3 9 15</inkml:trace>
  <inkml:trace contextRef="#ctx0" brushRef="#br0" timeOffset="134387.28">8874 17115 423 0,'-6'-4'53'0,"6"-3"1"0,-7 4-4 0,1-1-3 0,6 1-4 15,-7-1-5-15,0 4-3 0,-5-4-1 0,6 4 1 16,-2 0-7-16,-4 0 2 0,5-4 1 0,-6 8-1 16,0-4-5-16,7 4 2 0,-8 0-3 0,2 3 4 0,5-4-4 15,-6 4 1-15,6 2-5 0,-5-3-1 0,4 5-1 16,2-3-3-16,0-1-1 0,6 4 2 0,-6-4-6 15,6 4 3-15,0 1-5 0,0-6 3 0,0 6-5 0,0-5 4 16,0-1-4-16,0 2 0 0,6 1-3 0,0 1 4 16,-6-6-5-16,6 2 4 0,8-1-5 0,-8 2 4 0,1-3-2 15,6-1 1-15,0-3-5 0,0 4 5 0,-6-4-5 16,5 0 5-16,2 0-6 0,-8 0 5 0,1-4-5 0,5 1 5 16,-4-1 0-16,-2 1-1 0,0-6 0 0,0 6 0 0,1-4 0 15,-7-3-5-15,7 1 1 0,-7 1 5 0,0-1-1 16,6 1 0-16,-6-4 0 0,0 5 0 0,0-3-1 0,0 2 0 15,0 1 0-15,0-4-5 0,-6 4 6 0,12 2-5 16,-6-1 5-16,0 6 0 0,0-8-1 0,0 8 0 16,0 0 0-16,0-3 0 0,-6 3 0 0,6 0-1 0,0 0-4 15,0 0 5-15,0 3-1 0,0-6 0 0,0 6-4 0,0-3 5 16,0 0 0-16,0 8 0 0,0-8 0 0,0 6 0 0,0 3-1 16,0-6 0-16,0 8 0 0,6-4 0 15,-6 1 0-15,7 2 0 0,-1-3-2 0,1 1-2 16,0 0 5-16,5 3-5 0,-6-9 5 0,8 6-4 0,-1 1 0 15,-7-3 5-15,8-2-5 0,-2 0 5 0,2-1-5 0,5-3 5 16,-6 0-5-16,-6 3 5 0,5-3-4 0,2 0 4 16,-2-3-5-16,-4 3 5 0,-2-3-5 0,7-1 3 0,-7 0 2 15,1-2-5-15,-1-3 5 0,1 1-1 0,-7 2-4 0,0-5 5 16,6-3-5-16,-6 2 0 0,0-3 3 16,0-2 2-16,0-2 0 0,0 0-5 0,-6 2 0 0,6-3 1 0,0-1 0 15,-7 4 2-15,7-6 3 0,-6 0-1 16,6 6 0-16,-7-2 0 0,1 5 0 0,-1-5-1 15,1 5 0-15,6-1 0 0,-6 1 0 0,6 2 0 0,0 5-2 16,-8-4 0-16,8 3 2 0,0-2-5 0,0 3 3 16,0-1 2-16,0 1 0 0,0-1 0 0,-6 4 0 0,6-6 0 0,0 6 1 0,0-4 0 15,0 5-1-15,0-1 0 16,0 4 0-16,0-4 0 0,0 1 0 0,0 3 0 0,0 3-4 16,0 1 1-16,0 0 0 0,0 4 2 0,0 3-2 15,0-5 0-15,0 6 5 0,0 3-5 0,0-1 0 16,0 4 0-16,0 1 5 0,0-1-5 0,0 1 5 0,0-1 0 15,0 4-1-15,0 0-4 0,0-1 0 0,6 1 5 16,-6 0-5-16,8 1 0 0,-2-5 5 0,-6 4-5 0,6 0 5 16,1-5-5-16,-1 6 0 0,1-8 5 0,-1 2-5 15,7-1 5-15,-7-3-5 0,2 4 4 0,-2-7-4 16,7 5 0-16,-6-4 0 0,5-4 0 0,1 4 0 0,-6-4 5 16,6 0-1-16,7 0-2 0,-7 1-2 0,6-1 4 15,-6-2-4-15,7-2-1 0,0 1 2 0,-1-4-3 16,1 0 0-16,-8 2-4 0,8-2-9 0,-7 0-2 0,0 0-3 15,0 0-5-15,1-2-11 0,-8-2-5 0,0 1-2 16,-6-2-12-16,6 2-9 0,-6-5-12 0,0 2-14 0,-6-2-14 16,6-3-1-16,-6 3 16 0</inkml:trace>
  <inkml:trace contextRef="#ctx0" brushRef="#br0" timeOffset="134638.34">9161 17053 423 0,'-6'0'63'0,"6"-4"-6"0,0 4 0 0,6-4 1 16,-12 4-5-16,12 0-7 0,0 0 0 0,-6 0-3 0,7-3-5 16,-1 3-4-16,1-4-4 0,6 2-3 0,1-3-3 0,-8 5-3 15,13-3-2-15,-6 3-3 0,0-4-2 0,1-4-2 16,-2 8-1-16,2-3-5 0,-2-1-12 0,1 4-5 0,1-4-15 0,-2 4-10 15,-5-3-15-15,6 3-14 0,-7-3-23 0,1-2-26 16,0 1 7-16,-7 4 11 0,0 0 11 0</inkml:trace>
  <inkml:trace contextRef="#ctx0" brushRef="#br0" timeOffset="135534.24">9559 16990 433 0,'0'0'58'15,"0"-3"-2"-15,0 6 0 0,0-3-3 0,0 0 2 0,6 0-9 16,-6 0-2-16,6 0 3 0,-6 4-2 0,7 1-3 16,-7 1-4-16,7-2-2 0,-7 3-4 0,0 5 1 0,6-4-4 15,-6 1-8-15,0 3 2 0,0-2-7 0,6 2 3 16,-6-1-7-16,0 3 3 0,0-3-2 0,7 4-6 0,-7-5 4 16,0 6-3-16,0-6-4 0,7 2 4 0,-7-2-5 15,0 5 4-15,0-3-6 16,0-3 5-16,0-1-5 0,0 1 4 0,0 1-7 0,0-3 0 0,0-4-3 15,0 2-9-15,0-1-7 0,0-1-7 16,0-3-14-16,0 4-12 0,0-4-10 0,0 0-10 0,-7-4-19 0,7 4-13 16,0-3-7-16,-7-6 8 0,7 6 9 15</inkml:trace>
  <inkml:trace contextRef="#ctx0" brushRef="#br0" timeOffset="135734.56">9545 16796 436 0,'0'-2'59'0,"0"-2"-5"0,0 0-1 15,0 4-7-15,0 0-3 16,0-4-14-16,0 4-2 0,0 0-5 0,0 0 1 0,0 0-6 0,0 0-4 16,0 0-4-16,0 4-8 0,0-4-6 0,0 4-8 0,0 0-4 15,0-2-6 1,0 6-6-16,0-4-6 0,7 3-6 0,-7 1-9 15,0-1-13-15,0 0-14 0</inkml:trace>
  <inkml:trace contextRef="#ctx0" brushRef="#br0" timeOffset="136850.2">9845 17045 422 0,'0'4'58'0,"0"4"0"0,7 0 0 0,-7-1-3 16,6 0-5-16,1 4-4 0,-7-4-3 0,6 4-4 0,0-4 3 16,-6 4-6-16,8-3 0 0,-8 3-5 0,6 0-1 15,-6-1-6-15,0-2 2 0,0 4-6 0,0-3 2 0,0-1-4 16,0 4-2-16,0-5-2 0,0 0-2 0,0-4-1 16,0 6-1-16,0-9-1 0,0 3-1 0,0-3-3 15,0 3 2-15,0-3-1 0,0 0 0 0,0 0 1 0,0 0-3 16,0-3-1-16,0 3 0 0,0-3 0 0,0-2-1 15,0 1-2-15,0-4 2 0,0 2-1 0,0-5 0 16,0-1-2-16,0 3 2 0,6-7-3 0,1 5 3 0,-7-8 0 0,6 5 0 16,1-1 0-16,-1 1-3 0,7-1 3 0,-6 0-3 15,6 5 3-15,-7-5-3 0,1 4 3 0,6 0 0 0,-7 4 1 16,7-4-1-16,-6 8 1 0,0-6 0 16,5 9 0-16,-4-3 0 0,-2 3 3 0,0-3-3 0,0 6 2 15,1-3-3-15,0 3 1 0,-1 1 1 0,1 1 0 0,-1 1-2 16,0-2 2-16,2 7-3 0,-2-3-2 0,0 2 5 0,-6 5-1 15,6-1-3-15,2-2-1 0,-8 3 0 0,6-1 2 16,-6 1 0-16,6-4 1 0,-6 4-2 0,7-5-1 16,-7 1-1-16,6 0 0 0,1 1-2 0,0-6-5 15,-1 2-1-15,8 0-5 0,-8-1-3 0,6-5-3 16,2 6-6-16,-1-8 1 0,-1 0-6 0,2 4-5 0,-2-4 2 0,8 0-3 0,-7 0 1 16,7 0-3-16,-8-4-2 15,8 4 7-15,-7-8 0 0,7 6 1 0,-7-2 7 0,0-7 3 16,0 3 4-16,0-3 3 0,0 1 2 0,-7-5 9 0,8 4 3 15,-8-4 4-15,0 1 9 0,2-1 4 0,-2 4 3 0,-6-4 5 16,0 5 0-16,0-1 5 0,0-1-1 16,0 1 3-16,0 4-2 0,0-4 3 0,-6 4-1 0,6-4 2 15,-8 8 0-15,2-9-4 0,0 9-1 0,-1-5-2 16,-6 5-2-16,0-5 3 0,7 4-3 0,-8 1-3 0,2 3 1 16,-2 0 0-16,2-4-1 0,-2 8-3 0,1-1-2 15,1 1-1-15,-2 4 3 0,8-1-6 0,-7 0 3 16,6 0-6-16,1 1 0 0,-1 3-1 0,7 0 4 0,-6 1-6 15,6-6 4-15,0 5-5 0,6-3 4 0,-6 3-5 0,7-1 4 0,-1-2-5 16,1 3 3-16,0-4 1 0,5 0-4 16,-6-2 4-16,8 1-3 0,-1-6 2 0,0 4-5 15,6-4 0-15,-5 4 5 0,-2-4-5 0,2 0 1 0,-1-4 2 16,-7 0 2-16,7 1 0 0,0-5-5 0,-7 1 4 0,2 3-4 16,-2-3 3-16,0 0 1 0,-6-1-4 15,7-2 5-15,-7 5-2 0,0-1-3 0,0-2 5 16,0 4-5-16,0 0 5 0,0-3-2 0,0 7-3 0,0-2 5 0,0-3-5 15,0 5 5-15,0 0-5 0,0-3 4 16,0 6-2-16,0-3 0 0,0 5-3 0,0 1 5 0,0-3-4 16,0 5 5-16,0 4-5 0,0-3 4 0,0 7-2 0,0 2 0 0,0 0 2 0,0 1 0 15,0 2 0-15,6 1-5 0,-6-3 5 16,7 6 0-16,-7 1-1 0,6-4 0 16,1 4 0-16,-1-4 0 0,0 3-5 0,2 1 1 0,-2 0 0 15,0-1 1-15,1 1 0 0,0-4 0 0,-1 3 0 16,0-2 0-16,7 2 3 0,-6 1-3 0,0-4 5 0,-1 0 0 0,0 0-5 0,2-4 3 15,-2 0 0-15,0 1-3 16,-6-1 5-16,7-3-5 0,-7-1 5 0,0-3-5 16,0 0 5-16,-7-3-1 0,7 3-5 0,-6-4 5 0,0-3 0 15,-8 3-4-15,8-7 4 0,-8 4-5 0,1-4 5 0,1 0-4 16,-2 4 4-16,2-8-4 0,-8 4 4 0,7-4-4 0,0 0 4 16,0-3-4-16,-1 0 4 0,2 2-4 0,-2-1 4 15,2-5-2-15,-1-1 0 0,-1 2 0 0,8-1-2 16,-7 0 4-16,6-1-4 0,-5-2 4 0,5 3 0 15,0-3-4-15,7-1 0 0,-6 0 4 0,6 0-4 0,0 1 0 16,0-4 5-16,0 3-5 0,0 0 4 0,6 1 0 16,-6-1 0-16,7 1-1 0,0 3-4 0,-1-4 0 0,0 3 1 0,1 2 2 0,6-1 2 15,-7 3-4 1,8-3 2-16,-1 5 2 0,-1-2-6 0,2-3 0 0,-8 7 0 0,8-7-5 16,-2 4-9-16,1 4-4 0,-6-6-7 15,6 3-7-15,-7-2-15 0,0 5-16 0,2-5-18 0,-2 1-24 16,-6 0-17-16,0 3 9 0,0-4 15 0,0 1 12 0</inkml:trace>
  <inkml:trace contextRef="#ctx0" brushRef="#br0" timeOffset="137697.34">9871 16884 412 0,'0'-3'24'16,"0"6"0"-16,0-6-2 0,0 6 4 0,0-6-2 0,0 3-4 0,0 0-1 0,0 0 3 15,0 0 1-15,0 0-3 0,0 0 3 16,0 0 0-16,0 0 3 0,0 0 1 0,0 0-2 16,0 3 0-16,0-3 0 0,0 0 1 0,0 4 2 15,0 0 0-15,0 3-3 0,0-3-3 0,0 4 0 0,6-2-1 16,-6 6 2-16,0-5 1 0,0 4-4 0,0 0-3 15,8 4-1-15,-8-4-1 0,0-1-2 0,0 5 4 0,6 0-4 16,-12-3-1-16,6 1-1 0,0 3-2 0,0-2 0 0,0 1-4 16,0-1 2-16,0 1-2 0,6-1-1 0,-6 5 0 15,0-5-3-15,0 2-10 0,0-7-6 0,6 7-8 0,-6-5-5 16,0-1-8-16,0 2-14 0,0-5-14 16,0 0-14-16,0 1-23 0,0-8-19 0,0 4 14 15,0-1 12-15</inkml:trace>
  <inkml:trace contextRef="#ctx0" brushRef="#br0" timeOffset="152082.17">13227 3766 415 0,'0'0'61'0,"0"0"-2"15,0 0-2-15,0 0-2 0,0 0 1 0,-6 0-9 0,6 0 1 16,0 0-2-16,0 0-1 0,0 0-7 16,-7 0 1-16,7 0-3 0,0 0-3 0,0 0-1 0,0 0-4 15,0 0-3-15,0 0-8 0,0 0-1 0,0 0 2 0,0 0-1 16,0 0-3-16,0 0-6 0,0 0 4 0,0 0-6 16,7 0 4-16,-7 0-5 0,6 0 4 0,1 0-6 0,5 0 5 15,-5 0-2-15,6 0-5 0,7 0 0 0,-1 0 5 16,1 0-6-16,0 0 5 0,-1 0-5 0,7 0 4 15,-6 0-3-15,-1 0 3 0,7 0-4 0,-6-4-1 0,0 1 4 16,-2 3-5-16,-4 0 5 0,5 0-3 0,-5 0-2 16,-2-4 4-16,-5 4-5 0,0 0 4 0,-1 0 0 0,-6 0-4 0,6 0-4 15,-6 0 1-15,0-4-6 0,0 4-3 16,0 0-9-16,0 0-9 0,-6 0-3 0,6 0-10 0,0 0-8 0,-6 0-8 16,6 0-7-16,-7-4-2 0,0 8-17 15,1-4-11-15,-8 0-6 0,8 4 12 0</inkml:trace>
  <inkml:trace contextRef="#ctx0" brushRef="#br0" timeOffset="152377.37">13357 3931 448 0,'0'0'60'0,"0"0"1"16,0 0-3-16,0 0 0 0,0 0-5 0,0 0-8 15,0 0-5-15,0 0 1 0,0 0-3 0,0 0 0 0,0 3-1 16,0-3-4-16,0 0 0 0,0 0-6 0,7 0-2 16,-7 4-1-16,6-4-3 0,1 0-2 0,-1 0-3 0,1 0-1 0,6 4-4 15,-6-4 1-15,5 0-2 0,2 3-1 0,-2-3-3 0,1 0 2 0,7 0-2 16,-6 0 0 0,4 4-1-16,-4-4-3 0,5 0 0 0,1 0 2 0,-7 0-3 0,6 0 0 0,-6-4-2 15,7 4-1-15,-7 0 0 0,0 0-4 0,-7 0-10 0,8 0-1 16,-1 0-10-1,-7 0-12-15,0 0-9 0,2 0-13 0,-2 0-13 0,-6 0-18 0,6 0-23 0,-6-3-4 0,0 3 14 16,0-4 13-16</inkml:trace>
  <inkml:trace contextRef="#ctx0" brushRef="#br0" timeOffset="153016.97">13963 3739 429 0,'0'0'61'0,"0"0"-4"0,-6 0 1 16,6 0-4-16,0 0 1 0,0 0-5 0,0 0-3 15,0 0-4-15,0 0-2 16,-6 0-4-16,6 0 1 0,0 0-2 0,0 0-1 16,0 0-6-16,0 0-6 0,0 0 2 0,0 0-3 15,0 0-7-15,0 0 3 0,0 0-6 0,0 0 3 0,6 0-6 16,-6 0 3-16,13 0-3 0,-7 0-4 0,1 0-8 15,12 4 8-15,-5 0 0 0,5-4 3 0,1 4-5 16,6-4 4-16,-6 0-5 0,5 4 0 0,-5-4 4 0,0 4-1 0,6-4-5 0,-14 0 5 0,8 0-5 0,-1 0 4 16,-5 0-4-16,-2 0 4 0,2 0-3 0,-8 0-2 31,1 0 5-31,-1 0-3 0,-6 0-2 0,0 0 4 0,0 0-4 16,0 0 4-16,-6 0-3 0,-1 0 0 0,-6 0-2 0,0 0 5 15,0 0-3-15,-6 0-2 0,-8 3 5 0,1-3-1 16,0-3-4-16,0 3 4 0,-7 0-4 0,7 0 4 15,1 0-4-15,-1 0 4 0,6 0-4 0,-6 0 4 0,13 0-4 16,-1 0 4-16,-5 0 1 0,12 0-6 0,1 0 1 0,0 0 2 16,6 0 2-16,-7 0-5 0,7 0 1 0,0 0 4 15,0 0-4-15,0 0 4 0,0 0-4 0,7 0 4 0,-1 0-4 16,0 0 4-16,1 0-4 0,6 0 4 0,1 0-4 0,5 0 4 16,-6 0-4-16,12 0 5 0,-5 0-3 0,0 0-2 15,6 0 0-15,-7 0 5 0,1 0-5 0,6 3 0 16,-7-3 5-16,1 0-5 0,-6 0 4 0,5 0-5 0,-6 0 5 15,6 0-5-15,-12 0 4 0,6 0-4 0,-7 0-4 16,8 0-8-16,-8 0-15 0,-6 0-19 0,7 0-23 16,-7-3-27-16,0-1-35 0,0 0 3 0,-7 0 14 0,7-4 14 15,-13 6 10-15</inkml:trace>
  <inkml:trace contextRef="#ctx0" brushRef="#br0" timeOffset="162307.1">14908 3557 400 0,'0'0'58'15,"0"0"-1"-15,0 0-3 0,-6 0 0 0,6 0-2 0,0-4-5 16,-7 4-4-16,7 0 0 0,-7 0-3 0,1 0-4 0,-1 0-1 16,1 0 0-16,0 0-2 0,-1 0-1 0,0 0-4 15,7 0 1-15,-6 0-5 0,0 4-4 0,-8-4 0 0,8 3 0 16,-1 1-3-16,-6-4-1 0,7 4-2 16,-7 3-2-16,7-2-1 0,-8 2-1 0,1-1-1 0,7-2-1 15,-7 4-1-15,0-1-5 0,6-3 4 0,-6 6-5 16,7-2 4-16,-1-1-5 0,-6 1 5 0,7-2-5 0,-1 6 5 15,1-5-3-15,-1 4-3 0,0-4 5 0,1 4-5 16,6 0 4-16,-6-3-4 0,6 3 4 0,-8-1-5 0,8 2 5 16,0-1-5-16,0-1 5 0,0 2-5 0,0-1 5 15,0 3-5-15,8-3 4 0,-2 0-4 0,-6 4 2 0,6-5-2 16,1 2 0-16,6 3 3 0,-6-5 1 0,5 2 0 16,2-5 0-16,-2 4 0 0,2-4-1 0,-1 1 1 0,0-5-1 15,6 5 0-15,-5-5-1 0,5 1 1 0,0 0-1 16,1-4 0-16,6 0 0 0,-7 3 1 0,1-6-1 15,7 3 0-15,-15-4 1 0,14 0-1 0,-13 1-2 0,7-5 3 0,0 5-4 16,-8-5-1-16,1 1 4 0,-6 0 0 16,6-4-3-16,-7-1 5 0,1 6-4 0,-7-5 4 0,0-1-4 15,7-2 4-15,-14 3-4 0,7-4 4 0,0 4-4 0,-7-4 4 0,1 1-4 16,0 0 4-16,-1 2-2 0,0-3-2 0,-6 5 4 16,1-5-4-16,-2 3 0 0,2 2 4 0,4-1-4 15,-11 0 4-15,6 0-2 0,0-1 2 0,1 6-4 16,-8-5 4-16,6 3-1 0,1 4 0 0,-6-6 0 0,6 6-1 15,0-3 0-15,0 3-3 0,0 0 0 16,0 0-1-16,0 0-6 0,7 4 0 0,-2-2-4 0,-4 2-3 0,5 0-8 16,7-5-2-16,-6 5-12 0,6 0-9 15,-7 0-13-15,7 0-12 0,0 5-13 16,0-5-23-16,7-5-9 0,-1 5 11 0,1 0 13 0</inkml:trace>
  <inkml:trace contextRef="#ctx0" brushRef="#br0" timeOffset="162695.72">15312 3802 400 0,'0'0'65'0,"0"0"-2"15,0 0 0-15,0 0 3 0,0 0-2 0,0 0-9 0,0 0 1 0,0 0-7 0,0 0-4 16,0 0-5-16,0 0-4 0,0 0-6 16,0 0-1-16,0 0-3 0,0 4-1 0,0-4-3 15,0 0-2-15,0 0-5 0,0 4-3 0,0-4 0 0,0 0 0 0,0 0-4 16,0 0-2-16,0 3 3 0,0-6-1 0,0 6-2 0,0-3-3 16,0 0 4-16,0 0-5 15,0-3 4-15,7 3-5 0,-7 0 4 0,0-4-1 16,0 0-4-16,6 1 4 0,-6-1-2 0,7-3-3 0,-7 3 5 15,0 0-5-15,0 0 4 0,0 2-4 0,0-2 4 0,6 4-2 0,-12 0-3 0,6-4 5 16,0 4-3 0,0 0 0-16,-7 0-2 0,7 0 1 0,-6 4 0 0,6-4-2 0,-7 0-2 0,0 0-5 0,7 4-9 15,-6-4-8 1,0 0-12-16,-1 2-5 0,7 2-17 0,0-4-8 0,-7 4-9 0,7-4-16 0,0 4-22 0,0-4 7 16,7 0 9-16,-7 0 15 15</inkml:trace>
  <inkml:trace contextRef="#ctx0" brushRef="#br0" timeOffset="163208.44">15520 3546 403 0,'-12'0'66'0,"5"-4"1"15,-6 4 0-15,6 0 1 0,1 4-5 0,0-8-6 0,-1 8-8 0,0-8-1 0,7 4-3 0,-6 0-4 0,6 0-7 16,0 0-1 0,0-3-2-16,0 3-4 0,0 0-3 0,0 0-2 0,6 0-3 0,1 0-2 0,-7 0-2 0,13 0-2 15,-7 0-1-15,7 0-1 16,1-5-2-16,6 5-1 0,-1 0-1 16,0 0-1-16,0-3-2 0,8 3-1 0,-8 0-2 0,1 0 0 0,-1 0 0 15,-5 0-1-15,5 0 1 0,1 0-1 0,-8 0 0 16,2 0 0-16,-8 0 0 0,7 3 5 0,-6-3-1 15,-1 0 0-15,1 5-1 0,-7-2 1 0,0 1-1 16,6 0 0-16,-6-1 0 0,0 4 0 0,0-3-1 0,-6 3-4 0,6 2 4 0,0-2-3 0,0-1 3 16,0 6-4-1,0-5 5-15,0-1-5 0,-7 6 5 0,7-4-5 16,-6 3 3-16,6 0-1 0,-7-1 2 0,7 5-4 16,0 0 2-16,-7-1 0 0,7 2 2 0,0-3-4 0,0 3 3 15,0 1 1-15,7-2 0 0,-7 4-4 0,0-8 4 16,0 3-4-16,-7 1 4 0,7-1 0 0,0-3 0 0,0 1-1 15,0-2-4-15,0 2 0 0,0-1 5 0,0-4-1 0,0 0 0 16,0 4 0-16,0-3 0 0,0-1-1 16,0-3 0-16,0 3-3 0,0-4-1 0,0-3 0 0,0 5 0 15,0-5 4-15,0 0-6 0,0 2-7 0,0-4-9 0,0 2-10 16,0 0-9-16,0-5-16 0,0 2-13 0,-6-1-12 16,6 1-16-16,0-1-24 0,6-7 3 0,1 4 13 0,-7-4 16 15</inkml:trace>
  <inkml:trace contextRef="#ctx0" brushRef="#br0" timeOffset="163907.69">16465 3520 408 0,'0'-3'70'0,"-6"3"-1"16,6-4 0-16,0 0-1 0,0 0-4 0,-7 4-6 15,7 0-7-15,-6-3-4 0,0 3-5 0,-2-4-4 0,2 1-2 16,-6-1-3-16,4 4-4 0,-4 0-7 0,-1 0 2 0,-1-3-7 16,-4 3-2-16,-2 0 3 0,0 0-2 0,1 3-7 15,-1 1 4-15,0-4-2 0,-6 7-5 0,7-4 3 0,-1 1-1 16,1 0-5-16,-1 3 4 0,7 1-3 0,0-2 2 16,0-1-5-16,6 2 0 0,-5 0 0 0,5-3 4 0,7-1-5 0,-6 1 4 15,6 3-5-15,0-3 1 0,-7 3 2 16,7-2 2-16,0-3-5 0,7 2 1 0,-7 0-1 0,6 4 1 15,-6-1-1-15,7-3 1 0,-1-2 4 0,0 6-5 16,1-4 4-16,0 4-2 0,5-5-2 0,-5 5 4 0,0-2-5 16,-1-1 5-16,1-2-2 0,-1 4 0 0,1 1-3 15,-1-5 5-15,1 5-3 0,-1-1-2 16,-6 0 4-16,6 0-4 0,-6 1 5 0,0-1-5 0,8 1 4 0,-8-2-4 16,0 2 0-16,0 0 5 0,0-1-5 0,0-7 4 0,0 8-4 15,0-4 4-15,0-4-4 0,0 2 4 16,0-2-4-16,0 0 4 0,0 0-2 0,0 0-2 0,0 0 4 15,0 4-4-15,0-4 4 0,0-4-4 0,6 4 4 0,0 0-2 16,-6 0-2-16,7 0 4 0,-1-2-2 16,1 2-2-16,-1 0 4 0,7-4 0 0,-6 0-5 0,0 0 5 15,5 1 0-15,2 3 0 0,-8-4-5 0,7 4 5 0,0 0-4 16,0 0 4-16,1 0-4 0,-2 0 4 16,1 0-4-16,7 0 4 0,-8 0-4 0,2 0 4 0,-2-4-4 0,2 4 2 15,-8 4 2-15,7-4-4 0,1 4 5 0,-8-1-5 0,8 1 4 0,-8 4-1 16,0-2 0-16,0 2-3 15,1-1 5-15,0 4-3 0,-1 0-2 0,-6 0 5 0,7 0-5 16,-7 0 5-16,0-1 0 0,0 5-1 0,0-3 0 0,-7-2 0 0,1 5-2 16,6 0-3-16,-7-8 1 0,0 8 5 0,-5-4-5 0,6 0 3 15,-8-1-1-15,1 2 2 16,6-1-4-16,-6 1 3 0,1-6 1 0,-2 5-2 0,2-3 0 0,-2 3 0 0,8-4 0 16,-7 0 1-16,-1-3-1 15,2 3-2-15,-2-3 2 0,8 0 2 16,-7 3-1-16,6-7-3 0,-6 0 4 0,7 3-2 0,0-3-3 0,-1 0 4 15,-6 0 0-15,7 0-1 0,-1-3 0 0,0-4-1 16,7 3-6-16,-6 0-7 0,-1-3-10 0,7 3-15 16,-6-3-13-16,6-5-20 0,0 6-23 0,0-2-36 0,0-3 1 15,0 5 13-15,0-2 13 0,0-4 13 0</inkml:trace>
  <inkml:trace contextRef="#ctx0" brushRef="#br0" timeOffset="165038.07">13495 4773 402 0,'-8'0'50'0,"2"0"-2"0,0 0-1 0,-1 0 3 16,0 0 1-16,7 0-8 0,0 0-4 0,-6 0 1 15,-1 0-2-15,7 0-1 0,0 0-4 0,0 0 0 0,0 0 0 0,-6 0-1 16,6 0-5-16,0 0 4 0,0 0-4 16,0 0 0-16,0 0-2 0,0 0-3 0,0 0-2 0,0 0-2 0,0 0-3 15,0 0-1-15,0 0-2 16,0 0-1-16,6 0-1 0,1 0-5 0,-1-3-1 15,1-1 4-15,6 4-5 0,7-3-1 0,-1-5 2 0,1 4 2 0,6-4-1 16,0 5-1-16,7-3-4 0,-1-3 4 0,1 2-5 0,-1 0 5 0,-6-1-5 16,7 5 4-16,-1-4-4 15,-5 0 4-15,-8 3-5 0,7 0 5 0,-6 0-5 0,-8 4 5 16,2-3-3-16,-2 3-2 0,-4 0 5 0,-2-4-1 16,0 4-4-16,1 4 4 0,-7-4-2 0,0 0 2 0,0 0-4 15,0 0 4-15,0 0-2 0,0 0-3 0,0 0 5 0,0 0-5 16,0 0 4-16,0 0 0 0,-7 0-3 0,7 0-1 15,-6 0-1-15,0 0-1 0,-8 0-2 0,8 3 4 16,-8-3-5-16,2 4 4 0,-1 0 0 0,-1 0 0 0,2-2 1 16,-2 3 0-16,2-2 0 0,-2 1 1 0,8-4-2 15,-7 3 2-15,7-3 1 0,-2 0 0 0,2 0 0 0,6 4 1 0,-6-4 0 16,6 0-4-16,0 0 5 0,0-4 1 0,0 8 1 0,0-4-4 16,0 4 4-16,0-4-2 0,0 0 3 0,0 0 3 0,0 0-3 15,0 0-2 1,0 4 3-16,0-1 1 0,0-3 0 0,0 4-1 0,0-1 0 15,0 6-1-15,0-7 0 0,0 5 0 0,0 1 0 0,6 4-1 0,-6-5-4 0,6 0-1 16,-6 4 1-16,8 0 5 16,-2-1-1-16,0 2 0 0,1-1 0 0,-1 3-3 15,1-3 2-15,-7 4-4 0,7-1 0 0,-1 1 4 0,0 0-4 0,-6-1 5 0,7 1-5 16,-7 0 0-16,0 3 5 0,0-3-2 0,7-1-1 16,-7 5-2-16,0-4 3 0,0-5 1 15,0 5-2-15,0-1-2 0,0 1 4 0,0-3-4 0,0-2 4 0,0 1-5 16,6 0 4-16,-6-3 0 0,0-1-5 15,0 1 2-15,6 0 2 0,-12-8-6 0,12 2-6 0,-12-2-4 16,12 0-12-16,-6 0-4 0,0 0-12 0,7 4-11 0,-7-8-9 0,7-3-14 16,-1 4-8-1,1-5-23-15,5 1-6 0,-5-1 9 0,6-3 12 0</inkml:trace>
  <inkml:trace contextRef="#ctx0" brushRef="#br0" timeOffset="165498.56">14211 4967 417 0,'0'0'61'0,"0"0"-3"0,-7 0-1 0,7 0 4 15,0 0-3-15,0 4-5 0,0-4-5 0,0 0-3 0,0 0-2 0,0 4-3 16,0-1-8-16,0-3-1 0,0 8-2 0,7-5-3 0,-7 1-3 0,6 0-3 16,1 3 0-16,0-4-3 15,-1 2-3-15,0-2-1 0,8-3-2 0,-2 3 0 16,-5-3-2-16,6 0-1 0,0 0-1 0,1 0 0 0,-2-3-1 15,1 0-1-15,0 3-1 0,0-5 0 0,-6 2-1 0,6-4 0 0,-1-1 1 0,-4 5-2 0,-2-8 1 16,0 7-1-16,-6-3 0 16,7 0-1-16,-7-5 1 0,0 5 0 15,0-1 2-15,0 2 0 0,-7 2-3 0,1-3 1 0,0 3 2 16,-2 0-1-16,2 4 0 0,-6-4 0 0,-2 1 0 16,1 3-1-16,0 0 0 0,-6 3-4 0,5-3 0 15,-5 4 5-15,6-4-1 0,-6 4 0 0,5 3 0 16,-5-3-4-16,6 6 4 0,-6-2 0 0,5 3 0 0,2 0-4 0,-2-4 4 0,8 8-5 15,-1-4 5-15,-6 3-4 0,13 1 0 16,-6-3 4-16,6-2-4 0,0 5 0 0,0 0 0 16,6-1 0-16,1 1 1 0,-1-4 4 0,7 3-4 0,1-3 2 0,-2 0-2 15,8 1 4-15,-1-2-5 0,-5-3 4 0,5 1-2 0,0 0 2 0,1 3-5 0,-1-8 4 32,1 1-3-32,-7-1-1 0,7-3-2 0,0 0-8 15,-8 4-7-15,8-4-7 0,-7-4-9 0,7 1-6 0,-8-1-12 16,2-4-6-16,-2 6-8 0,2-2 0 0,-1-4-8 0,-1 0-7 15,-4-1-5-15,4-3-7 0,-6 1 7 0</inkml:trace>
  <inkml:trace contextRef="#ctx0" brushRef="#br0" timeOffset="165861.57">14641 5007 424 0,'0'-3'78'0,"0"-1"-4"0,0 4-5 0,0 0-1 0,0 0-1 15,0-3-12-15,0 3-3 0,0 0-4 0,0 0-5 16,0 0-5-16,0 0-4 0,7 0-4 0,-1 0-3 0,1 3-3 15,-1-3-3-15,0 4-2 0,8-4-2 0,-2 3-2 16,2 5-2-16,-1-1-5 0,0 0 3 0,0 1-5 16,-1 4 1-16,2-6 1 0,-1 5-5 0,-7-3 4 0,7 6-5 15,-6-3 0-15,-1 0-1 0,1 4 0 0,0-4 4 0,-7 0-5 16,0 0 0-16,6 3 0 0,-12-2 3 16,12-1-3-16,-12 0 0 0,6-4 5 0,-7 0-3 0,0 1-3 15,1-1 5-15,-1 0-5 0,1-4 1 0,-1 6 0 0,7-6 0 0,-6-3 0 16,-1 0 4-16,7 0-2 0,-6 0-2 15,0-3 4-15,6 3-5 0,0-9 4 0,0 6-2 0,0-8-2 0,-8 8 4 16,8-9-4-16,0 2 3 0,0-1-4 0,0 0 5 0,8-1-5 16,-8-2 4-1,6 3-4-15,0-8 4 0,1 8 0 0,-1-3-4 0,1-1-1 0,6 1 4 0,0-1 0 16,-6 0-1-16,5 0-5 0,2 1 0 0,-2-1-2 0,1 1-11 16,1 3-4-16,-2-4-7 15,2 4-11-15,-2 0-8 0,2 3-10 0,-1 2-11 0,-1-2-10 0,-4 5-17 16,4 3-13-16,-5-4-1 0,6 0 12 0,-7 4 12 0</inkml:trace>
  <inkml:trace contextRef="#ctx0" brushRef="#br0" timeOffset="166020.51">15155 4978 408 0,'0'0'63'0,"-6"4"2"16,6-4-5-16,6 0-4 0,-6 0-6 15,0 0-10-15,-6 0-5 0,6 4-1 0,0-4-9 0,-6-4-11 0,6 8-9 0,-6-4-19 16,6 0-18-16,-8 0-19 0,2 0-26 0,0 0-23 16,6 3 2-16</inkml:trace>
  <inkml:trace contextRef="#ctx0" brushRef="#br0" timeOffset="166856.04">15195 4978 407 0,'0'-3'55'0,"0"3"-3"16,0 0 2-16,0 0 2 0,0 0-4 0,0 0-10 0,0 0-2 0,0 0 0 0,0 0-2 15,0 0 3-15,0 3-2 0,0-3 1 16,0 0 0-16,0 4-4 0,0 0-4 15,0-1-4-15,0 1-3 0,0 0-2 0,0 3-3 0,0-4-6 16,0 5-2-16,7-5 3 0,-7 8-5 0,0-3-2 0,0-1 2 0,0 0 1 0,6 1-6 16,-6-1 4-1,0 5-5-15,0-5-1 0,0 3 4 0,0 2-2 0,0-2-3 0,0 1 4 0,0 0-5 0,0 4 4 16,0-4-5-16,0 3 5 0,0-2-3 0,0-2-3 16,0 2 3-16,0-1 1 0,0-4-4 0,0 4 4 15,0-4-2-15,0 1 2 16,0-1-5-16,0 0 5 0,0-4-5 0,0 2 5 0,0-1-5 0,0-4 5 0,0 0-5 0,0 3 5 15,0-3-5-15,0-3 5 0,0 3-1 0,0 0 0 32,0-4-5-32,0-1 3 0,0 2-2 0,0 0 2 0,0-5-2 0,0-3 5 0,0 4-5 0,0-7 4 0,6-1-4 15,-6 1 4-15,6-1-4 0,2 1 4 0,-2-2-4 16,0 1 4-16,1 1-2 16,-1-1-2-16,1 0 2 0,0 5 2 0,5-1-4 15,-5 0 4-15,6-1-4 0,-7 5 1 0,1 0 3 0,6-1 0 0,-6 8-2 0,5-3-2 0,-5 3 4 16,0-4 0-16,-1 8 0 15,8-1-5-15,-8 5 5 0,0-4 0 16,7 6 0-16,-6-2-5 0,-1-1 3 0,1 5 2 0,-1 2-2 0,0 1-3 0,2-5 5 0,-8 6-5 16,6-6 5-16,-6 5-2 15,0-1 0-15,6 1-2 0,-6-1 0 0,0-2 4 16,0 3-2-16,0-5 0 0,0 1 0 0,0-3 2 16,0 3-4-16,0-8 4 0,0 5-4 0,0-4 4 0,0-1-5 15,0 2 5-15,0-5-4 0,0 0 2 16,0 0 0-16,0 0 0 0,0-5 2 0,0 2-4 0,0-1 1 0,7-4 1 0,-7 5 2 0,7-5 0 0,-7-3-5 0,6 0 5 15,0 1-4-15,1-5 4 0,-1 3-4 16,1-2 4 0,0-1-5-16,5 1 5 0,-4-1-4 0,-2 0 4 0,7 4-5 0,-7 1 3 15,7-5 2-15,-6 8-4 0,5-4 2 0,-4 3 2 0,4 1-4 16,-5 3 0-16,6-2 4 0,-7 6-4 16,7-5 0-16,-6 5 4 0,0 0-2 0,5 5 2 0,-5-3-4 0,0 6 4 0,5-1-4 0,-5 1 4 0,0 3-4 31,-1-4 4-31,1 4-2 0,-1 0 2 15,0 3-2-15,2-3-2 0,-8 4 4 0,6-4-4 0,-6 3 4 0,6-2-2 16,-6-2 0-16,0 5 0 0,0-3 2 0,0 2-4 16,0-2 4-16,0-2-5 0,0-3 5 15,0 5-5-15,0-2 5 0,0 1-5 0,0-3 5 0,0 0-5 0,0-1 4 16,0 0-5-16,0 0-1 0,0 1-1 0,0-5-7 16,0-3-9-16,0 4-8 0,0-4-13 0,0 0-13 15,0 3-9-15,0-6-10 0,6-1-9 0,-6 1-15 0,7-5-11 16,0 1 2-16,-1 0 10 0,1 0 11 0</inkml:trace>
  <inkml:trace contextRef="#ctx0" brushRef="#br0" timeOffset="167101.78">15964 5007 416 0,'0'-3'90'0,"-7"-1"-7"0,7 4-1 0,-7-3-6 0,7 3-6 0,-6-4-12 15,0 8-7-15,6-4-5 0,-7 3-7 0,7 1-3 16,0-1-6-16,0 5-5 0,-6-1 1 0,6 0-7 15,0 5 2-15,0-4-7 0,0 2 2 0,0 5-3 16,0-1-4-16,0 1 3 0,0-1-6 0,0 2 4 0,6-2-5 16,-6 1 4-16,0-5-3 0,0 5-1 0,0-3-3 0,7-2 3 15,-7 1-2-15,0-3-1 0,6-1-3 0,-6 0 4 0,0 0-5 16,0-2-1-16,0-2-1 0,0 0-8 0,0-3-3 16,6 0-11-16,-6 4-8 0,0-4-14 0,0-4-15 15,0 1-12-15,0 0-6 0,7-6-16 0,-7-1-12 0,-7 3 2 16,14-5 7-16,-14 2 14 0</inkml:trace>
  <inkml:trace contextRef="#ctx0" brushRef="#br0" timeOffset="167269.1">15879 4813 468 0,'-13'-6'80'0,"6"-2"-4"16,1 1-1-16,-1 3-6 0,1-4-2 0,0 1-12 15,6 4-5-15,-8-4-6 0,8 3-5 0,0 0-5 0,0 0-4 0,0 4-4 16,0 0-3-16,0-3-3 0,0 3-3 0,0 0-5 15,0 0-2-15,0 0-9 0,0 0-5 16,0 3-18-16,0-6-13 0,0 3-25 0,8 0-22 0,-8 0-30 0,0 0-19 16,0 0 16-16,6 0 14 0,-6 0 10 0</inkml:trace>
  <inkml:trace contextRef="#ctx0" brushRef="#br0" timeOffset="168107.98">16153 5015 411 0,'0'0'60'0,"0"-3"-4"0,0 3 0 16,0 0-2-16,0 0-5 0,0 0-9 0,0 0-1 15,0-5 0-15,0 10 0 0,0-5-2 0,0 0-3 16,6 0-1-16,-6 3-11 15,7 0 10-15,-7 1-2 0,6 0 0 0,-6 4-2 0,7-1-3 0,-1 1-3 0,-6-2-3 16,6 5-2-16,-6-3-2 0,8 3-1 0,-8-1-2 16,6 2-5-16,0-2-1 0,1 6 4 15,-7-2-1-15,13-3-5 0,-13 3 3 0,6 1-5 0,1-1 4 0,-7 1-4 0,6 0 4 16,-6-4-6 0,0 4 5-16,0-4-5 0,7 0 0 0,-7 1 4 0,0-6-4 0,0 1 4 15,0-3-5-15,0 0 5 0,0 0-1 16,0 0-4-16,0-4 4 0,0 0-4 0,0 0 5 0,0 0-1 0,0 0-5 0,0 0 5 0,0-4-5 15,0 4 0 1,0-4 5-16,0 0-5 0,0-7 4 0,0 5-4 0,0-6 4 0,0 1-4 0,0 0 2 0,0-4 1 16,0 1-3-1,7-5 5-15,-7 5-3 0,6-5 1 0,0 5-3 0,1-1 4 0,0 1-2 0,-1-2 2 0,0 2 0 16,7 3 0 0,-6 4-5-16,0 0 5 0,5-5-4 0,-4 9 4 0,4-1-5 15,-6 0 3-15,8 4 0 0,-8-4-2 0,7 4 0 16,-7 4 4-16,8-4-4 0,-8 8 4 0,8-1 0 0,-2-3 0 0,-5 7-5 0,6-1 1 0,-6 5 0 15,5 0 0-15,-4-1 0 16,-2 1 1-16,0 3 0 16,-6-3 0-16,6-1 0 0,-6 1 0 0,7 0 0 0,-7-4 3 15,0 1 0-15,0-2-3 0,0 0 4 0,0-1-4 16,0-1-1-16,0-2 4 0,0 1-1 0,0 1-1 16,0-4-5-16,-7 0-2 0,7-2-8 0,0 3-7 0,0-5-7 15,0 0-13-15,0 0-14 0,0 2-8 0,0-2-14 0,0-2-14 16,0 2-20-16,7-5-2 0,0 3 10 0,-1-2 9 0</inkml:trace>
  <inkml:trace contextRef="#ctx0" brushRef="#br0" timeOffset="170139.72">17058 5059 435 0,'-12'-8'77'0,"5"1"-3"0,-6 4 0 16,-1 3-1-16,2-7-5 0,-1 2-12 0,-7 2-3 0,8-1-10 15,-2 4-5-15,-6 0-2 0,1-4-6 0,-1 4 0 0,0 0-3 16,1 0-3-16,-7 4-3 0,6 0-6 0,1 4-2 16,-7-1 3-16,13 1-6 0,-6 2 3 0,-1-3-2 15,7 5-1-15,0-2-1 0,0 1-6 0,-1 0 0 0,8 0 0 16,-6 1 4-16,5-2-1 0,0 1-1 0,7 0-5 16,-6 3 4-16,6-2-4 0,0-2 4 0,0 5-5 15,0-3 0-15,6-5 0 0,1 3 1 0,0 2 0 0,5-1 4 16,-6-8-5-16,8 5 5 0,-1-1-5 0,7-2 0 15,-8-3 0-15,8-2 4 0,0 0-4 0,5-2 4 0,-5 2-4 0,0-8 5 16,-1-1-6-16,1 3 5 0,0-5-5 16,-1-1 5-16,0 2-4 0,-6-1 5 0,1-4-5 0,-2 1 3 15,2-2 1-15,-8 7-4 0,7-7 2 0,-6 1-2 0,-1 4 2 16,-6-3 3-16,7 3-1 0,-7-4-2 0,0 5 0 16,0 2 0-16,0 1 0 0,0-1-1 0,-7 4 1 0,7 2-1 15,-6-3 2-15,6 5 0 0,0 0 0 0,0 0-3 16,-7 0 0-16,7 0 0 0,0 0-2 0,-6 0 4 0,6 0-1 15,0 0-3-15,0 0 3 0,0 5 1 0,0-3 0 16,0 6-4-16,-7-4 2 0,7 3 0 0,0 1 0 0,7 2 3 16,-7 1-5-16,0 0 3 0,6 4 2 15,1-4-5-15,-1 0 5 0,1 0-3 0,-1 3-2 16,8-2 5-16,-2-1-3 0,-5-5 0 0,6 2-2 0,0-1 4 0,0 1-2 16,6-8-2-16,-5 4 5 0,-2-4-1 0,8 0-4 15,-7 0 5-15,1-4 0 0,4 0-2 0,-4-3 2 0,5 0-5 16,-5 0 5-16,4-5-5 0,-4 1 5 0,-1-7 0 15,0 3-4-15,0-3 4 0,0-4-5 0,-6-3 1 0,5 2 0 16,-5 2 0-16,0-6 5 0,-7 2 0 0,6 3 0 16,-6 0-1-16,0 0-4 0,0 0 5 0,0 4-5 0,-6 3 5 15,-1 0-2-15,7 5-1 0,-7-5 2 0,1 7-2 16,6-2 0-16,-6 2-2 0,-1 1 3 0,-6 3 0 0,7 0 0 16,-1 4-3-16,0 0 2 0,1 0 2 15,-1 4-2-15,1 4-2 0,0-1 2 0,-2 3 0 16,2 2 0-16,0 3 2 0,0-1-2 0,-1 4 0 15,7 0-2-15,-7 5 2 0,7 2 2 0,0 1 0 0,0 0-2 0,0 3-3 0,0-3 3 16,0 3 2-16,0 0-5 0,0-3 1 0,0-1 4 16,7 1 0-16,-7-1 0 0,7-6-3 0,-1 3 0 15,0-4-2-15,8 1 1 0,-8-5-1 0,7-3 3 0,0 1 0 16,-6-1 0-16,5-1-3 0,2-2 5 16,-2-1-5-16,2-3 5 0,-1-1-5 0,-1-3 5 0,8 4-2 0,-6-4 0 15,5 0-3-15,-6 0 0 0,6-4 1 0,-5 1 4 0,-2-1-4 16,2 1 0-16,-1-1 5 15,-1-4-5-15,2 0 5 0,-8-1-2 0,0 1-3 0,1 0 5 0,6-3-2 16,-6 4 2-16,-1-5-2 16,1 6-3-16,-1-5 5 0,-6 3-4 0,0-3 2 0,0 4 0 15,7 0 2-15,-7-1-5 0,0 1 3 0,0-1 2 0,0 2-3 16,-7 2 1-16,7 4 0 0,-6-4-1 16,6 1 1-16,0 3-1 0,0 0 0 0,0 0 0 0,-7 0 0 0,7 0-3 0,0 0 3 0,0 0 2 15,0 0-2-15,0 0-3 0,0 0 5 0,0 3-5 0,0 1 5 16,0 0-5-16,0 2 5 0,0-1 0 15,0 2-2-15,0 0 2 0,0 4-6 16,7-4 5-16,-7 4-4 0,6-3 4 0,-6-1 0 16,7 0 0-16,-1 1-5 0,0-1 0 0,2 0 0 15,4-3 5-15,-5 3-1 0,6-3-5 0,0 0 1 0,0 0-1 16,0-4-1-16,0 4 0 0,0-4-4 0,6-4 0 16,-5 4 2-16,-2-4 0 0,2 0 1 0,5-4 0 0,-6 1 1 15,0 0 1-15,1-5 0 0,-2 2 1 0,-6 0 0 0,8-2 2 16,-1 1 0-16,-7 0 2 0,1-3 2 0,-7 3 4 15,7 0 0-15,-7-1 2 0,0 5-2 0,6-4 0 16,-12 4 0-16,6-1-1 0,0 2 4 0,0-2-3 16,-7 4-2-16,7 0 1 0,-7-3 2 0,1 7-5 0,-1-3 4 15,7 3-5-15,0-4 2 0,-6 4 1 0,0 4-4 0,6-4 0 16,-8 3 4-16,8 1-5 0,-6 3 5 0,6 0-3 0,0 4-2 0,-6-3 4 0,0 7-4 16,6-5 4-16,0 5-5 0,-8-1 5 15,8 1-2-15,8 0-1 0,-8-1-2 0,0-2 5 16,0-1-3-16,0 0-2 0,0 1 5 0,0-3-1 15,0-1-4-15,0 0 4 0,0-4-1 0,0 3-4 0,0-7 5 0,0 2 0 0,0-2-4 16,0 0 2-16,0 5 2 0,0-5 0 0,6-5-5 16,-6 3 5-16,6-3-5 0,0-1 3 15,-6-2 2-15,14 0-4 0,-8-1 2 0,1-3 2 0,-1 1-2 16,8-3 0-16,-2 2 0 0,-4-2-3 0,4 2 5 0,1 2-5 0,0-1 3 16,0 0 2-16,1-1-4 15,-2 5 5-15,2 0-5 16,5-4 4-16,-6 3-4 0,0 2 2 0,-1 1 2 0,2-2-1 0,-1 7-3 0,0 0 4 0,0-4-2 0,-7 4 0 15,8 4-3-15,-8-4 5 0,7 0-2 0,-6 4 2 0,-1 4 0 32,1-5 0-32,-1 0-6 0,1 5 6 0,-1-1-1 0,1-3-4 0,-7 3 5 15,0 4-1-15,0 0 0 0,0 1-5 0,6-5 1 16,-12 3 0-16,6-2 5 0,0 3-5 0,0-4 5 0,0 0-5 16,0 1 4-16,0 3-5 0,0-8 5 0,0 5-5 0,0-4 4 0,0 4-3 0,6-6-4 15,-6 2 0-15,0-1-6 0,6-3-2 16,2 4-6-16,-2-4-4 0,7 0-5 15,-7 0 0-15,7 0-3 0,0 0 1 16,1-4-2-16,5 4-2 0,0-7 4 0,-6 5 6 0,7-3-2 0,0-2 8 16,-1-1-2-16,1 1 7 0,0-3 0 0,-1-2 3 15,0 1 3-15,1 0 2 0,-7-3 2 16,7 3 6-16,-1 0 4 0,-12-3 2 0,12 2 7 0,-13 1 6 16,2 0 1-16,-2 0 3 0,0 0 6 0,-6 4 1 0,6-5 1 15,-12 5-2-15,6-1 1 0,-12 2-3 16,4-2-3-16,-4 5-6 0,-1-1 2 0,-7 4-4 0,7-4 0 15,-6 0-3-15,-1 4-3 0,1 4-1 0,-1-4 1 0,6 0-2 16,2 8-2-16,-1-5-4 0,0 1 0 0,0 0 1 16,7 2-2-16,-2 2-1 0,2-1 0 0,0 1 0 15,6-1 0-15,-7 4 4 0,7-4-5 0,-7 1 0 0,14-1 0 16,-7 0 0-16,7 1 0 0,-7-1 0 0,12-2 1 16,-4-3-1-16,-2 2 4 0,7-1-4 0,-7 2 4 15,7-5-5-15,0 0 0 0,1 0 1 0,-2 0 4 0,2-5-3 16,-2 5-1-16,-5-3 4 0,6-1-1 0,0 2-4 0,0-3 4 15,-6 2 0-15,-1-1-4 0,0-4 4 0,1 1 0 16,0 3-5-16,-1-2 5 0,1 1-5 0,-1-2 4 0,-6 3-1 16,6 1-1-16,-6-4-1 0,0 7 3 0,0-4 0 15,0 4-4-15,0 0 4 0,0-4-4 0,0 4 4 16,0 0-4-16,0 0 4 0,0 4-5 0,0-4 5 0,8 4-4 16,-8-1 4-16,6 4-4 0,-6 1 2 0,0 0 2 0,6 6-4 15,7-3 4-15,-13 7-4 0,13-3 4 16,-6 7 0-16,-1 0-5 0,1 0 5 0,0 4 0 0,5-1-5 15,-6 1 5-15,2 3-1 0,-8-3 1 0,12 3-1 0,-5 1 0 16,-1-5 0-16,-6 1-4 0,7 0 4 0,6-1-4 16,-13 0 4-16,6-2-1 0,8-1-3 0,-8 0 5 0,-6-1-3 15,6-2-1-15,1 3 4 0,-7-5-4 0,7 3 4 16,-7-3-2-16,0-2-2 0,0 0 2 0,0-4 0 16,-7 0 2-16,0 0-4 0,1 0 2 0,0-3 2 0,-8-2-4 15,-5 2 2-15,6-1 1 0,-6-3-1 0,5 0 0 16,-12-4 2-16,13 3-2 0,0 1 0 0,-6-4-2 0,-1 0 2 15,7-7 3-15,0 3-1 0,0 0-4 0,0-3 4 16,0 3-2-16,7-4-3 0,-8-2 5 0,1-1-2 0,7 0 1 16,0 0-4-16,-1 0 5 0,7 0-2 0,-7-3-3 15,1-1 5-15,6 0-4 0,0 1 4 0,0-1-3 0,6-4-2 16,-6 5 5-16,7-5-3 0,0 1 2 0,5-4 0 16,-5 8 0-16,6-5-4 0,-6 1 4 0,12-1-5 0,-6 2 5 15,0-2-3-15,7 4-2 0,0-3 0 0,-2 3 0 16,9 0-6-16,-7-3-5 0,-2 4-7 0,2-2-14 0,0 2-11 0,-1-1-19 15,1 5-22-15,-7-5-25 0,-6 1-20 0,-1 3 17 0,7-5 11 16,-13 2 15-16</inkml:trace>
  <inkml:trace contextRef="#ctx0" brushRef="#br0" timeOffset="170462.12">17632 4722 455 0,'0'-4'95'15,"0"4"-8"-15,0 0-5 0,0 0-13 0,0 0-7 16,-6 0-12-16,6 0-1 0,0 0-9 0,0 0-1 16,0 0-9-16,0-3 1 0,0 3-5 0,0 0-6 0,0 0-2 0,0 0 2 0,0 0-5 15,0 0-4-15,0-4 3 0,0 8-7 0,0-8 3 0,0 8-2 16,0-4-5-16,0 0-3 16,0 0-11-16,0 0-11 0,0-4-6 0,0 4-14 0,0 4-12 15,0-4-10-15,0 0-11 0,6 3-9 0,-6 1-19 0,0-1-11 0,0 2 9 0,-6-1 13 16</inkml:trace>
  <inkml:trace contextRef="#ctx0" brushRef="#br0" timeOffset="170714.3">17202 4930 401 0,'0'0'67'16,"0"4"2"-16,0-4 5 0,-7 0-1 0,7-4-3 15,7 4-10-15,-7 0-6 0,0 0-2 0,0 0-10 0,0 0-5 0,6 0-4 16,1 0 0-16,-1 0-6 16,1-2-5-16,6 2 2 0,-1 0-7 0,2-4-2 0,5 4 2 15,-5 0-2-15,12-4-2 0,-7 0-1 0,1 4-2 0,6 0-1 0,0 0-2 0,0 0-2 0,-1 0-5 16,2 0-5-16,-7 0-13 0,6 0-11 0,-7 0-22 16,-6 0-17-16,7 0-23 0,-14-3-35 0,7 3-1 0,-7 0 11 15,2-4 17 1,-8 0 9-16</inkml:trace>
  <inkml:trace contextRef="#ctx0" brushRef="#br0" timeOffset="173036.69">12100 6774 419 0,'0'0'61'0,"-7"0"3"0,7 0-1 0,0 3-4 0,0-3 0 15,0-3-11-15,0 6 0 0,0-3-1 0,-7 0-2 16,7 0-4-16,0 0-5 0,0 0 1 0,0 0-4 15,0-3-4-15,0 3-3 0,0 0-3 0,0 0-2 0,0 0-3 16,0 0-1-16,0 3-2 0,7 1-2 0,-7-4-6 16,13 4 2-16,-6-1 1 0,-1 4-1 0,8-3-1 0,-2 3-1 15,2-3-1-15,5 0 0 0,1-1-1 16,-1 1-1-16,0-4 0 0,1 0-5 0,-1 4 0 0,1-4 0 16,6 3 0-16,-6-3 2 0,-7 4 2 0,7-4-5 0,-1 0 2 15,-6 4 2-15,0-4 0 0,0 0-1 0,-6 0-1 16,-1 3 0-16,0-6-5 0,1 6-5 0,-7-6-2 15,0 3-4-15,0 0-7 0,0 0-11 0,0 0-9 0,-7 0-11 0,7 0-6 16,-6 0-9-16,0 0-4 0,-1 0-6 0,0 0-8 16,1-4-11-16,-7 4-5 0,6 0 15 15</inkml:trace>
  <inkml:trace contextRef="#ctx0" brushRef="#br0" timeOffset="173291.07">12178 6953 423 0,'0'0'54'0,"-7"4"2"0,7-4-4 0,0 3 0 0,0 1-1 15,0-4-4-15,0 3-5 0,0-3 1 0,0 8-3 0,0-4-2 0,7-1 1 16,-7 1-4-16,6-1-2 0,1 2-2 16,0-5-4-16,-1 2 1 0,7 2-3 0,0-4-3 0,0 4-2 15,-6 0-3-15,12-4-2 0,-5 0-1 0,-2 0-2 16,8 0-1-16,-7 0-2 0,13 0-1 0,-6 3-5 0,-1 1-1 0,1-4 3 0,6-4 1 15,-7 8-1-15,1-4 0 0,-1 0-1 0,-6 4-5 0,7-4 2 16,-1 0-2-16,-6 0-3 0,-6 0-10 0,-1 0-8 16,8 0-16-1,-14 0-16-15,6 0-26 0,-6 0-24 0,0-4-29 0,-6 4 8 0,6 0 14 0,-8-4 14 0,2 1 10 16</inkml:trace>
  <inkml:trace contextRef="#ctx0" brushRef="#br0" timeOffset="183453.3">12875 6770 403 0,'0'0'35'0,"0"0"3"0,0-4 0 0,0 8-2 0,0-4 1 15,0 0-4-15,-6 0 0 0,6-4-5 0,0 4 2 0,0 0-2 16,0 4-3-16,0-8 5 0,0 4-3 0,0-4 2 15,0 4 0-15,0 0-3 0,0 0-1 0,0 0 1 0,0 0-1 16,0 0-3 0,0 0-2-16,0 4-1 0,0-4-1 0,0 0 2 0,0 0-5 15,0 0 2-15,-7 0-1 0,7 0 0 0,7 0-1 0,-7 4 1 0,0-8-5 0,0 4-1 0,0 4 1 16,-7-4 1-16,7 0-2 0,0 0-1 16,0 0-1-16,0 0 0 0,0 0-1 0,0 0-1 0,0 0-1 0,0 0-1 15,0 0 0-15,0 0 0 0,0 0-1 0,0 0-3 16,0 0-1-16,0 0 4 0,0 0 0 0,0 0-1 15,0 4 0-15,0-4 0 0,0 0 0 0,0 0 0 0,0 0-1 16,0 0 1-16,0 0-1 16,0 0 0-16,0 0 0 0,0 0 0 0,0 0 0 0,0 0-1 15,0 0 1-15,0 0 0 0,7 0-3 0,-7 0-1 16,0 0 0-16,0 0 0 0,6 0 0 0,-6 0 1 0,6 0 5 0,2 0-1 0,-2 0 0 16,-6 0 0-16,6 0 0 0,7 0-1 0,-6 0 0 15,-1 0 0-15,7-4 0 0,1 8-1 0,-8-4 1 16,6 0 0-1,2 0-1-15,-1 0 1 0,0 0-1 0,0 0 1 0,-1 0-2 0,2 0 1 16,-8 0 1-16,8 0-5 0,-1 0 1 0,-7 0 0 16,8 0 5-16,-2 0-1 0,-6 0 0 0,8 0 0 15,-8 0 0-15,1 0 0 0,-1 0 0 0,1 0 0 0,0 3-5 0,-7-3 1 0,0 0 3 0,0 0 1 16,0 0-3-16,6 0-1 0,-12 0 5 0,6 0-4 0,0 0 0 31,0 0 0-31,0 0 0 0,0 0 1 0,0 0 0 0,0 0 0 16,0 0 0-16,0 0 0 0,0 0 0 0,0 0 5 15,0 0-5-15,0 0 0 0,0 0 0 0,0 0 0 16,0 0 3-16,0 0 1 0,-7 0-4 0,0 0 0 0,7-3 2 16,-6 3 2-16,-1 0-1 0,-5 0 0 0,4 0-1 15,-4 0 0-15,-2 0 0 0,8-4 0 0,-7 4-1 0,0 0 0 16,0 4-1-16,7-4-4 0,-8 0-5 0,8-4-2 0,-7 4-8 16,6 4-9-16,7-4-9 0,-6 0-17 15,-1 0-12-15,7 0-13 0,-6-4-21 0,6 0-22 0,0 0 6 16,0 4 12-16,0-8 16 0</inkml:trace>
  <inkml:trace contextRef="#ctx0" brushRef="#br0" timeOffset="185912.5">13422 6641 437 0,'0'-3'44'0,"0"-1"-4"0,0 4 2 0,0-7 3 0,0 7-3 0,-6 0-4 15,6-3-1-15,-6-1-3 0,6 0-3 0,-7 0 2 16,7 4-1-16,-7-3 1 0,1 3-1 0,-1-5-4 0,1 5-1 0,6 0-2 16,-7 5 0-16,1-5-4 0,-7 3 2 0,7 1-1 15,-2 0 1-15,2 0-1 0,-7-1-5 0,7 4-3 0,-1 0-2 16,1 1 1-16,-1-1-3 0,1 7-1 0,-1-9 3 16,0 5-1-16,1 1-6 0,0 1 4 0,-1-5-5 0,7 7 4 15,-7-3-6-15,7 1 5 0,0-2-6 0,0-2 5 16,0 7-5-16,0-5 4 0,0 5-5 0,0-4 4 15,0 0-2-15,7 3-3 0,-7-2 5 0,7 3-5 0,-7-5 5 16,6 2-5-16,7-1 4 0,-6 3-5 0,6-3 5 16,0-4-5-16,0 4 3 0,-1-3-1 0,8 2-2 0,-7-2 2 15,7-1-2-15,0 0 0 0,-1-2 5 0,0-3-5 16,1 2 5-16,-1-4-1 0,1 4-4 0,0-4 4 0,-1 0-4 0,1 0 4 16,0 0 0-16,-1-4-4 0,-6 4 0 0,0 0 0 15,0-4 0-15,0 2 1 0,0 2 0 16,0-8 5-16,-6 1-5 0,-1-1 0 0,8 1 0 15,-8 0 0-15,0-4 2 0,0-4-2 0,-6 8 5 0,7-8-5 16,-7 1 4-16,0 2-4 0,0-6 4 0,0 3-5 0,0 1 5 0,0-5 0 16,0 5-5-16,0-1 4 0,-7-3 0 0,7 2 0 15,-6-1-5-15,6 2 1 0,-6 1 0 0,0 2 0 0,-2-2 1 16,-4-1-1-16,5 4 1 0,-6 0 4 16,6 0-4-16,-5 4 4 0,-2-4-3 0,2 4-2 0,-2 2 0 0,1 3 2 15,1-3 3-15,-2 3-5 0,-6 2 4 0,8 0 0 16,-1 0-4-16,-1 0 3 0,2 0 0 0,-2 2-4 15,8 3 3-15,-7-3-5 0,6 3 0 16,-6-2-5-16,7 1-6 0,0 0-12 0,-8 3-7 0,8-3-8 0,6-1-14 0,-6 1-18 16,6 3-16-16,-7-3-22 0,7 3-8 0,0 1 12 15,0-2 12-15,0-1 14 0</inkml:trace>
  <inkml:trace contextRef="#ctx0" brushRef="#br0" timeOffset="186648.05">13996 6791 421 0,'0'4'60'0,"0"-4"-2"0,0 0 2 0,0-4 2 0,0 4-5 0,0 0-5 16,6 0-4-16,-12 0-6 0,6 0-4 0,0 0-4 15,0 0-1-15,0 0-4 0,0 0 1 0,0 0-3 16,0 4-2-16,0-4-2 0,0 4-2 0,0-4-2 0,0 7-2 16,0-3 0-16,-7 0-2 0,7-4-1 0,0 7-2 15,0-3-2-15,0 3-3 0,0-3-1 0,0-1 2 0,0 1-1 16,0-4-1-16,0 0-2 0,0 3 1 0,7 1-5 0,-7-4 5 15,0 4-1-15,6-4-4 0,-6 0 3 0,6 0-4 16,2 4 4-16,-2-4 0 0,0-4-4 0,1 4 0 16,-7-4 4-16,13 0-3 0,-13 1 3 0,7-4-5 0,-1 3 2 15,-6 0 2-15,0-3-4 0,6 3 5 0,-6 1-5 16,0-5 5-16,0 8-5 0,0-3 0 0,-6-1 5 0,6 0-5 16,0 0 5-16,-6 1-5 0,-1 3 2 0,7 0-2 15,-6-3 4-15,-1 3-4 0,0 0 4 0,7 0-4 16,-6 0 1-16,0 0-1 0,-2 0-1 0,8 0-2 0,-6 0-6 0,6 0-3 15,0 3-11-15,-6-3-2 0,-1 3-12 0,7 1-6 16,-6 0-8-16,6 0-11 0,0-1-6 0,0 1-11 16,0-4-18-16,0 4-13 0,0-4 12 0,6 0 11 0</inkml:trace>
  <inkml:trace contextRef="#ctx0" brushRef="#br0" timeOffset="187562.24">14557 6689 404 0,'6'-7'63'0,"-6"4"1"0,0-1 1 0,0-1-3 0,0 2-5 0,0 0-10 0,0-1-1 15,0 0-2-15,0-3-2 0,0 3-3 0,0 0-3 16,-6 1-2-16,6-4-7 0,-8 3 0 0,2 1-1 0,0-1 0 0,0 0-7 15,-8 0 2-15,1 1-6 0,0-2 0 0,0 5-4 16,-7-2 3-16,8 2-3 0,-8 0-4 0,7-5 4 16,-7 5-6-16,8 5 0 0,-2-3 3 0,-5 3-1 0,5-2-5 15,2 1 0-15,-2 4 0 0,2-1 0 0,5 0 0 16,-6 0 3-16,6 4 0 0,1-3-5 0,6-2 0 0,-6 6 4 16,6-5-2-16,0 4 0 0,0-3 0 0,0 2 1 15,6-6-2-15,0 7-3 0,8-4 5 0,-8 5-5 0,7-5 5 16,7 4-4-16,-8-4 4 0,8 1-1 0,0-2-2 15,5 2-2-15,-5-1 5 0,0 1-1 0,-1-1 0 16,1-3-5-16,-7 3 1 0,7-3 4 0,0 3 0 0,-8-4 0 16,2 5 0-16,5-4-5 0,-6-1 5 0,-6 5-5 0,5-4 5 15,2 2-5-15,-8 2 5 0,7 0-5 0,-6-1 5 16,-1-3-4-16,1 6 4 0,-1-6-2 16,0 7-2-16,1-4 0 0,-7 4 4 0,7-3 0 0,-7 2-4 0,6-2 0 0,-6 3 0 15,0-1 5-15,0-2-3 0,0 3-2 16,0-1 5-16,0 2-5 0,-6-4 5 0,6 3-5 0,-7-5 5 15,0 2-5-15,1 3 5 0,0-7-5 0,-1 3 5 0,-6-3-5 16,6 3 3-16,-5-3-3 0,4-1 5 0,-4 2-4 16,6-3 4-16,-1-2-5 0,-6 0 5 0,6 4 0 0,1-4-5 15,0 0 3-15,-2 0 1 0,2 0 1 0,6 0-6 16,-6 0 1-16,0-4 4 0,-2 4-4 0,8-2 5 16,-6-3-5-16,0-2 4 0,6 0 0 0,-7-1 0 0,7 1 0 15,-6-4 0-15,6 0-1 0,0 0-2 0,0 0-2 0,0-1 2 16,0 2 3-16,0-5-1 0,0 4-4 15,0 1 4-15,0-2-4 0,6-2 5 0,-6 3-3 0,7 0-2 0,-7 0 5 16,6 0-5 0,0 0 5-16,2 0-5 0,-2-1 5 0,6 6-5 15,-4-5 5-15,-2-1-1 0,0 5-4 0,1-4 5 0,6 0-5 0,-6 4 5 16,-1 0-5-16,6-5 5 0,-4 6 0 0,-2-5-3 16,0 3-2-16,1 1 5 0,0-4 0 0,-1 8-3 15,1-9-1-15,-1 4 4 0,0 1-4 0,1 0 4 0,0 0-1 0,-1-1 1 0,0 5-1 0,1-8 0 16,0 4-4-16,-1 2 4 15,1-1-4-15,-7-2 5 0,6 1-5 0,1 3 5 0,-7-3-5 0,6 0 5 0,-6 3 0 16,0-3-5-16,7 3 0 0,-7-3 5 0,0 2-4 0,0 3 4 16,0-3 0-16,0-2-2 0,0 4-3 0,0-1 5 31,0-4-4-31,0 5 4 0,-7-1-4 0,7 1 4 0,-6-4 0 0,6 3-5 0,-7-1 1 0,1 5 4 0,-7-3-4 31,6-4 4-31,-6 7 0 0,0-4-5 0,0 1 5 16,0 3-5-16,-7 0 5 0,8-4 0 0,-2 4-1 0,-5-4-1 15,6 8-3-15,0-4 1 0,-7 0-1 0,8 0 5 16,-2 0-5-16,1-4 5 0,0 8-1 0,0-4-4 0,-1 0 4 16,2 0-4-16,6 4 0 0,-8-1 4 0,8 1-2 15,-1 0-6-15,1-1-5 0,0-3-8 0,-2 3-10 16,2 2-15-16,0-1-23 0,6 3-21 0,-6-4-27 0,-1 1-13 0,7-1 9 16,0-3 12-16,-7 4 15 0</inkml:trace>
  <inkml:trace contextRef="#ctx0" brushRef="#br0" timeOffset="190079.5">15195 6722 400 0,'0'3'36'0,"0"-3"4"15,0 0-2-15,0 0 2 0,0 0-1 0,0 4-7 0,0-4-3 0,0 0 1 16,0 4-1-16,-7-4 1 0,7 0-6 15,0 4 0 1,-6-4 2-16,6 0 2 0,0 3-1 0,0-6-3 0,0 3-1 0,-7 3-1 16,7-3-3-16,0-3 4 0,-6 6-6 0,6-3 3 0,-7 0-5 0,0 0 1 0,7 0 1 15,-6 0 0-15,6 0-1 0,0 5-1 0,-6-5-1 0,6 0-5 16,0 0 3 0,0 0 0-16,0 0 1 0,0 0 1 0,0 0 0 0,0 3-3 0,0-3 0 0,-6-3-4 0,12 3-2 31,-6 0 4-31,0 0-3 0,0 0 0 0,0 0-3 0,0 0 3 15,0 0-4-15,0 0 4 0,0 0-5 0,0-5 4 16,0 5-5-16,0-3 4 0,0-1-2 0,0 0-3 0,6 0 5 16,0 1-5-16,-6-1 4 0,7 1 0 0,0-1 0 15,-1 1-1-15,1-5 0 0,-1 4-4 0,1 4 4 0,0 0-5 16,-1-3 3-16,0 3 2 0,8 0-2 0,-8 0-2 16,0 0 0-16,7 0 0 0,1 3 0 0,-8 1 5 15,7 0-5-15,-6 0 5 0,5 3-3 0,-5-4-2 0,6 4 5 16,0 5-5-16,-7-4 5 0,1-1-5 0,0 0 4 15,5 4-4-15,-4-4 2 0,-8 1 3 0,6 2-5 0,-6 1 5 16,0 0-5-16,0-3 5 0,0 3-5 0,-6-1 4 16,6 2-4-16,-8-1 5 0,2-5-5 0,0 6 5 0,-1-4-3 15,0-1-2-15,1 0 0 0,-7 0 5 16,0-3-5-16,6 0 2 0,-5-4 3 0,5 3-5 0,-6-3 5 0,7 4-5 16,-1-4 5-16,0 4-5 0,-6-8 2 0,7 4 0 15,6-4 3-15,-6 8-5 0,6-8 2 0,-8 8 3 16,8-4-5-16,-6-4 4 0,6 4-4 0,0 0 2 0,0 0 2 0,0 0-5 15,0 0 5-15,0 0-5 0,0 0 5 0,0-3-5 16,0 3 5-16,6 0-4 0,-6 0 4 16,0-4 0-16,8 4-5 0,-2 0 5 0,7 0-2 0,-7 0-3 0,8-4 5 15,-8 4 0-15,14 0-5 0,-14 0 5 0,7 4-5 0,0-8 5 16,0 8-5-16,-7 0 5 0,8-1-3 16,-8 1-2-16,8-4 3 0,-8 7 2 0,0-3-5 0,1 3 5 15,-1-3-5-15,1 3 5 0,-1-3-4 0,1 3 0 0,-7-3 0 16,6 3 0-16,-6 0 1 0,0-2 5 15,0 1-5-15,6 2 0 0,-6-1 4 0,0-3-5 16,0 2 5-16,0 2-2 0,0-4-2 0,-6 4 0 0,6-1 0 0,-6-3 0 16,6 2 0-16,-7 2 3 0,1-4-3 0,-1 3 5 15,-6-3-1-15,7 3 1 0,-8-3-6 16,8 3 0-16,-7-3 5 0,6-4-5 0,-5 3-8 0,-1-3 10 16,-1 5 4-16,8-3 0 0,-7-2-1 0,0 4 0 0,0-4-1 15,0 0 0-15,6 0 0 0,-5 0-5 16,-2 0 5-16,2 0-5 0,-2 0 1 0,1 0 4 0,0 0 0 15,0-4-5-15,1 4 5 0,-2 0-5 0,1-2 5 0,7-3-1 16,-8 5-4-16,8-3 4 0,0-1-5 0,-1 1 5 16,0-1 0-16,1 4-5 0,0-4 4 0,6 0-4 0,0-3-4 15,0 4-2-15,-7-1-7 0,7 0-11 0,0-4-8 0,7 5-13 0,-7 0-12 16,6-1-10-16,-6-3-15 16,6 2-16-16,1-2-19 0,0 5 8 0,-1-6 15 0,7 4 15 0</inkml:trace>
  <inkml:trace contextRef="#ctx0" brushRef="#br0" timeOffset="191160.24">15110 6517 415 0,'0'-4'37'0,"0"4"-4"0,0 0 2 0,-6 0 1 0,6 0-5 0,-7 0-3 0,7 0-1 0,-7 0 1 15,7 0-5-15,-6 0 1 0,6 0-2 0,-6 0 0 16,-1 0 4-16,7 4-2 0,-7-4-1 0,1 3 0 0,6-3-3 15,-6 0 4-15,-1 0-2 16,7 0-1-16,-7 4 2 16,7 0-5-16,0-4 0 0,-6 0 2 0,6 0-1 0,-7 0 1 15,1 4-3-15,6-4-2 0,-6 0 1 0,6 7-2 16,0-11-2-16,-7 4 2 0,0 0-1 0,7 4-2 16,-6-4-1-16,6 0 0 0,0 0 1 0,0 0-4 0,0 0 0 15,0 0 2-15,0 0-1 0,0 0 0 0,0 0-1 0,0 0 0 16,0 0-5-16,0 0 0 0,0 0-1 15,0 0 3-15,0 0 1 0,0 4-5 0,0-4 5 0,0-4-5 0,0 4 0 16,6 0 0-16,-6 0 0 0,7 0 4 0,0 0-4 0,-1 0-1 16,0 0 1-16,1 0 0 0,6 0 2 0,-6 0 2 15,5 0-3-15,-5 0 2 0,6 0 0 0,0 0 0 0,0 0-1 16,0 0-2-16,1 0 2 0,4 0-5 0,-4 0 1 16,5 0 5-16,1 0-3 0,-8 0-2 0,8 0 0 15,-7 0 0-15,7 0 0 0,0 0 1 0,-8 0 4 0,2 0-4 16,-1 0 4-16,-1 0-3 0,2-4-2 0,-2 4 0 15,2-3 5-15,-1 3-2 0,-7 0 2 0,1 0-1 0,6-4-2 16,-13 4 2-16,6 0 0 0,0 0-5 16,-6 0 1-16,8 0 0 0,-8 0 0 0,0 0 1 0,0 0 0 15,0 0 0-15,0 0 0 0,0 0 0 0,0 0 5 0,0 0-5 16,0 0 5-16,0 0-6 0,-8 0 5 16,8 0 0-16,-6 0-3 0,0 0 2 0,-1 0-5 0,1 0 5 15,-7-4-4-15,6 4 4 0,-5 0-2 0,-2 0-2 0,1 0 2 16,0 0-2-16,7 0 4 0,-7 0-4 0,-1 0 0 0,2 0 4 15,-2 0-4-15,8 0 0 0,-7 0 0 0,0 0 0 0,0 0 1 16,7 0 0-16,-8 0 0 0,2 0 0 0,5 0 0 16,-6 0 5-16,6 0-1 15,-6 0-1-15,6 0-4 0,1 0 0 0,0 0 1 0,0 0 0 0,-2 0 0 0,8 0 0 16,-6 0 0-16,6 4 0 0,0-4 5 0,-6 0-1 16,6 0-5-16,0 0 1 0,0 4 4 0,0-4-4 0,0 0 4 15,0 0-5-15,0 0 0 0,-7 0 5 16,7 0-1-16,7 0 0 0,-14 0 0 0,7 0-1 0,7 0-4 0,-14 0 4 15,7 0 0-15,7 0-1 0,-7 0 0 0,6 0-5 16,0 0-2-16,2 0-8 0,-2 0-13 16,6 0-13-16,-5 0-16 0,6 0-24 0,0 0-27 0,-6 0-28 0,6-4 11 15,-7 0 16-15,0 0 14 0,2 4 8 16</inkml:trace>
  <inkml:trace contextRef="#ctx0" brushRef="#br0" timeOffset="194422.73">13031 7481 413 0,'0'0'47'0,"0"3"-2"0,0-3 3 0,0 0 0 0,0 0-1 16,0 0-5-16,0 0 0 0,0 0-4 0,0 0 0 0,0 0 4 15,0 4-3-15,0-8-1 0,0 4-1 0,0 4-3 16,0-8-2-16,-6 4-2 0,6 0-5 0,0 0-2 16,0-3-3-16,0 3-2 0,0-3-2 0,0-2-2 0,0 2 3 15,0-6-3-15,0 6-1 0,0-3-2 0,0 1-1 16,0-1-1-16,0-3-1 0,0 6-1 0,6-4-1 0,-6 7 0 16,6-7-1-16,2 3-1 0,-2 0 0 0,7 4-5 15,-6-4 4-15,6 4 0 0,-1 0 0 0,-4 0-1 16,4 0 0-16,2 0 0 0,-2 0 0 15,-5 0 0-15,6 8-1 0,0-8 0 0,-7 7 0 0,8-3 0 16,-8 3 0-16,0 5 0 0,1-1-2 0,0 3-2 16,6-2 5-16,-13 2-5 0,6 1 5 0,0 2-5 0,-6-2 5 0,0 3-4 15,0-3 2-15,7 0 2 0,-7 0-5 16,0-1 5-16,0 1-5 0,0-4 3 0,-7 0 0 0,14 0-2 0,-7-1 3 16,0 2 0-16,0-5 1 0,0 0-4 0,0-4 3 0,0-3 2 15,0 5-1-15,0-5 0 0,0 0-5 0,0 0 5 16,0 0-4-16,0-5-8 0,0-1 9 0,0 2 5 0,0-3-6 15,0-1 5-15,0-3-5 0,0 1 4 0,0-2-4 0,0-2 5 16,7-1-5 0,-1 1 5-16,-6-6-3 0,6 10-2 0,1-5 0 0,0 4 5 15,-1-3-2-15,7-1 1 0,-6 5-4 0,-1-2 4 16,1 1-4-16,5 5 4 0,-4-6-4 0,-2 7 4 0,7-4-5 0,-7 4 5 0,1 5-2 16,-1-3-3-16,1 0 3 0,-1 3-2 0,8 0 5 0,-8 3-1 15,0 0 0-15,1 2-5 0,0-2 5 0,-1 3 0 16,0 3-5-16,1-1 5 0,-1 2-5 0,1 1 5 15,0 0-5-15,-7 0 3 16,6 0 2-16,-6 3-4 0,0-3 4 0,0 4-4 0,0 0 4 0,6 0-4 0,-12-4 4 0,6 4-5 16,0-5 3-16,0 5 3 0,0-4-1 0,0-1-5 15,0 2 0-15,0-1 5 0,0-5-2 0,0 2-3 0,0 3 4 16,6-4-4-16,-6-3 4 0,0 3-5 0,8-2-1 16,-2 2-4-16,-6-7-2 0,6 0-6 0,0 3-2 0,1-3-1 15,6 3-7-15,-6-3-3 0,5-3-4 16,2 0-5-16,-1-4-1 0,0 2 0 0,0-2-6 0,0 0 3 0,6-1-2 15,-5-2 6-15,5-1 2 0,-6-4 4 0,0 4 4 0,7 0 4 16,-14-4 2-16,7 5 5 0,0-5 5 0,-6 3 5 16,-1 1 1-16,1-4 7 0,-7 9 6 0,7-5 5 15,-7-1 2 1,0 2 7-16,0 3 0 0,0-5 4 0,-7 5 5 0,7-3 0 0,-7 6 5 0,7-4-2 0,-6 5 4 16,6-5-2-1,-7 2-2-15,1 6 2 0,-1-8-1 0,0 8-1 16,7 0-3-16,-6-4-3 0,0 4-3 0,0 0-2 15,6 0-3-15,-8 4-4 0,2 4-4 0,6-8-1 0,-6 6 0 16,6 2 2-16,-7-5-14 0,7 9 9 0,0-2 4 16,0 1-6-16,0 0 4 0,0 0 0 0,0-4-3 0,0 8-3 15,0-5 4-15,0 5-5 0,0-4 4 0,0 1-5 16,7-1 5-16,-7-4-6 0,6 4 5 0,0 0-2 0,2-4-3 16,-2 4 5-16,0-3-1 0,7-5-4 0,0 1 4 15,-6 3-5-15,6-4 5 0,-6-3-5 0,5 5 5 0,2-5-5 16,-2 0 4-16,1-5-4 0,1 2 5 0,-2 0-5 0,-5-1 5 15,6-3-5-15,0-1 5 0,-6 1-5 16,6 0 5-16,-7-4-5 0,0-4 5 0,1 5-5 0,0-2 4 0,-7 1-4 16,6 0 4-16,-6-4-4 0,0 1 0 0,0 2 5 15,0 2-5-15,-6-5 0 0,-1 1 1 0,0 3 4 16,7 0-5-16,-12 0 5 0,5 0-5 0,1 2 5 0,-1 3-1 16,-6-5-4-16,0 3 4 0,6 4 0 0,-5 1-4 15,5-1 4-15,-6 1-5 0,0 3 1 0,7 0 4 16,-8 0-4-16,8 0-1 0,-7 0 1 0,6 3 0 15,-6 1 0-15,7 3 0 0,-1-2 4 0,0 6-4 16,1-5 0-16,0 2 4 0,6 4-2 0,-6-6-5 0,6 5-3 0,0-3-10 16,0-1-2-16,0 0-13 0,0-3-4 0,0 3-12 0,6-7-12 15,-6 4-11-15,6 0-12 0,-6-4-15 16,13 3-16-16,-6-3 4 0,-1 0 13 0,7 0 14 0</inkml:trace>
  <inkml:trace contextRef="#ctx0" brushRef="#br0" timeOffset="194937.94">14074 7478 414 0,'0'0'70'0,"0"0"-3"0,0-8-2 0,0 8-4 15,0 0 1-15,0 0-9 0,0 3 0 0,0 2-4 16,0-5-1-16,0 3-5 0,-7 0-5 0,7 5-8 0,0 7 1 16,-6-5-8-16,6-3-3 0,0 5 2 15,0-2-6-15,0 1 2 0,0 4-4 0,-6-5-4 0,6 5 3 16,0 1-6-16,0-9 4 0,6 8-5 0,-6-5 3 0,0 9-6 15,0-5 5-15,0-3-3 0,0 0-3 0,0 0 4 0,0 0-5 16,6-4 4-16,-6 1-5 0,0-5 5 0,7 6-5 16,-7-6 2-16,0-3 2 0,0 0 0 0,0 3-5 15,0-3 5-15,0 0-6 0,0-3 5 0,7 3-2 16,-7-3-3-16,0-6 5 0,0 6 0 0,6-5-5 0,-6-3 5 16,6 4-5-16,-6-7 5 0,0 3-5 0,8-8 2 0,-8 5 1 15,0-1 2-15,6 1-3 0,-6-2 2 0,6-2-5 16,-6 4 5-16,7-1-4 0,-7 0 4 0,6 5-4 0,-6 2 4 15,7-6-4-15,-1 7 4 0,1-1-4 0,-1 1 4 0,0-1-5 16,8 8 5-16,-8-3-4 0,8 3 4 0,-2-3 0 16,1 6-2-16,-6-3 1 15,12 3-3-15,-12 1 4 0,6 3-5 0,0 5 5 0,0-2-5 0,-6-3 5 0,5 5-4 16,2 2 5-16,-8 1-6 0,0-1 6 0,1 1-6 0,0 4 3 16,-1-8 0-1,-6 3 2-15,0 1-5 0,0 3 6 0,0-3-5 0,7-1 0 0,-14 1 5 16,14-1-5-16,-14-3 5 0,7 1-3 15,0 2-2-15,0-2 5 0,-6-5-5 0,6 0 4 0,-7 4-4 16,7-4 4-16,-7 1-5 0,1-2 5 0,6-2-5 0,-6 0 5 16,0 0-6-16,-2-4 1 0,8 3 0 0,0-3 3 0,0 0-11 0,0 0-9 15,-6 0-11-15,6-3-16 16,0-5-21-16,0 1-19 0,0 4-26 0,6-8-18 0,-12 3 7 16,6-3 15-16,6 1 15 0</inkml:trace>
  <inkml:trace contextRef="#ctx0" brushRef="#br0" timeOffset="195606.18">14856 7393 418 0,'0'-4'65'15,"0"1"0"-15,0-1-2 0,0 0-2 0,0 8-1 0,0-4-10 16,0 0-4-16,0-4 0 0,0 4-4 0,0 0-1 16,0 4 0-16,0 0-5 0,0-4-4 0,0 3-3 15,0 1-4-15,0 3-2 0,0 0-3 0,0 1-2 16,0-1-2-16,0 3-3 0,0 5 0 0,0-7-1 0,0 7-2 16,0-1-1-16,0 1-5 0,0 0 4 0,0 3-6 15,0 0 1-15,0 0-1 0,0 1 0 0,0-1 4 16,0 5-5-16,0-9 4 0,0 4-3 0,0 0 1 0,-7-3-1 15,7 3-3-15,0-3 5 0,0-1-4 0,0 1 4 0,0 0-5 16,0-7 4-16,0 2-1 0,7 5-4 0,-7-8 4 16,7 4-4-16,-1-8 4 0,7 5 0 0,0-1-4 15,-6 1 4-15,5-5-3 0,8 1-2 0,-7 0 4 0,7-4-5 0,0 3 5 16,-1-3-1-16,-6 0-1 0,6 0-3 16,-5-3-8-16,-2 3-3 0,2-8-7 0,-2 5-11 0,-5-5-4 0,0 1-14 15,-1-1-12-15,-6-2-7 0,0-1-11 0,0 0-18 16,0-3-12-16,-6 2 0 0,-1-2 13 0,7 2 14 15</inkml:trace>
  <inkml:trace contextRef="#ctx0" brushRef="#br0" timeOffset="195799.31">14849 7590 445 0,'7'4'49'0,"-7"-8"1"0,0 4-4 0,7 0-3 15,-7 0-6-15,12-3-11 0,-5 3-2 0,-1 0-2 16,8 0-5-16,-2 0-4 0,2 0-4 0,-2 0-9 16,8 0-3-16,-7-5-11 0,7 5-7 0,0 0-8 0,-1-3-6 15,-6 3-5-15,6-3-8 0,1-1-11 16,-7 4-6-16</inkml:trace>
  <inkml:trace contextRef="#ctx0" brushRef="#br0" timeOffset="196269.09">15234 7565 425 0,'6'3'45'0,"-6"1"3"0,7 0-4 0,-7-1 2 0,6 5-1 0,1-5-5 0,6 4-5 15,-7 1-1-15,1-5 0 16,0 2-3-16,-1-2-2 0,7 5-3 0,-6-8-3 0,6 0-2 0,-7 4-3 0,7-4 1 16,0 3 1-16,-7-6-1 0,8 3-2 15,-1 0-2-15,-7 0-1 0,7 0-3 0,0 0-3 0,-7-8 4 16,8 4-3-16,-1-4 0 0,-6 2-1 0,5-2 0 0,-5-4-1 15,-1 6 3-15,8-5-2 0,-14-4-2 0,6 4 2 16,-6 4 2-16,6-4 0 0,-6 0-2 0,0 0 0 16,0 4 0-16,-6-1-1 0,6-3 0 0,-6 4 0 15,-1-1 0-15,0 2-1 0,1 1-2 0,-1-1 0 0,1-3 0 16,-7 9 2-16,6 0 1 0,-5 0-5 0,4-3 4 16,-4 3-1-16,5 3 0 0,-6-3-1 0,0 9-2 0,1-6-2 15,4 5 4-15,-4-2-1 0,-2 2 0 0,8-1 0 16,0 8-5-16,-7 0 5 0,6-4-5 0,0 3 0 0,1 4 5 0,0-3-2 0,6 0-3 15,-7-1 1-15,7 4 4 0,0 2-2 16,0-6-3-16,0 1 5 0,0-1-2 0,7 1-3 16,-7-4 5-16,0 3-5 0,6 1 4 0,-6-1-4 0,6-5 4 15,1 0-4-15,0-1 2 0,6 4-2 0,-1-5 5 16,-5 3-5-16,6-2 0 0,-7-1 5 16,8-3-5-16,-1-4 0 0,0 7 4 0,6-4-3 0,-5-3-2 15,5 0 2-15,-6 0 1 0,6 0-5 0,1 0 0 0,0 0-7 16,-1 0-7-16,-6 0-7 0,6-3-8 0,1 3-11 15,-6-7-8-15,-2 3-9 0,1-3-10 0,1-4-17 0,-2 4-24 16,-5-8 1-16,6 3 10 0,-7-1 13 0</inkml:trace>
  <inkml:trace contextRef="#ctx0" brushRef="#br0" timeOffset="196681.22">15735 7514 428 0,'0'3'67'0,"0"-3"-3"16,8 0 1-16,-8 0-6 0,0-3-2 0,6 3-6 15,0 0-4-15,-6 0 1 0,6 3-5 0,1 1-6 0,0-4 1 0,-1 3-8 16,7 5 1-16,-6-4-4 0,6 3-3 16,-7 0-2-16,0 4-3 0,8-4-2 0,-8 4-2 0,7 0-1 0,-6 1-6 15,6-1 3-15,-7 0-1 0,1 3-1 0,0-3-1 16,-1 0-5-16,-6 0 4 0,6 4-3 0,-6-1-3 15,7-3 4-15,-7-4 0 0,0 4-1 0,0 0-4 16,0-2 0-16,-7 0 4 0,1-1-5 0,6 0 0 0,-6-4 5 16,-1-1-5-16,7-3 5 0,-7 4-4 0,1-4-1 15,0 0 0-15,-1 0 1 0,7 0 4 0,-7-4 0 0,7 1-1 16,-6-5 0-16,6 4-1 0,0-4 0 0,0 2 0 16,-7-6 0-16,7 1 0 0,0-3-5 0,7 2 1 15,-7-2 4-15,6-1-2 0,1 5-2 0,0-9 4 0,-1 5-2 16,0 3-3-16,8-4 5 0,-8 0-4 0,7 1 0 0,-6 3 0 15,6-4 0-15,-1 8 5 0,-5-4-5 0,6 0 2 16,1 0 2-16,-8 4-1 0,7-1 0 0,-7 1-2 16,1 3-5-16,6-2-3 0,-7 6-13 0,-6-5-8 0,0 5-10 15,0 0-14-15,6 0-20 0,-6 0-12 0,-6 0-13 16,6 5-19-16,-6-5-1 0,0 3 15 0,-1 0 11 16</inkml:trace>
  <inkml:trace contextRef="#ctx0" brushRef="#br0" timeOffset="198062.77">16302 7587 438 0,'0'-5'50'0,"0"5"2"0,-6 0-4 0,6 0 1 16,-6 5-3-16,6-10-8 0,0 10-1 0,0-2-2 15,-7 1-1-15,7-1-3 0,0 2 0 0,0 1 1 0,0-1-3 16,0 2-1-16,-7 4 0 0,7 0-2 0,0-4-6 0,-6 4-2 0,6-4 3 0,0 4-6 16,0 0 1-16,0 0-3 15,0 0 0-15,0 4-1 0,0-4-2 0,0 1-1 0,0-3 0 0,0 3-2 0,0 3 2 16,0-5-3-16,0 2-1 16,0-5-1-16,0 3 0 0,0-2 0 0,0-4 0 15,0 3-1-15,0-3 0 0,0-4 1 0,0 3-2 0,0-3 1 16,0 0-1-16,0 0 0 0,0 0 2 0,0-3-3 15,0-5 1-15,0 1-1 0,0-1 1 0,0-2 1 0,0 3-2 16,0-8-1-16,0 1 2 0,0-6-2 0,0 2 0 16,0 0 2-16,0-1-3 0,0 2 1 0,0-5 2 15,0 3 0-15,0 2-3 0,0-3 1 0,6 6 0 16,1-1 0-16,-7 1 0 0,7 2 1 0,-1 2 2 0,0 3-1 16,1-1 0-16,6 1 0 0,-6 0 0 0,-1 7 0 0,0-4-3 0,8 4 1 0,-8-3 2 0,0 6-3 15,8 1 3-15,-1-1 0 0,-7 4-5 0,8 5 1 16,-2-5 2-1,2 0 2-15,-8 8 0 0,7-8 0 0,-7 8 0 0,1 0 0 0,0-1-1 16,-1 1 0-16,0-1 0 0,2-2 0 0,-8 2 0 0,0 1-1 0,0-4 1 16,0 3-3-1,0-7-2-15,6 4 1 0,-6-3 0 0,-6 0 1 0,6-4 5 16,0 2-1-16,0-6 0 0,0 3-4 0,0-3 0 0,0 0 4 0,0 0 0 0,-8 0-4 0,8-3 0 0,0 0 0 31,-6 0 0-31,6-1 0 0,-6-4 1 0,6 0 0 0,0 5-1 0,-7-8 1 0,7-1 2 0,0 2 2 0,0-1 0 31,0 0-1-31,7 0 0 0,-7-4 0 0,6 5 0 0,0-1 0 16,2 0-1-16,-2 0 0 0,0 3 0 0,7 4 0 16,0-7 0-16,0 4 0 0,1 7-1 0,-2-4 0 15,2 1 0-15,-2 3 0 0,1-4 0 0,1 8 0 0,-2-4 0 16,2 0-2-16,-2 7 1 0,1 0-10 0,-6-4 13 16,0 5 0-16,5 4-4 0,-5-6 0 0,-7 6 0 0,7 3 1 15,-1-5-1-15,-6 2 1 0,6-2 0 0,-6 5 2 16,0-4 2-16,0 4 0 0,0-8-1 0,0 7 0 15,7-3 0-15,-7-2 0 0,0-3-1 0,0 5-4 0,-7 1 3 0,14-5-2 16,-7 3 0-16,0-2 0 0,0 3 0 16,7-4 0-16,-7-4 1 0,0 5-2 0,0-1 0 0,0-7-7 15,6 8-4-15,-6-8-11 0,-6 0-3 0,6 0-10 0,0 0-15 16,0 0-9-16,0 0-5 0,0-4-13 0,0 0-15 16,0-3-17-16,0-1 3 0,0 2 12 0</inkml:trace>
  <inkml:trace contextRef="#ctx0" brushRef="#br0" timeOffset="198353.46">16935 7510 404 0,'0'-3'58'0,"-7"10"-1"0,7-7-1 0,0 3 0 15,-7-3 0-15,7 7-9 0,0 1-3 0,0 3-4 16,0-4-1-16,0 0-3 0,7 8-3 0,-14-5-3 0,7 5-3 15,7-4-5-15,-7 5 2 0,0-5-5 0,0-1-4 0,7 2-1 16,-7-2-2-16,0 5-1 0,0-4 3 0,6-1-1 16,-6-2-2-16,0 3-1 0,0-4-6 0,0-3 0 15,6 8 1-15,-12-8 1 0,12 2-6 0,-6-3-5 0,0 2-2 16,0-2-8-16,0-3-3 0,0 0-12 0,0 0-2 16,0-3-7-16,0-2-4 0,0-1-5 0,0-1-4 0,0-5 0 15,0-3-10-15,-6 0 13 0,6 1 1 0,0-4 1 0,0 0 2 16,0 0 2-16,0-1-1 0,-6 0 7 15,6-2 5-15</inkml:trace>
  <inkml:trace contextRef="#ctx0" brushRef="#br0" timeOffset="198588.77">16935 7389 412 0,'0'-11'32'0,"-7"-4"-1"0,7 9 5 0,0-6 1 0,-7 5 1 0,7 0-3 0,-6-1-5 0,6 5 2 16,0-6-2-16,0 6-2 0,-7-3-3 16,7 1-5-16,0 5 2 0,0-3-3 0,0-1-4 0,0 4-3 15,0 0-2-15,7 0-2 0,-7 0-5 0,0 0-9 0,0 0-6 16,0 0-9-16,0 0-8 0,6 4-8 0,-6-1-8 15,7 2-13-15,-7-3-19 0,7 2-13 0,-1-1 7 0</inkml:trace>
  <inkml:trace contextRef="#ctx0" brushRef="#br0" timeOffset="199053.9">17306 7576 427 0,'0'6'60'16,"0"-1"0"-16,0-2-1 0,0 4-2 0,0-2-3 0,0 1-8 0,0 6 0 16,0-1-5-16,0-4-3 0,0 0-1 15,0 5-2-15,0-2-3 0,0 1-7 0,6 0 0 0,-6 0-1 0,0 4-2 16,0-4-3-16,0 0-2 0,0 4-1 0,0-4-2 0,0 0-1 15,0 0-2-15,0-4-1 0,0 0-2 16,0 4-1-16,0-3 1 0,0-2-2 0,0-2 0 0,0-4-1 16,0 4 0-16,0-4 2 0,0 4-4 0,0-4-2 0,0 0 2 15,0-4 1-15,-6 4-1 0,6-4-1 0,0 0 0 16,0 1-2-16,0-4 2 0,-6 0 0 0,6-5 0 0,0 2-3 0,0-5 1 16,0 0 4-16,-7-3 0 0,7-1-3 0,0-2-2 15,0 2 2-15,0 5 2 0,0-8-2 16,0 4-2-16,0-1 4 0,0 1 0 0,0 3-1 0,0 0 0 0,0 4 0 15,7-3 0-15,-7 6 0 0,6-6 0 0,0 11-1 0,1-9 0 16,0 9 0-16,5-1 1 0,-5 0-1 0,6 4 0 16,-6 0-1-16,5 0 1 0,2 0-1 15,-2 4 1-15,2 0-1 0,-1 7 1 0,0-4-1 0,0 4 1 0,-1 0 0 16,2 3-1-16,-1 1 0 0,0 3 0 0,0-3 0 0,-7 4 0 16,8-4 1-16,-8-1-1 15,0 1 0-15,1-1 1 0,-7 4 0 0,7-4-1 0,-7-2 0 16,0 2 0-16,0 2-3 0,0-3 4 0,0-1 0 0,0 3-1 0,0-5 0 15,0-2-4-15,0 3 0 0,0-4 0 0,0 0 2 0,-7 1-2 16,7-5-2-16,-7 5-7 16,7-8-7-16,-6 3-9 0,6-3-6 0,-6 4-12 0,-1-4-12 0,7-4-11 0,-7 4-15 15,7-3-15-15,-6-1-16 0,6 0 4 0,0-3 11 16,-6 3 13-16</inkml:trace>
  <inkml:trace contextRef="#ctx0" brushRef="#br0" timeOffset="200209.36">17977 7664 430 0,'0'-4'58'0,"6"4"-2"0,-6 0-1 16,0-3 0-16,0-1-2 0,0 0-12 0,0-3-2 15,0 3 1-15,0 1-3 16,-6-4-3-16,6 3-4 0,-6-4-2 0,-1 0-2 0,1 2-3 0,-1-2 0 0,-6 1-1 16,1 2-1-1,-2-1-1-15,1 2-5 0,-7 0 0 0,8 4 0 16,-2-3-2-16,-6-1 0 0,8 4-1 0,-8 0-2 0,7 4 1 0,-7-4-1 0,8 0 1 0,-8 0 0 0,7 0-2 16,0 3-1-16,0 1 0 0,7 3-1 15,-8 1-1-15,8-1-1 16,-1 4-1-16,1 0 0 0,6 4-1 0,0-4-1 0,0 4 1 15,-7-5 0-15,14 1-1 0,-7 4 0 0,0 0 0 0,6-5-3 16,-6 1-1-16,13 0 4 0,-13 1 0 16,14-6 0-16,-8 6-1 0,7-1 1 0,-6-4-5 0,5 0 0 15,1-3 1-15,7 0-1 0,-6 0 1 0,-2-1 5 0,8-3-1 0,-7 4 0 0,-1-8-4 0,2 4 0 16,-2-3 0 0,2-5 3-16,-1 1 2 0,-7 0 0 0,8 0-3 15,-8-1-2-15,0-4 0 0,2 3 0 0,-2-3 1 16,-6 1 4-16,0 0-4 0,0-1 4 0,6 6-5 0,-6-5 4 15,-6 3 1-15,6-3-5 0,0 4 4 0,0 0-4 16,0-1 0-16,0 5 1 0,-6-4 3 0,6 7-3 0,-8-4 4 16,8 4-5-16,0 0 5 0,-6-3-5 0,6 3 4 0,-6 0 0 15,6 3-4-15,0-3 4 0,-7 4-4 16,7-1 0-16,0 1 4 0,0-1-4 0,-7 5 4 0,7-1-4 16,0 4 4-16,7 4-2 0,-7-4 2 0,0 0 0 0,7-1-5 15,-7 5 5-15,6-3-5 0,0-2 2 0,2 1 3 16,-2 1-5-16,6-2 0 0,-5-3 5 0,0 5-4 0,-1-5 0 15,7 0 0-15,1-4 4 0,-8 1 0 0,6 0-4 16,-4-4 4-16,4 0 0 0,1 0-5 0,-6 0 5 0,6 0-4 16,-1-8 4-16,2 5 0 0,-1-4-4 0,-6 3 4 15,6-3-5-15,-1-4 3 0,2-3-2 0,-8-1 4 0,0-3-2 16,1-5 1-16,-7 1 1 0,7 0-4 16,-1-3 4-16,-6-4-4 0,0-1 4 0,0 1-4 0,0-4 4 15,0 4-5-15,0-4 5 0,0 4-4 0,0 3 0 0,0-3 4 16,-6 3 1-16,6 4-1 0,0-1 0 15,-7 5 0-15,7 0-2 0,0 4 2 0,-7-1-2 0,7 3-3 16,-6 2 1-16,6 2 5 0,-6 1-5 0,6 0 5 0,-7 3-6 0,7 1 5 16,-7 3-5-16,7 0 5 0,0 0-5 15,-6 3 1-15,6 1 5 0,-6 3-5 0,6 0 4 0,0 4-4 0,0-4 0 16,0 8 0-16,6-1 1 0,-6 5-1 0,0-1 1 16,0 5 4-16,6-1 0 0,1 0 0 0,-7 0 0 0,7 0-5 15,-1-1 4-15,0 4-4 0,8 2 4 0,-8-5-4 16,1 4 4-16,-1-5 0 0,1 4-5 15,6-5 5-15,-7 6-5 0,0-5 5 0,2-3 0 0,-2 1-1 0,0-2 1 16,1-2-5-16,-1 0 0 0,7-3 5 0,-6-2-4 16,-1 5 0-16,1-7 4 0,6-1-4 0,0 0 0 15,-6 0 0-15,5-3 5 0,-5 0-5 0,6-1 0 16,0 1 0-16,1-8 5 0,-2 4 0 0,1-3-1 0,-6-1 0 0,6 0 0 16,-1-7 0-16,2 8-5 0,-1-4 5 0,-6 3-1 15,5-4-4-15,1 0 5 0,-6-1-1 16,0-3 1-16,5 1-1 0,-5 0 0 0,0 4 0 0,-1-4 1 15,-6-4-1-15,6 4-4 0,-6 0 0 0,7 0 5 0,-7 4-2 0,0 0-2 16,0-4 4-16,0 3-2 0,0 0 2 0,0 2-4 16,0 1 4-16,0 2 0 0,-7-1-2 15,7 1 0-15,0 3-2 0,0-5 4 0,0 5-5 0,-6 0 5 0,6 0-5 0,0 0 5 16,-6 5-5-16,6-2 5 0,0 1-4 0,0 4 4 16,0-5 0-16,0 5-5 0,0-1 5 0,0 4-5 15,0 0 5-15,0 0-2 0,0 0 2 0,0-1-2 0,0-2-3 16,0 3 5-16,0-1 0 15,0 2-5-15,6-1 5 0,-6-4 0 0,6 5-1 0,-6-2-4 16,7 1 5-16,0-3-5 0,-1-1 0 0,1 4 5 16,-1-4-5-16,8 1 4 0,-8-1-4 0,0 0 2 0,7-4 2 0,0-3-1 15,-6 4-1-15,6-4-5 0,0 0-1 0,-1 0-7 0,2-4-3 16,-8 4-8-16,7-6-12 0,-6 2-6 0,0-3-12 0,-1-1-12 16,0-3-5-16,1 1-13 0,-7-2-18 0,7-5-9 15,-7 1 5-15,0-6 14 0</inkml:trace>
  <inkml:trace contextRef="#ctx0" brushRef="#br0" timeOffset="200606.45">18615 7286 434 0,'-6'-4'71'0,"6"4"-1"0,-6 0-1 0,6 0-6 0,0-3-4 16,0 6-10-16,0-3-4 0,0-3-2 0,-6 3-5 0,6 0-4 15,0 0-4-15,0 0-4 0,-8 0-2 0,8 0-3 16,0 0-2-16,0 0-2 0,0 3-2 0,0 1-2 0,0 0-2 16,0 0-1-16,0-1-1 0,0 4-3 0,0 0 2 15,0 2-1-15,8-2-1 16,-8-3-1-16,0 3 0 0,0-5 0 0,6 7-1 16,0-6 0-16,-6 2-1 0,6-2-2 0,1 0 0 0,-7 1 2 0,7-4 0 0,-1 0-2 0,7 4 0 15,-13-4 2-15,7-4-2 0,0 4 0 0,-1-4 0 16,-6 1-2-16,6 0 2 15,-6-2 0-15,6 2 1 0,-6-6 0 0,0 7 0 16,-6-5 0-16,6-1 1 0,0 5 0 0,0-6 0 0,0 6-1 0,0-1 2 0,-6-3-2 16,6 4-2-16,-6 3 0 15,-1-4 2-15,0 4 1 0,1-4 0 0,6 4-3 16,-13 0 0-16,6 0-1 0,0 0-1 0,1 4-1 0,0 0-6 16,0-1-2-16,-2 4-7 0,8-3-7 0,-6 3-7 0,0 1-8 15,-1 0-7-15,1-1-13 0,-1 4-4 0,7-8-9 0,-7 5-12 0,7-5-12 0,-6 5-11 16,6-5 8-16,0 5 15 0</inkml:trace>
  <inkml:trace contextRef="#ctx0" brushRef="#br0" timeOffset="200916.75">18108 7429 431 0,'0'0'59'0,"0"0"3"0,0 0-5 0,0 0 0 15,6 0-4-15,1 0-11 0,-1 0-4 0,0 0-4 0,8 0-3 16,-8 0-3-16,7 0-3 0,7 0-3 0,-7 3-2 15,0-3-3-15,-1-3-2 0,2-1-1 0,-1 4-2 16,0-3-1-16,0-1-2 0,0 1-1 0,-6 3-3 0,5-4-5 16,-5-4-4-16,6 8-6 0,-7-3-13 0,1-1-15 15,-1 4-16-15,1-3-18 0,0-1-33 0,-7-3-11 16,0 3 13-16,6-3 16 0</inkml:trace>
  <inkml:trace contextRef="#ctx0" brushRef="#br0" timeOffset="205591.29">19078 7553 402 0,'0'-7'38'0,"0"4"2"0,0-1-1 16,0 1-4-16,0-5 4 0,-6 4-10 0,-1 1-4 0,1-1 0 15,6-3-3-15,-6 4 3 0,-2-1-7 0,2 0 2 16,6 0-1-16,-6 4 0 0,-1-3-4 0,1-1-1 0,6 0 0 15,-7 4-3-15,1 0-1 0,6-3-1 0,-7 3-1 16,1 3-2-16,6-3-2 0,0 0 1 0,-7 0-1 0,7 0 0 16,0 0 0-16,0 0-3 0,0 0 2 0,0 0-1 15,0 0 0-15,0-3-2 0,0 3 0 0,0 3-3 16,0-3 3-16,0 0-5 0,0 4-3 0,0-4-5 0,0 4-5 16,0-4-6-16,0 0-7 0,0 3-7 0,0-6-10 15,0 3-3-15,0 3-15 0,0-3-10 0,0-3-8 16</inkml:trace>
  <inkml:trace contextRef="#ctx0" brushRef="#br0" timeOffset="206876.2">18811 7521 406 0,'0'0'53'0,"0"0"-2"0,0 0 1 0,0-4-4 15,0 4 3-15,0 0-10 0,0 0 0 0,0 0-2 16,0 0-5-16,-7 4 4 0,7-1-2 0,0 1-6 0,0-4 0 0,0 4 1 16,0 0-2-16,-6-1-2 0,6 4-3 15,0 0-5-15,-6 1 1 0,12-4-2 0,-6 3-2 0,-6 0-1 16,6 4-1-16,0 4 1 0,-7-4-2 0,7 1-4 0,0-5 0 16,0 0 1-16,0 4-1 0,-6 0-1 0,6-1-1 15,-7-2 0-15,7 3-1 0,0-4-1 0,0-4 1 0,0 9-2 0,-7-9 0 16,7 5-1-16,0-5 0 0,0 1-4 15,0 0 0-15,7-4 4 0,-7 0-4 0,-7 3 5 16,7-3-1-16,0 0-5 0,0 0 3 0,0-3 2 16,0 3-5-16,0 0 1 0,-6-8 4 0,6 5-5 0,0-5 5 0,0 5-5 0,0-4 4 15,0-4 1-15,0 3-5 0,0-3 4 16,0 4-4-16,0-4 0 16,0 0 0-16,6 4 0 0,-6 0 5 0,7-4-5 0,0 0 5 0,-7 3-4 15,6 0 3-15,1-2-4 0,-1-1 0 0,0 3 1 16,1-3 1-16,0 4 3 0,-1 0 0 0,0 0-1 15,2 3 0-15,-2-4-1 0,0 5-3 0,1-1 0 0,-1 4 4 16,1-3-1-16,-1 6-3 0,7-6 0 0,-7 3 0 0,8 7 0 16,-8-4 5-16,8 1-3 0,-8 4 3 0,1-1-5 15,-1 3 0-15,0-2 0 0,1 3 1 0,6-1 1 0,-7 5-1 0,-6-7 0 16,7 3 0-16,0-3 0 0,-7 3 4 0,6-4-4 0,1 4 0 16,-7 0 0-16,0-4 4 15,0 4-4-15,6-4-1 0,-6 1 0 0,0-2 0 0,7 2 1 0,-1-4-1 0,-6-1 0 16,0 1-1-16,7 0 2 0,-1-4-4 0,-6 3-2 0,14-3 1 15,-8 4-1-15,0-4-2 0,7 4 1 0,0-4-3 16,0 0 0-16,1 3-1 16,-2-3 1-16,2 0 0 0,5-3 1 0,-13-5 1 0,14 5 3 0,-6-1-1 0,-2-3 0 15,1 0 1-15,0-1 3 16,0 1-2-16,-7-4 0 0,8 0 4 0,-8 0-3 0,8 0 1 0,-8 0 3 0,0 1-2 16,1-2 1-16,-7 4 1 0,6-3 1 0,-6 1 0 15,0-1 3-15,0 3-5 0,0 1 2 0,-6-1 0 16,6 1 1-16,-7 0 0 0,1-4 0 15,-8 4 1-15,8 0 2 0,-6 3 1 0,-2 4 0 16,1-7-1-16,0 3 0 0,0 0 0 0,1 4 0 16,-2 0 1-16,-6 0-1 0,14 0-3 0,-7 0-1 0,0 0 2 15,0 4 1-15,0 0-3 0,6 3 2 0,-6-3-1 0,7-1-2 16,-1 8 0-16,1-3 2 0,-1-1 0 0,7 3-3 16,-6-2 2-16,6 3 2 0,0-4 0 0,0 1 0 15,0-1-3-15,0 1-1 0,6-5 0 0,1 5 2 0,-1-5 1 0,1 5-4 16,-1-8 1-16,1 4 1 0,-1-4-2 0,8 3 3 0,-8-3 0 15,7 4 1-15,0-8-2 0,-7 1 2 0,7 3-3 16,-6-4 3-16,6 4-3 0,-7-4 3 0,8 4 0 0,-8-7-2 0,0-1 2 0,1 5-3 16,0-2-2-1,-7 2 5-15,0 3 0 0,6 0-3 0,-6 0-1 16,0-4 2-16,0 1 2 0,0 6 0 0,0 4-3 0,0-2 0 0,-6-2 2 0,6-3 2 0,6 3 0 0,-12 2-1 16,6 2 0-16,0 4-1 0,0 0 1 15,-7 0 0 1,7 0 0-16,0-1 0 0,0 9-5 0,0-1 0 0,0-3 5 0,0 8 0 0,-7-9-5 0,14 8 1 0,-14-4 4 15,14 0-4 1,-7 0 0-16,0 1 0 0,7-1 5 16,-7 1-5-16,6-6 0 0,1 3 1 0,-7 3 4 0,6-5-1 15,-6-3 0-15,6 3 0 0,-6 1-4 0,0 0 4 0,0-5-2 16,0 1-3-16,0 1 5 0,0-1-4 0,-6-3 3 0,6 2-4 16,0-6 1-16,-6 3-1 0,-1-7 5 0,1 4-5 15,-8 0 1-15,8-4-2 0,-6 2 3 0,-2-2-1 0,1 0 3 0,0 0-3 0,0 5 1 0,-7-5-1 16,8 0 1-1,-2 0 0-15,1 0 2 0,7 0-2 16,-7-5 0-16,0 5 0 0,-1-2 1 0,8-6 0 0,0 4 0 16,-1-3 2-16,1 3-3 0,-1-8 1 0,7 6-1 0,-6-1 1 15,6-5-1-15,0 1 1 0,0 1 2 16,6-2-3-16,-6 2 1 0,7-1 0 0,-1 0 1 0,7 0-1 16,-7-3 0-16,8 2 2 0,5 1-4 0,-6-3 2 0,7 3 0 15,-1-1-1-15,1-1 0 0,6 1-2 0,1 1-1 16,-9-4-8-16,9 4-6 0,-1 0-8 0,0 0-8 0,-7-3-15 15,1 3-14-15,6 0-11 0,-6 3-14 0,-7-2-23 0,7-2 0 16,-2 5 11-16,-4-4 15 0</inkml:trace>
  <inkml:trace contextRef="#ctx0" brushRef="#br0" timeOffset="208846.58">12106 9099 417 0,'-13'4'44'0,"6"-8"-1"0,7 4 4 0,-12 4-1 0,12-4-1 16,-6 0-8-16,6 0 1 0,-8 0-2 0,8 0 3 16,0-4-3-16,-6 4 2 0,6 0-4 0,0 4 0 0,0-4-4 15,-6 4 2-15,6-4-2 0,0 0 2 0,0 4-3 16,0-4-3-16,0 0-5 0,0 0 1 0,0 3-7 0,0-6 2 16,0 10-2-16,0-11-1 0,6 8-2 0,0 4-1 15,2-8-1-15,-2 0-1 0,6 2-1 0,-5 3-1 16,13-5-1-16,0 3-1 0,-1-3 0 0,7 0-1 0,-6 0 0 15,6 0-3-15,6 4-3 0,-5-4 1 0,-2 4 2 16,8-4 2-16,-8 0 0 0,2 0-1 0,-1 0 0 16,-6 0 0-16,-1 0-1 0,1 0 0 0,-8 0-1 0,2-4-1 15,-2 0-6-15,-4 8-1 0,-2-8-6 0,0 8-6 16,-6-8-6-16,0 1-6 0,0 3-12 0,-6 0-9 16,0 0-7-16,-8 0-5 0,8 0-7 0,-8-5-14 0,2 5-9 0,-1-2-11 15,-1 2 7-15,2 2 8 0</inkml:trace>
  <inkml:trace contextRef="#ctx0" brushRef="#br0" timeOffset="209132.83">12204 9283 448 0,'0'3'56'0,"0"-3"4"0,0 7-5 16,0-7 1-16,0 0-4 0,0 0-7 0,0 0 0 15,6 0-4-15,-6 4 1 0,0-4-4 16,7 5-1-16,0-5-3 0,-1-5 1 0,0 13-4 0,8-11-3 0,-8 9-3 16,7-6-3-16,-7 4-2 0,14-4-3 0,-7-4-2 15,0 8-1-15,7-4-1 0,-1 0-2 0,1 0-2 16,-1 0-5-16,1 4 0 0,6-4 2 0,-6 0 1 0,5 0-1 16,-5 8-5-16,6-8 4 0,0 0-5 0,-7 3 0 15,8 1 0-15,-7-4 0 0,-1 0 0 0,0 0 4 16,1-4-1-16,-7 8-2 0,7-4-6 0,-8 0-7 0,-4 0-8 15,-2 0-14-15,-6-4-11 0,0 1-24 0,0 3-15 16,0 0-28-16,-6 0-18 0,-2 0 1 0,-4 0 24 16,5 0 13-16</inkml:trace>
  <inkml:trace contextRef="#ctx0" brushRef="#br0" timeOffset="-209560.14">13155 8957 438 0,'-13'-4'59'0,"7"4"2"0,0 4-3 16,-2-4-1-16,2 0-1 0,-6 0-5 0,4 0-4 0,2 0 1 16,-7 0-3-16,0 4-4 0,6-1-5 0,-5-3-1 0,-2 7-2 15,8-2-5-15,-7 1-6 0,6-2 2 16,-6 3-3-16,7 1-2 0,0-1-2 0,-8 4-3 15,8-4-1-15,0 1-6 0,-2 3 4 0,2 0-2 0,0 0 0 16,-1 4-2-16,1-5-1 0,-1 1 0 0,0 4-1 0,1-5 0 0,6 6-1 16,-6-2-1-16,6 2-2 0,-6-2 0 0,6 1 2 15,0 0-1-15,0-1 0 0,6 1 0 0,-6 2 0 16,6-2-1 0,0-4 0-16,1 4 0 0,0-4 0 0,6 0 0 0,-7-4 1 0,8 8-1 0,4-8 0 0,-4 1-1 15,-1-2 0 1,0-1 1-16,6 2-5 0,1-4 1 0,-7-3 0 0,7 0 0 0,0 0 5 0,-2 0 0 0,-4-3 0 15,5-1-1-15,-5-4 0 0,4 2 0 0,2-5-1 0,-6-1 1 32,-1 2-5-32,-1-2 5 0,2-2-4 0,-2-5 4 15,-5 5-4-15,6-4 1 0,-6-1-1 0,-7 4 5 16,6 1-4-16,-6-4 4 0,0-1-4 0,0 5 4 0,-6-5-4 16,-1 5 4-16,1-5-4 0,-1 5 5 0,0-1-5 15,1 1 4-15,-7 3-2 0,0 0 2 0,-6-1-5 0,5 5 1 16,2 0 2-16,-2 0 2 0,-5 3 0 0,6-4 0 15,-6 8-1-15,5-3-4 0,-6 3 1 0,8 0 2 0,-1 0 1 0,-7 0-4 16,6 3 5-16,2 5-6 0,-1-1 3 16,0 0-5-16,6 2-5 0,-5-7-2 0,4 10-7 0,2-5-4 15,6 1-10-15,-6 2-8 0,6 1-8 0,0-3-11 0,0-1-12 16,6 1-13-16,-6-2-13 0,6-2-17 0,8-4 9 16,-8 7 12-16</inkml:trace>
  <inkml:trace contextRef="#ctx0" brushRef="#br0" timeOffset="-209146.04">13513 9144 428 0,'-6'0'66'0,"0"0"-3"0,-8 0 0 16,8-4-4-16,0 4-6 0,-1 4-9 0,0-4-5 16,1-4-5-16,-1 8-3 0,7-4-3 0,-6 0-3 0,6 7-3 15,0-7-2-15,0 7-2 0,0-7-2 0,0 4 1 0,0 3 0 16,0-2-6-16,0-3 3 16,0 3-6-16,0 2 3 0,0-7-3 0,0 3 0 0,6 1-2 0,1-4 2 15,-7 0-1-15,6 0-3 0,1 0 0 16,6 0-3-16,-7-4 4 0,2 4-2 0,-2-3 0 0,0-1-3 0,7-4 2 15,-6 6 0-15,-7-3-1 0,6 1 3 0,-6 1-3 0,7-4 0 16,-7 3 0-16,0 0 0 0,0 1 2 0,0-5-2 16,0 12 1-16,0-8-2 0,-7 4 0 0,1 0 0 0,6-3 0 15,0 6-2-15,-7-3 2 0,0 0-1 0,1 0-4 16,0 8-2-16,0-8-1 0,-2 3-2 0,2-3-6 0,6 4-6 16,-6-4-4-16,6 4-8 0,0-1-2 0,0 4-10 15,0-3-5-15,0-8-7 0,0 4-11 0,0 0-14 16,0 4-11-16,6-4-4 0,-6 0 10 0</inkml:trace>
  <inkml:trace contextRef="#ctx0" brushRef="#br0" timeOffset="-208494.66">13781 8880 437 0,'0'0'71'0,"0"0"1"0,0 0 2 0,0 4-1 0,0 0-6 16,0-1-8-16,0 0-5 0,0 1-5 0,0 1-7 16,0 1-5-16,-6 5-4 0,6 1-3 15,0-2-8-15,0 5-3 0,0-4 3 0,0 3-7 0,0 1-2 0,0 0-2 16,0 3-1-16,0 1-1 0,0-5 3 0,0 5-5 0,0-4 3 16,0-5-5-16,0 5-1 0,0-1 0 0,0 1-1 0,0-4-1 15,0 1 3-15,0-2-3 0,0-6 0 0,0 7 4 16,0-7-5-16,0 6 4 0,0-3-5 0,0-3 4 15,0-4-4-15,0 4 2 16,6 0 1-16,-6-1-1 0,6 1-2 0,0-4 3 0,2 8-2 16,-2-8-2-16,0-4 4 0,7 4-5 0,-6 4 5 0,6-4-5 0,0-4 5 0,0 8-3 0,0-2 0 15,0-2 2-15,0-2-4 0,0-6 3 0,0 12-3 16,1 0 1 0,5-8 4-16,-6 4-5 0,0-4 5 0,-7 4-4 0,8-7 4 15,-2 7-5-15,-5-4 4 0,6 8-4 0,-6-4 4 16,5 0-4-16,-5 0 4 0,0 0-4 0,-7-4 2 0,6 0-1 15,0 4 4-15,-6-4-5 0,0 2 4 0,0-3-4 16,0-2 2-16,-6 0 2 0,6-1-4 0,-6 1 4 0,-1 7-4 16,7-8 2-16,-7-6 1 0,1 10-3 0,0-7 5 0,-1 8-5 15,1-5 4-15,6 0-4 0,-7 2 4 0,0-2-2 0,7-3-2 0,-6 7 5 0,0 4-3 16,6-2-2-16,0 2 4 0,0-5-4 16,-8 10 4-16,8-5 0 15,0 0-5-15,0 2 5 0,0-2-4 0,0 0 4 0,0 8-4 0,-6-1 3 0,6 1 1 0,0 3-1 16,0-4-3-16,6 4 4 0,-6 0-5 0,0 1 5 15,8 2-5-15,-8 4 5 0,6-6-4 0,-6 2 4 0,0 1-4 16,6-5 4-16,-6 5-5 0,0-1 5 0,0 2-5 0,0 1 5 16,0-2-5-16,0 0 5 0,0 0-4 0,0-1 5 0,0-3-3 31,0 4 0-31,0-5 2 0,0 5 0 0,0-4-3 0,0-3 2 16,0 4-5-16,7-6 4 0,-14 2-6 0,7-1-7 0,7-7-8 15,-7 4-10-15,0 0-14 0,0-4-11 0,7 0-16 0,-7 0-11 16,0 0-16-16,6-8-23 0,-6 4 5 15,7 1 14-15,-1-2 11 0</inkml:trace>
  <inkml:trace contextRef="#ctx0" brushRef="#br0" timeOffset="-207958.16">14439 8964 454 0,'0'0'75'0,"0"0"-3"0,0 0 0 15,0-3-2-15,0 3-4 0,-7-4-9 0,7 8-8 16,-6-4-6-16,6 3 0 0,-7-3-10 0,1 0 1 0,0 4-8 16,-2-1-4-16,2 2 2 0,0 1-7 0,0-2 1 15,-1 0-4-15,0-1 2 0,1 5-6 0,-1-4 3 16,-6 3-6-16,6 0 4 0,1-2-6 0,0 1 4 0,0-2-3 15,-2 11 2-15,8-8-6 0,-6 0 4 0,0 0-4 0,6 8 3 16,-7-3-5-16,7 2 5 0,0-3-5 0,0 0 4 16,0 3-3-16,0-3-2 0,0 7 5 0,7-3-5 0,-7 0 4 15,6-3-5-15,0 2 5 0,-6 1-2 0,8 2-3 16,4-2 2-16,-6-1 0 0,1 5 3 0,6-4-5 16,-6-1 5-16,6 1-5 0,-6-1 3 0,5 1-3 0,2-3 1 15,-2-5 2-15,1 3-3 0,1-1 5 0,-2-3 0 0,2-6-5 16,5 0 5-16,-6 4-5 0,0-4 5 15,7 0-5-15,0 0 4 0,-8-4-2 0,8 1-2 16,-7 0 4-16,-1-2-4 0,2 1 4 0,-1 1-2 16,0-4-2-16,0 0 4 0,-7-1-4 0,1 1 3 0,0-5 1 15,-1 2-4-15,-6 6 0 0,0-7 3 0,0 0-1 0,0-4 0 16,0 4-2-16,-6 5 5 0,-1-10-5 0,0 6 2 16,1 2 3-16,-7-3-5 0,7 1 5 0,-8 2-5 0,-6 1 4 15,8 7-3-15,-1-4 3 0,0 0 0 0,0 4 0 0,-7-4-1 16,8 8-1-16,-2 0-3 0,-5 0 0 15,5-1 4-15,2 1-4 0,-8 4 0 0,7-6 4 0,0 6-4 16,0 3-1-16,-1 0-6 0,2 0-4 0,6-4-8 16,-8 8-8-16,8-3-9 0,-1-5-14 0,-6 1-16 0,6 6-10 15,7-7-23-15,-6-3-20 0,6 0 3 16,0-2 15-16,0 3 12 0</inkml:trace>
  <inkml:trace contextRef="#ctx0" brushRef="#br0" timeOffset="-204743.28">12562 9997 428 0,'-6'0'51'0,"-1"0"-1"0,7 0-5 0,-6 0 2 16,6-3 0-16,0 3-12 0,0 3 2 15,0-3-4-15,0 7 3 0,0-2-4 0,0-3-1 0,0 2-3 0,0 0-1 0,-7 3 1 0,7 1-1 0,0-8-2 0,0 6-4 16,0-8 3-16,0-2-2 0,0 4-2 0,0 0-1 16,0 4-3-1,0-8-1-15,0 1-1 0,0 3-1 0,0 0-1 0,0 0 0 0,0 0 0 0,7 3-3 0,-7 1-3 16,6-4 3 0,1-4-1-16,-1 8 0 0,1-4 0 0,5-4-2 0,2 4 0 0,6-8-2 0,-7 1-4 0,6 3 4 15,-6-7-2-15,13 8 2 0,-6-1-5 0,5-11 5 16,2 5-1-16,-1 3-4 15,0-1 4-15,0-3-1 0,0 11-4 0,1-7 0 16,-2 4 1-16,1-6 4 16,-6 3 0-16,6 6-5 0,-7-4 0 0,1 0 6 0,0 1-2 0,-8-1 0 15,2-4 0-15,-1 4-1 0,-1 4 0 0,-4-4 0 16,-2 2-5-16,0-2 3 0,0 4-1 0,-6 0-2 16,8 0-2-16,-8 0-2 0,0 0-4 0,0 0-2 0,0-3-4 15,-8 6-7-15,2-3-1 0,6 0-4 0,-12-3-5 0,4 6-1 16,2-3-7-16,-7 0 0 0,7 0 0 0,-8 0-4 15,2 4 2-15,-2-2-1 0,8 2 7 0,0-4 1 0,-8 12 3 16,8-12 3-16,-7 4 4 0,7-4 3 0,-2 3 5 16,8-3 3-16,-6 4 2 0,6-4 8 0,-6 0 1 0,6 0 4 15,0 4 5-15,-6-4 3 0,6 0 6 0,0-4 0 16,0 8 6-16,0-8 0 0,0 8 0 0,0-4 5 0,0-4 0 16,0 4 4-16,0-4 3 0,0 4-3 0,0 4 2 15,0 3 0-15,0-4 1 0,0 1-1 0,0 1-2 16,-8-2 4-16,8 0-3 0,0 1-1 0,0 3-4 0,0 1 0 15,0-4 1-15,0 3-2 0,0 3-1 0,8-2 1 16,-8-1-6-16,0 11 3 0,0-10-6 0,0 7-2 16,6-1-1-16,-6 1 0 0,0 0 2 0,0 3-1 0,0-7-2 0,0 0-1 15,6-1-5-15,-6 5 0 0,0-1 3 0,0 1 0 16,0-3-1-16,0 3-1 0,0-4-2 0,0-1 1 0,0-2 0 16,0 6 0-16,0-3-1 0,0 0-1 0,0 1-4 0,0-5-2 15,6 3-5-15,-6-6-3 0,0 4-6 0,0-5-6 16,8 4-10-16,-8-7-9 0,6 5-10 0,-6-10-8 0,6 5-14 15,1 0-7-15,-7-3-12 0,6-1-12 16,1 4 4-16,0-7 8 0</inkml:trace>
  <inkml:trace contextRef="#ctx0" brushRef="#br0" timeOffset="-204236.16">13260 10082 419 0,'0'0'56'0,"0"-4"0"16,-7 4-2-16,7 4-1 0,0-8-5 0,0 4-4 15,0 0-5-15,0 8-4 0,0-8-3 0,0 3-3 16,7 1-7-16,-7 3 2 0,6 0-4 0,0-3-1 0,1 7-7 0,0-3 3 16,6-2-6-16,0-10 4 0,0 8-2 15,-7 4-4-15,8-5 0 0,-2 1-3 0,8-4 3 0,-7 4 0 0,0-8-4 16,0 0-3-16,0 1 4 0,0 6-2 0,0-10 2 15,0 3-5-15,0-7 4 0,1 1-4 0,-8 2 5 16,0-3-6-16,0 1 4 0,1-2-4 0,-7-2 5 0,0 6-5 16,7 1 5-16,-7-4-5 0,-7 3 4 0,7 5-4 15,-7-5 0-15,1 2 1 0,0-2 0 0,0 8 0 0,-2-4 4 16,2 8 0-16,-7-1 1 0,0-6 5 0,0 6 1 16,7-6 0-16,-14 6 0 15,7 2 3-15,6-5 0 0,-6 2-4 0,0 2 4 0,0-10-2 16,1 6 0-16,4 2-1 0,2 2 1 15,-7 4 1-15,7 0-1 0,6 1-1 0,-7 3-1 0,7-1-3 0,0 0-3 16,-6 4 2-16,6-4-2 0,6 7 3 0,-6-4-1 0,7-2-4 0,-7-5-1 16,6 8 3-16,1-5-1 0,-1-2-2 0,0 3 4 0,2 0-4 0,4-3 4 15,-5-1-4-15,6 0 3 0,0 4-5 0,-7-4 5 16,8 0-6-16,-2-3 2 0,2 4 2 0,-2-1-4 0,8-3-4 16,-7 0-1-1,1-4-1-15,-2 2-4 0,8-2-5 0,-7 0-1 0,-1-2-9 0,2 2-1 0,-1 0-3 16,0 0-4-16,0 2-5 15,0-2-3-15,-6 0-6 0,5-2-5 0,-5 2 1 0,6 0-2 0,-7-4 2 0,1-4 0 0,0 5 1 16,-1-1-1-16,-6 0-2 0,7 0 1 0</inkml:trace>
  <inkml:trace contextRef="#ctx0" brushRef="#br0" timeOffset="-203829.42">13728 10103 422 0,'0'-3'53'0,"0"-8"-3"0,0 8 6 0,-6 3 1 0,6-8-1 0,6 1-9 0,-6-1-2 15,7 8-4-15,-7-11-1 0,7 4-2 0,-1 2-3 16,-6 5 0-16,13-2-2 0,-6-5-2 0,6 7-4 0,-7 3-2 0,8 1-1 0,-2-4-2 16,-5 7-3-16,6 0-2 0,0 4-4 0,0-3-2 0,0-1 0 15,-7 4 0 1,8 0-3-16,-8 4-2 0,7-5-1 0,-7 12-2 0,1-10 0 0,0-2 2 0,-1-3 1 0,0 9-4 31,-6-5 1-31,0 0 1 0,8-1 1 0,-8-2-1 16,0-5 0-16,0-3-1 0,0 8 0 0,0 0-1 0,0-6 0 15,-8 2 0-15,8-4-2 0,0 4 2 0,0 0-1 16,0-4-2-16,-6 0 3 0,6 0-1 0,-6 0-3 0,-1 0-1 16,7 0 5-16,-7-4-1 0,7 0 1 0,0-2-1 15,-6 1-3-15,6-2 4 0,0 0 0 0,0-1-5 0,0-2 5 16,0 2-5-16,0-3 3 0,0 4 3 0,0 0-5 16,0-5 4-16,6 2-4 0,-6-5 0 0,7 3 0 15,0 2 4-15,-1 3-4 0,0-5 0 0,2 2 0 0,4-5 1 16,1 4 4-16,0 7-1 0,0-7-4 0,1-1 4 15,-2 3-1-15,2 4-1 0,-1-2-4 0,-1 3-2 0,2-2-7 16,-2 1-6-16,-4-2-9 0,4 4-8 0,-5-1-15 0,-1 4-18 16,-6-4-12-16,7 8-28 0,-7-15-21 0,-7 11 12 0,7 7 16 15,-6-11 11-15</inkml:trace>
  <inkml:trace contextRef="#ctx0" brushRef="#br0" timeOffset="-202646.46">14387 10067 402 0,'0'0'54'0,"-6"4"-2"0,6-1 0 0,-7 1 1 0,7 4-4 16,-7-5-8-16,7 1 0 15,-6 3-2-15,6 0-5 0,-7 1-2 16,7-1-3-16,0-7 1 0,0 10-3 0,0-6-6 0,0 7 3 0,0 1-7 0,0-2-2 0,0 2 3 0,0 2-7 16,0-3 4-1,0 4-4-15,0 3-3 0,0-4 3 0,0 1-5 0,0-3 3 0,0-2-3 0,0 1-3 0,0 4 4 16,0-5-1-16,0 2-1 0,7-1 0 0,-7-5-5 0,0-1 2 15,0 2 2-15,0 0-4 16,0-3 0-16,0 0-1 0,0 0 2 0,0-4 3 0,0 0-1 0,6 0-2 0,-6-4 2 16,0 0-5-16,0-2 5 0,7-2-2 0,-7-1-1 15,0-1 0-15,7-5 0 16,-7 4 0-16,0-7 0 16,6-1-2-16,0 2 5 0,-6-5-3 0,6 3 2 0,-6 5-1 0,8-8 2 0,-2 3 3 0,0 5-3 0,1-9 6 0,-1 9 0 31,1-1-2-31,-7 1 2 0,7 7 0 0,5-4-1 15,-6 0 3-15,2 7-5 0,-2 0 3 0,7-3-5 0,-6 7 0 16,6 3-1-16,-7 1 0 0,8 4 4 0,-8-1-5 16,6 0 4-16,-4 5-5 0,-2-5 4 0,7 3-4 15,-13 9 4-15,13-9-3 0,-13 5-2 0,7 4 4 0,-7-1-5 16,6-7 6-16,-6 8-4 0,0-9-2 0,0 5 4 0,0 3-5 16,0-7 5-16,0 3-5 0,0-6 4 0,0 3-4 15,0-3 4-15,0-5-4 0,0 4 5 0,0-2 1 0,0-5-6 16,0 0 4-16,0 0-5 0,0-8 6 0,-6 8-5 15,6-7 5-15,0 7-5 0,0-4 4 0,-7 0-5 0,7-3 5 16,0 0-4-16,0-4 4 0,7 3-4 0,-7 5 4 16,6-11-1-16,0 2-4 0,0 1 5 0,2-3-4 0,-2 3 4 15,7 0-4-15,0-5 4 0,0 6 0 0,0-5-4 16,0 0 4-16,0 9-2 0,7-2 0 0,-7 1-2 16,0 3 4-16,-1 0-5 0,2 4 3 0,-1 4 0 0,6 0-2 15,-6-4 4-15,1 3-3 0,-2 1 3 0,-5 6 1 0,6-6-6 16,-7 0 5-16,7 7-5 0,-6-3 4 15,-7-1-3-15,7 0 4 0,-7 4-4 0,0 0 0 0,0 4 5 16,0-8-5-16,0 4 5 0,0 4-5 0,0-7 0 0,0 6 4 16,0 1-2-16,0-5 2 0,0 5-1 0,0-4-4 15,-7-3 5-15,7-2-5 0,0 2 3 0,0-1-4 0,0-3-1 16,-7 0-7-16,7-4-6 0,0 0-3 0,7 0-6 16,-7 0-6-16,0 2-6 0,0-2-6 15,7-2-6-15,-7-2-3 0,6 0-8 0,8-3 1 0,-8 4 1 0,0-8-2 0,7 6-6 16,0-9-1-16,0 3 1 0,1-1-2 15,-2 2 4-15</inkml:trace>
  <inkml:trace contextRef="#ctx0" brushRef="#br0" timeOffset="-202379.8">15149 10100 435 0,'0'-7'58'0,"0"3"1"0,0-3 0 16,0 7 0-16,-6-11 3 0,6 11-12 16,0 0 2-16,-6 0-7 0,6-4 1 0,-8 4-1 0,8 4-8 15,-6-8-1-15,0 8-7 0,6-4 0 0,-7 11-6 0,7 0 1 0,0 3-8 16,-6-6 1-16,6 2-3 15,0 1 1-15,0 8-6 0,0-5 1 0,0 5 0 0,0-1-4 0,6-3 1 16,-6-1 1-16,7 2-5 0,-7 1 0 0,6-3 4 0,0 5-5 16,2-8 0-16,-2 3 4 0,0 2-1 0,0-5-5 0,1-4 4 15,0 5-5-15,-7-10 4 0,6 6-5 0,1-1 2 0,-1-3-4 16,1 0-2-16,-7 0-9 0,7-4-4 0,-1 0-10 16,-6 0-9-16,6-8-5 0,-6 4-9 0,0-3-8 15,0-1-4-15,6 1-4 0,-6-5-4 0,0-1-3 0,-6 1-5 16,6-6-6-16,-6 0-2 0,6 4 2 0</inkml:trace>
  <inkml:trace contextRef="#ctx0" brushRef="#br0" timeOffset="-202126.82">15137 9865 427 0,'-8'-4'58'16,"2"-3"-2"-16,6 0 2 0,-6 0-4 0,-1 3-5 0,7 0-6 0,-6 1-6 15,6 3-2-15,0-4-4 0,0 4-3 0,0 0-4 16,0 0-2-16,0 4-3 0,0-1-2 0,0 1-2 0,0-4-1 15,0 4-3-15,6 0-7 0,-6-1-5 16,0 4-6-16,7 4-10 0,-1-3-9 16,-6 0-12-16,6-1-11 0,2-1-11 0,-2 6-16 0,-6-1-20 0,6-4-6 15,0 0 11-15</inkml:trace>
  <inkml:trace contextRef="#ctx0" brushRef="#br0" timeOffset="-201541.72">15469 10067 438 0,'0'-7'62'0,"0"10"0"0,0 5 0 16,0-12-4-16,0 4-4 0,0 4-3 0,0-1-4 0,0 5 2 16,0-8-5-16,0 7 0 15,0 0-4-15,0 8-9 0,0-11 1 0,0 6-8 0,0 1 2 16,0 0-8-16,0 1 3 0,0-5-4 15,0 11 0-15,0-7-3 0,6 8-5 0,0-5-2 16,-6 1 2-16,7-1 1 0,-7 5-1 0,6-5-1 16,1 5-6-16,-7-4 4 0,0 3-5 0,0-5 5 0,7 4-5 15,-7-7 4-15,0 1-4 0,0-1 3 0,0-2-5 16,0-1 0-16,0 1 5 0,0-4-5 0,0-4 5 0,6 3-3 16,-12-3-2-16,12-3 4 0,-12-1-5 0,12 0 5 15,-6-3-5-15,6 3 5 0,-6-6-1 0,0-2-4 16,8-3 4-16,-2-4-4 0,-6 6 4 0,6-3 0 0,1-5-1 15,-1 3-5-15,1 3 1 0,-1-6 1 0,1 5 0 16,5-2 2-16,-4 4-2 0,-2-5 5 0,0 1-1 0,1 3-4 16,0 4 1-16,-1-4-1 0,7-3 1 0,-13 11 0 15,6-4 0-15,1 0 0 0,6 4 0 0,-13 3 1 0,6 0-1 16,1 4 3-16,0 0 2 0,-1 4-5 0,0 0 4 0,1-1 0 16,0 5 0-16,6-1-5 0,-7 7 0 0,0-2 5 15,8 5-2-15,-8-5-3 0,7 3 4 0,-6-1-3 16,6 1 4-16,-7 3-4 0,8-3 3 0,-8 3-4 0,0-4 5 15,0 5-5-15,2-9 4 0,-2 9-2 0,0-8 2 0,1 1-4 16,-1 2 4-16,1-3-5 0,-7 0 5 0,7 1-6 16,-7-10 4-16,6 6-5 0,-6-4-5 0,0-1 1 0,0 1-6 15,6 0-5-15,-6-4-3 0,0 4-9 0,7-4-1 16,0-4-11-16,-7 4-1 0,6 0-5 0,7-4-5 16,-6 4-6-16,6-4 0 0,-1 4-1 0,2-3-8 15,-2-1 0-15,2-4 0 0,-1 6 4 0,7-10 3 0</inkml:trace>
  <inkml:trace contextRef="#ctx0" brushRef="#br0" timeOffset="-200519.63">16205 10280 400 0,'6'-12'42'0,"1"5"0"0,-1-3 3 0,1 2 1 0,-7-3 2 15,0 3-5-15,6 1-1 0,-6 0 0 0,0 0-2 16,7-4 0-16,-14 7-1 0,7 0-8 0,-6 1 0 0,6-5 0 0,-13 1 0 0,6 7-2 16,-5-11-3-16,-2 7-1 0,1 0-2 0,-6 4 3 15,-1-3-7-15,1-5 2 0,-1 4-7 0,-6 4 3 0,7 4-6 16,-1-8 3-16,-6 12-6 0,7-12 4 0,-1 12-6 15,0-5 3-15,7 5-5 16,0-2 4-16,0 6-5 0,0-1 3 0,6-3-2 0,1 3 1 0,0 0-4 0,-1 3 4 16,7-3-5-16,7 1 4 0,-7 2-4 0,6-3 3 15,0 0-2-15,8 3-2 0,-2-6 4 0,2 7-4 16,-1-9 2-16,-1 6 1 0,8-5 1 0,0-3-5 0,-7-2 5 16,7 3-5-16,-2-1 0 0,2-4 4 0,-6 0-4 0,5-4 5 15,1 8-1-15,-8-13-4 0,8 3 4 0,-7 6-4 16,0-4 4-16,0-6 0 0,1 1-2 0,-8 2-2 0,7-3 2 15,-7-2 3-15,1-3-5 0,-1 9 5 0,-6 2-6 16,7-11 5-16,-7 9-4 0,0-6 4 16,0 5-2-16,0-1-2 0,0-2 3 0,0 10-1 0,-7-8-2 0,7 0 5 0,-6 2-1 15,6 2 0-15,-7 0-2 16,7 4-3-16,-6-3 3 0,-1 6 0 0,1-3 0 0,6 0-2 16,0 4 4-16,0 3-2 0,-6 1-3 0,6-5 3 15,0 5 2-15,-8-1-4 0,8 0 2 0,0 0 2 0,0 4-4 0,0-4 0 16,8 5 4-16,-8-1-4 0,6-5 4 0,0 6 0 0,1-1-3 15,-1-4-1-15,1 7 2 0,6-5 2 0,0-2-5 16,-6 0 3-16,5-1 2 0,2-1 0 0,-2-1 0 0,1 4-1 16,1-8 0-16,-8 0 0 0,8 0 0 0,4 0-5 0,-4-8 5 15,-8 8-4-15,7-9 3 0,1 7-3 16,-2-6 5-16,2 1 0 0,-8-7-4 0,7 2 4 0,0 1-5 16,-6-8 3-16,-1 5-2 0,0-3 0 0,2-6 4 0,-2-7 0 15,0-2-4-15,0-2 0 0,-6 2 0 0,7-5 2 16,-7 5 2-16,0-2 0 0,0 2 1 0,0-6-6 0,0 5 1 15,0 4 0-15,0 4 4 0,0 0 0 0,-7-1-4 16,7 4 3-16,0-5-1 16,-6 10 0-16,6-2-2 0,-6 0 5 0,0 2-3 15,-2 5-2-15,2 2 5 0,0-1-1 0,-1 7-5 0,0 0 6 0,-6 1-1 0,7-2-4 0,6 10 4 16,-6-2-5-16,-2 5 5 16,8-1-2-16,-6 4-2 0,6 4 4 0,0-1 0 0,0 4-5 0,0 5 5 0,0-2-4 15,0 2 4-15,6 2 0 0,2 4-1 0,-8 1-3 16,6 3 2-16,0 0 2 0,7-4-4 0,-6 4 2 0,6-3-2 31,-7 1 2-31,8 3 1 0,-2-1-3 0,-5-4 6 0,0 4-4 16,6-7 0-16,-7 0 2 0,8-1 0 15,-8 1-4-15,0-4 4 0,8-4-5 0,-8-4 5 0,7 9 0 0,-7-8-3 16,8-5 3-16,-8 2-2 0,6-5 1 0,2 3-2 16,-8-2-2-16,7-1 5 0,1 1-1 0,-2-1-1 15,2-7-3-15,-2 0 3 0,2 0 0 0,-8 0-2 0,13-3 3 16,-12-1-1-16,12 0 0 0,-11-3 0 0,4-5-2 15,1 6 0-15,0-2 2 0,0-3 0 0,-7 0 2 16,8-3-3-16,-8 3 2 0,1-1-1 0,0-9-1 0,-1 6 3 16,-6 1-4-16,6-1 4 0,-6-4 0 0,0 8-5 15,0-3 5-15,0-1 1 0,0 4-6 0,-6-3 6 0,6 9-6 0,-6-5 3 16,6 3 2-16,-7-1-5 0,0-3 5 0,1 7-2 16,0 0-2-16,-2 4 3 0,-4 0 1 15,5 0-5-15,1-2 5 0,6 4-4 0,-7 6 4 0,1-8-5 0,6 7 5 16,0 1-5-16,0-4 5 0,0 3-2 0,0 0-2 15,0 4 4-15,6 0-4 0,-6-3 2 0,0 3 3 16,7 3-5-16,-7 1 4 0,6-5-4 0,1 5 4 0,-1-3-4 16,-6-2 2-16,6 1-2 0,2 0 4 0,-2 3-5 0,0-2 5 15,1-1-4-15,0-5 2 0,5 3-3 0,1 1 1 16,-6-6 4-16,6 0-5 0,-7 3 2 0,8-3-5 0,-8 0-3 16,7-4-6-16,0-4-9 0,-6 0-5 0,-1 1-8 15,0-1-7-15,2 0-12 0,-8-2-9 0,6-6-5 0,-6 5-20 16,0-8-10-16,0 1-11 0,0 2 9 0,0-3 12 15</inkml:trace>
  <inkml:trace contextRef="#ctx0" brushRef="#br0" timeOffset="-200146.69">16928 9731 411 0,'-7'0'70'15,"1"0"0"-15,6 0-2 0,0 0 0 0,-7 2-5 16,7-4-7-16,0 2-4 0,0 0-7 0,0 0 1 0,0 0-4 16,0 0-9-16,0 0-3 0,0 0-4 0,0 2-2 0,0-2-4 0,7 4-2 15,-7-4 2-15,6 3-7 0,-6 1 2 0,0 0-5 0,7 0-7 16,-7 4-6-16,0-8-8 0,0 3-10 0,7-3-10 0,-7 4-14 16,0-2-14-16,0 3-18 0,-7-5-15 0,7 3-20 15,-7 1-5-15,1 0 14 0,-1 0 14 0</inkml:trace>
  <inkml:trace contextRef="#ctx0" brushRef="#br0" timeOffset="-199988.95">16499 9910 453 0,'0'0'71'0,"0"0"-2"16,0 0-2-16,0 0-3 0,0 0-1 16,0-4-12-16,0 4-2 0,0 0-1 0,6 0-6 0,-6 0-4 0,6 0-7 15,0 0-3-15,1-4-4 0,0 8-2 16,6-4-3-16,-1 0-2 0,2-8-1 0,-2 8 0 0,2-4 0 16,-1 0-2-16,0 2-2 0,0-2-2 15,-1 4-2-15,2-3 0 0,5-5-1 0,-5 4-2 0,-2 4-2 0,8-8-6 16,-7 8-6-16,0-3-8 0,6 6-2 0,-5-3-13 0,-2-3-7 0,2 3-14 15,-8 0-8-15,1 0-18 0,-1 0-14 16,1 0-20-16,-7 0 0 0,0 0 11 0,0-4 10 16</inkml:trace>
  <inkml:trace contextRef="#ctx0" brushRef="#br0" timeOffset="-197831.87">17188 10060 425 0,'7'-4'53'0,"-7"8"2"0,0-12-1 0,0 8-1 0,7 0-3 15,-1 8-5-15,-6-8 0 0,0 3-2 0,7 1-2 16,-7 7-4-16,0-3-4 0,6-5 3 0,-6 15-4 0,0-7-3 16,0 3-1-16,0 1-2 0,0-1 0 0,0 1-7 0,0 4 2 15,0 0-1-15,0-5-7 0,0 1 3 0,0 3-7 16,0-3 5-16,0-1-3 15,0 1-1-15,0-1-5 0,7 2-1 0,-7-6 0 16,7 5-1-16,-7-3 1 0,0-2 2 0,0-3-2 0,6 1-3 0,-6-4 0 0,0 3 0 0,0-4 0 16,0-3 1-16,0 0-2 0,0-3 1 0,0-2 2 0,6 3-2 15,-6-2-1-15,0-4 4 0,0 1-5 0,6-3 1 16,-6-2 4-16,0-3-1 0,8 0-4 0,-2 4 5 0,0-7-6 16,7 4 5-16,-6-5-5 15,0 4 4-15,5 1-4 0,2-4 5 0,-2 7-5 0,2 4 5 0,-8-12 0 0,7 8-1 16,0-1-5-16,0 6 1 0,1-2 4 0,5 1-4 31,-13 7 0-31,8-4 4 0,-8-2-4 0,6-2 4 0,-4 8-4 16,4 3 5-16,-5 2 0 0,0-3 0 0,-1 2-6 15,1 7-1-15,-1-7 6 0,-6 6 0 0,6 5 0 16,1-3 0-16,-7 3-3 0,0-4-2 0,7 7 5 0,-7 1-5 16,0-5 5-16,0-3-5 0,0 3 0 0,0 1 5 15,0-1-5-15,0-3 5 0,0 4-5 0,0-7 2 0,0 3-2 16,0-8-3-16,0 8 0 0,0-3-7 0,6-1-2 15,0-7-7-15,1 0-6 0,0 4-5 0,6-4-6 0,0 0-3 0,0-4-5 16,7 0-7-16,-1-3-3 0,0 3 0 16,1-2 1-16,-1-2 4 0,1-1-4 0,-1 3 5 0,1-5-2 15,6 3 7-15,-6-3 7 0,-1 1 4 0,7-2 7 0,-6 9 9 16,-1-11 9-16,1 10 5 0,0-7 9 0,-8-1 5 16,8 5 1-16,-13-4 2 0,5 4 7 0,-4-4 3 0,-2 8 1 15,0-13 5-15,-6 10 0 0,6-5 3 0,-6 3-1 16,0 4-2-16,-6-4 1 0,6 2-1 0,-6 6 1 0,0-8-1 15,6 5-3-15,-14-1 3 0,8 4-1 0,-7-8-2 16,-1 8-2-16,2-2-3 0,-8-3 2 0,7 5-2 0,-7-3 2 16,0 3-1-16,8-4-1 0,-14 4 2 15,13 0-1-15,-7 4-7 0,0-1-1 0,8 2-1 0,-8 1 3 16,7-2-3-16,0 7-1 0,6-7-1 0,1 7-2 0,0-1 1 16,6 2-5-16,0-5 2 0,0 1-1 0,0-5 0 15,6 8-3-15,0-4 2 0,1 1 0 0,0-1-1 0,-1 0 0 16,7-2-1-16,7 1 0 0,-8 5 2 0,8-7-2 15,0 0 0-15,-1-4-1 0,7 4 0 0,-6-2 0 0,-1-2 0 16,1 0 0-16,0-2 2 0,-1-2 0 16,1 0-3-16,-8-3 2 0,2-1-1 0,-2 2 0 0,-4 1-1 0,4-6 1 15,-5 0 1-15,-1 4 0 0,1 0 1 0,0 3 2 0,-7-4-3 16,6 8 4-16,-6-6-4 0,0 6 5 0,0 0-6 16,0 0 4-16,0 0-5 0,0 0 4 0,-6 0-4 0,12 3 4 15,-6 0-5-15,0-3 3 0,0 8 0 0,0 0-3 16,0-1 4-16,0 0-3 0,0 4 3 0,0 3-4 0,0 1 4 15,6-1-5-15,-6 5 5 0,6 6-5 0,2-6 5 16,-2 0-5-16,0 3 4 16,1 3-4-16,0 1 6 0,-1-4-2 0,1 4-3 0,-1-4 3 0,0 3-2 0,1 1 2 15,6-1-4-15,-7 1 2 0,1-4 1 0,0 4-4 16,-1-4 4-16,1 0 0 16,-1-5-2-16,1 2-2 0,-1 0 5 0,1-1-4 0,-1-3 4 0,-6-4-4 0,0-1 4 15,0 2-2-15,0-5 2 0,-6 0 0 0,-1 5 0 0,1-9-2 16,-1 4 0-16,-6-3 0 0,0-8 2 0,0 0-5 15,-7 12 5-15,8-12-2 0,-8 4-1 0,7-4-2 16,-7-2 4-16,1 6-4 0,6-12 4 0,-6 5-1 0,5 3 2 0,2 1-5 16,4-5 5-16,-4 8-1 0,5-14-3 15,1 7 4-15,6-5-5 0,-7-2 5 0,7-1-4 0,7 4 0 16,-1-3 5-16,1-1-5 0,-1-8 4 0,8 2-4 0,-2 10 0 16,2-11 4-16,5 7 0 0,7-3 0 15,-6 3-1-15,6-4 0 0,-1 5-1 0,1-8-2 0,7 8 2 16,-7-9 2-16,7 9-5 0,-1 0 5 0,1-6-5 0,-7 3 5 0,6 2-4 15,-5 1 4-15,5-5-3 0,-6 9-2 0,0-7 0 16,1 4-1 0,-8-5-7-16,7 3-4 0,-6 0-16 0,0 1-13 15,-8-5-18-15,1 4-22 0,-6-3-35 0,-1 0-17 0,-6 3 14 0,0 1 17 16,-13 2 11-16</inkml:trace>
  <inkml:trace contextRef="#ctx0" brushRef="#br0" timeOffset="-186578.44">12366 11572 415 0,'-6'0'42'0,"6"0"3"0,-6 0 0 0,6 0-2 16,0 4 3-16,-6 0-8 15,6-4 1-15,-7 4 2 0,0-4-6 0,7 0 1 16,-6 3-2-16,-1 2 1 0,1-3-1 0,6-2-5 0,0 0-2 0,-7-2 1 0,7 8-6 0,0-10 3 15,0 8-5-15,0-1 0 0,0-3-1 0,7 0-2 0,-1 0 2 16,1 4-6 0,-1 0 0-16,1 0-3 0,6-8 2 0,-1 8 1 15,2-4-2-15,5-4 0 0,1 4-1 0,6 4-2 16,-6-8-1-16,5 4-3 0,1-8-3 0,1 5 1 0,-1-3 3 0,0-2-1 0,-6 0 0 0,5 8-1 0,1-7 0 16,-6 7 0-16,0-4-5 0,-1 1 5 0,1 3 0 15,-7-4-1 1,6 8-4-16,-6-4-1 0,1 0-1 0,-8 0-1 0,0 3-1 15,1-6-4-15,0 3-1 0,-7 3-6 0,0-6-2 0,0 6-5 0,0-3-6 0,0 4-5 0,0-4-4 16,-7 0-4 0,7 0-5-16,-7 3-7 0,1-3 2 0,6 0-3 15,-13 8 0-15,6-8 1 0,1 7-1 0,-7-7-2 0,0 7-3 0,6-3 2 16,-5 3-5-16</inkml:trace>
  <inkml:trace contextRef="#ctx0" brushRef="#br0" timeOffset="-186261.25">12490 11785 425 0,'-6'4'43'0,"6"0"-1"0,-6 0 2 15,6-4-3-15,-7 3 2 0,7-3-4 0,0 3-2 0,0-3-4 16,0 4-1-16,0-4-4 0,0 0 4 0,0-7-3 16,0 10-3-16,0-3-2 0,0-3 3 0,0 3-3 15,7 0 0-15,-7 0 1 0,6-3-4 0,0 3 3 0,1-4-5 16,0 4-1-16,5-4-1 0,2 4-6 0,-1 4 3 0,0-4-3 15,6-8-1-15,-5 5-1 0,5 3 0 0,7-4 0 16,-6 4-2-16,-1 0-12 0,7 0 12 0,-6-4-2 0,6 1 1 16,-7 3-1-16,7 3-1 0,-6-3 0 0,0 0-2 15,-1 0 1-15,1 0 0 0,0 0-1 0,-8 4 1 0,1 3-1 16,0-7 0-16,0 8-1 0,1-8 1 0,-8 0-1 0,0-4-4 16,0 8 1-16,-6 0-4 0,8-4-2 15,-8 0-7-15,0-4-6 0,0 8-7 0,6-12-11 0,-12 12-12 0,6-8-15 16,0 12-15-16,0-12-24 0,0-4-19 0,-8 5 14 15,8-5 12-15,-6 8 13 0</inkml:trace>
  <inkml:trace contextRef="#ctx0" brushRef="#br0" timeOffset="-184326.39">13136 11321 433 0,'0'2'49'0,"0"-4"3"0,0 4-2 16,0-2 2-16,0 0-3 0,0-2-7 0,0 2-5 0,0 0 0 0,0 0 2 15,0 0-1-15,-6 2-3 16,6 2-2-16,-8-1 2 0,2 2-1 0,0-2 0 0,6 1-7 16,-14 4 1-16,14-1-7 0,-6-4 0 0,0 1-4 15,-1 0 1-15,7 7-4 0,-6-4-2 0,6 0 1 0,0 0-5 16,-7 4-2-16,7-3 0 0,0 7-1 0,-7-5 0 0,7 5 3 0,-6-3 0 0,6-3-2 15,0 0-1-15,0-2 1 0,0 4-2 0,0-4 1 16,0 5-2-16,0-6 0 16,0 5 0-16,6-3-1 0,1 3 0 0,0-4 0 15,-7 4 0-15,13-4 0 0,-7 4-1 0,0 0-1 0,8 1 1 0,-2-9 0 0,2 3 1 0,-8-1-1 16,7-5 0-16,1 7 0 0,-2-3-6 0,2 0 4 16,-2-8 2-16,2 4 0 0,5 0-4 0,-6 0 4 0,0 0-4 15,0 4 4-15,0-4-5 16,0 3 5-16,-6-10-4 0,6 3 2 0,-1 1-2 15,2 3 5-15,-8-9-4 0,1 7 2 16,6-9 0-16,-7-1-3 0,1 5 5 0,-7-7-2 0,6 6 2 0,-6 1-1 16,0-7-4-16,0-5 5 0,7 9-5 0,-14-2 5 0,7-2-5 0,0 3 5 0,-6 0-5 15,-1 0 6-15,7-1-6 0,-6 1 5 0,-1 1 0 16,1 2-4-16,-7 1 4 16,7-1-4-16,-8 2 4 0,8-6-3 0,-7 5-1 0,6-4 4 0,-6 4 0 0,0-1-2 15,6 5-3-15,-5-2 5 0,-2 3-4 0,8-2 0 0,-7 0 4 16,0 4-6-16,6-4 5 15,1 8-3-15,-8-8-1 0,8 8-1 16,0-4 0-16,0 0-6 0,-1 0 0 0,0 4-4 0,1-4-2 0,-1 4-4 16,1 3-5-16,6-12-6 0,-6 13-10 0,6-4-4 0,0-4-12 0,0 4-6 15,0-1-14-15,6-3-13 16,-6 4-12-16,6-4-2 0,1 0 7 0</inkml:trace>
  <inkml:trace contextRef="#ctx0" brushRef="#br0" timeOffset="-183854.79">13657 11529 430 0,'-6'0'56'0,"6"-3"3"0,-7 6-6 15,0 0-1-15,7-3-4 0,-6 0-10 0,0-6-3 0,-1 6-3 16,0 3-1-16,1-3-5 0,6 3 1 0,-7-3-2 16,1 0-3-16,6 0-3 0,-6 0 1 0,6 4-5 0,0 3-1 15,0-7 0-15,0 4-1 0,0 0-4 0,0-4-1 16,0 0 0-16,0 7 0 0,0-3-2 0,0-4 0 0,6 0-2 15,-6 0 0-15,6 0 0 0,1 0-1 0,-1 0 0 16,1 3-1-16,0-6 0 0,5-1 0 0,-12 4 1 16,14-3-2-16,-8 3 0 0,0 0 0 0,1 0 0 0,-7-4 0 15,7 0-1-15,-1-3 1 0,-6 3-1 0,0 4 0 0,0-4 0 16,7 4 0-16,-7-3 3 0,-7-5-3 16,7 5 0-16,0-1 0 0,-6 4 0 0,-1 0 0 0,7 0 0 15,-7-4-2-15,1 1 4 0,0 3-3 0,-1 0 0 0,7 3 0 16,-7-6-3-16,7 3-4 0,-6 3 0 0,6-6-2 0,0 3-6 15,0 0-5-15,0 3-5 0,0-3-6 16,0 0-13-16,0 4-3 0,0-4-7 0,0 4-11 0,0-4-13 16,0 3-16-16,0-3 1 0,0 5 6 0</inkml:trace>
  <inkml:trace contextRef="#ctx0" brushRef="#br0" timeOffset="-183281.32">13735 11247 446 0,'0'0'60'15,"0"0"0"-15,0 3-6 0,0 1-3 0,0-8 1 16,0 4-8-16,0 0 0 0,0 0-4 0,0 0-2 0,0 0-2 16,0 0 1-16,0 4-5 0,0-4 0 0,0 0-2 0,7 0-4 15,-1 0 3-15,-6 3-9 0,7-3 3 0,6 0-8 0,-6 0 3 0,5 0-2 16,2-3-7-16,5 6 4 0,-6-3-4 16,6 0-3-16,1 0-1 0,0 0 4 0,-1 0-6 15,1 0 4-15,6 0 0 0,-7 0-1 0,1-3-1 16,6 3 0-16,-6-7-1 0,-1 7-5 0,1 0 5 0,0 0-1 0,-8-4-2 0,1 0-2 15,0 4 4-15,0 0 0 0,-7 0 0 0,2 4-1 0,-2-4-5 16,-6 0 1 0,6-4 2-16,-6 4-2 0,0 0 0 0,0 4 1 0,0-4 0 0,0-4 3 15,0 4 2-15,0 4-6 0,0-4 1 0,0 0 0 16,0 4 0-16,-6-4 0 0,6 7 4 0,-6-4 1 0,-2 5-1 16,8 3 0-16,-6-3 0 0,0-2-1 0,-1 5-5 0,1 3 1 0,6-6 0 15,-7 7 4-15,1-3 0 0,-1 6 0 0,7-7-4 16,0 7 0-16,0 0 5 0,0 1-3 0,0-2-3 0,0-5 3 15,0 5-2-15,0 3 4 16,0 1-4-16,0-6 2 0,7 4-2 0,-7-5 5 0,0 4-5 0,6-7 0 0,1 4 4 16,-1 0-4-16,-6-1 4 0,7-6-4 0,-1-1 4 0,0 0-1 15,2-3-5-15,-8 4-4 0,6-2-13 16,-6-2-9-16,0 3-15 0,0-3-19 0,0-4-19 0,-6 4-29 16,6-4-21-16,-8 0 9 0,-4 4 15 0,5-1 15 0</inkml:trace>
  <inkml:trace contextRef="#ctx0" brushRef="#br0" timeOffset="-181258.23">14432 11327 431 0,'-6'0'48'0,"-1"3"0"15,7-3 1-15,-6 5-3 0,0-5-3 0,-2 3-6 0,2 1 0 16,0-8-3-16,0 8-2 0,-1-4 2 0,0 8 0 16,1-1-1-16,-1-4-3 0,7 1-2 0,-6 3-2 0,-1 1 3 15,0-5-3-15,1 4-2 0,6-7-2 0,-6 11-4 16,6-4 0-16,-6 1 0 0,6 3-3 0,0-1-2 16,0 2-1-16,0-1 2 0,0 1-4 0,0-5-2 0,0 11 3 15,0-7-5-15,0-4-1 0,6 8 0 0,-6-1-1 16,6-2 4-16,0-2-5 0,1 1-1 0,0-3 0 15,-1 6 3-15,7-11-3 0,1 9 4 0,-8-4-1 0,6-8-5 16,2 7 4-16,-1-5-6 0,7 3 2 0,-8 2 3 16,2-7 1-16,5-7-2 0,-6 7 0 0,6-5-1 15,-5 3 0-15,-2 2-2 0,2-11 3 0,-1 7-1 0,0-4 0 16,0-3 0-16,-7 9-1 0,0 2-1 0,8-8 2 0,-8 0 0 16,-6 1 0-16,7 0-3 0,0 0-1 0,-7-5-1 15,0 5 5-15,0-3 0 0,0 2 0 0,0-3 0 0,0-4 0 16,0 3-5-16,-7 3 5 0,7-3-4 0,-7-3 2 0,1 5 1 15,6-2-3-15,-14 1 5 0,8 0-4 0,0 0 4 16,-7 4-1-16,0 4-4 0,6-5 5 0,-5 1-3 0,4 7 3 16,-4-4-3-16,-2 4 3 0,8-3-5 0,-7 3 2 15,0-5 0-15,6 3 2 0,-5-2-2 0,4 8-1 16,-4-4 0-16,6 0-2 0,-1 2 1 0,-6 3-7 0,6-2 0 16,1 5-3-16,0-5-5 0,-2 8 1 0,2-7-6 15,0 7-4-15,0-8-8 0,6 4-1 0,0-3-12 16,0 4-7-16,0-8-12 0,0 3-12 0,6 1-15 0,0-4-16 0,8 4 8 15,-2-4 11-15</inkml:trace>
  <inkml:trace contextRef="#ctx0" brushRef="#br0" timeOffset="-180495.68">15129 11419 407 0,'-6'0'51'0,"6"3"-2"0,0-3 1 0,0-3-2 16,-6 3-3-16,6 0-5 0,-7 0-4 0,1-4-2 15,-1 4-1-15,-6 0-1 0,0-4-2 0,0 4-2 0,0-4-2 16,0 8-3-16,0-4 4 0,0-4-2 0,-6 12-4 16,5-1 1-16,-5-7 0 0,5 4 0 0,2 0-2 15,-8 2-3-15,14 2 2 16,-8-4-5-16,1-1-1 0,7 5-1 0,0-4-1 0,-1 0-1 15,7 2-1-15,0 1-1 0,-7-2 2 0,7-1-3 0,0-1-1 16,7 1 2-16,-7 7 0 0,13-4-2 0,-7 0 1 16,1-2-1-16,6 1-1 0,0 2 0 0,1-1-1 0,-2-3 0 15,1 3 0-15,7 4-1 0,-8-11-5 0,8 7 1 16,-6 1 4-16,5-5 0 0,-6 2-1 0,6-5 1 0,-5 6-1 0,-2-3-3 0,2 1-1 16,-1 0 0-16,-1 11 1 0,2-9 0 0,-8-1 0 0,7 6 0 15,-6 0 4-15,-1-7 0 16,1-1 0-16,-7 5 0 0,6 2-5 0,1-2 0 15,-7-1 5-15,0-3-5 0,7 7 0 0,-7-4 5 0,0-7-5 16,0 11 0-16,0 4 5 0,0-4-3 0,-7-4-1 0,0 8 4 16,7-15-5-16,-6 11 3 0,-1-3 2 0,1-8-2 15,-1 10-2-15,-6 5 3 0,7-11-4 0,-8-1 4 16,2 4-4-16,5-10 4 0,-6 13-5 0,6-10 5 0,-5-3-4 16,5 10 4-16,-6-14-4 0,0 3 4 0,6 1-4 15,-6-1 4-15,1-3-4 0,5 3 4 16,0-3-4-16,-5 3 2 0,4 4-2 0,2-10 4 0,-7 2-4 0,7 12 4 0,6-12-1 0,-7-3-3 0,7 0 0 15,-7-1 5-15,7 3-4 0,0-7 0 16,0 2 4 0,0 7-1-16,0-1 0 0,7-13 0 0,0 9 0 0,-1 1-1 0,-6 0 0 15,13 4 0-15,-7-4 0 0,8 4 0 0,-8-1 0 16,8-3 0-16,-2 5-2 0,1 1-2 0,1-2 5 0,5 3-6 16,-6-7 5-16,0 8-4 0,7-4 5 0,-8 3-2 0,8 0-3 0,-7-3 0 0,0-1 1 0,0 5-1 15,7-8 1-15,-14 3 1 0,8 1 3 0,-2 0 0 16,-5 3 0-16,-1-3 0 0,1 0 0 0,0 7 0 15,-1-7-3-15,-6-1-2 0,6 8 0 0,1-4 1 0,-7 0 4 16,0-3-4 0,0 3 4-16,0-4 0 0,0 2-4 0,0 2 4 0,0 0-4 15,-7 1 4-15,7-5-5 0,-6 4 5 16,0 4-5-16,-1-2 5 0,0-6 0 0,1 8 0 0,-1-4-3 16,-5-3 2-16,4 3 0 0,2 1-5 0,0-1 4 15,-7 4-5-15,6-4 0 0,-6 1-7 0,7 3-6 16,-8 0-6-16,2-4-13 0,-2 8-14 0,2-8-17 0,-1 4-18 15,-1 0-27-15,2 4-18 0,-2-1 17 0,2-3 10 0,-2 4 12 16</inkml:trace>
  <inkml:trace contextRef="#ctx0" brushRef="#br0" timeOffset="-177376.93">15651 11480 426 0,'0'0'34'0,"0"0"1"0,0 0-1 0,0-2 1 0,0 2-1 16,0 0-11-16,0 0 1 0,0 0 0 0,0 2-3 16,0-2 1-16,0 0 0 0,-7 0 1 0,7 5-1 0,0-5 1 15,0 0-5-15,0 4 4 0,0-4-4 0,0 3-1 0,0-6 0 16,0 3 0-16,0 0-3 0,0 0 4 0,0 0-1 16,0 0-1-16,0 0 2 0,0 3-3 0,0-3-3 0,0 0 5 15,0 0-1-15,0 0-4 0,0 0-1 16,0 0 2-16,0 0 1 0,7-3 0 0,-7 3 0 15,7-4 0-15,-1-1 0 0,7 5-3 0,-6-2 0 0,5-3 0 16,2 5-3-16,5-6 2 0,-5 10-2 0,-2-4-1 0,8 0-1 0,-7 0 2 0,0 0-1 16,6 0 1-16,-5 0-1 0,-2 0-5 0,1 0 0 15,1 7 0-15,-2-12-1 0,-5 12 0 16,6 2 5-16,-7-6-1 0,1 5 0 0,0-1-5 0,-7 0 4 0,0 5 0 16,6-2-1-16,-6-3-4 0,-6 5 0 0,6-5 4 15,-7-4-4-15,0 8 4 0,-5-3-4 0,5 2-1 0,-6 1 3 16,0-3 2-16,0 0-1 0,0 6 0 0,-1-10 0 15,2-1-4-15,-1 8 4 0,6-7 0 0,-6 0-1 0,0-4-4 16,6 3 1-16,-5 1 4 0,6-8 0 0,-2 1 0 16,2 3 0-16,0 0-5 0,6 0 0 0,0 0 5 15,-7 0-5-15,7 0 1 0,0 0 0 0,0-4 0 16,0 8 0-16,0-4 3 0,0 0-3 0,0 7 0 16,0-11 1-16,7 4 0 0,-7-3 0 0,6 3 0 15,0 0 0-15,2 0 0 0,-2-4 1 0,6 4 0 16,2 0 0-16,-1-4 0 0,0 4 0 0,0 0 0 0,-1 4 0 15,2 0 5-15,-1-4-6 0,0 0 4 0,0 7-4 16,-7-7 4-16,8 0-2 0,-2 4 1 0,2-4-2 0,-8 4 3 16,1-1-5-16,5-3 4 0,-12 7 0 0,14-3-4 15,-8-1 3-15,-6 5 1 0,6-1 2 0,-6-3-6 0,0-1 0 16,8 8 3-16,-8-3-1 0,0 0-3 0,0-2 5 0,0 2-4 0,-8-1 4 0,8 4-5 16,0 0 5-16,-6-3-3 0,0 10 1 0,-1-11 2 15,0 1-2 1,1 2-2-16,0-3 5 0,-7 1-5 0,6-1 4 0,-6-10-4 0,0 10 4 0,0 3-4 0,0-6 4 15,6 0-4-15,-6 3 4 0,1-3 1 0,-2 0-1 16,8-1-1-16,-7 2-3 0,0-2 0 0,6-3 3 0,-6 3-4 16,0-3 5-16,7 0-5 0,-8 0 5 0,8 0 0 0,-7 4-5 15,0-8 5-15,6 8-5 0,-5-4 5 0,-2 0-4 16,8-4 4-16,0 4-4 0,-8-3 1 0,8 0-4 0,-1-2 0 16,1-2-6-16,0 7-3 0,6-4-8 0,0-3-8 15,-7-1-14-15,7 5-15 0,0-4-19 0,0 7-14 16,0-4-28-16,0 1-1 0,0-5 12 0,0-3 13 0,7 8 11 0</inkml:trace>
  <inkml:trace contextRef="#ctx0" brushRef="#br0" timeOffset="-176313.88">15696 11284 410 0,'0'0'21'16,"-6"0"1"-16,0 0 0 0,-1 0-2 15,7-5 4-15,-7 5-7 0,7 5 0 0,-6-10 0 0,6 10-2 16,0-5 4-16,-6 0-3 0,-1 0 1 0,7 0-2 16,-7 0-1-16,7 0 4 0,0 0 0 0,0 0 0 0,-6 0-3 0,6 0-1 15,0 2 1-15,0-2-2 0,-7 0-3 0,7 4 0 16,0-4 3-16,0 0-1 0,0 4-1 0,-6-4-2 0,6 4 1 15,0-4-1-15,0 3 1 0,0-3 1 0,0 0-5 16,0-3 1-16,0 6 0 0,0-3 1 0,0 0 3 0,0 0 0 16,-6 0 2-16,6 0-4 0,6 4 0 0,-6-4 0 15,0 0 4-15,0 4-3 0,0-8 1 0,-6 4 0 16,6 4 1-16,0-4 0 0,0 0 2 0,0 0-3 0,6 0 0 0,-6 0-3 16,6 0 2-16,1 0 0 0,-1 4 1 0,-6-4-2 15,14 0 2-15,-8 2-5 0,0-2 4 0,8 0-4 16,-8 0 2-16,7 0-3 0,-6 0 4 0,6 0-2 15,-7 0-2-15,8-2 1 0,-2-2 0 16,1 4-1-16,0 0 0 0,0 0-1 0,7-4 0 16,-8 4-1-16,2 0-1 0,-1 0 0 0,0 0 0 0,0 0-2 0,-7-4 3 15,8 4-1-15,-8-3 0 0,-6 3-1 16,6-4 1-16,-6 4-1 0,7 0 0 0,-7-4 0 16,0 4-1-16,0 0 1 0,0 4 0 0,0-8-3 0,0 8 1 15,-7 0 0-15,1-1 2 0,6 1 0 0,-6 0 0 16,-1-4-2-16,-6 4 2 0,7-4-2 0,-8 2 2 0,1-2 0 0,1 6 0 0,-2-6-1 0,2 0 0 15,-2-6 1-15,1 6 0 0,0 0 0 0,0 0-1 16,7 0-1-16,-8 0 2 0,2 0-1 0,5 0-1 0,-6 6 1 16,6-4 1-16,-5 2-1 0,5-8 0 0,0 8 0 0,1-1 0 15,0 2 0-15,-1-5 0 0,0 0-1 0,1 0 2 16,6 0-1-16,0 0 0 0,0-5 0 0,-7 5 0 16,7 5 0-16,0-10 1 0,0 5-1 0,0 0 0 0,0 0 0 15,7 0 0-15,-7 0 0 0,-7 0 0 0,7 0-2 0,0 5 2 16,0-5-1-16,7 0 2 0,-7 0-1 0,0 0 0 15,6 0 0 1,-6 0 3-16,7 0-4 0,0 0 1 0,-1 0 0 0,0 3 0 0,8-3 0 0,-8 0-1 16,7 0 0-16,-6 0-4 0,6 0 2 0,-1 4-6 0,2-4-5 15,-2 0-6-15,2 4-11 0,-1-8-9 16,0 8-15-16,-6-4-21 0,5 4-18 0,2-4-25 0,-8 0 0 0,0 0 14 16,1 0 13-16</inkml:trace>
  <inkml:trace contextRef="#ctx0" brushRef="#br0" timeOffset="-171379.18">12504 12385 413 0,'0'-2'45'0,"0"-2"-1"16,-7 4-3-16,14-4 0 0,-7 0-3 0,0 1-7 0,0-5-1 0,0 2 0 15,0-2 1-15,0 8-2 0,0-4-1 0,0 4-4 16,0-3 0-16,0 3 2 0,0-4-2 0,0 4-3 16,0 0 0-16,0 0-5 0,6 0 0 0,-6-4 0 0,6 4-2 15,-6-4 0-15,0 0 1 0,8 1 0 0,-8 0-1 16,6 3-2-16,-6 0-4 0,6 0 1 0,-6-5 0 0,7 5 0 15,-1 5 2-15,1-2-3 0,-7 0 1 0,6 1-1 0,1 0-2 16,5 0 4-16,-4 3-4 0,-2 5 2 16,0-10-1-16,1 13 0 0,0-7 0 0,-1 3-1 0,1 3-3 15,-1 1 1-15,0-1 1 0,1-3-1 0,-7 12 0 16,7-9-1-16,-7-3-1 0,6 3 0 0,-6-6 0 0,0 7 0 16,0-11 0-16,6 3 0 0,-6-7-2 0,0 7 0 15,0-11 2-15,0 8-3 0,0-1 3 0,0-3 2 16,0 9-3-16,0-9 0 0,0 0 1 0,0 0-1 0,0 6 0 15,0-12 0-15,0 6-1 0,7-5-1 0,-7 1 1 16,0-3 0-16,7-3-1 0,-7-2 3 0,0 5-1 16,6-3-1-16,1-2 1 0,-7 1-1 0,6 0-2 0,-6 1 5 0,7-2-2 15,-1 5 0-15,1-4-2 0,-1 7 1 0,0-3 1 16,-6 0 0-16,8-1 0 0,-2 1 0 0,0 0 0 0,1 2 1 16,-1 3 2-16,-6-2-3 0,7 4-2 0,-1-8 2 15,-6 8 2-15,7 0-3 0,-1 0-1 16,-6 0 2-16,7 0 0 0,0 4 0 0,-7 0 0 0,6 0 2 0,-6-2 0 0,6 6-3 15,1-8 2-15,-7 4-3 0,7 3 1 0,-7 4 1 16,0 0-2-16,0-4 1 0,0 8 0 0,6-3 2 0,-6-2 0 16,0 1-3-16,6 0 1 0,-6 8 2 0,7-9-3 15,-1 2 0-15,1 2 0 0,0-7 1 0,-1 1 2 0,0 3-3 16,2 0 1-16,-2-4 2 0,6 0-3 0,-5-3-1 0,0-1 1 16,6 5-1-16,-1-8 0 0,2 0-2 15,6 0 1-15,-8 0 0 0,1-4-2 0,7 4 4 0,0-4-4 0,-8-3 4 16,2 5-4-16,5-10 5 0,-5 1-5 0,-2 3 4 15,2-3-3-15,-8 0 3 16,7 1 0-16,0-5 2 0,-6 1-2 0,-1 10 0 0,0-15 2 16,0 13-4-16,2-6 3 0,-8 4 2 0,0-3-1 15,6 8-1-15,-6-5 2 0,0 1 1 0,0 0 0 0,-6 0 0 0,6 3 0 0,-8 0 0 16,2 4 3-16,6-7-2 0,-6 7-2 0,0-7 0 0,-1 7 2 16,0 0-1-16,1-5-2 15,-1 10-2-15,1-5 2 0,6 0 2 0,-6 7-1 0,-2 0 0 0,8 4 0 16,0 0-3-16,0-4 1 0,0 1 0 0,0-5 0 0,8 13 0 15,-2-9 2-15,-6 3 0 0,6 5 0 0,1-7-1 16,6-4-3-16,-6 3 1 0,-1 3 2 0,6-2-2 0,-4-1 0 16,-2 4-2-16,7-4 2 0,-6 4-1 0,6-11 3 15,-1 4-3-15,2 0 0 0,-2-1 1 0,2-3-1 0,-1 0 2 16,0 4 0-16,0-8 0 0,-1 4 0 0,2-7-3 0,-1 7 2 16,-7-4 1-16,7-2 1 0,-6-3-1 0,-1 6-1 15,1-4 1-15,-7 0 0 0,7-1 0 0,-7-3 1 0,0-3-1 16,0 3 0-16,-7-1-1 0,7 5 1 15,-7-3 2-15,1-2-2 0,-7 2 0 0,6 2 0 0,-6-7 0 0,1 8 1 16,-2 0-1-16,1-4 1 0,0 4-3 0,0-1 5 16,0 4-13-1,0 1 13-15,-7-5 0 0,8 2 0 0,-1 6-1 0,-1-6-1 0,8 4-2 0,-8 2 2 0,2-4 1 16,-1 4-1-16,6-3-1 0,1 3 0 0,-1 7 2 16,1-5-1-16,0 6 0 0,6 0 0 0,-8-4-5 0,8 3 1 15,0 1 3-15,8-6 2 0,-8 6-3 0,6-4 1 16,0-8-1-16,1 8-1 0,6 0 2 0,-6-1 0 15,5-3-2-15,2 4 4 0,-2 0-2 0,8-1 0 16,-7-3 2-16,7 4-1 16,-1-4-1-16,-6 0 0 0,7 0-1 0,-7-4-2 0,-1 4 5 15,8-3-2-15,-7-1-1 0,0 0 1 0,-6 4-1 16,6-3 3-16,0 3-2 0,-7 0-2 0,1-4 2 16,6 4 1-16,-13 0 0 0,13-4-2 0,-7 4 1 0,1 4 1 15,0 0-2-15,-7-4 3 0,6 3-4 0,0-6 5 0,2 3-1 16,-2 0 1-16,0 3 0 0,-6 1-1 15,6 0 0-15,1-1-4 0,0 4 0 0,-7 1 5 0,6 0-1 16,-6-2-2-16,7 5 2 0,-1 1-3 0,-6-9 3 16,6 4 0-16,-6 5-5 0,0-5 3 0,0 1 1 0,0-1 0 15,8 0 0-15,-8 11-5 0,0-11 6 0,0-3-5 16,6 11 4-16,-6-8 0 0,0 0-4 0,6-3 5 16,-6 4-2-16,7 0-3 0,-7-6 5 0,0-4 0 0,0 11-3 15,7-5 2-15,-7-4-4 0,0 0 5 0,0-7-4 0,6 1 0 16,-6 1 4-16,0-2-4 0,0-1 4 15,0 5-3-15,0-5 1 0,6-3 2 0,-6-3-1 0,7 3-3 16,-7 7 3-16,0 0-1 0,6-6-3 0,1-1 5 0,0 3-1 16,-1-9-1-16,-6 2-3 0,6 10 4 0,1-2-3 15,0-8 4-15,5 8-2 0,-5-4-2 0,0 4 4 0,-1-4 0 16,7-1-4-16,-7 10 4 0,2-2-5 0,-2-7 3 0,0 7 1 16,0 4-3-16,1-4 5 0,6 8-5 15,-13-4 4-15,7 4 0 0,-1 3-5 0,1 1 5 0,0-8-2 16,-1 7-2-16,0-4 4 0,-6 5-2 0,6-1-2 0,-6 0 2 15,0 4-2-15,0 1 4 0,0-6-2 0,0 5-1 16,0 1 3-16,0 2-5 0,0 1 5 0,0 0-2 0,0-1 2 16,0 4-2-16,0 1-2 0,0-16 4 0,0 1-5 15,0 7 3-15,0-3 2 0,0 0-4 0,0 1 0 16,0-9 4-16,0 8-2 0,0-8-1 0,8 0 0 0,-8 14 0 0,6 1-1 16,-6-7-1-16,6 3-3 0,-6-11-7 0,7 7-2 15,-1-4-5-15,-6-3-7 0,7 8-7 0,-7-8-14 16,0-4-7-16,7 0-10 0,-7-3-10 0,6 4-12 0,0-4-11 15,-6-1-10-15,0 8 8 0,7-14 9 0</inkml:trace>
  <inkml:trace contextRef="#ctx0" brushRef="#br0" timeOffset="-171051.94">14008 12467 419 0,'0'3'52'0,"0"-3"4"0,0 5-2 0,0-3-1 16,0-2 1-16,0 4-9 0,0-4 0 15,0-4 0-15,0 4-3 0,0 0-5 0,0-2-3 16,0 8 1-16,8-6-7 0,-8 0 0 0,6 0-2 0,0 0-3 16,1 4-1-16,0 3-3 0,-1-3-1 0,1 4-3 15,12-12 1-15,-12 4-4 0,13 0-1 0,-8 0 0 0,1-4-3 0,0 4-1 16,6 0-1-16,-5 0 0 0,6-4-1 0,-8 4-1 0,1 0 0 15,1-3 0-15,-2 10 0 0,2-7 0 0,-2 0-4 16,-5 0 3-16,6 0-2 0,-6 4 1 0,-1-8-1 0,-6 0-2 16,6 1 0-16,-6-1 0 0,0-4-8 0,0 8 0 15,0 0-3-15,0-2-8 0,0-6-12 0,-6 4-11 0,6 4-14 16,-6 4-19-16,-1-1-23 0,1 2-24 0,-1-3 4 0,-6-2 11 16,0 4 15-16</inkml:trace>
  <inkml:trace contextRef="#ctx0" brushRef="#br0" timeOffset="-169977.3">14745 12191 422 0,'0'0'50'0,"7"-2"1"15,-14 2-1-15,7-4-2 0,0 4-2 0,0 0-12 0,0 0 2 16,0 0 0-16,0 4-2 0,0-2 0 0,-6 3-2 16,6 2 1-16,0-4-2 0,0 9-3 0,0-9 2 15,0 9-7-15,-7-2 3 0,7 1-4 0,-6-3-1 0,6 2 0 16,-7 5-3-16,7-1 1 0,0 2-4 0,-6-6 1 0,6 9-5 15,0-5-1-15,-7 1-1 0,7 3-3 0,0 1 2 16,0-5-1-16,0 1 0 0,7-1 1 0,-7 6-5 16,6-3 4-16,1 2-4 0,-7-5-2 0,6 4-1 0,7-2 5 15,-6-6-6-15,5 9 6 0,-4-9-5 16,4 5 2-16,1-1 2 0,0 5-2 0,0-8 1 16,1 0-5-16,-2-4 5 0,2 4-2 0,-2 0-1 0,8-3-2 0,-7-1 4 15,1-4-2-15,4 1-2 0,2-8 1 0,-1 8 0 0,-5-8 2 16,6 8-3-16,-1-11 1 0,-6 4 0 15,6-1 1-15,-12-1 0 0,12-5-2 0,-12 3 1 0,6-1 0 0,-6-3 0 16,5 4 1-16,-4-11-2 0,-8 6 1 0,6 2 1 0,-6-9-1 16,0 5 1-16,6-1 0 0,-12 0-1 0,6-3 0 15,-6 7-2-15,-2-3 3 0,2-1-1 0,0 0 1 16,-1 1 0-16,1 7-2 0,-1-5 3 0,-6 8-1 16,7-2 1-16,-8 1-1 0,2 2 0 0,5-1-1 0,-6 4 2 15,0 0-1-15,0 4-2 0,0-1 3 0,7 5-1 0,-8-8-2 16,8 7 1-16,-1 8 2 0,1-8 0 0,-1 4 1 15,7-3-2-15,0 7 1 0,7-5-1 0,-1 1 1 0,1 4-1 16,-1-1-1-16,0 1 2 0,8-8 0 0,-1 8-1 16,-6-1 0-16,12 6-1 0,-6-6 2 0,0-3-1 15,0 3 1-15,6-3 0 0,-5 0-1 0,-1-3 0 0,-1 7 0 16,8-5 0-16,-7-3 0 16,7 5-2-16,0-9 1 0,-8 2 1 0,8-3-1 0,-1-2-1 0,1 4 1 0,-7-1-6 15,6-3-1-15,1 0-1 0,-1 0-2 0,-5-7-4 0,-2 7-2 16,2 0-4-16,-1-2-6 0,-7-3-5 0,7 2-8 15,-6-5-8-15,-7 1-7 0,6-4-10 0,-6 4-14 16,-6 2-18-16,6-5-15 0,-7 3 14 0,1-15 8 16</inkml:trace>
  <inkml:trace contextRef="#ctx0" brushRef="#br0" timeOffset="-169701.85">14745 12379 437 0,'0'0'49'0,"0"0"-3"15,0 0-1-15,0 0 1 0,0 4 0 0,0-4-7 0,0 0-3 16,0-4-6-16,0 4-3 0,0 4-3 0,0-8-5 15,0 4-1-15,7 0-2 0,-1 0-1 0,0-4-2 0,2 0-2 16,4 4-1-16,-5 0-1 0,12 0-1 0,-6-7 0 0,1 7-7 16,5-4-2-16,0 4-2 0,1-4-4 0,-1 4-11 15,1 0-4-15,0-2-11 0,-1 2-16 0,1-8-14 0,0 8-20 16,-8-4-18-16,8 8 6 0</inkml:trace>
  <inkml:trace contextRef="#ctx0" brushRef="#br0" timeOffset="-169023.04">15475 12360 436 0,'0'0'47'0,"0"4"2"0,0 0-4 16,0-4-1-16,0 7 0 0,0-3-5 0,0-4-2 16,0 0 0-16,0 11-2 0,0-8-4 0,6 5-3 0,-6-1 0 0,7-7-4 15,-7 11-1-15,6-8-1 0,1 5-2 0,-7-5-2 16,7 2-2-16,-7-5-3 0,0 3-1 0,0 0-1 16,6 1-3-16,-6 0 1 0,-6-1-3 0,6-3 1 0,0 5 0 15,6 2-1-15,-12-7-5 0,12 3-1 0,-6 2 0 16,0-5 3-16,-6 0-1 0,6 0-1 0,0-5-1 0,0 10 0 15,0-5-1-15,0-8 3 0,0 8 0 0,6 0 2 0,-6-7-1 16,6 2 0-16,-6 2-1 0,8 3 1 16,-2 0-1-16,7 0 1 0,-7 0 1 0,7 0 0 15,6 3-4-15,-5 2 4 0,6-2-1 0,-1 4 1 0,1 0 2 0,-8 1 1 16,14 3-1-16,-12-7 1 0,5 7-2 16,1-1-4-16,-8 2 5 0,2-2-5 0,-1 6 3 0,-7-2-2 0,1-14 3 15,6 18-4-15,-13-4 2 0,0 2-3 0,6-3 4 16,-6-5-2-16,0 7 2 0,0 3-5 0,-6-10 2 15,0 6 2-15,-1 8 0 0,0-15 0 0,1-3-4 0,-7 4 1 16,6 0-2-16,-6 1 6 0,1-5-6 0,-2 0 4 0,1 8-4 16,7-12 4-16,-8 0-2 0,2 0-2 15,5-8 5-15,0 8-5 0,-5 0 3 0,5-4-2 0,0 0 1 0,-6-3 2 16,7-7-4-16,0 6 2 0,-1-3 3 16,7 1-6-16,-7 13 5 0,7-6 0 0,0-9-1 0,-6 9-4 0,6-8 5 15,0 3-4-15,0 4 3 0,0-6-3 0,0 3 4 0,6-8-3 16,-6 3 3-16,7-2-4 0,0-1 4 15,-1 1 0-15,0 3-5 0,7 0 4 0,-6-1-3 0,6 5 5 16,0 4-5-16,-6-4-1 0,5 3 5 16,-5-7-2-16,6-1-2 0,-6 2 4 0,5 3 0 0,-4-5-5 15,4 2 5-15,-6-5-2 0,1 4-3 0,6-4 1 16,-6 4-4-16,-1 4 0 0,1-4-5 0,0 7-7 0,-1-4-2 16,0 8-7-16,0-2-5 0,2-6-15 0,-8 4-9 15,0 4-20-15,0-7-18 0,0-1-24 0,0 8 5 0,-8-8 13 0,8-1 16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18:02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16179 12390 400 0,'0'0'34'0,"0"3"-2"0,0-6 3 0,0 6-4 0,0-3 3 15,6 0-8-15,-6-3 3 0,0 3-1 0,0 3-4 16,0 1 0-16,0 3-1 0,0-7 1 0,0 11-1 0,0-7 0 0,6 3-1 16,-6 5-2-16,0-2-2 0,0 2-1 15,0 3-2-15,8-1-6 0,-8-3-1 0,0 7 0 0,0 4-1 0,0-12 4 16,0 9-3-16,6-8-2 0,-6 7 0 0,0 1 1 16,0-4-5-16,0-5 4 0,6 5-5 0,-12 3 2 15,12-10 0-15,-6 9 0 0,0-8-2 0,-6 1 1 0,12-3 0 16,-6 1 0-16,-6-8 2 0,6 7-6 0,0-7 4 15,0 5-3-15,0-10 2 0,0 10 1 0,0-10 1 0,0 10-3 16,0-13-2-16,0 0 2 0,0-3 3 0,0 1-1 0,0 1 0 16,0-5-3-16,-6-1 1 0,6 1 0 0,0-1 2 15,0-6-5-15,-8 5 5 0,8 2-4 16,0 3 4-16,0-7-5 0,-6 3 5 0,6-3-2 0,0 7 1 0,6-7-1 16,-12 10 0-16,6-3 2 0,6 5-1 0,2-2-1 0,-8 1-2 15,0 2 2-15,6 5 0 0,0 0 1 0,1-3 1 16,-1 6 1-16,7 5 3 0,-6-11 0 0,-1 10 1 15,8-4-5-15,-2 2 5 0,2 1-4 0,-8-2 4 0,7 0-3 16,0 18 0-16,0-12-2 0,-7-2 2 0,8 10-1 0,-8-6 2 16,7-2-3-16,-6 5 2 0,6 3-2 0,-7-3 0 15,0 7 1-15,2-15-2 16,-8 1 0-16,6 2-2 0,-6-3 2 0,0 5 2 0,0-5-3 0,0-3 1 0,0 2 0 16,0 6 0-16,0-12-1 0,0 0 2 0,0 0-2 15,0 7 2-15,0-7 0 0,0 4-2 0,0-1-1 0,-6-3 2 16,6-7-4-16,0-3 3 0,-8 1-3 0,8 3 2 15,0-5 1-15,0-8-1 0,0 9 2 0,-6-5-2 0,6 3 0 16,6-6 2-16,-6 5-2 0,0-3-2 0,8 9 0 0,-2-7 5 16,-6-2-2-16,6 16 0 0,0-10 0 0,2 2 3 15,-2-3-4-15,0 11-2 0,1-8 5 0,-1-2-13 0,1 3 12 16,0 7 3-16,5 0-6 0,-4-4 4 0,-2 8-2 16,-6-12 2-16,6 12-3 0,0-8 1 0,1 8 2 0,0 3-2 15,-7 1 2-15,6-2-3 0,-6 9 2 16,0-3-1-16,7-2 1 0,-7 6-3 0,0-6 1 0,6 1 0 15,-6 5 3-15,0 1-2 0,0-3 0 0,0-2-2 0,0-12 2 16,6 7 1-16,-6 1-1 0,0-1 0 0,0 0 2 0,0-4-2 16,8 1-3-16,-8 0 3 0,0 0-5 0,0-1 0 15,0 5-5-15,6-5 3 0,-6 9-6 0,0-9-1 0,0 0-7 16,0 5 0-16,0-8-9 0,0 3 0 0,0 1-7 16,6 0-4-16,-6-12-3 0,0 8 2 0,0-7-3 15,6 3 1-15,2-6-3 0,-8-1-4 0,6 3-2 0,0 1-2 0</inkml:trace>
  <inkml:trace contextRef="#ctx0" brushRef="#br0" timeOffset="269.42">16667 12492 421 0,'0'0'33'0,"7"-3"1"0,-1-1 2 0,-6 4-2 0,7-8 2 0,-7 6-5 0,0 4 3 0,7-4-2 31,-7-3 1-31,6 12-1 0,-6 1-3 0,6-8-2 0,-6 4 0 16,0 3-4-16,0 1-4 0,0-1-1 0,0 3-2 15,0 5-2-15,0-1-1 0,-6-10 2 0,6 7-4 16,0 0 3-16,0 4-4 0,0 3-1 0,0-2-3 0,0-2 1 16,6-3 2-16,-6 3-5 0,7-3 1 0,-7 0-1 0,7 0 0 15,-1 4 0-15,0-4 2 0,1-4-5 0,0 1 2 16,-1 2-1-16,1 1 0 0,-1-3 0 0,0 0-1 0,1 1 2 16,0 3-2-16,-1-1-3 0,0-7-2 0,2 3-15 0,-8-4 6 15,6-3 2-15,0 0-10 0,-6 5-5 0,0-5-9 16,0 4-8-16,7-8-5 0,-14-1-5 0,1 2-11 15,6-8-12-15,-6 4-11 0,-8-1-7 0</inkml:trace>
  <inkml:trace contextRef="#ctx0" brushRef="#br0" timeOffset="443.9">16647 12243 401 0,'8'0'23'16,"-2"-4"-5"-16,0 4 2 0,1 0-4 15,-1 0-4-15,1 4-11 0,0-4-3 0,-1 0-9 0,0 0-6 0,1 0-15 16</inkml:trace>
  <inkml:trace contextRef="#ctx0" brushRef="#br0" timeOffset="1017.43">16974 12460 425 0,'6'7'40'0,"-6"-4"-2"16,7 2-3-16,-1 9-1 0,-6-7 1 0,7-3-3 15,-1-4-6-15,0 6 0 0,2 2 3 0,-2-1 0 0,-6 1-2 16,6 6-3-16,-6-3-3 0,0-3-5 0,7 6 5 16,-7 6-6-16,0-7-1 0,0-1-2 0,0 1-1 0,0 7-2 15,0-17-3-15,0 4 2 0,0 8-1 0,0-15-1 16,0 4 2-16,0 3-6 0,0 0 4 0,0-4-4 16,0 2 0-16,0-10 1 0,0 10 3 0,0-5-4 0,0-5-2 0,0 5 2 15,0 0 0-15,0-6-1 0,0-2 0 16,0 1-2-16,0-1 4 0,0 1-2 0,0-3 0 0,-7 2-1 0,7-6 0 15,0 3 3 1,0-8-3-16,0 5 0 0,0-5-2 0,0-3 3 0,0 8 1 0,-6-5-2 0,12 5 0 16,1-5 1-16,-7 5 0 0,7 2 0 0,-1 1 0 0,-6-3-2 15,13 10 3-15,-7 8 1 0,8-8-1 0,-8-7 0 16,7 11 4-16,0-7 2 0,0 7-1 0,0-7-3 0,0 10 2 16,1 1 1-1,-2-4-2-15,1-4-1 0,0 4 2 0,0 8-1 0,1-8-1 16,-2 10 0-16,2-6 2 0,-2 11-3 0,1-12-1 15,-6 8 0-15,0 4 0 0,-1-4 0 0,0 4-2 0,1-7 2 16,-7 6 0-16,0 4-1 0,7-7 1 0,-7 1 0 16,0 2-1-16,0-7 0 0,-7 4-2 0,7 0 1 0,-7 0 0 15,7-3 0-15,-6 3-1 0,6-4 1 0,-6 4-2 16,6-4 10-16,-7 0-10 0,0 4-4 0,7-3-4 16,0-1-2-16,0-3-6 0,0 7-5 0,0-11-1 0,0 0-6 15,0 0-7-15,0 0-4 0,7 0-3 0,0-5 6 16,-1 5-14-16,0-3 2 0,1 0-5 0,6-1-6 15,0 8-7-15,0-8-7 0</inkml:trace>
  <inkml:trace contextRef="#ctx0" brushRef="#br0" timeOffset="2019.55">17677 12521 411 0,'0'-15'43'0,"0"5"1"0,0 6-5 15,0 4-2-15,0-3 0 16,-6 3-8-16,-1 0-2 0,7 0-1 15,-6-4 1-15,-1 4-1 0,-6 4-3 0,7-4 4 0,-8 15-4 0,-5-13 0 16,6 6-1-16,0-11-4 0,0-2 0 16,-6 13-1-16,5-1 2 0,2 1-2 0,-1-12-2 0,-1 12 1 15,2-8-4-15,4 0 4 0,-4 0-4 0,6 10 1 0,-1 6-4 0,0-10 3 0,1-2-3 16,6 3-1-16,-7 8 0 16,7-4 0-16,0-4-3 0,0 5-4 0,7 6 1 0,-1-7-1 15,-6-11 0-15,14 4 2 0,-8 17-3 0,0-17 3 16,0 7 1-16,8-4 0 0,-1-4-1 0,7 2-2 15,-14-1 1-15,14-4 0 0,-8 14 0 0,2-11 0 0,-1-10-1 16,6 7-4-16,-6-4 1 0,7-2 2 0,-7-3 1 0,0 3 1 16,-7-9-1-16,7 11-1 0,1-14 0 0,-8 15-3 15,-6-5 1-15,6 1 0 0,-6-5 0 0,7-2 1 16,-7 6 2-16,0-6 1 0,0 7-1 0,-7-8 1 0,7 11 0 16,-6-7 0-16,6 4 0 0,0-4-2 0,0 11 2 15,0-3 0-15,-6 3-2 0,-1 3-2 0,14 4 0 0,-7 0 1 16,0-10 4-16,-7 15-4 0,7-9 3 0,0 0-2 15,0 1-1-15,-7 0 4 0,7-1-4 0,7 9 4 16,-14-12-5-16,7 3 5 0,0 4-2 0,0-3 1 0,0 15-4 16,0-6 5-16,0-1-3 0,0-1-2 0,0-4 4 0,7 4-2 15,0 0-1-15,-7-3 0 0,6 3 3 0,-6-1-3 16,6-13 3-16,8 6-1 0,-8 1-1 0,7 0-2 16,-7-4 2-16,8 0-2 0,-8 0 4 0,8 0-5 0,-2 3 1 15,-6-6 4-15,8-1-4 0,-1 0 4 16,-7-2-4-16,8-3 4 0,-8 3-5 0,0-5 5 0,0 3-6 0,2-10 6 15,-2 3 0-15,0 5-5 0,1-5 0 0,-7-6 1 16,0 1 0-16,6-2 4 0,-6 4 0 0,0-4-5 16,0-3 1-16,0 3 4 0,0-4-1 0,0-7-3 0,0 4 6 15,7 4-7-15,-7-6 5 0,7 9-5 0,-1-3 0 0,-6-1 1 16,6 9 4-16,2-6-4 0,-2 4 4 16,-6 5-4-16,6 3 0 0,0 5 4 0,-6 1-4 0,7-7 5 0,-7 6-5 15,0 2 5-15,0 4-5 0,0-4 3 0,7 8-2 16,-14-4 3-16,14 4 0 0,-14-4-3 0,7 4 5 15,0 3 0-15,-7 5-1 0,7 1-1 0,-6-1 2 16,6 6-3-16,0 0-1 0,-6 4 2 0,6-3 2 0,0 2-2 16,0 1-1-16,-6 0 2 0,6 5-1 15,0-2 0-15,0-3 1 0,0 3 1 0,0-7-1 0,0 1-1 0,6 7-1 0,-6 3-3 16,0 0 5-16,6 0-1 0,-6-9 2 16,6-3 0-16,1 4-1 0,0-1 0 0,-1 1-3 15,7 1 0-15,-7-10 2 0,2-2-2 0,4 5 0 0,-6-11 2 16,2 6-3-16,4 5 1 0,1-11 2 0,-6 0 0 0,6 3 0 15,-1-7 0-15,2 6-5 0,-1-8 2 16,7-5 0-16,-14 10 0 0,14-6 1 0,-8 3 0 0,2-4-1 16,-1-12 1-16,-7 13 0 0,7-3 0 0,-6-2-1 0,-1 0 1 15,8-3 2-15,-8 1-3 0,0-5 0 16,-6 4 0-16,7-1 1 0,-7 16 2 0,0-22-2 0,6 7-2 0,-6-3 5 16,0 14-1-16,0-5-3 0,-6 5 0 0,6-6 1 15,0-2-1-15,0 0 2 0,0 1-1 0,0 11 2 0,0-4 0 0,0 0-3 16,0-6 2-16,0 6 2 0,0-8-3 15,0 11-2-15,0-3 4 0,0 0 0 0,0 11-2 0,0-17 3 0,0 12-1 16,0-3-4-16,0 5 4 0,0 0-4 0,0 3 5 16,0-4-5-16,0 8 1 0,0-5 0 0,6-3 4 0,-6 8-5 15,7-7 6-15,-1 3-6 0,1-7 5 0,-7 6-5 16,13 1 5-16,-6-3-1 0,-1 0-1 0,7-6-1 0,-6 5-4 16,5-3-2-16,-5 0 0 0,-1 4-7 0,1-4-1 15,6-1-7-15,-7-6-5 0,2 3-5 0,-2-4-7 0,0 4-7 16,-6-8-12-16,7 8-5 0,-7-11-8 0,0 0-18 0,6 0-14 15,-6-7-1 1,-6 0 12-16</inkml:trace>
  <inkml:trace contextRef="#ctx0" brushRef="#br0" timeOffset="2417">18303 12228 405 0,'-6'0'50'0,"-1"-3"-4"16,7 3-1-16,0 0 0 0,-7 0-7 0,7 0-3 16,7 3-4-16,-14-3-2 0,7 5-3 0,0 1-3 0,0-2 2 15,0 3-6-15,0 1-2 0,0-2-2 0,0 6-1 16,0-1 2-16,0 0-3 0,0-8-5 0,0 13 2 0,0-10 0 16,0 6-1-16,7-1-5 0,-7-1 0 0,7-2 2 15,-1-4-1-15,0-1-3 0,1 5 0 0,0 3-1 0,-1-16 1 16,7 10 0-16,-7-5-1 0,1 0 0 0,0-7-1 15,-1 3 1-15,-6 0-1 16,6 0 1-16,2-3 2 0,-8-1 1 0,0 6 0 0,0-10-1 0,6 9 0 0,-6-5-4 0,0 0 0 16,-6 5 1-16,6 3 1 0,0-3-2 0,-8-2 0 15,2-2 2-15,0 3-2 0,6 4 3 0,-7 0 1 16,-6 0-1-16,13 0-3 0,-7-3 2 0,1-4-5 0,0 10 3 31,-1-6-4-31,0 3-1 0,1 0-6 0,0 3-4 0,-1-3-7 16,0 4-8-16,1-4-8 0,-1 7-12 0,1 0-11 0,-1-7-14 0,1 5-20 0,-1-2 15 0</inkml:trace>
  <inkml:trace contextRef="#ctx0" brushRef="#br0" timeOffset="2706.86">17756 12422 422 0,'12'0'33'0,"-4"-3"-2"0,4 3-13 0,1-4 9 15,7 1-2-15,0-1-7 0,-2 4-2 0,2 0-4 0,-7 0 3 16,7-4-5-16,0 1-5 0,-1-1-6 0,1 4-3 16,0 4-8-16,-2-1-6 0,2-3-4 0,-7 0-5 0,7-3-8 15,-8 3-11-15,2-4-15 0</inkml:trace>
  <inkml:trace contextRef="#ctx0" brushRef="#br0" timeOffset="3850.04">18570 12543 404 0,'7'-7'54'0,"-1"0"1"0,-6 11-1 0,14-4 0 15,-8 7-4-15,0-7-8 0,0 3-2 16,1 1-1-16,0-1-2 0,-7 1-3 0,6 4-1 0,-6 6-3 0,0-6-5 15,0-1-3-15,0 4-4 0,7 4 1 16,-7-5-6-16,-7 5 3 0,7 0-6 0,0 3 3 0,-6-10-6 16,6 3 0-16,-7-5 3 0,0 6-1 0,7-5-3 15,0-7-3-15,-6 11 2 0,6-11 1 0,-6 0 0 0,6 4-2 16,0-4 1-16,0 0-2 0,0 0-3 0,6-4 4 16,-6 0-2-16,-6 12 2 0,6-19-3 0,0 7 1 0,0 0-3 15,0-2 2-15,0 2-2 0,6-11 2 0,-6 4 0 0,6 0 0 16,-6-3 1-16,7-8-4 0,0-1 2 0,-1 10 3 15,1-10-5-15,6 4 3 0,-6 1 1 0,5 7-4 16,-6 0 2-16,8-3 2 0,-1 6-4 0,-7 1 3 16,8 3-3-16,-2 0 2 0,2-3 3 0,-8 4-2 0,7-1-1 15,0 1 2-15,-6-2 1 0,5 2 0 0,-5 3-1 0,0-4-2 16,5 8 2-16,-4 4 0 0,-2-5-2 16,-6 4 1-16,6 0-1 0,-6 8 1 0,0-7-1 0,0 6 1 15,0-3-1-15,7-3 1 0,-14 6-1 0,7-2 0 0,0-2 0 0,0 1 0 0,7 5 0 16,-7-3 0-16,6-1 0 0,-6-6 1 0,7 6-1 0,-7-1 2 15,6-4-2-15,1-3-1 16,-1 6 1-16,0-6-1 0,2 4 1 0,-2-8-1 0,7 0 2 0,0 0-3 0,-6 7 1 16,5-14-1-1,8 7-2-15,-7 7 5 0,0-11-5 0,7 1 2 0,-7-1-2 0,-1 0 5 0,8-3-3 0,-7 10-2 16,0-24 4-16,0 10 0 0,1 6-4 0,-2-4 5 16,-5 5 0-16,6-15 1 0,-7 8-6 0,1 0 5 15,-1 4-4-15,1-4 4 0,-7 14-4 0,7-3 0 0,-7-11 5 0,0 4-5 16,0-4 0-16,-7 8 5 0,7-5-2 0,-7 4 2 15,1-3-4-15,6-1 4 16,-7 8 0-16,-5-10-5 0,5 3 5 0,-6-1-2 0,0 2 0 0,0 1-2 0,0 2 4 16,0-1-3-16,0 8 4 0,-7-8-5 0,7 4 6 0,-6 0-3 15,6 0-2-15,-1 4 3 0,2 10 0 0,-8-6 0 16,7 3-1-16,7-5 0 16,-1 2 1-16,-6 3-1 0,13-7 0 0,-6 7 0 0,6-1 0 0,0-1 2 0,0-6-1 15,6 4-2-15,-6 0 0 0,13 1 2 0,-6 4-2 16,-1-6 0-16,7-3 0 0,-7 9 0 0,8-4 0 0,-2-1 2 31,2 0 0-31,-1-7-3 0,0 3 1 0,6 5 0 16,-13-8 0-16,8 0-1 0,-1 4 1 0,0-4 0 0,0 0 0 0,-7-12-1 0,8 4 1 0,-8 6-1 0,7 2 1 15,-6-7 0-15,-1-1 0 0,-6 4 0 0,6 4 0 0,-6-8 1 32,0 1-1-32,7 14-2 0,-7 1 4 0,0-8-1 0,0 0 2 15,0 4 3-15,-7 11 0 0,7-8 2 0,0-4-3 16,7 12 1-16,-7-4-3 0,0-4 2 0,0 4-1 0,6 3 0 15,-6 5-4-15,7 8-1 0,-7-10 0 0,7 2 5 16,-1 3-2-16,0 4 3 0,2-1-2 0,-8-4-2 16,0 6 0-16,6-2 0 0,-6 4-1 0,0-3 2 0,6-4-4 15,-6 7 1-15,6 0 1 0,-6-6 3 0,7 9-5 16,-7-5 2-16,7-6 0 0,-7 6 1 0,0-10-1 16,6 2 0-16,-6 3 2 0,-6-5-4 0,6-5 3 0,0 5-2 15,-7-9 3-15,0-1 0 0,1-3-2 0,-6 4 0 16,-2-4 0-16,1-4 2 0,0 0-3 0,-6 0 2 15,5 3-1-15,-5-3-3 0,-1-7 3 0,7 3 0 0,-6 0 2 16,5 4 0-16,2-7-2 0,-1 0 0 0,0-8-1 0,0 8 1 16,-1-7 3-16,8-1-4 0,0 3 3 0,-1 2-3 15,7-1 1-15,-7-11 2 0,7 7-4 0,0 0 2 0,0 4-1 16,7-7 1-16,0-1 0 0,-1 2-3 0,7 2 3 16,0-4 2-16,0 5 0 0,7-9 0 15,-8 12-2-15,8-3 1 0,6-4-2 0,-6 3 0 0,6 4 1 0,0 1 0 16,0 1 0-16,0-1-2 0,0-5 2 0,1 11 0 15,-1-4 0-15,-1 2 0 0,1-2 0 0,0 1 0 0,-6-1 2 16,7 1-4-16,-9 0 2 0,2 4-2 0,0-1 2 0,-1-4-4 16,1 5 4-16,-7-8-4 0,0 11-4 0,0 0-3 0,-7 0-13 15,1-3-4-15,0 3-9 0,-7 0-17 0,0-4-20 16,0 8-26-16,-7-8-23 0,0 4 2 0,-5-8 16 0,5 1 12 16</inkml:trace>
  <inkml:trace contextRef="#ctx0" brushRef="#br0" timeOffset="6408.79">12250 14079 416 0,'-7'-4'36'0,"7"4"-2"15,-7 7 2-15,7-7-2 0,-6-3 4 0,6 3-8 0,0 0-2 0,0 0-3 0,0 0 5 16,0 0-3-16,0 3-3 0,0-3 0 0,0-7 3 0,0 7 0 16,0 0 0-16,0 0-3 15,0 0-2-15,0 0-1 0,0 0-1 0,0 4 3 0,6-4-1 0,-6-4 0 16,7 8-3-16,0 3 0 0,-1-7-3 0,1 0 1 0,5 3-4 15,2 1-3-15,5 3 4 0,1-11-2 16,0 8-1-16,-8 1-1 0,14-5-1 0,-6 0-1 0,-1 0-1 16,7 3-1-16,-6 0-5 0,6-6 4 0,-7 3-5 0,1 0 5 15,0 7-2-15,-1-7-1 0,-5 4 1 0,-2-4 0 16,2 3-3-16,-8-3-3 0,7 3 1 0,-7 2-2 0,-6-5-1 16,7 0-5-16,-7-5-2 0,0 10-5 0,0-5-2 0,0 0-11 15,0-8-2-15,-7 8-8 0,7 0-3 0,-6 0-8 16,0 0-7-16,-1 0-3 0,1 0-5 0,-8 0-6 0,2-3-7 15,-8 9-3-15,7-1-2 0</inkml:trace>
  <inkml:trace contextRef="#ctx0" brushRef="#br0" timeOffset="6690.46">12256 14262 413 0,'0'0'35'0,"0"7"4"0,0 0-2 16,0-7 3-16,0 11-3 0,0-7-3 0,0 4-3 15,7-2-2-15,-7 2-1 0,6-12-1 0,-6 11 1 0,6-7-3 16,8 4-3-16,-8 0-5 0,7-4 1 0,7 6-2 16,-7-6-2-16,0 0-1 0,7 8-1 0,-1-8-2 31,7-3-1-31,-6 6-2 0,-1 1 0 0,7-4-1 0,-6 0-3 16,6 0 2-16,-7 0-2 0,7 8 1 0,-6-16 0 0,0 4-1 15,-1-6 9-15,1 6-14 0,-1 4 3 16,-6-4 1-16,0 0-2 0,0-3-5 0,-6 7 1 0,5-15-4 0,-4 20 1 15,-2-3-2-15,-6 6-6 0,0-12 0 16,0 4-7-16,0 0-6 0,0-4-8 0,0 8-11 0,0-4 0 0,0 0-11 16,0 0-16-16,-6 0-18 0,6 0 4 0</inkml:trace>
  <inkml:trace contextRef="#ctx0" brushRef="#br0" timeOffset="7453.17">12966 14159 404 0,'0'4'41'16,"0"-4"-1"-16,0 0-3 0,-6 0-1 0,6 7-1 0,0-14-5 0,0 7-3 15,0-4-2-15,0 0 4 0,0 4-2 0,0-4-4 16,0 4-1-16,0 0 1 0,0 4-6 0,0-11 3 0,0 10-5 15,0-3 2-15,0 4-6 0,0-4 4 0,0-4-3 16,0 12 2-16,0-8-4 0,6-4 0 0,-6 8-1 0,6 0 0 16,-6-4-1-16,8 0 1 0,-2 7 0 0,0-11-3 15,1 8 3-15,6-4-4 0,-6 3 4 0,5 2 0 0,-6-10 0 16,8 2-3-16,-1 6 2 0,-6-3-2 0,12-7-1 0,-13 7 0 16,14-3-1-16,-6 3 0 0,-2 0 0 15,1 0-1-15,1 0 3 0,4 0-5 0,-4-4 1 0,-1 4 3 0,0 0-3 16,0 0 3-16,0 11-3 0,-6-18-1 0,-1 3 0 15,-6 8 0-15,6-4 1 0,-6 0 1 0,0 0-2 16,0-4-1-16,0 8 0 0,0-12 0 0,0 4 0 0,-6 4 4 16,0 4 0-16,-1-8 0 0,0 4-1 15,1-3-1-15,-7-1-2 0,0 4-2 0,-6 0 1 0,-1 0 4 0,0-3 0 16,1 3-2-16,-1 0 1 0,0-4-3 0,1 4-1 0,-1 4 1 16,-6-8 4-16,7 4-1 0,6-3 1 15,-6 3 1-15,5 0-1 0,8 0 0 0,-8 0 0 0,8 0 0 16,6 0-2-16,-6-9 1 0,6 18-1 0,0-9 2 0,0-4 2 15,0 4-3-15,0 0 0 0,6 0 0 16,0 4-1-16,2-4 1 0,-2 3 0 0,0 1 1 0,8-4-1 0,5 3-1 16,-6 1 0-16,12-8 0 0,-5 4 0 0,0 4 0 15,-1-1-1-15,1-3 0 0,0-3 0 0,-1 3-1 0,1 3 2 16,0-3 0-16,-8 0-1 0,2 8 1 0,5-12 1 0,-6 0-1 16,-6 4-1-16,5 0-1 0,-5 0 1 0,6 4 2 15,-13-4-3-15,7 0 0 0,-7 0 0 0,6-4-1 0,-6 8 0 16,0 4-1-16,0-8-5 0,0 3-1 15,0-3-5-15,0-3-4 0,-6 6-12 0,12-3-10 16,-6 4-15-16,0-8-14 0,0 4-21 0,0-7-27 0,0 7 13 0,0 0 0 16,0-4 13-16</inkml:trace>
  <inkml:trace contextRef="#ctx0" brushRef="#br0" timeOffset="18097.79">13552 13936 404 0,'0'0'36'0,"-6"-4"4"0,6 1-3 0,0 3-2 15,0 3 0-15,0-6-11 0,0 3 2 0,0 0-2 16,0-4 0-16,0 8-2 0,0-4 3 0,0 3 2 0,0 1-5 16,0-4 3-16,0 0-1 0,0 0-3 0,0 3 3 0,0-3-6 0,0 4 3 15,-6-8-2-15,6 8-2 16,-7-1 1-16,7 1 0 0,-6 0 1 0,6 3-3 0,-7-3 0 16,0 3 1-16,1 0-2 0,0-2-1 0,6 5 2 0,-6-3-1 15,-2 5 0-15,8-2-6 0,0-3 5 0,0 1-2 0,-6 11-2 0,6-9 0 0,0 2 0 16,0 2-2-16,0 1 1 0,0-1 2 0,0-2-6 15,0-2-1-15,0 9 4 16,6-4-6-16,-6-5 2 0,8 2 1 0,-8 2 0 0,6 1-1 0,0-8 3 0,0 8-4 16,1-1 1-16,0 5 0 15,-1-9-4-15,1-3 3 0,-1 1-3 0,8 7 1 0,-8-11-1 16,0 3 4-16,8-4-3 0,-8 9-2 16,7-5 3-16,0-3-2 0,-6 2-2 0,5-6 4 0,2 12-4 15,-2-16 3-15,-5 4-1 0,6-8-3 0,0 8 6 16,-7 0-5-16,8-3 0 0,-2 0 3 0,-5 9-1 0,6-12 2 0,-6 6 1 0,-1-4-6 15,8 0 2-15,-8 12 0 0,0-19 0 0,-6-4 1 0,6 8-2 16,2-1 0-16,-8-18 2 0,0 12 0 0,0-4 0 16,0 2 0-16,0 6 0 0,0-1 2 0,-8-5-3 0,8 2 1 15,-6-1-1-15,6-6 1 0,-6 10-2 0,6 14 2 0,-6-13 8 16,-1-1-7-16,0-8 0 16,1 4 0-16,-1 5-1 0,1 3-4 15,-8-8 4-15,8 1-2 0,0 10 3 0,0-19-3 0,-8 16 1 0,8 0 0 0,-1 3 1 0,-6-3-1 0,6-4 0 16,1 8 0-16,-7 3-1 0,6 0 0 0,1-9-1 31,0 6-1-31,-1 0 2 0,0 3-6 0,1 0 0 0,-1-4-4 0,7 11 1 0,-6-7-6 0,6-11-4 0,0 15-2 16,-6-11-8-16,6 10-3 0,0-3-7 0,0-3-11 31,0-1-4-31,0 11-6 0,0-10-6 0,0 3-12 0,0 0-18 16,0 3 0-16,0 5 6 0</inkml:trace>
  <inkml:trace contextRef="#ctx0" brushRef="#br0" timeOffset="18572.14">14126 14195 411 0,'-6'0'51'0,"-1"8"-5"0,1-16 3 0,6 5-4 16,0 3-2-16,0 0-10 0,0 0-3 0,-6 3-1 0,6-10-1 16,0 11-4-16,0-1-1 0,0-14-3 0,6 19-1 0,-6-5-1 15,-6-6-2-15,6 3-1 0,0 0-1 16,0-8-1-16,0 16-1 0,0 0-1 0,0-5-1 0,0 8 1 0,0-8-2 15,6-6-3-15,-6 10-1 0,6-11-1 0,-6 12 1 16,0-4-1-16,0-4-1 0,7-8 0 16,-7 4 2-16,6-4-2 0,-6 8 1 0,0-2-1 15,0 4 0-15,0-2-2 0,0-2 1 0,7-5 0 0,-7 2 0 16,0-2 0-16,0 3 1 0,0-2 0 0,0 6-4 0,0-5 1 0,0 10 0 0,-7-13 5 16,7 1-2-16,-6-1 0 0,6 8 0 0,-7 0-2 15,1-7 1-15,0 7 2 0,-2-4-4 0,-4 1 4 16,5-4-2-16,-6 10-1 0,7-3-2 0,-1 11 4 15,7-11-6-15,-6 3 2 0,6 5-5 16,-7 3-2-16,7-8-6 0,0 4-8 0,0 5-8 0,0-4-13 0,0-1-11 0,0-5-10 16,0 3-13-16,0 2-18 0,7-3-8 15,-1-4 9-15</inkml:trace>
  <inkml:trace contextRef="#ctx0" brushRef="#br0" timeOffset="19333.56">14413 14023 403 0,'-6'0'40'16,"6"0"-6"-16,-8-2 2 0,2 4-3 0,6-4-1 0,0 2-4 0,0 2-1 0,-6 2-4 15,6-1-1-15,0-3-2 0,0 8-2 0,0-8 0 16,0 4-5 0,0-4 4-16,0 8-6 0,-6-8-1 0,6 0 1 0,0 0 4 0,0 7-1 0,0-7-3 0,0-5 1 15,0 5-4-15,0 5-1 0,0-3 3 0,0-2-3 16,0 0 0-16,0 0 0 0,0 0 2 0,0 0-3 0,0 0 2 16,0-2 0-16,0 2 0 0,0-5 0 0,0-5-2 0,0 2 0 31,0 4 1-31,0-5 0 0,6 1 0 0,-6 0 3 0,6-3-2 0,-6 11-2 15,6-7 0-15,2-5 0 0,4 12 4 0,-5-6-2 0,6 6 0 0,0-8 2 16,-1 5-2-16,-4 3 2 0,11-4-3 0,-6 0 3 0,0 4 0 16,1 0-2-16,-2-4 0 0,2 4 0 0,-2-3 2 0,1 10-1 0,1 1-2 15,-2-8 0-15,-6 0 3 0,8 3-4 16,-1 8 3-16,0-8-4 0,-6 1 3 16,5 4-2-16,-5 6-3 0,0-6 0 15,-1-4 5-15,0 6-4 0,1 5 0 16,0-3-3-16,-7 2 3 0,0-3-1 0,0 7 0 0,0 4 1 0,6-15-2 0,-6 15 0 0,-6-3 0 0,-1-2-1 0,7-2 1 31,-7 15-1-31,1-12 1 0,0 1-1 0,-1 3 1 16,-6-12 0-16,0 5 0 0,0-4-1 0,0 4 1 0,7 3-1 15,-8-4-1-15,8-20 2 0,-7 6-1 0,6 6-1 16,1-1 4-16,-1-2-3 0,1 1 2 0,0-4-2 16,6-15 2-16,0 12 1 0,0-8-5 0,-8 11 1 0,8 0 1 15,0-15 1-15,0 4-2 0,0 0 2 0,0-1-3 0,8 5 1 16,-8 7 2-16,0-10 0 0,0 6 0 0,6-11-3 15,0 1 0-15,-6 14 0 0,7-8 0 0,-1 1 1 16,1 0 2-16,0-1 0 0,-1 4-2 0,0-6-2 0,0-2 2 0,2 9-1 16,-2 3 0-16,0-4 0 0,1 0 2 15,6 12-2-15,-6 0-1 0,-1-5 2 0,0 1 2 0,1 14-3 16,0-11 1-16,5 12 0 0,-5-5-1 0,0-7 1 0,-1 12 1 16,1-1-1-16,6-7 2 0,-7-1-3 0,1 2 1 15,-1-4 1-15,8 6-1 0,-8-11-2 0,0 2 0 0,7 13-1 16,-6-11-1-16,6-11-4 0,-7 8 0 0,8-4-2 15,-8 4-6-15,7 7-2 0,0-11-4 0,-7 3-6 16,7-6-5-16,-6 3-7 0,0 0-6 0,-1-4-10 0,8 4-6 16,-8 7 0-16,-6-7-16 0,6-7-17 0,-6 0-11 0,0 3 10 15</inkml:trace>
  <inkml:trace contextRef="#ctx0" brushRef="#br0" timeOffset="19809.32">14922 13961 403 0,'-14'-3'53'0,"8"-5"3"0,-1 4-4 16,0-3 0-16,7 4-7 0,-6-4-3 0,6 3-4 0,0 4 1 0,-7-4-2 15,7 4-5-15,0 0-2 0,0 0-2 0,0 0-5 16,0-4 3-16,-6 4-5 0,12-3-4 0,-12 6 3 0,6-6-3 15,6 3 0-15,1 0-5 0,-1-8 0 0,1 4-1 0,0 4-1 16,5 4-1-16,2-8-1 16,-2 4-1-16,8 0-1 0,-1-2-1 0,1-2 0 0,0 4-3 0,-1 4 2 0,7-8-1 15,-6 0-2-15,0 4 2 0,-7 10 1 16,7-10 0-16,-2 0-1 0,-4 0 1 0,-1 0-2 0,0 0 5 16,-6 0-4-16,-1 4 5 0,0-1 0 0,0-3-1 0,2-7 0 15,-2 11 0-15,-6-4 2 0,0 0-1 0,0 8 1 0,6-1-3 16,-6-3-1-16,0 3 3 0,0-3-6 15,-6-4 5-15,6 7-2 0,0 0-4 0,0 1 5 0,0 3-5 16,0-8 0-16,0 0 4 0,0 9-5 0,-6-1 4 0,6 4-4 16,0 2 0-16,-8 3 0 0,8-13 4 0,0 3-3 0,0 5 2 15,-6 8-5 1,6-6 4-16,0 2-1 0,0-1 2 0,6-4-4 0,-6 5 3 16,8-2-4-16,-2 10 5 0,-6-1-5 0,6-4 5 15,1-12-5-15,-1 9 4 0,1-8-2 0,0 0 0 16,-1 4-4-16,-6 2 4 0,6-12-3 0,-6 6-2 0,7-4-6 15,-7 4-4-15,7-4-2 0,-7 5-9 0,0-10-2 0,0 2-9 0,0 4-9 0,0-8-9 16,0 3-11-16,0-3-12 0,0-3-11 0,-7-1-8 0,7 4-17 16,0-8 13-16,-7 6 25 0</inkml:trace>
  <inkml:trace contextRef="#ctx0" brushRef="#br0" timeOffset="20585">15820 13961 426 0,'0'-7'50'0,"-6"-1"-4"0,6 5 0 15,-6-1-1-15,-1-3-4 0,0 4-4 0,1-1-5 0,-1 4 0 0,7-4-6 0,-13-3-1 0,6 7-1 0,1 0 1 16,0 0-2-16,0 0-2 0,-8 0-4 0,8 3 4 16,-7-6-3-1,-1-2-2-15,2 5-1 0,5 5 0 0,-6-5-2 16,7 7-1-16,-8-7 2 0,1 4-3 0,7 3-1 0,0-7-2 0,-8 7 3 0,8 0-2 0,0 1-3 31,6-1 2-31,-8-3 0 0,2-11-1 0,6 18-1 0,0-8 0 16,0-6 0-16,0 6-1 0,0 0 0 0,0 6 0 15,0-6-1-15,0 0 0 0,0 1 3 0,0 3-1 16,0-3-3-16,6 4 3 0,2 0-1 0,-8-2-3 0,6-3 0 0,-6-3-2 16,6 0 5-16,1 20-1 0,0-13-2 0,-7 0 2 15,0 0-1-15,0 1 0 0,6-1 0 0,-6 0 0 16,0 5-2-16,0-2 0 0,6 0-3 0,-6-1 1 0,0 1 4 16,7-6-4-16,-14 3-1 0,14 1 2 0,-7-1 3 0,6 1-4 15,-6 2-1-15,0-6 6 0,0 4-6 0,0-13 5 16,0 2-1-16,7 11-4 0,-7-8 1 0,7 3 5 15,-7 1-2-15,6-8-1 0,-6 1 1 0,6-2-4 16,1 2 4-16,-7 3 0 0,7 3-2 0,-1-6 1 0,0-5 1 16,1 16-5-16,0-16 0 0,-1 4 6 0,1 2-6 0,-1 4 8 15,0-2-8-15,8-10 5 0,-8 6-2 0,7 1-3 16,-6 3 4-16,6-12 2 0,0 16-6 0,-6-8 3 0,5 1 2 16,2 3-4-16,-8-7 11 0,7 10-7 0,0-3-5 15,-6-3 4-15,5 6-1 0,2-6 1 0,-8 6 0 16,7 1 1-16,-6-1 1 0,6 1-3 0,-1 7 2 0,2-7 2 15,-8-1-3-15,8 4-1 0,-8-3 3 0,7 4 1 16,-7 7 0-16,1-8 0 0,0 0-1 0,-1 4 1 0,-6-3-2 16,6-2-3-16,-6 6 4 0,0 2 0 15,0 1-4-15,0-3 4 0,0-10 0 0,0 13-4 0,-6-3 4 16,6-5-4-16,-6 0 4 0,6 1-2 0,-7 9-3 0,0-12 5 0,1 6 0 16,-1-4-5-16,-5 0 4 0,4 4-4 0,-4 1-1 15,-2-6 6-15,8-2-4 0,-7 3 4 0,7 1-4 16,-8-4 4-16,2-2-5 0,5-2 3 0,-6 6-2 0,7-12 4 15,-1 4-5-15,-6 4 4 0,13 6-4 0,-13-8 13 16,13 0-10-16,-6 0-5 0,-8 4 5 0,14-8-5 16,-6 2 1-16,0-4-2 0,-1 12-5 0,0-4-3 15,1-10-8-15,-1 14-10 0,1-12-11 0,-1 6-15 0,0-2-16 16,1-6-16-16,0 16-26 0,0-6-11 16,-2 4 13-16,2-6 13 0,6 2 12 0</inkml:trace>
  <inkml:trace contextRef="#ctx0" brushRef="#br0" timeOffset="21835.74">16211 14921 400 0,'-20'-11'66'0,"8"19"-86"0,-14 7 16 0,6 6 62 16,-13 8-147-16,1 34 96 0,-13-19 72 0,-8-5-38 0,8 9-27 0,-14 73-14 15,7-58-99-15,-7-49 134 0,-6 5-15 0,6 3 8 16,-12-8-45-16,5-50-44 0,1 109 75 0,-6 77 29 0,-1-168-71 0,6 22 4 16,-5-4-19-16</inkml:trace>
  <inkml:trace contextRef="#ctx0" brushRef="#br0" timeOffset="21956.76">13807 15724 400 0</inkml:trace>
  <inkml:trace contextRef="#ctx0" brushRef="#br0" timeOffset="23372.68">12731 14877 405 0,'-6'0'46'0,"6"0"-3"16,0 0 1-16,6-4-3 0,-6 8 2 0,-6-4-7 0,6 4-4 16,0-4 1-16,0 3-5 0,0-3 1 0,0 3-1 15,0-3-1-15,0 0-1 0,0 9 2 0,0-14-3 0,0 10 2 16,0-10-1-16,0 5-2 0,0-4-1 0,6 4-6 16,-6-3 4-16,8 3-7 0,-2 3 3 15,0-6-5-15,7 0 3 0,0-1-2 0,0 0-1 0,1 4-1 0,-2-3-2 16,8 3 0-16,-1-4-3 15,1 0 0-15,0 0 0 0,-1-3 0 0,1 0-1 0,6 0-1 0,-6 3 0 0,5-3 0 16,-5 3-1-16,0-6-5 0,-1 6 3 0,7-4 2 16,-12 5-6-16,4-1 1 0,-4 8 1 0,5-8 3 0,-12 4 0 15,6 0-4-15,-7 0-1 0,8 0 1 0,-8-4-1 0,-6 4-2 16,0 0-2-16,0-7-4 0,0 3 0 0,0 4-6 16,-6-3 0-16,-2 3-5 0,2 0-1 0,0 3-3 15,0-3 3-15,-8 4 1 0,8 3 1 16,-7 1 2-16,-1-1-1 0,2-3 6 0,-2 3 1 0,2-7-2 0,-1 3 6 15,-1 5-1-15,2-8 2 0,-2 0-1 0,2 7 15 0,5-7-14 16,0 0 4-16,7 0 3 0,-6 0-1 0,6 4 2 16,-7 0 4-16,7-4-3 0,0 3 4 15,7 1 1-15,-7-8 1 0,0 8 3 0,0-4-4 0,0 0 4 0,6 3 1 16,-6 1 1-16,7-1 0 0,0 1 3 0,-1-4-3 0,0 8 1 16,0-1 1-16,2-3 0 0,-2 2 2 0,0 9-1 15,1-7-1-15,0 3-3 0,-1-4 0 0,1 4-1 16,-1 0-1-16,0-3-1 0,2 3-1 15,-2-1 0-15,0 2 1 0,-6-5-2 0,6 7-1 0,-6 8-1 16,8-2 0-16,-8-17 0 0,0 15 0 0,0-3 1 0,0-1 7 0,0 4-11 16,0 1 3-16,-8-2-5 0,16 0 2 0,-8-15-1 0,0 5 1 15,0 16-2-15,0-9 0 0,6-2 1 0,-6-2-5 16,6-3-2-16,-6 5-7 0,7-9-3 0,-7 5-4 0,6-5-6 16,-6 5-7-16,7-5-10 0,0-3-5 0,-1 0-9 0,0 8-9 15,0-12-11-15,-6 0-16 0,14 1-7 0,-8-8 8 16,1 11 21-16</inkml:trace>
  <inkml:trace contextRef="#ctx0" brushRef="#br0" timeOffset="23878.65">13370 14994 432 0,'-6'0'44'0,"6"0"-4"16,-7 0 1-16,7 4-3 0,0 0 2 0,0-4-7 15,0 3-5-15,7 0-2 0,-7 1-3 0,6-4-2 0,-6 0-2 16,7 8-2-16,-1 3-2 0,1-15 0 0,6 8-3 16,-6 3 0-1,5 4-2-15,2-6 0 0,-2 1-1 0,1 9-3 0,1 0-1 16,-2-12 0-16,8-3-1 0,-7 0 0 0,0 0-1 0,6-3-1 16,-5-4 8-16,-1 3-9 0,0 4 0 0,0-8 0 0,0 0 0 0,-6 5-1 0,5-3 1 0,-5-2-1 15,0-4 0-15,-7 5-2 16,6 0 2-16,-6-1 2 15,0-6-1-15,0 10-1 0,-6-14-2 0,6 14 3 0,-14-3 0 16,8 4 2-16,0-1-1 0,-8 4 0 0,8-4-1 0,-7 0 1 0,0 8 3 0,6-4-2 0,-5 0 5 16,-2-4 0-1,1 4 0-15,0 0 0 0,0 4 4 0,7-8-2 0,-8 12 1 0,2-8 1 0,5 0 3 0,-6 7-5 32,0 0 3-32,7 12 0 0,-1-16-1 0,-6 5-1 0,13 6 0 15,-13 4 0-15,6-14 11 0,7 7-17 16,-6 3 4-16,6 2-3 0,0-9 0 0,0 4 4 0,0 7-3 15,0 8 1-15,6-15-3 0,1-8 0 0,0 19-2 0,-1-11 1 16,7 5 0-16,0-2 0 0,0 1 0 0,0-8-2 16,0 3 2-16,7-6-2 0,-8 7 0 0,8 3 0 0,-1-6-3 15,1 0-1-15,0 2 1 0,-1 5-5 0,-5-15-2 0,5 5 1 16,0-3-7-16,1 3-6 0,-7-5-3 0,7 2-10 0,-8-2-1 16,8 4-10-16,-7-8 0 0,1-5-6 0,-2 4 6 15,2 1-13-15,-2-7-2 0,-5 8-5 0,6-8-2 16,-6 4-9-16,-1-4-2 0,0 0-2 0</inkml:trace>
  <inkml:trace contextRef="#ctx0" brushRef="#br0" timeOffset="24271.82">13859 15016 428 0,'0'-4'51'0,"0"-3"-4"16,0 4 3-16,0 3-2 0,0-4-1 0,0 8-11 0,0-8 1 15,0 8-3-15,0-1-1 0,7-3-5 0,-1-3 0 0,-6 9-4 16,6-6-1-16,1-3-1 0,6 6 0 0,-6 1-4 15,5 7-3-15,2-11 0 0,-2 8-1 16,-4-1 0-16,-2 4-4 0,7-3-1 0,0 10 1 0,-7-7-2 0,1 3-2 0,5-10-2 16,-4 11 1-16,-2 3-1 0,0-3 0 15,1-4-2-15,-7 3 4 0,7 1-1 0,-7-7-1 0,6 5-4 0,-6-1 2 16,-6 11 1-16,6-13-4 0,0-6 2 16,0 7 2-16,-7 0-4 0,0-11 4 0,7 3-3 0,0 1 3 0,0 0-4 15,-6-4 5-15,6-4-3 0,0-3-3 0,-6 7 6 16,6-5-1-16,0 2-2 0,0 3-2 0,0-11 4 0,0 4-5 15,0-3 6-15,0 2-5 0,0-3 4 16,6 0-5-16,-6-7 6 0,6-1-4 0,-6 1 3 0,7-1-5 16,0 8 6-16,-1-7-6 0,1 3 3 0,5-2 1 0,-5 2-5 15,0 1 1-15,5 2 1 0,-4 1 3 0,4 0-5 16,-5 3-1-16,6-2 1 0,-7 2-3 0,7-3-1 0,-7 7-6 16,8-6-3-16,-8 6-10 0,8 4 0 0,-8-7-8 15,0 7-5-15,1 0-5 0,-7 0-4 0,6 0 0 0,1 0-4 16,-7-8-3-16,0 8-5 0,0 4 0 0,7-8-9 15,-7 8 1-15</inkml:trace>
  <inkml:trace contextRef="#ctx0" brushRef="#br0" timeOffset="25230.45">14322 15002 425 0,'0'-4'50'0,"6"8"4"0,-6-1-4 15,0 4 1-15,0-3-3 16,6-4-4-16,-6 4-2 0,7 3-3 0,-7 8 1 0,7-8-5 0,-1 1-5 0,-6 6 0 15,0-2-2-15,7-2-3 0,-1 1 1 0,-6 11-6 16,7-11-2-16,0 10 0 0,-7-13-5 16,6 10 0-16,-6 2 0 0,6-6-4 0,-6 1-1 0,6 0 2 0,-6 6-1 15,8-6-2-15,-8-1-3 0,0 1 0 0,0-1 0 0,6-3-1 16,-6 1 0-16,6-5 1 0,-6-1-2 0,0 0 2 0,0-4-3 16,0-2 3-16,0 4-1 15,0-4 0-15,7 8-2 0,-7-8-1 0,0 3 9 0,0-3-10 0,0-3 0 0,6-1-1 16,-6-12 4-16,0 10-3 0,0-5-1 0,0-3 4 15,0-9 0-15,0 5-5 0,0-4 4 0,7 3-3 16,-7 5 5-16,7-4-4 0,-7 7-2 16,6-4 5-16,-6-2-2 0,6-3 0 0,0 13 0 0,-6-8-2 15,8 11 4-15,-2-3-4 0,-6-7 3 0,6 10-1 16,1 0 0-16,-7 1 2 0,7-4 1 0,-1 3-3 16,1-3-1-16,-7 7 3 0,6-4 1 0,0 4-2 15,2 4 2-15,-2-4 2 0,0 4-1 0,0 3 0 0,2 7 2 0,-2-6-2 0,0 6-13 0,1 4 16 16,-7-7-1-16,6 4-3 0,1-1 1 0,0 2-1 15,-1-5-2-15,-6 7 2 0,6-4 2 0,-6 1-4 0,0-4 3 16,0-1-5-16,0 6 3 0,6-6 0 0,-6 1 2 16,0-2 1-16,0 0-1 15,-6-5-2-15,12-4 0 0,-6 0 0 0,0 4-4 0,0-4 4 0,0 0-1 0,0-4 1 16,0 0-2-16,8 4-3 0,-8-7 2 0,6 5 3 16,-6-10-4-16,6 4 0 0,1-2 0 0,0-1 2 15,-1-4 0-15,1 4 2 0,-1-4 0 0,0-3 0 0,1 4-5 0,6-2 3 16,-7 2 1-1,1-1-4-15,0 4 3 0,6 0 2 0,-7 4 0 0,1-4-3 16,-1 4 2-16,1 7-2 0,-1-4 2 0,0 1 2 0,2 3-2 0,-2 0 0 0,0 7-3 16,-6-7 3-1,7 3 0-15,-7 1-4 0,6-4 3 0,1 3-2 0,-1 5 6 0,-6-1-6 0,7 1 5 0,-7 3-5 16,6-4 4 0,-6 7-4-16,0-10 4 0,7 8-1 0,-7 1 1 15,0 7-4-15,0-10 2 0,7 5-1 0,-7-4 2 0,6-1-3 0,-6-2 5 16,0 7-5-16,6-1 2 0,-6-10 2 15,7 8-4-15,0-2 1 0,-7-6 5 0,6 4-2 16,-6-1 0-16,0 1-5 0,6-2 5 0,-6-2-5 16,7 0 0-16,-7 7-1 0,6-7 0 0,1-4-6 0,0 2-4 15,-7-2-5-15,6 5-5 0,0-10-5 0,2 3-9 0,-2-2-6 16,-6 4 0-16,6-8-8 0,7-7-3 0,-6 7-1 16,-1-1 3-16,1-3 3 0,5 2-1 0,-4-6 5 15,4 2 7-15,-5 3 6 0,0-7 4 0,5 3 5 0,-5 5 1 16,6-5 7-16,-6-5 3 0,-1 7 4 0,0-6 8 0,1 4 3 15,-7 4 8-15,0-7 7 0,7 7 6 16,-7 4 0-16,0 7 6 0,0-11 0 0,0 7 4 0,0 4 5 0,-7 0-2 16,7-4-2-16,0 4 2 0,0-3-3 0,0 3-1 15,0-7 2-15,0 3-2 0,0 8 4 0,0 3-5 16,0-7 0-16,0 7-4 0,-7 1 1 0,7-1-7 0,-6 3 2 16,6 2-4-16,-6 5-5 0,6-5 2 0,0-1-2 15,-7 0-4-15,7 4-2 0,0-1 2 0,0 1-5 0,0-3 4 16,0 2-5-16,0-3 4 0,7 0-2 0,-1 3-1 15,0 1-5-15,1-3 4 0,0-3-5 0,5-1 4 0,-5-4 1 16,6 11 0-16,0-1 0 0,1-3-1 0,-2-3-1 16,1-2-4-16,-6 2 0 0,6-4-2 15,-7 7-6-15,1-8-3 0,0 8-6 0,-1-7-9 0,0-4-3 0,0 0-9 16,-6-4-7-16,0 1-10 0,0-1-10 0,8 0-4 16,-16-3-12-16,8 0-6 0,-6-5-11 0,0-2-3 15,0-1 12-15</inkml:trace>
  <inkml:trace contextRef="#ctx0" brushRef="#br0" timeOffset="25444.49">14987 14877 420 0,'-8'4'62'0,"2"-4"1"0,6-4-2 0,-6 8-6 15,6-4-1-15,-7 0-8 0,7-4-2 0,0 4-3 0,0 4-7 16,0-4 0-16,7-4-6 0,-7 4-3 0,0 0-6 0,0-4 3 15,6 4-4-15,0 0-3 0,2 4-4 0,-2 3 2 16,0-7-8-16,1 7-5 0,0-7-7 0,-7 8-10 0,12 0-13 16,-5-2-21-16,-7-6-19 0,6 8-31 0,-6-4-20 15,0-1 14-15,7 2 14 0</inkml:trace>
  <inkml:trace contextRef="#ctx0" brushRef="#br0" timeOffset="27279.51">15494 15083 431 0,'-6'10'59'0,"6"-20"-5"0,0 10-3 0,0-4-1 15,0 4-2 1,0 0-5-16,6 4-1 0,1-8-4 0,0 15 0 0,5-4-2 0,-4-4-2 0,-2 9-4 16,7-2-3-16,-7 5 1 0,7-8-2 0,-6-3-3 15,5 3-6-15,-4 13 1 0,-2-14 0 0,0 8-1 0,1-5-4 0,0-2-1 0,-7 3-1 16,6 5 1-16,-6-1-2 0,0 12-3 0,0-7 0 16,0-9-3-16,0 1 1 15,-6 0 0-15,6 0-1 0,0 5 2 0,0-9-3 0,-7 1-1 0,7-6 0 0,0 2 0 16,0-4 0-16,0-4 0 0,0 8-2 0,0-4 2 15,0-4-1-15,0-4 0 0,0 6 0 0,0-2 0 0,0-3 0 16,0-1-1-16,0-7 1 0,0 4 0 0,0 0-2 0,0-3 3 31,0-1 0-31,0 1-2 0,7 0 0 0,-7-5 0 0,6 1 0 0,-6 2 0 0,6 5 0 0,1-3 0 16,-1-4-1-16,1 3 3 0,0 0-2 0,-1 5 0 0,7-2 1 16,-6 5 0-16,-1-3 0 0,0 2 2 0,1-7 1 0,6 9 1 31,0 1 0-31,-7 2 1 0,2 3-2 0,4 0-5 15,-6 0 5-15,8-8-5 0,-1 16 0 0,-7-8 5 0,8 8-4 16,-8-2 3-16,6-3 0 0,-4 2-2 0,-2 10-1 16,7-8 2-16,0 3-4 0,-6 2 0 0,-1-2 3 15,0 5 0-15,8 0 0 0,-8-1-3 0,0 1 3 0,1 4-3 16,-7-12 6-16,7 7-6 0,-7 1 5 0,0 3-1 16,0-7-4-16,0 0 4 0,0 0-3 0,0 0 3 0,0 0-2 15,0 0 2-15,0-6-5 0,0 2 2 0,6-5-1 0,-6 2-1 16,7 0-1-16,-1 0 0 0,0 0-3 0,1 0-2 15,0-4-3-15,5-4-4 0,2 4-6 0,5-4 1 0,-5 4-7 16,4-12 1-16,2 12-5 0,0-9 2 0,-1 0 1 16,1 2 1-16,6 0 2 0,-6 0 1 0,-1-9 1 15,7 10 4-15,-6 2 11 0,-1-7-10 0,1 3 4 0,0 1 4 16,-1 0-1-16,1-4 3 0,-8 4 1 0,8-4 7 0,-7 4 2 16,-6-9 5-16,6 2 2 0,-7 2 2 0,0-2 4 15,2 7-1-15,-8-11 3 0,0 7 2 0,6 0-1 0,-12 7-4 16,-2 1 3-16,8-4-3 0,-6-5 0 0,-7 9-1 15,0-2 5-15,0-4 0 0,1 4-2 0,-8 2 2 16,0 3-4-16,1-12 4 0,-1-2-2 0,0 10 0 0,-6 15-1 16,7-11 0-16,-1 0-1 0,1 4 2 0,-1 3-3 15,0-3 0-15,1 11-1 0,0-9-5 0,6 6 4 0,-1-4-6 16,8-12 4-16,-8 18-3 0,8-10 1 0,0 11-5 0,0-8 1 16,6 0 3-16,0 0 0 0,0 4-1 0,0 3 0 15,6 3 0-15,0-4-5 0,0-9 4 0,8 15-2 0,-1-17-2 16,0 10 4-16,0 3-5 0,7-12 5 0,-8 2 0 15,8-3-1-15,-7-2 0 0,7 8 0 0,0-4-1 0,-8-4 9 16,1 0-10-16,7-12 0 0,-7 10-1 0,0 2 1 16,0-8 0-16,0-3-2 0,0 7 5 0,0-8-3 0,-6 3 0 15,-1-3 0-15,0 4-3 0,2-1-1 0,-2-3 5 16,-6-3 0-16,0 4 0 0,0 3-5 0,0 1 4 16,0 4-4-16,0-4 6 0,-6 3-1 0,-2-7 0 0,8 7 0 15,-6 4-2-15,6-3 2 0,0 3-2 0,0 0 2 16,-6-7 0-16,6 7-4 0,0 0 4 0,-7 0 1 0,7 3-1 15,0 4 0-15,0-3 0 0,0 7-2 0,-7 0 2 0,7-11-2 16,0 14 1-16,0-6 1 0,0 6 0 0,7-6-1 16,0 13 1-16,-7-5-2 0,6 2 2 15,0-7-1-15,2 0 1 0,-2 11-5 0,6-11 5 0,2 0-1 0,-8-4-4 16,7 4 5-16,7-8-4 0,-8-3 5 0,2 0-4 16,5 4 3-16,-5-4-4 0,6-4-1 0,-2 1 6 0,-4 6-1 15,5-13-4-15,-5 10 6 0,4-8-6 0,-4 0 5 0,-1-2-2 16,0-5 1-16,0 1-5 0,-1-5 6 0,2-2-4 15,-8-2 4-15,7 4-4 0,-6-13 3 0,0 6-1 16,-1 1-2-16,0-4 4 0,1-5-3 0,0 1-2 0,-7 8 5 16,6-4-4-16,-6 3 0 0,0-3 4 0,0 3-1 0,0 4 2 15,0-3-2-15,0 3 0 0,0-1-3 0,0 5 4 16,0 0-2-16,0 3 2 0,0-3-1 0,0 3-4 16,0 4 5-1,0-7-1-15,-6 11-2 0,6 3 2 0,-7 0 1 0,7 0 1 0,0 4-2 0,-7 0 0 0,1 4-4 0,0-4 4 16,6 8 0-16,0-4-1 0,-7 5 1 0,7 0-1 15,-7 1 1-15,7 2-2 0,-6 3-2 0,6-5 0 0,0 9 5 16,0 2-5-16,0-2 3 16,0 7-2-16,0 0 2 0,0-1 2 0,0-4-3 0,0 5 3 15,0 0-2-15,0 7-2 0,0-7 4 0,6-4-4 0,-6 14 2 16,7-6 2-16,0-4-4 0,-1-1 4 16,7 0-5-16,0-3 5 0,-7 4-3 0,14-7 3 0,-7-1-4 15,0 4 5-15,6-12-5 0,-5-2 13 0,5 10-10 16,-6-10-5-16,6 6 5 0,-5-10 0 0,6 3-5 0,-1-7 3 0,-6 0-2 0,6 4 3 15,-5-8 2-15,5 11-5 0,-6-18 5 0,6 11-5 0,-5-3 2 16,-1-4-1-16,0-9 2 16,0 10 2-16,-7-5-3 15,1-1 3-15,0-2 0 0,-1 3-5 0,-6-7 5 0,0 11-1 0,6-16 1 0,-12 21-1 0,6-15 0 0,0 11 1 16,-6-2-5-16,6 1 13 0,-7-1-14 0,7-2 5 31,-7 3-5-31,1-12 5 0,-1 16-5 0,7-12 6 0,-6 11-3 0,6-13-2 0,-6 17 5 0,6-12-5 0,-7 19 5 16,7-2 1-16,0-5-5 0,-7 3 4 0,7 11-3 15,0-10 0 1,-6 4-2-16,6 6 5 0,0-11 0 0,0 12-5 0,0-18 0 16,0 13 5-16,0 5-2 0,6 3 2 0,-6-25 1 15,7 17-6-15,0 2 5 0,-1 2-1 0,7-10-5 16,-7 8 6-16,8-1-5 0,-2-4 4 0,2-4-5 0,-2 5 5 0,2 11-5 16,-1-2 3-16,-1-3-3 0,2-9-2 15,-2 6-7-15,2-1-9 0,-1-6-3 0,0-11-6 16,-6 3-7-16,5 1-5 0,-6-1 7 0,-6-8-21 0,8-13-3 15,-8 11-5-15,0 10-5 0,6-14-8 0,-12 7 0 0,6 4-13 16,-8-9-2-16,8-2 7 0</inkml:trace>
  <inkml:trace contextRef="#ctx0" brushRef="#br0" timeOffset="27679.34">17182 14698 413 0,'-6'0'47'0,"-8"0"0"0,8 0-2 0,0 0-4 0,-1 0 0 16,7-5-10-16,-6 5-1 0,-1 0-2 0,0 0-4 15,7 5-3-15,0-5-1 0,0 7-3 0,-6-11-1 0,6 8 1 16,0-4-1-16,0 3-6 0,0 5 3 0,0-1-5 16,6-3 5-16,-12 6-2 0,6-2-5 0,6-1 4 0,-6 1-6 15,0-4 0-15,0 10 2 0,0-6-3 0,0-5 2 16,0 8 1-16,7-3-3 0,-7-4 3 0,7-4-2 15,-7 0-1-15,6 3 0 0,-6 0 0 0,7-3 1 0,-1 0-1 16,0 0-1-16,-6-3 0 0,8 0 2 0,-2-5-3 0,-6 8-1 16,0-7 1-16,6-4-1 0,-6 7 3 15,0-3 4-15,0 3 0 0,0-7-4 0,-6 0 5 0,6-1-5 16,-6 12 5-16,6-7 0 0,-8 0-3 0,2 7 0 0,-7-3-1 16,7-1 0-16,-8 0 0 0,2 4 0 0,5 0 0 15,-6 4-1-15,7-4 0 0,-1 4 2 0,-6-1-3 0,6 4-1 16,1-7 0-16,0 4-2 0,-1 3 0 0,7 4-6 0,-7-3-7 15,1-2-4-15,6-1-10 0,-6 6-7 0,6-4-8 16,0-3-8-16,0 7-5 0,0-7-16 16,0 6-10-16,0-6-5 0,0 3-6 0,0-3 5 0</inkml:trace>
  <inkml:trace contextRef="#ctx0" brushRef="#br0" timeOffset="27979.86">16582 14950 418 0,'0'0'55'0,"0"0"1"0,8 0-4 0,-8-7-2 0,6 7 0 0,7 4 3 0,-7-1-14 16,1-3-2-1,0 4-6-15,5-8-3 0,2 8-3 0,-2-4-3 0,8 0-2 0,-7 0-2 0,0-4-3 16,6-3-4-16,-5 7 1 0,5-4-1 0,-6 4-5 0,6 0-4 0,-5-6-4 16,5 6-9-16,-6 0-10 15,0 0-16-15,7 0-22 0,-7-5-18 0,0 2-32 16,0 3-1-16,-7 3 24 0,1-3 11 0</inkml:trace>
  <inkml:trace contextRef="#ctx0" brushRef="#br0" timeOffset="29462.7">17443 15012 432 0,'0'-7'60'16,"0"7"-2"-16,-7-14-2 0,14 14 2 0,-7 0-5 0,0 0-8 0,0-8-1 0,0 12-5 15,0-8-2-15,0 12-2 16,7-8 1-16,-7-4-2 0,0 8-7 0,0-4 1 0,0 0-1 15,-7 7 2-15,7-3-4 0,0 6-3 0,7 1-7 0,-7-7 0 0,0 0 1 16,0 14-2-16,0-7-6 16,0 4 4-16,0-4-2 0,0 0-5 0,0 7-1 0,0-14 4 15,0 3-5-15,0 4 0 0,6 4 3 0,-6-12-5 0,6 0 5 0,-6 14-3 16,6-11-3-16,-6 5 5 16,0-3-1-16,8-1-4 0,-2-3 4 0,-6-2-3 0,6 10-3 15,-6-12 6-15,0 8-5 0,0-16 0 0,0 8 14 16,7-4-13-16,0-10 2 0,-7 2-6 0,6 5 2 15,1-11 5-15,-1 0-5 0,0-1 4 0,8 5 0 0,-8-1-5 16,0-3 4-16,1-5-3 0,6 17 4 0,-6-9-4 0,-1-4 5 16,1 16-6-16,6-9 5 0,-7-2-4 0,0 3 4 15,2 0-5-15,-2 4 1 0,0 0 0 0,1 3 5 0,-1 4-5 16,7 0 0-16,-13-7 5 0,7 7-5 0,-1 3 5 16,8 5-5-16,-8-8 4 0,0 0-2 0,1 7-1 0,0-7 2 15,-1 7-3-15,-6-3 0 0,6 3 5 0,1-3-5 16,-1 3 4-16,1-3-4 0,0 6 0 0,-7 9 4 0,0-12-4 15,6 13 4-15,0-17-5 0,-6 15 6 0,0-3-5 16,0-8 5-16,0 4-1 0,8 0-4 0,-8-1 4 16,0-6-4-16,0 4 4 0,6-1-3 0,-6-3 3 0,6-1-3 15,0-3-3-15,-6 15 0 0,14-10-2 0,-8-17 1 16,1 19-5-16,5-2 1 0,2-5-4 0,-2-5 3 16,2 12-3-16,5-14-1 0,-5 7 1 0,6-22 1 0,-8 11-4 15,8 18 6-15,-7-18-4 0,7-7 2 0,-8 11 2 0,2-4 0 0,-2 0 1 16,1 4 4-16,1-1-2 15,-2 5 3-15,-6-5 2 0,8-3 1 0,-8 4-4 0,1 7 0 0,0-11 6 16,-7 14 1-16,6-10-1 0,-6-4-1 0,0 7 10 16,7-3-9-16,-7-4 3 0,0 4 1 0,0-4 1 15,-7 0-5-15,7 8 6 0,0-12-1 0,-6 7 0 0,-1 2 0 0,7-6 3 16,-7 4 1-16,-5 2-4 0,4 1 0 16,-4 5 1-16,-1-6 2 0,0 6 1 0,0-5 2 0,-1 1 0 15,-4 4-1-15,4 0-5 0,1 4 4 0,0 1-5 16,6-2 4-16,-5 0-6 0,6 2 4 0,-2-5-5 15,-4 11 0-15,12-4 13 0,-7-4-15 0,0 5 4 0,7-1-4 0,0-3 4 16,0-1-5-16,0 5 6 0,7-1-6 16,0 0 1-16,-1 0 3 0,0 1-4 0,2 3 4 0,4-7-5 15,1 6 5-15,0-6-4 0,6 0 4 0,-5-1-6 16,-2 1 7-16,8 0-6 0,-7 3 4 0,1-7-4 16,-2 0 2-16,2 4 2 0,5-8-4 0,-12 4 4 0,6 0-5 15,-1 0 6-15,-5-4-5 0,0-7 4 0,-1 11-4 16,0-7 5-16,1-1-5 0,0 2 4 0,-7 2-4 0,0 0 4 15,0-7-5-15,6 4 7 0,-12 3-3 0,12 8 1 16,-6-11 0-16,0 0 9 0,-6 10-15 0,6-6 0 0,0-1 2 16,0 8 0-16,0-1-1 0,0-3 1 15,0 0 4-15,0-3 1 0,0 6-1 0,0 8 0 0,6-8-1 16,-6-3 1-16,0 12 0 0,0 9-4 0,7-10-1 0,-1 4 1 16,1 4 4-16,-1 3-4 0,1-1 2 0,-1 5 2 15,0-11 0-15,2 19 0 0,-2-9-5 0,0-12 3 16,1 10 0-16,6 3 0 0,-7-9 2 0,1 6-5 0,-1 7 5 15,8-12-4-15,-8 15 2 0,0-11 2 0,1-1-2 0,0 1-2 16,-1 0 2-16,-6 0 2 0,6-3 0 0,-6-1-5 0,0-3 0 16,0-1 6-16,0-6-5 0,0 0 0 0,-6 2 2 0,6-3-2 15,-6 1 1-15,6-4 2 0,-7 4 2 0,0-2 0 0,1-10-2 16,-7 4-3-16,6 4 2 0,1-4 2 0,-1 0-4 16,-6 0 5-16,7-6-1 0,-1 0-2 15,-5 4 2-15,4-10-2 0,2 9 2 0,0-8-1 0,6 3-4 16,-7-6 5-16,7 3-1 0,0 0-1 0,-6 4 2 15,6-4-5-15,0-4 4 0,0-1-4 0,6 10 0 16,-6-9 2-16,7-3 3 0,-1 3 1 0,0 1-6 0,2-2 4 0,4 2 0 16,-5-1 1-16,6-2-5 15,6-3 4-15,-5 2 10 0,-2 4-15 0,2 7 5 0,5-1-5 16,-6-10 4-16,0-1-1 0,7 9 1 0,-7 10-3 0,0-7 4 0,0-1-3 16,7 1 3-16,-8 2-3 0,2-4 4 15,-2-3-5-15,1 15 3 0,1 2 1 0,-8-13-4 0,7-9 12 16,-6 17-11-16,5 2-2 0,-5 2 0 0,0-10 4 15,-1 6-4-15,1 2 1 0,-7-4-1 0,0-7-1 16,6 1-2-16,-6 13-2 0,0 2-8 0,0-14-2 0,-6 7-7 0,6 3 1 0,0 1-6 0,-7-8-9 16,7 4-12-16,-6 0 5 0,6 0-22 15,-7-3-13 1,-6-2-21-16,7 2-14 0,-8-4 12 0,2 3 22 0</inkml:trace>
  <inkml:trace contextRef="#ctx0" brushRef="#br0" timeOffset="30688.78">12243 16636 403 0,'0'0'39'16,"0"-4"-4"-16,0 4 3 0,0-11 5 16,0 11-2-16,0-4-3 0,0-3 1 0,0 4-6 0,0 3 2 0,0-5 0 0,0 10 10 15,0-5-12-15,0-8 1 0,0 8-1 16,7-4-3-16,-7 4-1 15,0 7 0-15,0-2-2 0,6-13-7 0,-6 8 4 0,7-8-3 0,-7 8-4 0,12 8 2 0,-4-8-5 0,-2-4 2 16,6 0-4-16,2 1-1 0,-1 6-1 16,7 1-1-16,-8-8 1 0,8 4-1 15,-1 0-1-15,1-7-3 0,0 4 0 0,-1 6 1 16,7 1-1-16,-6-4 0 0,0-7 1 0,-1 7-5 16,0 0-1-16,0 0 1 0,1-12-1 0,-6 16 1 0,5-4-2 0,-6 4-2 0,0-8 0 0,-7 4 1 15,8 4-4-15,-8-4-6 0,-6 4-2 0,7-1-5 16,-7 8-11-16,0-15-2 15,-7 8-9-15,7-8-9 0,-6 4-7 0,-1 4-4 0,0 0 4 0,-5-4-12 16,5 3-7-16,-6 5-7 16,-6-11-6-16,5 9-4 0</inkml:trace>
  <inkml:trace contextRef="#ctx0" brushRef="#br0" timeOffset="30922.84">12366 16760 408 0,'8'3'46'0,"-8"1"0"0,6-4 1 0,-6 0 0 0,6 0-1 0,1 7-5 16,-1-2-2-16,1-5-3 0,6-8-2 0,-7 4 9 0,8 8-10 0,-2-12-1 15,-5 12-2 1,6-8-3-16,0 12-3 0,0-19-6 0,0 8-3 0,7-1 6 0,-7 4-9 0,0 0 2 0,6-4-4 0,-5 8 1 16,5-8-3-16,-6 12-1 0,6-12-2 0,-5 4-8 0,5 4 1 15,-6 6-3-15,0-14-7 0,0 8-8 0,0-4-8 16,1 4-5-1,-2-8 5-15,1-3-19 0,0 4-9 0,0-1 6 16,1-4-25-16,-8-6-8 0,7 14-15 0,0-12 7 0</inkml:trace>
  <inkml:trace contextRef="#ctx0" brushRef="#br0" timeOffset="31332.51">13116 16632 419 0,'-6'0'61'0,"0"0"-2"0,-2 0-2 16,8 7 2-16,-6-7-3 0,6 5-11 0,0-5-3 15,0 0-1-15,0 0 5 0,0 0-12 0,-6 0-4 0,12 0-3 16,-6 0-2-16,6 0 1 0,-6-8-7 0,8 4 1 15,-2 4 0-15,6-8-5 0,-4 1-2 0,4 14 3 0,8-10-6 16,-1 3 1-16,1-4 1 0,0 4-4 0,5 0 1 0,-5 0-2 16,13 0-1-16,-7 4-1 0,0-4 0 0,0-8 2 15,0 5-3-15,0 10-1 0,-7-11 1 0,8-2-1 16,-7 6-2-16,5-5 1 0,-12 5 2 0,6 0-3 0,-5-3 1 16,-1 3 2-16,0 3-3 0,0-10 0 0,-7 7 0 15,-6 4 0-15,7-4-1 0,-7 11 1 0,0-11-1 0,0 0 2 16,0 0-2-16,0-3 1 0,0 3-2 0,0 0 2 15,0 0 0-15,0 3-1 0,0-6 1 0,-7-5 0 0,7 4-2 0,0 0 1 16,0 4-3-16,0-3 3 0,-6 3-19 16,6-4-13-16,0 8-9 0,0-11-14 0,0 10-14 0,0-10-17 15,0 3-23-15,0 8-13 0,6-4 12 0,-6 4 13 0,0-8 8 16</inkml:trace>
  <inkml:trace contextRef="#ctx0" brushRef="#br0" timeOffset="36496.65">15228 15716 440 0</inkml:trace>
  <inkml:trace contextRef="#ctx0" brushRef="#br0" timeOffset="36577.17">15228 15749 410 0</inkml:trace>
  <inkml:trace contextRef="#ctx0" brushRef="#br0" timeOffset="36626.68">15228 15761 437 0</inkml:trace>
  <inkml:trace contextRef="#ctx0" brushRef="#br0" timeOffset="36693.67">15234 15778 408 0</inkml:trace>
  <inkml:trace contextRef="#ctx0" brushRef="#br0" timeOffset="37398.75">15332 15749 406 0</inkml:trace>
  <inkml:trace contextRef="#ctx0" brushRef="#br0" timeOffset="38910.44">15938 14994 423 0</inkml:trace>
  <inkml:trace contextRef="#ctx0" brushRef="#br0" timeOffset="50274.38">14622 15555 409 0,'0'3'42'0,"0"-10"-81"0</inkml:trace>
  <inkml:trace contextRef="#ctx0" brushRef="#br0" timeOffset="50340.65">14648 15298 408 0</inkml:trace>
  <inkml:trace contextRef="#ctx0" brushRef="#br0" timeOffset="50371.5">14667 15327 440 0,'0'-11'28'0,"6"11"-67"0,8-21 69 0</inkml:trace>
  <inkml:trace contextRef="#ctx0" brushRef="#br0" timeOffset="50438.23">14693 15302 415 0,'0'-33'0'0,"6"26"18"15,8-1-11-15,-8 16 77 0,-12-12-163 16,25-18 104-16,-12 7 51 15,-14 1-86-15,14-5 35 0,-14-40-34 0,14 71-79 0,-1-9 99 0,-6 23-80 16</inkml:trace>
  <inkml:trace contextRef="#ctx0" brushRef="#br0" timeOffset="50514.37">14764 15137 409 0,'8'18'18'0</inkml:trace>
  <inkml:trace contextRef="#ctx0" brushRef="#br0" timeOffset="50577.73">14758 15262 446 0,'-6'22'15'0,"-7"-1"-46"16,6 24 17-16,-6-49 69 0,0-15-51 16</inkml:trace>
  <inkml:trace contextRef="#ctx0" brushRef="#br0" timeOffset="50614.78">14673 15342 414 0</inkml:trace>
  <inkml:trace contextRef="#ctx0" brushRef="#br0" timeOffset="50630.58">14634 15375 402 0</inkml:trace>
  <inkml:trace contextRef="#ctx0" brushRef="#br0" timeOffset="52410.94">14022 16390 424 0,'0'-3'33'0,"0"-5"2"0,0 8-2 0,0-4 12 0,0 1-10 0,0 3-9 16,0 0 1-16,0 0-3 0,0 3 3 0,0-3-3 15,-6 0 2-15,-2 0-1 0,8 4-5 0,-6 4 4 0,6-8-4 16,-6 7-2 0,-1 1 1-16,7-2 3 0,-6 2-5 0,-1-1 1 0,1 1 0 0,6 2-1 0,-7-2-1 0,1-1-2 15,6 0 3-15,-6 9-1 0,6-9 0 0,-8 0-2 0,8 0-3 16,0 4 0-16,-6 1 0 0,6-6-1 0,0 5-1 16,0 3 2-16,0 1-1 0,-6-11-5 0,12 7 1 0,-6 4 2 31,0-1-1-31,6-6-1 0,-6 3 0 0,0 1-1 0,8 2 0 0,-8-3 0 0,6-7-1 0,0 10-3 0,1 4-2 15,-7-7 5-15,13-8-5 16,-7 1 4-16,1 4-3 0,5 3 3 16,2-11-4-16,-8 7 3 0,8-3-4 0,-1-8 4 0,6 0-4 15,0 19 0-15,-5-12 4 0,5 13-2 0,1-16-2 0,-8-5 4 0,8 10-4 0,-6-13 4 16,5 4-4 0,-6 0 4-16,0-6-2 0,-7-9 2 0,8 8 0 15,-8-3-1-15,0-1-4 0,-6 4 1 0,7-7 4 0,-7 11 0 16,0-5-3-16,0 2 1 0,0-2-3 0,0-2 3 15,-7-5 0-15,7-3 2 0,-6 7-5 0,0 1 5 0,-1 3-2 16,0-14 9-16,1 7-9 0,-7 11-3 0,0-9 4 16,6 2 0-16,-5 6-4 0,-2-2 2 0,8 2 4 15,-8-3-6-15,2 1 4 0,-1 10-4 0,0-8 4 0,6 1 0 16,-5-1-4-16,-2 4 1 0,8 1 4 0,-8-1 0 16,8 4-3-16,-7-7 4 0,7 7-4 0,-8-3-1 15,8 6-1-15,-8 1-1 0,8-4-2 0,0 3-4 0,-1-3-2 0,7 7-7 16,-6 1-7-16,6-1-3 0,-7 0-9 0,7 0-2 15,0 1-9-15,0 3-7 0,0 4 5 0,0-12-21 16,7 16-10-16,-7-9-17 0,0-1 4 0,6 1 5 0</inkml:trace>
  <inkml:trace contextRef="#ctx0" brushRef="#br0" timeOffset="53169.41">14576 16540 419 0,'0'-7'36'0,"0"3"-4"0,0 8 11 0,0-4-13 16,0 0-3-16,0 4 5 0,0-4-9 0,0 3-2 16,0-6-2-16,0-1-6 0,0 4 3 15,0 0-1-15,0 0-1 0,0 0-4 0,6-4 0 0,-6 0 0 16,0 4 0-16,0 4-1 0,0 0 2 0,0-4-5 16,0 4 2-16,0-4-2 0,0 3 3 0,0-3-5 0,0 4 4 15,7-8-5-15,-7 4 4 0,0 4-1 0,0-4 0 16,0 0-1-16,7 0 0 0,-7-4 0 0,0 4 0 0,6 0-4 0,-6 0-1 15,0 4 4-15,0 4-1 0,6-16 0 16,-6 16-1-16,0-6 10 0,0 3-11 0,0 2 0 16,0 8 0-16,0-12 9 0,0-3-14 0,0 0 3 0,0-3 2 0,0 3 10 0,0-4-12 15,0 8 1 1,0-8 0-16,0-4-2 0,0 1 1 0,0 7 1 0,6 4-2 0,-6-8 3 0,0 8 0 16,0-8 3-16,0 4 1 0,0-8-2 15,0 6 3-15,0-2-1 0,0 4-1 16,0-8 1-16,-6 1-2 0,6 7 2 0,0-4-5 0,-6 0 2 0,6 2 2 15,0 8 0-15,-6-17 0 0,6 18-6 0,-7-9 4 0,7 2 11 16,0 2-13-16,0 2 0 0,-7-4 1 16,7 0-4-16,-6 0 3 0,6-4 0 0,0 8 1 0,0-8 0 15,0 8 1-15,0-4 0 0,0 0-3 0,0-6 3 0,0 6 0 0,0 2 10 0,0-2-17 16,0 0 5-16,0 4-4 16,0-4 2-16,0 0-2 0,0 0 4 0,0-4-4 0,0 4 3 15,0-2 0-15,0-6 1 0,0 8-5 0,0 3 2 16,0-6-2-16,-7-1-2 0,7 4-5 0,0 0 0 15,0-3-1-15,0 3-7 0,-6 3-3 0,6 4-9 0,-6-14-4 16,6 4-9-16,-8 3 3 0,8 0-18 0,-6 0-26 16,6 0 3-16,-6 0-6 0</inkml:trace>
  <inkml:trace contextRef="#ctx0" brushRef="#br0" timeOffset="58738.17">15129 16145 407 0</inkml:trace>
  <inkml:trace contextRef="#ctx0" brushRef="#br0" timeOffset="58894.82">15175 16093 408 0</inkml:trace>
  <inkml:trace contextRef="#ctx0" brushRef="#br0" timeOffset="58895.82">15202 16082 416 0</inkml:trace>
  <inkml:trace contextRef="#ctx0" brushRef="#br0" timeOffset="58918.17">15260 16082 433 0</inkml:trace>
  <inkml:trace contextRef="#ctx0" brushRef="#br0" timeOffset="58942.85">15358 16130 410 0</inkml:trace>
  <inkml:trace contextRef="#ctx0" brushRef="#br0" timeOffset="58943.85">15443 16119 434 0,'6'0'-26'0,"-12"4"36"16</inkml:trace>
  <inkml:trace contextRef="#ctx0" brushRef="#br0" timeOffset="59023.43">15443 16123 406 0,'6'-7'30'0,"-6"-27"-46"0,6 53 35 15,-6-48-10-15</inkml:trace>
  <inkml:trace contextRef="#ctx0" brushRef="#br0" timeOffset="74471.38">14869 16431 400 0,'0'0'26'0,"0"-4"-6"15,0 4 5-15,0 0 2 0,0 4-1 0,-6-4-5 0,6 0 4 0,0 2 3 0,0-2 0 16,0-2-2 0,0 2-1-16,0-4-2 0,-7 4 4 0,7 0-2 0,0-8 1 0,0 5-1 0,0-1-3 0,0 4-1 15,0 0-1-15,-7 11 1 0,7-15-3 16,0 8-3-16,-6-11 4 0,6 7-5 0,0 3 2 0,0-3-1 16,-6-3 0-16,6 3 1 0,0-12 0 0,0 10-6 0,0 8 4 15,0-12-5 1,6 8 3-16,-12-4-2 0,6 2 0 0,0 0 8 15,0 0-10-15,0 0 0 0,0 2 0 0,0-2-4 0,0-2 6 16,0-3-1-16,0 12 0 0,0-3 1 0,0 4-2 0,0-5 4 16,0 9-2-16,0-10 1 0,0 6-5 0,0 3 3 0,0 4-5 15,-7 4 4-15,7-9-2 0,-7 5-3 0,7-3 4 0,0 5-6 0,-6 5 1 0,6 0 1 16,0-4 2-16,0 1-5 0,0 6 2 0,0-2 1 0,0-9 1 31,0 5 0-31,6-2-5 0,-6 6 5 0,0-8-6 0,7 2 1 16,0 3 4-16,-1 9-3 0,0-26 2 0,1 19-2 0,6-4 3 0,-7 4-5 0,1-7 4 0,-1-1-4 15,8-2 4 1,-8-12-2-16,8 11 0 0,-8-15-2 0,6 19 5 0,-5-15-5 16,0-4 5-16,6-3-1 0,-1 7-4 0,-4-4 0 0,4 4 4 0,2 0-6 0,-2-12 6 0,1 12-5 15,1-9 5-15,-2 1-4 0,2 0 4 16,-2 4-5-16,2-3 5 0,-8-7-4 16,1 6 0-16,-1 1 4 0,-6 7 0 0,0-22-3 0,6 15-1 15,-6-8 13-15,0 4-15 0,-6-3 15 0,6-5-13 16,0 8-1-16,-6-11 4 0,6 11-5 0,-7-11 5 0,7 15-5 0,0-8 4 15,-6 5-3-15,6 6 5 0,0-7-4 0,0 14 5 0,0-3-3 32,0-3-3-32,-7 3 5 0,14 0-3 0,-14 0-2 15,14 3 2-15,-14 1 4 0,7-4-5 0,0 10 4 0,7-5-5 16,-14 2 6-16,7 4-5 0,7-7 4 0,-7 10-3 0,0 8 3 0,6 3-3 0,-6-2 3 0,7-1-5 31,-1-4 5-31,-6 4-5 0,6 4 5 0,2-1-5 0,-2 12 7 0,0-15-5 16,0 4 3-16,1-8-5 0,6 4 4 0,-6-4-3 15,-1 1-1-15,1 2 6 0,6-6 0 0,-13 3-7 16,12-3 2-16,-4 0 5 0,-2-8-1 0,0 0-1 0,1 0-2 16,-1 8-2-16,1-10 4 0,0 2-6 0,-7-5-1 0,6 2-9 15,0 0-4-15,-6-4-5 0,0 4-4 16,7 0-4-16,-7 3-16 0,0-14-12 0,0 14-9 0,0-10-18 0,0 10-15 16,-7-14-5-16,7-1-4 0,-6 4 17 0,6-6 12 15</inkml:trace>
  <inkml:trace contextRef="#ctx0" brushRef="#br0" timeOffset="75153.37">15423 16698 410 0,'-7'-11'51'0,"1"4"-1"16,-1 2-14-16,7 5 2 0,-6-6 0 0,6 2-6 15,0 4-2-15,0-4-1 0,0 8-3 0,0-4-1 0,0 4-1 16,0 0-1-16,0-4 7 0,-7-4-14 0,14 4 0 16,-7-4 1-16,0 4-2 0,0-4-1 0,-7 4 4 15,14 0-4-15,-7 0-4 0,6-3 3 0,-6 3 1 0,7-4-3 16,-1 15-1-16,1-15 0 0,-1 1 0 0,0-5-2 15,8 2 0-15,-8-2 1 0,8 4 2 0,-2-4 0 16,1 1 0-16,1-3 2 0,-2-6-2 0,8 13 2 0,-7-8-1 16,7 7-4-16,-8 8 3 0,8-8-1 0,-6-3-2 15,5 14 2-15,-6-3-2 0,0 0 0 0,0-4-2 0,0 7 0 16,0 7 0-16,0-3-1 0,0-11 0 0,-7 19-1 0,2-5 1 16,-2 9 9-16,0-12-13 0,-6 11 1 0,0-5 1 0,0-2 2 15,6 8-1-15,-6 2-4 0,-6-3 2 16,6-3 2-16,-6 10-5 0,0-18 5 0,-2 10-1 0,2 6-2 15,0-9-2-15,-1 7 5 0,-6-6-6 0,6-8 5 0,1 4-4 16,0-1 1-16,-1-11 2 16,0 5-3-16,1-1 5 0,0-2-5 0,6-3 5 0,-7-2-3 0,7 0-2 0,0 7 2 15,0-7-2-15,-7-3 0 0,7 3 0 0,7-6 4 16,-7 6 0-16,0 0 0 0,0-5-5 0,7 5 5 0,-7-3-3 16,6 3-2-16,0-4 4 0,8 0-4 0,-8 4 4 15,7 4-4-15,-6-4 4 0,12 0-4 0,-13 0 0 0,8-4 0 16,5 4 3-16,-6-4 2 0,0 4-5 15,7 0 5-15,-8 0-5 0,8-3 4 0,0 3-4 0,-7 3 3 0,7-3 2 16,-8 0-5-16,2-7 3 0,5 3-1 16,-13 1-2-16,8 6 3 0,-2 5-4 0,-4-8 6 15,4 0-5-15,-5-4 5 0,-1 4-5 0,-6-4 4 0,0 8-5 0,7-4 5 16,-7 0-4-16,0-4 4 0,0 1-4 16,0 0 3-16,0 3-4 0,0 0-2 0,0-5-6 15,0 5 5-15,0 5-15 0,0-10-10 0,0 13-6 16,0-11-12-16,0 3-13 0,0 0-13 0,0-5-6 0,0 5-38 0,0 0 11 15,0-4-1-15,0 8 23 0,0-4 12 0</inkml:trace>
  <inkml:trace contextRef="#ctx0" brushRef="#br0" timeOffset="77599.89">16459 16683 400 0,'0'-3'22'0,"0"-2"1"0,0 5-2 0,0 5 0 15,0-16-2-15,6 7-1 16,-6-3-6-16,0 3 2 0,0 4 0 0,0-4-2 0,-6 0 1 0,6 2-1 0,-7-10 5 15,1-7-1 1,6 23-2-16,-6-8 4 0,-8 1-5 0,8 0 2 0,0-9-5 0,-8 5 4 0,1 0 0 0,7-1-3 0,-8 8 3 16,2 0 1-1,-2-7 0-15,2 7-2 0,-2 3 0 0,1-6 0 16,1 10 0-16,-2 1-2 0,2-1-2 0,-2 0 3 0,1-7 1 16,7 12 0-16,-7-2 0 0,0-3-2 0,7 5-1 0,-8-4-4 0,8 9 2 0,-1-5 2 0,1 5-1 15,6-5-2 1,0 9-3-16,0-6 2 0,0 4 0 0,6-5 2 15,-6 1-1-15,13 3 0 0,-7-11-1 0,2 12-1 0,4-19 0 16,1 22 1-16,0-11-4 0,0 0 2 0,1-1-3 16,-2 9-3-16,8-7 6 0,-7-6-5 15,0-3 3-15,6 9-3 0,-5-1 3 0,5-18 0 0,-6 7 1 0,0 7-2 0,1-10 1 0,-2-5 9 16,2 8-10-16,-8 0-3 0,7 4 2 0,-7 3-3 16,1-3 4-16,0 6 10 0,5 2-11 15,-12-9 0-15,8 5 9 0,-2 7-10 0,-6 2 0 16,0 5-4-16,0-7 1 0,6-3 0 0,-6 2 1 0,0 4 0 0,0 0-1 0,0-7 2 15,-6 3 3 1,6 2-3-16,0-9 0 0,0 4 6 0,0-4-4 0,-6 5 11 0,6-6-14 16,0 10 1-16,-8-13 3 0,2 8-1 0,6-8-2 0,-6 1 3 0,-1 1-2 0,0-2 4 15,1 0-4 1,-1 1 13-16,1 3-15 0,0-7 3 0,-2 8 2 0,-4-13-2 0,6 10 0 16,-2-1 11-16,2-13-10 0,0 6 0 0,-1 3 7 15,1-7-11-15,-1-3 1 0,0-2-2 16,1-2 0-16,6 2 0 0,0-3 4 0,-6 1 2 0,6 6-5 15,0-13-1-15,0-1 5 0,0 7 1 0,0-7-2 16,0 8-3-16,0-5 3 0,0 2 2 0,0-3-4 16,6 6 0-16,-6-4 5 0,0 7-5 0,6 3 0 0,-6-10 4 15,7-5 0-15,0 10 0 0,-7 1-4 0,6 1 13 0,1-3-13 16,-7-8 1-16,6 10 3 0,0-2-6 0,2-1 5 16,-2 0 0-16,0 13-2 0,-6-10-2 0,6-7 0 0,2 5 0 15,-2 10 5-15,-6 1 0 0,6-12 0 0,1 11 0 16,-7-3-2-16,0 3-3 0,0-3 0 0,6-4 3 15,-6 15 1-15,0-4 0 0,0-4 1 0,0 0-5 0,0 4 0 16,0-3-1-16,0 3 2 0,0 0-2 0,0-4 2 0,0 1-9 16,0-4-2-16,0-1 0 0,0 1-7 15,0 3-5-15,0 0-7 0,0 8-7 0,0-4-6 0,0 0-8 16,0 7-9-16,0-3-15 0,0 4-13 0,0-6 9 0,0 3-7 16</inkml:trace>
  <inkml:trace contextRef="#ctx0" brushRef="#br0" timeOffset="78356.14">17130 16632 404 0,'-7'-3'36'0,"7"6"3"0,-6-14-5 16,6 11 1-16,-6-8-1 16,-1 2-6-16,7 1 0 0,-7 2-3 0,1-8-3 0,0 14 15 0,-1 1-5 0,0-11-13 15,-6 10-3-15,7-10 1 16,0 7-1-16,-8 0 2 0,8 4-2 0,-8-8 0 0,2 4-1 0,5-3-1 0,-6-1-2 16,0 0 0-16,1 15-1 0,-2-7 2 0,1-1 1 15,0-3 0-15,0 4-6 0,0-4 3 16,6 7-1-16,-5-2-2 0,-2-2 0 0,8 4 0 0,-7-3-1 15,6-4 9-15,7 0-10 0,-6 3 0 0,6 2-1 0,0 5 2 0,-7-10-5 16,7 0 3-16,0 15-3 0,0-11 1 16,7 3-1-16,-7 11 1 0,0-11-1 0,0 5 0 0,0 2 5 15,0-7-2-15,0 12-4 0,0 2-1 0,0-5 4 0,0-1-4 16,0-5 4-16,0-3 1 16,0 5-6-16,0 9 6 0,0-10-4 0,6 3 2 0,-6-5-5 0,7-6 5 0,-7 0-5 15,0 8 4-15,6-7-3 0,-6-4 3 0,0 8-1 16,0-8-3-16,7 0 6 0,-7-4-7 0,-7 12 1 0,7-4 6 15,0-4-6-15,0 0 5 0,7 0 11 0,-7 6-17 16,0-20 1-16,0 14 1 0,0 0 3 0,0 0-4 16,0-4 3-16,6 0-4 0,-6 4 4 15,6-7 2-15,-6 3-5 0,8 0 4 0,-2 4-3 0,0 4-1 0,1-4 4 0,6 0-4 16,-7-4 0-16,1-11 13 16,-1 12-14-16,8 0 4 0,-8 6-2 0,8-6-2 15,-2 14 5-15,-5-19-2 0,6 11-2 0,0-3 4 0,-1 5-3 16,2 5 1-16,-1-6 2 0,0 0-3 0,0 3 1 15,0-3 2-15,0-4-4 0,0 8 4 0,0-8-4 0,0 10 2 0,0-10 0 16,0 15 0-16,1-7 1 0,-8 9 0 0,6-9-3 0,-5-1 4 0,0-3-4 16,-1 10 2-16,-6-3-2 0,7 4 3 15,-7 3 0-15,0-14 0 0,0 7-3 0,0-7 4 0,0 4 0 16,-7 1 1-16,1 3-1 0,-1-4 1 0,0-5-3 0,1 4 3 16,0 9 0-16,-8-6 2 15,8-3-1-15,0-4-2 0,-7 9 1 0,-1-8-3 0,8-1 13 0,0 8-12 0,-8-11-3 16,8 4 5-16,-7-8-2 0,6 0 0 0,-6 4 0 15,7 4-1-15,0-8-1 0,-8 4 4 0,8 0-2 0,-8-7 2 16,8 7-5-16,0-3 2 16,-1-1 0-16,7-3-4 0,-6 7 4 0,6-8-3 15,0 8-1-15,-7-3-6 0,7 3-4 0,0 0-5 16,0 0-8-16,0 0-11 0,0 3-9 0,0 0-14 0,0-6-10 0,0 6-17 0,0-3-25 0,0 0 8 16,0 0 4-16,7 0 18 0</inkml:trace>
  <inkml:trace contextRef="#ctx0" brushRef="#br0" timeOffset="78537.67">18042 17152 534 0,'26'4'-4'16,"-6"10"-66"-16,6-21 63 0</inkml:trace>
  <inkml:trace contextRef="#ctx0" brushRef="#br0" timeOffset="78596.66">18153 17229 415 0,'20'-14'58'0,"-1"6"37"0,1 33-65 0,-8-87-73 15,2-55-38-15,-8 88 127 16,1 29-39-16,6-22-24 0,-7 4-32 0</inkml:trace>
  <inkml:trace contextRef="#ctx0" brushRef="#br0" timeOffset="78647.48">18277 17005 408 0,'0'-18'44'16</inkml:trace>
  <inkml:trace contextRef="#ctx0" brushRef="#br0" timeOffset="81275.98">17423 16709 417 0,'-6'-4'42'15,"0"4"2"-15,6 4-1 0,0-11-1 0,-8 3-2 16,8-4-3-16,0 8 0 0,0 4 1 0,-6-8 11 0,6-13-14 0,0 17-2 0,0 2-2 16,0-8 0-16,0 6-2 0,0 11 0 0,-6-8 1 15,12-6-3-15,-12 6-5 0,12 1-1 16,-6-8 0-16,0 1-1 0,0 3-3 0,-6 0-1 15,6 0 0-15,0-7-4 0,0 7 0 0,0 0 1 16,0-4-1-16,0 0-1 0,0 4-6 0,0 0 4 0,0-4-1 0,0 12 0 16,6-8-6-16,-6-8 2 0,6 8-2 0,2 8 4 15,-8-12-6-15,12 4 1 0,-5-4 0 0,6 4 0 0,0-3 3 0,7-1-4 16,-8 4 0-16,2 4 0 0,5-1 6 0,1-10-7 16,-1 11 5-16,-6-4-2 0,7 3-3 0,-7 1 4 0,7-4-1 15,-8 0-4-15,-5 0 5 0,6-4-5 0,-7 4 0 16,7 14 3-16,-6-9 1 0,0-2 1 0,-7 1-5 0,0-8 4 15,0 11-4-15,0-7 4 0,0 0-5 0,6 8 1 16,-6-16 0-16,-6-2 5 0,6 10-3 0,0 7-1 0,0-7 4 16,6 3-5-16,-6-10 6 15,0 7-3-15,0 11-1 0,-6-7 3 0,6 7-5 0,0-1 4 0,0-6-4 0,0 4 5 16,0-8-5-16,0 22 4 0,0-4-1 0,0 1-3 0,0-5 0 16,0-3 5-16,0 4-5 0,0 3 6 0,0 3-6 15,0-2 5 1,0 10-5-16,0-17 2 0,0 6-2 0,0 4 3 0,0-4 1 0,0 4 1 0,0 0-5 0,0-4 1 15,0-2 2 1,0 1-3-16,0-2 6 0,6-4-2 0,-6 4-2 0,0-4-2 0,0 0 0 0,0 0 0 0,0-4 3 16,6 0-2-1,-12 1-2-15,12 0 4 0,-6-6 2 0,0 3-1 16,0-3 1-16,0-2-1 0,0 0-2 0,0 0 1 0,0 4-3 16,0-8-1-16,0-3 2 0,0 5-4 0,0-3-3 15,0 5-9-15,0-3-5 0,7-5-11 0,-7 4-11 16,0-3-9-16,7 4-11 0,-7-1-11 0,6 1-14 0,0-9-26 0,1 9-4 15,-1-11 25-15,1 5-2 0,0-5 25 0</inkml:trace>
  <inkml:trace contextRef="#ctx0" brushRef="#br0" timeOffset="81612.23">18023 16629 449 0,'0'-8'59'0,"-6"0"-4"0,6 16 1 0,0-16 8 0,0 5-12 0,-8 0-9 16,16-5 0-16,-8 11-3 0,0-3-2 0,0 0 3 0,-8 5 0 16,8-2-5-16,8-11-6 0,-8 13 0 0,6 9-7 31,-6-11 2-31,6 9-8 0,1-2 5 0,-1 9-9 0,1-1 0 16,0-7 0-16,-1 7-1 0,0 4 0 0,8 4-5 15,-8-12 3-15,0 20-6 0,1-12 4 0,0 0-3 0,6 4 0 16,-7-12-3-16,0 18 4 0,1-2 8 0,0-4-10 15,-1-7-1-15,7 2 0 0,-13-3 0 0,13 5-3 0,-6-2 2 16,-1-2 0-16,1 3 0 0,-1-15-2 0,1 3 0 0,-7 2 11 16,6 2 0-16,0-10-13 0,2 7 0 15,-8-6 0-15,6-3 0 0,-6 3-4 0,6-3-6 0,1-2-4 16,-7 0-8-16,0-9-8 0,6 9-14 0,-6 7-15 0,0-12-15 16,7 3-24-16,-7 2-20 0,0 0-3 0,0-5 21 15,0 10 15-15,0-5-3 0</inkml:trace>
  <inkml:trace contextRef="#ctx0" brushRef="#br0" timeOffset="81756.08">18739 16903 405 0</inkml:trace>
  <inkml:trace contextRef="#ctx0" brushRef="#br0" timeOffset="81892.45">18779 16903 469 0,'25'12'100'0,"-11"-6"-121"0,12-6 12 0,-13-22-17 15,6 26 69-15,0-4 17 0,1-25-19 0,0 31-75 0,-1-9 73 16</inkml:trace>
  <inkml:trace contextRef="#ctx0" brushRef="#br0" timeOffset="83905.99">18433 16632 430 0,'-6'0'40'0,"6"-3"-3"0,6-2 3 0,-6 2-3 0,0 3 0 16,0-8-3-16,0 8-3 0,0-3-1 0,0 0-2 15,0 3 2-15,0 3-3 0,0-6-4 0,0 6 2 0,0-3 4 16,0-3-3-16,0 9 3 0,0-2-2 16,0 8-3-16,0 9 1 0,0-2-4 0,0-13-1 0,0 6 3 0,0 3-3 15,0 2-1-15,0-2-2 0,0 0 7 0,0 3-11 16,0 5-1-16,0-17 1 0,0 6-1 0,0 6-2 0,0 4 0 15,0-1-5-15,0-2 4 0,0 8-1 16,6-6-1-16,-6 1-1 0,8-11-2 0,-8 4-3 16,6 0-1-16,-6-5 4 0,6 1-4 0,1 5 0 0,0-10 0 0,-1 1 4 15,0 1 0-15,-6-8-3 0,7 4-2 0,-7 2 0 16,6-1 4-16,1-3-4 0,0 3 2 0,-1-5-2 0,0 3 0 16,1-6 4-16,0-2 0 0,-1 3 10 0,7 2-13 0,-6-7 0 15,-1-1 0-15,1-4 0 0,-1 5-3 0,8 0 1 0,-8 0 2 16,0-4-2-16,0 0 1 0,1 3 2 0,0-6-2 15,-1 7 1-15,1-8-3 0,-1 11 3 0,-6-10 0 0,7-2 0 16,-7 3 1-16,0 9 0 0,0-15-1 16,0 12-2-16,7-8 1 0,-7 12-1 0,-7-1-1 0,14-7 2 0,-7 0 3 15,-7 4-3-15,7 3 1 0,0-7-1 0,0 15-3 0,0-8 4 16,0 8 3-16,0-12 0 0,0 5-1 16,0 10-1-16,0-3 1 0,0 3-3 15,0-3 1-15,0-1 0 0,0 4-2 0,0 1 0 0,0-8 8 0,0 7-3 0,0-3-3 16,0 3 2-16,0 8-3 0,0-4 3 15,0 0-3-15,0 7-1 16,0 5 0-16,0-6 4 0,0 9 0 0,0-4-4 0,0 5 3 0,0-6-1 0,0-4-2 0,7 10 4 16,-1-2-4-16,-6-6 4 0,6-5-4 0,-6 1 4 15,6-1-4 1,-6 1 13-16,8 4-15 0,-8-9 4 0,6 9-3 0,-6-12 5 0,0 1-3 0,6-4-2 0,-6 3 1 16,0 3-5-16,0-6-1 0,0 0-7 0,0 3-6 0,0 0-3 15,0-7-4 1,7 5-11-16,-7-5-6 0,0 2-12 0,0-2-9 0,0-2 5 0,-7 2-27 0,7 0-15 0,0-8-9 15,0 1 14-15,0-1 8 0</inkml:trace>
  <inkml:trace contextRef="#ctx0" brushRef="#br0" timeOffset="84506.59">18883 16796 424 0,'-7'-10'48'0,"1"6"-1"0,-1 1-4 0,1-2-3 0,-1-6 0 16,1 11-9-16,6 4-1 0,0-11-1 0,0 7-4 16,0 3-1-16,0-3-2 0,0 0 3 0,0-6-5 0,0 6-4 15,0 10 2-15,0-17-3 0,0 7 3 0,0 0 1 16,6-3-6-16,1-1 4 0,-7 0-2 0,6 0 0 0,1 16-3 15,-1-16 1-15,1 4 0 0,-1 0 0 0,8-11-1 16,-8 7-1-16,7 4 0 0,0-4-4 0,0 1 1 16,0-9-1-16,0 2 0 0,7 6 0 0,-7 4-1 0,6 0 0 15,-6 14-1-15,1-6 2 0,-2-4-4 0,8 3 2 16,-7 4 0-16,-7 7 1 0,1-6-2 0,0 5 4 0,-1-2-5 16,0-3 5-16,-6 13-1 0,7-7-5 0,-14 8 4 0,7-1-1 15,-6-2-1-15,0 2 0 0,-8 4 1 0,8-3-1 16,-7 3 1-16,6-11 0 0,-6-3 0 0,1 0 3 0,-2 3-5 15,1-3 4-15,7 0-5 0,-7-4 4 0,0-4 1 16,6 8-6-16,0-12 0 0,1 9 4 0,0-10 1 16,-1 6-2-16,7-8-3 0,0 4-1 0,-7-4 3 0,7 0 0 15,0 8 0-15,0-12-1 0,0 4 0 16,7 0-2-16,-7 0 1 0,0-4 1 0,-7 4 0 0,14-4 0 0,0 12-6 16,-1-4 3-16,0-8 0 0,1 0 4 15,0 0-1-15,6 4-1 0,0-4 10 0,0 4-13 0,-1-4 2 0,8 4 0 16,-7-7 0-16,7 0 0 0,-7 7 9 15,6 5-10-15,1-5 0 0,-1-5-4 0,1 5 4 0,0 5 1 0,-1-5-2 16,-6 0-2-16,6 2 2 0,1-2 3 0,-6 0-2 16,-2 0 2-16,1-2 0 0,-6-3-4 0,6 5 4 0,-7-3-4 15,0-1 5-15,-6 8-6 0,8-8 5 0,-2 0-5 16,-6 4 2-16,0-4-3 0,0 4-3 0,0-3-5 16,0 3-9-16,0 0-11 0,0 3-15 0,-6-10-21 0,6 4-10 0,-8-1-41 15,2 4 1-15,0 0 0 0,0-3 13 0,-8-1 11 16</inkml:trace>
  <inkml:trace contextRef="#ctx0" brushRef="#br0" timeOffset="84738.43">20089 17101 426 0,'0'22'7'0,"-7"-59"-12"0</inkml:trace>
  <inkml:trace contextRef="#ctx0" brushRef="#br0" timeOffset="84840.83">20089 17028 521 0,'6'-12'30'0,"-6"9"7"0,0-41-124 0,0 48 43 0,6-12 146 15,8-6-101-15,-14 10-45 0,6-7 83 0,-12-8-138 0,18 13 112 16,8 6 41-16,-7-30-71 0,0 44 25 0,-6-21-25 0,5 0-75 0,-12 21 124 16,20 8-52-16,-1-15 26 0,-5-28 11 0,-14 13-46 15,0 89 62-15,0 106 37 16,6-180-35-16,0 18-90 0,-12-21 45 0</inkml:trace>
  <inkml:trace contextRef="#ctx0" brushRef="#br0" timeOffset="84935.36">20297 17195 403 0</inkml:trace>
  <inkml:trace contextRef="#ctx0" brushRef="#br0" timeOffset="85006.06">20336 16940 403 0,'20'0'32'0,"-20"-8"31"0,0 30-96 16,13 29 71-1,-7-72-10-15,-6-16-35 0,6 48-21 0,-6-15 20 0</inkml:trace>
  <inkml:trace contextRef="#ctx0" brushRef="#br0" timeOffset="85045.18">20401 16932 409 0,'-6'-8'63'0,"6"20"-105"0,6 25 39 16,0-103-19-16</inkml:trace>
  <inkml:trace contextRef="#ctx0" brushRef="#br0" timeOffset="85090.93">20434 16903 409 0</inkml:trace>
  <inkml:trace contextRef="#ctx0" brushRef="#br0" timeOffset="85124.43">20440 16911 434 0,'7'-23'84'0,"-7"-25"-97"16,6 74-54-16,-12-44 87 0</inkml:trace>
  <inkml:trace contextRef="#ctx0" brushRef="#br0" timeOffset="85172.05">20440 16757 410 0</inkml:trace>
  <inkml:trace contextRef="#ctx0" brushRef="#br0" timeOffset="85187.87">20434 16753 408 0</inkml:trace>
  <inkml:trace contextRef="#ctx0" brushRef="#br0" timeOffset="85240.04">20356 16830 413 0</inkml:trace>
  <inkml:trace contextRef="#ctx0" brushRef="#br0" timeOffset="86810.1">19554 16716 404 0,'6'0'17'0,"8"-7"4"0,-8 10-6 0,-6-6 4 15,6 6-5-15,1-3-6 0,-7-3 3 0,7 3 1 16,-7 7 7-16,6-11-10 0,-6 11 2 0,-6-3 1 0,12-11 1 15,-6 10-2-15,0-6-1 0,0 3 1 0,0 0 0 16,0 0-3-16,0-11 3 16,-6 15-4-16,6-11 4 0,-7-1-2 0,0 4 0 0,1 1 2 0,-7-1 0 0,6 1-2 15,1-2 5-15,-7 5-2 0,0-2-2 0,6-2 3 0,1 4 2 16,-8 0-4-16,8 4 4 0,0-2 9 0,-7 3-13 16,6 2 3-16,1 0 2 0,-1-3-1 0,1 0-3 0,0-1 0 15,-2 8-1-15,2 0-1 0,0-4 1 0,6-3 1 16,-6 7-2-16,6-3 1 0,0-2 0 15,0 5-3-15,0 5-2 0,0-6 3 0,6-2 0 0,0 3 0 0,-6 7-3 16,6-7 0 0,8 0-2-16,-8-1 1 0,7 5 0 0,-6-7 2 0,6 3-2 0,-1-3-1 0,2 2 0 0,-1-2 0 15,-6-1-2-15,6 1 13 16,-1-1-13-16,2 0-1 0,-8 0 1 0,7 4 11 0,-6-7-11 0,-1 6 0 0,1-1 2 31,6-3-1-31,-13 5-4 0,6 4 5 0,-6-1-4 16,7-2 3-16,-7 3 2 0,0-5-2 0,0 5-2 0,0-1 3 15,0 5 0-15,0-9 0 0,0 6 0 0,0-2 0 0,0 2 0 16,0-7 1-16,0 3 1 0,0 3-5 0,0-5 5 16,0-1-2-16,-7 1-1 0,7-3-3 0,-6 5 5 0,-1-5 8 15,1-11-9-15,-1 18-5 0,1-10 3 0,-1-4 0 16,0 4 2-16,1-4-3 0,0 7 2 0,6-3 8 0,-7-8-14 16,0 8 5-16,1-4 1 0,0-4-4 0,-7 4 3 15,6 0-4-15,0 0 4 0,1-3-4 0,0-1 1 16,-2 0-1-16,2-3 4 0,6 0-5 0,-6 0 3 0,6-5-1 15,0 1 3-15,0 5-5 0,0-6 14 0,0 1-11 0,0-4-4 16,0 5 5-16,0-9-4 0,0 8 4 0,0-7-4 16,0 7 4-16,6 0-4 0,-6-4 5 0,6 1-5 15,2 2 4-15,-2-3-3 0,0 1 5 0,8 3-6 0,-8-3 4 16,7 2-4-16,-7 1 5 0,8-4-5 0,-8 5 5 0,0 3-5 16,8-8 3-16,-8 4-2 0,1 8 0 0,-1-5 3 15,1-4-3-15,-1 5 4 0,1-3-3 0,-7 2 3 0,6-3-3 16,-6 4 2-16,6 0 1 0,-6 2-4 0,0-9 4 15,0 11-4-15,0-1 0 0,8-11 4 0,-8 1-4 0,0 3 4 16,0-1-4-16,0 6 15 0,-8-5-17 16,16-1 5-16,-16 5-4 0,8-8 5 0,-6 12 0 0,0 6-5 15,-1-6 5-15,1 3 0 0,-1-8 0 0,7 1-1 0,-13 11-2 16,7-8-1-16,-1 0-1 0,0 4 0 0,-5-11 0 16,5 8 0-16,0-1 4 0,-5 4 2 0,5 0-5 15,1-3 3-15,-8-5-1 0,8 4-4 0,0 4-4 0,-2-3-3 16,2 6-2-16,0-3-6 0,0 4 0 0,-1-4-8 15,7 4-6-15,-7-4-10 0,7 7-6 0,0 0-9 16,0 0-3-16,-6 5-12 0,6-12-13 0,6 3-13 0,-6-3-1 0,7 8 11 16</inkml:trace>
  <inkml:trace contextRef="#ctx0" brushRef="#br0" timeOffset="87278.4">19991 16599 405 0,'0'-4'52'0,"0"-3"4"0,0 3-4 15,-7 8 2-15,7-8-4 0,0 15-5 0,0-15-2 0,0 4-2 16,0 4 1-16,-7 3-6 0,7-2 2 0,-6-2-2 16,6 4 6-16,-6-3-16 0,-1 11 1 0,7-15-2 0,-7 14-4 15,1-6 1-15,0 7-5 0,-1 2 1 16,7 5-6-16,-7-3 5 0,7-1-1 0,-6 0-5 0,6 5 0 15,0 2 0-15,-7 0 4 0,7 1 1 0,0 0-15 0,7 3 1 16,-7-6 3-16,0 2 0 0,0 0-1 0,6 1 0 0,1-4-5 16,0 1 3-16,-1-9-3 0,0 8 2 0,1-3 4 15,0-5-7-15,-1 4 5 16,0-4 0-16,8 1-6 0,-8-3 6 0,1-2-1 0,5 2 0 0,-4-5 0 0,4-5 0 16,-6 6-1-16,8-8 8 0,-8 0-9 0,7 0-2 0,-6 0 3 15,6-3-5-15,-1-4 12 0,-4-4 1 0,4-1-15 16,-5 6 5-16,-1-1-4 0,8-5 1 0,-8 1 4 15,0-3-4-15,-6-1 0 0,7 4 7 0,-7-1-4 0,0 2 2 16,7-1-4-16,-14-7 5 16,7 3-5-16,-7-4 5 0,7 5 0 0,-6 3-4 0,0-3 1 0,-1 2-2 0,0 5 1 15,1 0 0-15,-7-5 4 0,-1 12 9 0,8-3-12 16,-6 3 2-16,-2 0-3 0,1-7-1 0,0 10 4 0,0-3-4 16,1 0 5-16,-2 7-6 0,1 1 3 0,0-8 1 15,0 7-5-15,0 1-3 0,0 2-3 0,0 5-4 0,6 0-8 16,-6 6-9-1,7-5-8-15,-7 2-16 0,6-3-11 0,1 11-4 0,0-9-34 16,-2 9-19-16,8-8 8 0,-6 4 27 0,6-3-3 0</inkml:trace>
  <inkml:trace contextRef="#ctx0" brushRef="#br0" timeOffset="87467.1">20192 17031 427 0</inkml:trace>
  <inkml:trace contextRef="#ctx0" brushRef="#br0" timeOffset="87581.51">20192 17170 454 0</inkml:trace>
  <inkml:trace contextRef="#ctx0" brushRef="#br0" timeOffset="87641.77">20192 17152 414 0,'0'-22'-12'0</inkml:trace>
  <inkml:trace contextRef="#ctx0" brushRef="#br0" timeOffset="87704.79">20154 16999 414 0,'-14'0'9'0,"1"32"-10"15,7-25 21-15</inkml:trace>
  <inkml:trace contextRef="#ctx0" brushRef="#br0" timeOffset="87769.13">20095 17024 420 0,'-6'-37'75'0,"-1"40"-75"0,-6-9 61 0,13-27-156 16,-7 29 97-16,1-3 0 0,-1 14-34 16</inkml:trace>
  <inkml:trace contextRef="#ctx0" brushRef="#br0" timeOffset="87798.6">19912 16815 414 0</inkml:trace>
  <inkml:trace contextRef="#ctx0" brushRef="#br0" timeOffset="87863.08">19906 16800 425 0</inkml:trace>
  <inkml:trace contextRef="#ctx0" brushRef="#br0" timeOffset="87940.75">19874 16830 416 0,'-8'-7'65'0,"8"-16"-141"0,0 23 110 16,0-4-27-16,0 23 35 0,0-23-78 0,0-13 39 0</inkml:trace>
  <inkml:trace contextRef="#ctx0" brushRef="#br0" timeOffset="88005.17">19860 16738 422 0,'0'11'72'0,"0"-11"-38"0,0 8-17 0,-6-5-55 16,-1 4-50-16,7-17 117 0,-13 13-48 0,13-21 80 0,-7 25-119 16</inkml:trace>
  <inkml:trace contextRef="#ctx0" brushRef="#br0" timeOffset="88063.02">19809 16779 417 0,'-20'-5'73'15,"13"13"-72"-15,-6-19 25 0,13 11-115 0,-13-11 143 0,0 47-84 16,6-53 65-16,-12 12-15 0,12-6-13 0,-6 22-102 15,7 1 158-15,-7-4-65 0,13-8-29 0,-19-8 77 16,19 16-127-16,0-31 88 0,-14 26 0 0</inkml:trace>
  <inkml:trace contextRef="#ctx0" brushRef="#br0" timeOffset="88098.39">19528 16683 426 0,'-19'-10'15'0</inkml:trace>
  <inkml:trace contextRef="#ctx0" brushRef="#br0" timeOffset="88129.97">19483 16665 402 0</inkml:trace>
  <inkml:trace contextRef="#ctx0" brushRef="#br0" timeOffset="88193.4">19450 16613 439 0</inkml:trace>
  <inkml:trace contextRef="#ctx0" brushRef="#br0" timeOffset="88224.9">19418 16584 422 0</inkml:trace>
  <inkml:trace contextRef="#ctx0" brushRef="#br0" timeOffset="88265.4">19418 16629 404 0,'-8'-12'33'15</inkml:trace>
  <inkml:trace contextRef="#ctx0" brushRef="#br0" timeOffset="88286.5">19410 16646 408 0</inkml:trace>
  <inkml:trace contextRef="#ctx0" brushRef="#br0" timeOffset="88319.83">19418 16646 409 0</inkml:trace>
  <inkml:trace contextRef="#ctx0" brushRef="#br0" timeOffset="88345.96">19418 16639 430 0</inkml:trace>
  <inkml:trace contextRef="#ctx0" brushRef="#br0" timeOffset="88367.75">19418 16617 424 0,'0'-10'-14'0,"0"24"24"15,0-11 10-15</inkml:trace>
  <inkml:trace contextRef="#ctx0" brushRef="#br0" timeOffset="88417.09">19424 16624 455 0,'20'-33'15'16,"-20"23"42"-16,0 20-149 0,6-2 123 16,7-8-17-16,0-15 33 0,-6 0-120 0,-14-14 56 0</inkml:trace>
  <inkml:trace contextRef="#ctx0" brushRef="#br0" timeOffset="88494.25">19515 16673 439 0,'20'-4'49'16,"-14"10"-127"-16,7 38 159 0,7 81 0 0,-1-136-136 15,7 1 62-15,-6 20-91 0,-20-61 65 0,26 51 91 0,0-29-64 16,-13 36-56-16,0-10 50 0</inkml:trace>
  <inkml:trace contextRef="#ctx0" brushRef="#br0" timeOffset="88548.65">19743 16581 411 0,'7'10'30'0,"5"20"0"0,1-5 6 0,1 2-4 0,-2-31-121 15,8 22 191-15,-20-25-79 0,20-23-2 0,-20 12-4 16,6 36-110-16,7 12 177 0,-7-49 11 0,-6 2-78 16,8 5-35-16,-8-29-17 0,6-6-77 0,0 26 107 0,-6 46 39 15,0-11-70-15,7 19-18 0,0-69 51 0,-14 58-77 0,7 91 172 16,13-95-66-16,0-50-44 0,-20 39 59 0,20-19-127 15,-13-13 101-15,7 14 17 0,0 1-4 0,-7 5-92 16,6-46 70-16</inkml:trace>
  <inkml:trace contextRef="#ctx0" brushRef="#br0" timeOffset="88678.8">19965 16433 450 0,'-7'48'15'16,"14"-48"10"-16,-14 42 74 0,14-32-154 0,-7 34-24 0,6-37 141 0,-6 4 20 15,6-62-137-15,-18 15 79 0,12 9-124 16,0 16 121-16,12 4-1 0,-12-33-35 0,14 36-66 0</inkml:trace>
  <inkml:trace contextRef="#ctx0" brushRef="#br0" timeOffset="88731.84">20192 16427 405 0</inkml:trace>
  <inkml:trace contextRef="#ctx0" brushRef="#br0" timeOffset="88782.72">20199 16423 424 0</inkml:trace>
  <inkml:trace contextRef="#ctx0" brushRef="#br0" timeOffset="88825.5">20206 16504 425 0</inkml:trace>
  <inkml:trace contextRef="#ctx0" brushRef="#br0" timeOffset="88891.07">20238 16552 437 0,'0'-27'-15'16,"0"10"44"-16</inkml:trace>
  <inkml:trace contextRef="#ctx0" brushRef="#br0" timeOffset="88936.29">20238 16508 410 0,'7'-22'37'0,"-7"22"-29"0,0 29-59 16,0-77 50-16</inkml:trace>
  <inkml:trace contextRef="#ctx0" brushRef="#br0" timeOffset="89014.85">20251 16470 445 0,'0'-10'-38'0,"0"6"99"0,6-11-78 0</inkml:trace>
  <inkml:trace contextRef="#ctx0" brushRef="#br0" timeOffset="89071.52">20251 16419 415 0,'0'-17'76'15,"0"17"-110"-15,0-8 98 0,0-25-154 0,0 33 101 0,0 11-6 0,0-8-36 16</inkml:trace>
  <inkml:trace contextRef="#ctx0" brushRef="#br0" timeOffset="89179.58">20251 16419 409 0</inkml:trace>
  <inkml:trace contextRef="#ctx0" brushRef="#br0" timeOffset="89267.75">20245 16433 424 0</inkml:trace>
  <inkml:trace contextRef="#ctx0" brushRef="#br0" timeOffset="89341.45">20238 16419 403 0</inkml:trace>
  <inkml:trace contextRef="#ctx0" brushRef="#br0" timeOffset="89414.47">20212 16427 441 0,'0'-25'-40'0</inkml:trace>
  <inkml:trace contextRef="#ctx0" brushRef="#br0" timeOffset="89805.62">20407 16343 401 0,'0'-12'43'0</inkml:trace>
  <inkml:trace contextRef="#ctx0" brushRef="#br0" timeOffset="90043.17">20440 16343 418 0,'0'-4'-17'0</inkml:trace>
  <inkml:trace contextRef="#ctx0" brushRef="#br0" timeOffset="90375.73">20440 16375 418 0</inkml:trace>
  <inkml:trace contextRef="#ctx0" brushRef="#br0" timeOffset="90537.68">20440 16412 400 0,'0'40'25'0</inkml:trace>
  <inkml:trace contextRef="#ctx0" brushRef="#br0" timeOffset="90653.79">20407 16518 416 0</inkml:trace>
  <inkml:trace contextRef="#ctx0" brushRef="#br0" timeOffset="90723.39">20407 16445 403 0</inkml:trace>
  <inkml:trace contextRef="#ctx0" brushRef="#br0" timeOffset="90897.18">20415 16463 437 0,'0'7'17'0</inkml:trace>
  <inkml:trace contextRef="#ctx0" brushRef="#br0" timeOffset="90944.58">20381 16416 452 0,'0'17'-39'0,"0"-56"92"0,0-49-72 15</inkml:trace>
  <inkml:trace contextRef="#ctx0" brushRef="#br0" timeOffset="91078.52">20375 16372 409 0,'-6'-7'-1'0</inkml:trace>
  <inkml:trace contextRef="#ctx0" brushRef="#br0" timeOffset="91108.7">20362 16331 403 0,'0'-11'127'0,"0"20"-120"0,0-7-90 0,0-23 46 0</inkml:trace>
  <inkml:trace contextRef="#ctx0" brushRef="#br0" timeOffset="91183.12">20356 16329 420 0,'0'10'62'0,"6"-32"-72"16,-12 54-43-16,6-42 98 0,0 17-40 0</inkml:trace>
  <inkml:trace contextRef="#ctx0" brushRef="#br0" timeOffset="91244.03">20356 16441 420 0,'0'-29'31'0</inkml:trace>
  <inkml:trace contextRef="#ctx0" brushRef="#br0" timeOffset="91294.04">20356 16390 508 0,'6'-78'-59'0</inkml:trace>
  <inkml:trace contextRef="#ctx0" brushRef="#br0" timeOffset="91471.43">20369 16310 446 0</inkml:trace>
  <inkml:trace contextRef="#ctx0" brushRef="#br0" timeOffset="91592.97">20369 16324 423 0</inkml:trace>
  <inkml:trace contextRef="#ctx0" brushRef="#br0" timeOffset="91634.56">20369 16269 401 0</inkml:trace>
  <inkml:trace contextRef="#ctx0" brushRef="#br0" timeOffset="91675.55">20381 16244 411 0,'0'7'44'0,"0"-7"16"0,-6 25-151 0,6-3 145 0,0-37-59 0,0-28-41 16,0 17 107-16</inkml:trace>
  <inkml:trace contextRef="#ctx0" brushRef="#br0" timeOffset="91717.17">20375 16262 401 0</inkml:trace>
  <inkml:trace contextRef="#ctx0" brushRef="#br0" timeOffset="91760.62">20440 16358 433 0</inkml:trace>
  <inkml:trace contextRef="#ctx0" brushRef="#br0" timeOffset="91801.74">20440 16508 410 0,'0'-8'-2'0</inkml:trace>
  <inkml:trace contextRef="#ctx0" brushRef="#br0" timeOffset="91821.51">20486 16404 420 0</inkml:trace>
  <inkml:trace contextRef="#ctx0" brushRef="#br0" timeOffset="91860.86">20480 16346 416 0</inkml:trace>
  <inkml:trace contextRef="#ctx0" brushRef="#br0" timeOffset="91900.76">20480 16335 405 0,'0'4'53'0,"0"-23"-38"16</inkml:trace>
  <inkml:trace contextRef="#ctx0" brushRef="#br0" timeOffset="91942.12">20480 16361 403 0,'0'-12'60'0</inkml:trace>
  <inkml:trace contextRef="#ctx0" brushRef="#br0" timeOffset="91975.72">20486 16339 420 0</inkml:trace>
  <inkml:trace contextRef="#ctx0" brushRef="#br0" timeOffset="91999.49">20551 16291 420 0</inkml:trace>
  <inkml:trace contextRef="#ctx0" brushRef="#br0" timeOffset="92034.7">20564 16208 401 0</inkml:trace>
  <inkml:trace contextRef="#ctx0" brushRef="#br0" timeOffset="92081.53">20610 16225 408 0,'12'3'45'0,"-12"-17"-48"16</inkml:trace>
  <inkml:trace contextRef="#ctx0" brushRef="#br0" timeOffset="92113.38">20648 16254 415 0,'20'-36'9'0,"-13"26"-21"0,13 5 81 15,6-7-147 1,-14 10 122-16,1 2 3 0,7-34-72 0,12 24-7 16,-12 2 58-16</inkml:trace>
  <inkml:trace contextRef="#ctx0" brushRef="#br0" timeOffset="92147.06">20883 16189 423 0,'13'2'-4'0,"7"-16"64"0,0-11-18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26:06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4177 3872 409 0,'-8'0'28'16,"8"0"2"-16,-6 0 0 0,6 0 3 0,-6 0 1 0,6 0-4 0,-7 0 0 15,7 0 3-15,0 0-2 0,-7 3 2 16,7-3-1-16,-6 5-3 0,6-5 0 0,0 0-1 0,0 3 2 0,0 1-3 15,0-4 0-15,-6 0-4 0,6 4 2 0,6-4-1 16,-12 0-2-16,6 4-1 0,0-4-3 0,0 0 3 0,0 0-1 16,0 0-2-16,0 0-3 0,0 0 1 0,0 0-2 15,0 0-1-15,0 2 0 0,0-4-2 0,0 2-1 0,6 0 0 16,-6 2 4-16,6-2-4 0,1 0-3 0,0 0 3 16,5 0-5-16,-4 0-1 0,4 0 0 0,1 0 2 0,0 0-1 15,0 0-2-15,7 0-1 0,-7 0 2 0,0 0 0 16,0 0-3-16,7 0 2 0,-8 0 2 0,2 0 0 15,-2 0-1-15,2 0-1 0,5 0 0 0,-5 0-2 0,-2 0-3 16,2 0 0-16,-8 0 5 0,7 0-5 0,0 0 0 16,-6 0 0-16,5 0 1 0,-5 0-1 0,0 0 1 0,-1 0-1 15,0 0 0-15,1 0-1 0,0 0 3 16,-7 0-5-16,0 0 0 0,6 0-6 0,-6 0-7 0,0 0-2 0,-6 0-6 16,6 0-3-16,0 0-8 0,-7 0-6 15,0 0-7-15,1 0-6 0,0 0-8 0,-1 4-3 0,-6 0-7 0,7-4-7 16,-8 4-15-16,8-1-5 0,-7 1 11 15</inkml:trace>
  <inkml:trace contextRef="#ctx0" brushRef="#br0" timeOffset="367.03">4215 4047 419 0,'0'0'54'0,"0"0"-2"16,0 0 5-16,0 0-2 0,0 0-4 0,0 0-6 0,0 0-2 15,0 5-6-15,0-5-1 0,0 0-5 0,7 0 0 16,-7 0 0-16,6 3-4 0,-6-3-2 0,6 0 1 16,-6 4-6-16,8 0 3 0,-2-4-6 15,7 3 4-15,-6-3-4 0,-1 0-2 0,7 0-1 0,-7 0-1 16,8 4-2-16,-2-4 0 0,2 0-1 0,-2 0-1 0,2 0-1 0,-1 0-1 15,-1 0-1-15,2 0-1 0,-1 0-2 0,0 0 2 0,0 0-1 16,0 0 0-16,0 0 0 0,0 0-1 0,0 0-1 0,-7 0 0 16,8 0 0-1,-8 0 0-15,1 0 0 0,-1 4-1 0,0-4 0 0,2 0 0 0,-2 0 0 0,-6 0-1 16,0 0 0-16,6 0 0 0,-6 3-1 0,0-3-4 16,0 0 1-16,0 0-3 15,0 0-1-15,-6 0-7 0,6 0-5 0,0 0-11 0,0 0-6 0,0 0-12 0,0 0-10 0,-6 0-13 16,-2 0-18-16,8 0-17 0,-6 0-8 0,0 0 11 15,-1 4 12-15</inkml:trace>
  <inkml:trace contextRef="#ctx0" brushRef="#br0" timeOffset="1419.18">5205 3791 427 0,'0'0'41'0,"0"-3"2"16,0 3-2-16,0-4-4 0,-6 4 0 0,6-4-9 16,-6 4 4-16,6-4-4 0,-7 4 0 0,1 0-4 15,-1 0 4-15,0 0-4 0,1 0-1 0,0 0-1 16,0 0 1-16,-2 0-1 0,-4-2-1 0,5 4-3 0,-6-2-1 16,6 0-1-16,-5 0-1 0,5 0-1 0,0 0-1 0,-5 0-2 15,-2 4-1-15,8 0-1 0,-1-4 0 0,1 7-1 16,-7-3 2-16,6 0-3 0,1-1 4 0,0 5-2 15,-2-1-3-15,2-3 2 0,0 3-1 0,-1-4 0 0,1 1-1 0,6 4 0 16,-7-1-1-16,1 1 0 0,-1 2 0 0,7-3-3 16,0 1 2-16,-6 0 2 0,6 2-3 15,0-2 0-15,0 3-1 0,0 0 0 0,0 0 0 0,0-4 0 16,0 4-1-16,0-4 0 0,0 5 0 0,6-2 0 0,-6-3-1 0,7 5 3 16,-1-4-3-16,1-2-2 0,-1 5 5 0,7-3-2 15,-7 3-1-15,8-4 0 0,-1 0 0 0,0 1 0 16,0-5-1-16,7 5-1 0,-8-5 1 0,2 4-1 15,5-2 0-15,-6-2-2 16,6-3 0-16,-5 0 0 0,5 0 2 0,-6 0 0 0,0 0 2 0,1 0 0 16,-2 0-5-16,2-3 5 0,-2-2-4 0,-5 2 5 0,6-1-5 15,-13 1 5-15,13-1-5 0,-13 0 6 0,6-3-1 16,-6 3-4-16,0-3 5 0,6 3-1 0,-6-4-4 16,0 6 1-16,-6-2 4 0,0-4 0 0,6 0 0 0,-6 5-5 15,-1-1 1-15,0 2 4 0,1-4 0 0,-7 4-5 0,7-2 1 16,-8 4 0-16,2 0 4 0,4-4 0 0,2 4-1 0,-7 0-5 0,7 0-1 15,-8 0 1-15,8 4-2 0,-6-4-2 0,-2 4-7 0,8-4-6 16,-8 2-6-16,8 4-8 0,-1-4-8 0,-5 5-12 16,5-2-13-16,0 2-6 15,1-3-16-15,-7 0-15 0,13 3 6 0,-7-4 12 0</inkml:trace>
  <inkml:trace contextRef="#ctx0" brushRef="#br0" timeOffset="1939.98">4775 4187 424 0,'0'-4'52'0,"0"4"-4"15,0 0 1-15,8 0-3 16,-16 0-5-16,8 0-4 0,8 0-3 0,-8 0-1 0,6 4-2 0,-6-4 1 0,6 4-6 16,1 0 2-16,6-4-2 0,-7 3 0 15,7 1-4-15,1-4-1 0,-2 0-1 16,-5 3 0-16,13-3-2 0,-8 0-1 15,2-3-1-15,5 3-2 0,-6 0-1 0,7 0-2 16,-1 0-1-16,1 0 0 0,6 0-2 0,-7 0 0 0,7 0-1 0,-6 0-1 0,13 0-3 0,-7 0 4 0,0 0-5 16,-1 0 4-1,-5 0-3-15,6-4 0 0,1 4-1 0,-1-3 0 0,-7 3 0 0,1 0-3 0,0-4 5 0,-2 4-3 16,2 0-1 0,-7 0 3-16,1 0 0 0,-2-4-1 0,2 4-2 0,-8 0 2 0,0 0 0 0,1 0-4 0,-7 0 2 31,7 0 0-31,-7 0 2 0,0 0-2 0,0-4 0 0,0 8-1 15,0-4 0-15,0 0-1 0,0 0-2 0,0 0 0 16,0 0-6-16,0 0-2 0,0 0-6 0,-7 0-6 0,7 0-6 16,0 0-8-16,-7 0-8 0,7 0-10 0,-6 0-10 15,0 0-11-15,-2 0-14 0,2 0-13 0,-6 0 6 16,5 4 9-16</inkml:trace>
  <inkml:trace contextRef="#ctx0" brushRef="#br0" timeOffset="2424.8">4998 4359 410 0,'0'0'54'0,"0"0"0"0,0 0-3 15,0 0 2-15,0 4-4 0,6-4-8 0,0 0-3 0,1-4-3 16,-1 4-3-16,7 0-3 0,0 0 2 0,1 0-5 0,-2 0-2 16,8 0 1-16,-7 0-5 0,7 0-1 0,-8 0 2 0,2 0-3 15,-2 0-1-15,2 0-1 0,-1 0-2 0,-7 0-1 16,8 0-2-16,-8 0-1 0,6 0-1 0,-4 0-1 16,-2 0 2-16,0 0-3 0,1 0 0 0,6 0-3 0,-13 4 2 15,7-4 2-15,-1 0-5 0,-6 4 5 0,0-4-1 0,6 4 1 16,-6-1 0-16,0 1-2 0,0-1 0 0,0 1 3 15,0-1-4-15,0 5 3 0,-6-1 2 0,12-3-1 0,-6 3 0 16,0 4-1-16,0-4-1 0,0 1 0 0,0 3-5 0,0-4 1 16,-6 4-2-16,6-3 2 15,0 3 2-15,-6 0-5 0,6-4 2 0,-7 4 0 0,7 0 2 0,-7-3-2 16,7 2 2-16,0 1-6 0,0-1 5 16,0-2-2-16,-6 3 0 0,6-4-3 0,0 4 5 0,0-2-2 15,0 1-3-15,6-3 5 0,-12 1-3 0,6-4 0 0,0 3-2 16,0 1 2-16,0-6 2 0,0 2-2 0,0 0-3 0,0 3 3 15,0-7 1-15,0 4-6 0,0-4 1 0,0 0-3 16,0 0-2-16,0 0-5 0,0 0-8 0,0 0-6 0,0 0-9 16,0 0-11-16,0 0-15 0,0 0-14 0,0 0-12 0,0-4-18 15,-7 1-14-15,7-1 11 0,0 0 13 16</inkml:trace>
  <inkml:trace contextRef="#ctx0" brushRef="#br0" timeOffset="3020.54">5596 4041 414 0,'8'0'52'0,"-8"0"2"16,-8-4-4-16,8 4-1 0,0 0 0 0,0 0-8 0,0 0-5 0,0 0-3 16,0 0-2-16,0 0-4 0,0 0 4 0,0 4 3 15,8-4-1-15,-8 0-4 0,6 4-3 0,0-2-2 0,1 3 1 16,-7-2-6-16,13 5 3 0,-7-1-2 0,7 0-2 15,-6 1-3-15,6-5-2 0,0 9 2 0,0-6-4 16,-7 5-1-16,7-3-1 0,1 4-2 0,-2-6 0 0,2 1-1 16,-2 5-1-16,2-8 0 0,-8 5-1 0,7-1 0 0,1-4-1 15,-2 4 0 1,-5-1-1-16,6-4 0 0,-7 5 0 0,1-5-1 16,6 2 0-16,-13-2-1 0,7 0 0 0,-1-3 0 0,-6 4-2 0,0 0-4 0,6-1-5 0,-6-3-4 15,0 0-1-15,0 4-3 0,0-4-4 0,0 4-10 0,0-4-7 16,0 0-5-16,0 0-6 0,-6-4-8 0,6 0-10 15,-6 1-6-15,6 3-14 16,-7-8-14-16,0 5 6 0,7 0 10 16</inkml:trace>
  <inkml:trace contextRef="#ctx0" brushRef="#br0" timeOffset="3438.07">5838 4033 417 0,'-7'4'51'0,"7"-4"-2"0,0-4 0 0,0 4-8 0,0 0 0 16,0 0-10-16,0 0-1 0,-6-3-3 0,6 3-2 0,0 0 1 15,-6 0-6-15,6 0 3 0,-8 0-1 16,8 0-3-16,-6 0-1 0,0 3 2 0,-1-3-1 0,7 4-6 15,-6 0 4-15,-1 0-3 0,0-2 0 0,1 3-1 0,0 2-1 16,0 0-1-16,6-3 0 0,-14 3 2 16,8-3-5-16,-1 3 0 0,0 0 0 0,1 1 4 0,-1-1-3 0,7 0-3 15,-6 1 0-15,-7-1 3 0,6 0 0 0,1 4 0 16,0 1 0-16,-1-6 2 0,0 6-1 0,-6-1-1 16,7 0-4-16,-1-4 0 0,1 5 1 0,-1-6 2 0,1 2-1 15,0-1-1-15,-2 1 0 0,2-1-1 0,6 0-1 16,-6-4-2-16,6 1-1 0,0 0 2 0,0-4 0 0,0 4-1 0,0-4 0 15,0 3-1-15,-7-3-2 0,7 0-4 0,0 0-3 16,0 4-1-16,0-4-8 0,0 0-3 0,-6 3-7 0,6-3-5 16,0 0-6-16,0 0-4 0,0 0-13 0,0 0-12 15,0 4-19-15,0-8-21 0,0 1-4 0,0 3 10 16,0-4 12-16</inkml:trace>
  <inkml:trace contextRef="#ctx0" brushRef="#br0" timeOffset="4340.55">6137 3828 446 0,'0'-4'52'0,"0"4"-1"0,0 0-1 16,0 0 0-16,0 0-4 0,0 0-7 0,0 0-2 15,0 0-5-15,0 0-2 16,0 0 0-16,0 0-1 0,0 0 0 0,0 0-1 0,0 0-2 0,0 0-4 0,0 0-1 31,0 0-2-31,0 0 0 0,0 0 1 0,0 0-5 0,0 0 4 16,0 0-6-16,0 0 5 0,7 0-3 0,-7 4-3 15,0-4 2-15,7 3-1 0,-7-3-3 0,0 4-1 0,6 0 0 16,-6 0 0-16,7 3 1 0,-7-3-1 0,6 2-1 16,-6 2 2-16,0-4-3 0,0 4-1 0,0 3 0 0,0-5-2 15,6 6 2-15,-6-1-3 0,7 0 2 0,-7 0-3 16,0 0 2-16,0 0-2 0,7 4 0 0,-7-9 2 0,0 9-3 15,0-5 0-15,0 2-1 0,0-1 1 16,0 1-1-16,0-2 2 0,0-2-2 0,0 3-3 0,0-8 0 16,0 8 2-16,0-4 0 0,0 1-5 0,6-1-1 15,-6-3-6-15,0-1-7 0,0 1 0 0,0 0-8 0,0 0-8 0,-6-1-3 16,6-3-8-16,0 0-13 0,0 0-10 0,0 0-14 16,0 5-10-16,0-10-17 0,0 2 1 15,-7-1 16-15</inkml:trace>
  <inkml:trace contextRef="#ctx0" brushRef="#br0" timeOffset="4958.21">6392 3813 434 0,'0'0'57'0,"0"0"-4"16,0 0-3-16,0 0-3 0,0 0-1 16,0 0-9-16,0 0-5 0,0 0-5 0,0 0 5 0,0 0 1 15,0 0-3-15,0 4 2 0,0 0-2 0,0-1-3 0,0 1-2 0,0-1-1 16,0 5-1-16,0-1 0 0,0 1-2 16,0 2-2-16,0-2-1 0,0 3-1 0,0-3-2 0,0 2-3 15,0-2-1-15,0 3 1 0,0 0-3 0,0 0-1 0,0-4-1 16,0 4-1-16,0-4-3 0,0 5 2 0,0-6-1 15,0 5-3-15,0-3 3 0,0-2-1 0,0 2 0 16,6-1-1-16,-6 1 0 0,7 0 0 0,-7-4 0 0,6-2 0 16,8 6-1-16,-8-4-1 0,7 0 0 0,-7-4 2 0,7 3-3 15,0-3 0-15,1 0 1 0,-2 0 0 0,2 0-1 16,5 0 3-16,-6 0-3 0,0-3 0 0,1-1 0 0,-2 0 1 16,1 1 2-16,0-2-2 0,-6 3 2 0,-1-2-3 15,8-4 0-15,-8 0 3 0,0 5-2 0,0-3-1 0,-6 0 1 16,8 4 0-16,-8-2 0 0,0-4 1 0,0 5 1 0,0-1 0 15,0 0 3-15,0 0 1 0,0 2 0 0,0-3-4 16,0 2 6-16,0-1-5 0,0 4 0 16,0 0 2-16,0 0-1 0,-8 0 0 0,8-3-1 15,0 3-3-15,0 0 2 0,-6 3 0 0,6-3 0 16,0 0 0-16,0 0 0 0,0 0-1 0,0-3 0 16,0 3 2-16,0 3-2 0,0 1 0 0,0-1 0 0,0 2-2 0,0-3 1 15,0 6 1-15,0-1 2 0,0 1-2 0,0-2-1 16,0 6 0-16,0-1 0 0,0-3 0 0,0 3 0 0,0 0 2 0,0 0-2 15,0 0 0-15,0-1 0 0,0 1 0 0,0 0 0 0,0 1 0 16,-6-2-1-16,6 1 0 0,0 1 1 0,0-1-2 16,0-1-7-16,0 2-2 0,0-2-11 0,0-2-2 0,0 3-10 15,0 0-6-15,0-4-16 0,0 1-7 0,0-1-14 16,0-4-18-16,-6 4-21 0,-2-3-1 0,2 0 11 16,0 0 12-16</inkml:trace>
  <inkml:trace contextRef="#ctx0" brushRef="#br0" timeOffset="5512.17">6111 4267 422 0,'0'0'49'16,"0"0"-2"-16,0 0 1 0,0 0-7 0,0 0 2 15,7 0-7-15,-7 0-5 0,7 0 3 0,-1 0-4 0,0 0-1 16,1 4-3-16,0-4 4 0,-1 0-4 0,1 0-2 16,5 0 2-16,-5 0-2 0,0 4-1 0,5-4-4 0,2 4-1 15,-1-4-1-15,0 3-2 0,0 1-1 0,-1-4-2 16,8 3-1-16,-6 1-1 0,5-1-1 0,1-3-3 16,-1 0 1-16,7 0 0 0,-6 0-1 0,0 0-1 0,5 0 0 15,1 0 1-15,0 0-3 0,7 0 0 0,-7 0 0 16,6 0-1-16,-5 0 0 0,5 0 0 0,-6 0 0 0,7 0 0 0,-1 0-3 15,-5 0 2-15,-1 4 0 0,0-4 0 16,0 0-1-16,-1-4 1 0,-5 4-1 0,0 0 1 16,-7 0-1-16,7 0 1 0,-8 0 2 0,-5 0-3 0,0 0 0 15,-1 4 0-15,1-4 0 0,-1 0 1 0,-6 0-1 0,0 0 0 16,0 0 0-16,0 0 0 0,0 4 0 0,0-4-1 16,0 0 0-16,0 0 0 0,0 0-4 0,0 0 3 0,0 0-2 15,0 4-4-15,0-8-3 0,0 8-3 16,0-4-6-16,-6 0-3 0,6 0-6 0,0 0-8 0,-7 0-11 0,1 0-7 15,6 0-8-15,-7 0-17 0,0 0-16 0,1 0-12 16,0 0 14-16</inkml:trace>
  <inkml:trace contextRef="#ctx0" brushRef="#br0" timeOffset="6560.56">6463 4528 428 0,'0'0'54'0,"0"0"3"0,0 0 1 0,0 0-3 16,0 0-1-16,0 0-9 0,0 0 0 0,0 0-2 15,0 0-4-15,0 0-2 0,0 0 0 0,0 0-6 0,0 0 1 0,0 0-3 16,0 0-1-16,0 0-1 0,0 0-3 0,0 0-2 0,0 0-6 16,0 0 2-16,0 0-3 0,0 0-4 15,0 0 2-15,7 0-1 0,-1 0-1 0,1 0 1 0,0-4-3 0,-1 4-1 16,7 0-1-16,0 0 0 0,0 0-1 0,7 0-1 15,-8 0 0-15,2 0-1 16,5 0-2-16,-6 4 2 0,-6-4-1 0,5 3 2 0,2-3-3 0,-8 5 0 0,0-3-1 16,2 2 1-16,-2 0-1 0,-6 0 0 0,0 3 0 15,0-3-1-15,0 2 1 0,0-1 1 0,-6-2-3 0,-2 4 1 16,2-3 0-16,0 3-1 0,0-2 3 0,-2 1-3 16,-4-1 1-16,5-1 0 0,-6 2-1 0,6-2 0 15,-5 0 3-15,-2-1-2 0,8 1-1 0,0 0 1 0,-8-4 0 16,8 0 2-16,-1 4 0 0,1-4-3 0,6 0 0 15,-6 0 0-15,6 0 3 0,0 0-3 0,0 0 0 16,0-4 0-16,0 4 0 0,0 4-2 0,0-4 5 0,0 0-3 16,0 0-2-16,0 0 3 0,0 0 0 0,6-4 0 15,-6 4 2-15,6 4-2 0,1-4 1 0,-1 3 0 0,8 1-1 16,-8-4 1-16,8 3-1 0,-2 2 1 0,-6-5 0 0,8 2-1 16,-1 2 0-16,-7-4 0 15,8 4 1-15,-8-4-1 0,6 4 0 0,-4-1 0 0,-2-3 0 0,7 4 0 0,-7 0 0 16,1 0 0-16,-7-2 0 0,7 6 3 0,-7-4-3 0,6-1-2 15,-6 5 2-15,0-4 0 0,0-1-2 0,0 1 2 32,0 4 0-32,0-4 0 0,-6 2 0 0,6-3 0 0,-7 5 0 15,-6 0 0-15,6-4 0 0,1 3 0 0,-8-4 1 16,2 4-1-16,-2-3 0 0,2 0 0 0,-1 0 0 0,-1-1 1 16,2 1-3-16,6-4 3 0,-8 4-1 0,1 0-2 15,0-4 3-15,6 2-1 0,-5-2 1 0,5 4-1 0,-6-4 1 16,0 0 0-16,0 0 0 0,0 4-1 0,6-8 0 15,-6 4 0-15,1 0 0 0,4 0 0 0,-4 0 0 16,-1 0 0-16,6-4 0 0,-6 4-1 0,7-2 1 0,-1-2 1 0,-6 0-1 16,7 4-7-16,-1-7-3 0,0 3-9 0,7 0-11 15,-6 0-8-15,0 1-11 0,6-4-21 0,-7 3-23 16,1 1-29-16,-1-5-13 0,7 1 17 0,-7-1 15 0,1 2 10 16</inkml:trace>
  <inkml:trace contextRef="#ctx0" brushRef="#br0" timeOffset="23201.87">4522 3703 403 0,'0'0'16'16,"0"0"0"-16,0 0 4 0,0 0-2 0,0 0-1 15,0 0-8-15,0 0 3 0,0 0 0 16,0 0 2-16,0 0-1 0,0 0 0 0,0 0-5 0,0 0 4 15,0 0-4-15,0 0 2 0,0 0-1 0,0 0-1 0,0 0 2 0,0 0 2 16,0 0 0-16,6 0-2 0,-6 0-2 0,0 0 4 0,6 0-1 16,-6 0 1-16,0 0-2 15,0 0 4-15,8 0-5 0,-8-3 3 0,6 3 0 0,-6 0 0 0,0 0-1 0,6-4 2 32,-6 4-4-32,6 0 1 0,-6-4 2 0,7 4-5 0,0 0 4 0,-1-3-3 0,-6 3 0 0,7-4 0 15,-1 4 0-15,8 0-1 0,-14-4 1 0,6 1 1 16,6 3-2-16,-4 0-3 0,-2 0 4 15,0-4 0-15,1 4-5 0,6-4 0 0,-6 4 0 16,5-3 4-16,2-1-1 0,-8 1 0 0,7 3-3 0,0-5-2 0,0 5 0 0,-7 0 0 0,8-3 0 31,-2 3 0-31,-4 0-1 0,4 0 3 0,1 0-3 16,-6 0 0-16,6 0 1 0,-7 0 4 0,8-3-3 0,-8 3-2 16,0 0 0-16,1 0 2 0,0 0 2 0,-1 0-1 15,-6 0 0-15,7 0 0 0,-7 0-3 0,6 0-2 0,-6 0 0 16,0 0 5-16,0 0-1 0,0 0 0 0,0 0 0 0,0 0 0 15,0 0 0-15,0 0 0 0,0 0-3 0,0 0 1 16,0 0 2-16,0 0-2 0,0 0 0 0,0 0 0 16,0 0 0-16,-6 0 0 0,6 3 0 0,-7 0 0 0,7-3 0 15,-6 5 0-15,-1-2 0 0,0 1 0 0,7-1 0 16,-12 1 0-16,4-4 2 0,2 4-2 0,0-4 2 0,-1 0-3 16,1 0 1-16,-1 0 0 0,1 3-1 0,-1 1 1 15,1-4 0-15,0-4 0 0,-8 4 2 0,8 0-2 0,-1 4 2 16,0-4-2-16,1 0 0 0,0 0-1 0,-1 0 3 15,1 0-2-15,-1 0-1 0,0 0 0 0,7 0 0 0,-6 0 3 16,0 0-3-16,6 0 2 0,-7 0-3 0,7 0-3 16,0 0 0-16,-7 0-2 0,7 0 0 0,0 0-5 15,-6 0-1-15,6 0-8 0,-6 0-6 0,6 0-4 16,-7 0-6-16,0 0-10 0,7 0-8 0,-6 0-10 0,-1 0-14 16,1 0-19-16,6 0 13 0</inkml:trace>
  <inkml:trace contextRef="#ctx0" brushRef="#br0" timeOffset="108702.89">7252 4257 425 0,'0'0'50'0,"0"0"-2"15,0-4 2-15,0 4-5 0,0 4-1 0,0-4-10 0,0 0 1 0,0 0-2 16,0 0-3-16,0-4 1 0,0 8-6 0,0-4-2 16,0 0 2-16,0 0-1 0,0 0-1 0,0 0 1 0,0 0 0 15,0 0-4-15,0 0 1 0,0 0-4 0,0 0-1 16,0 0-3-16,0 0 3 0,0 0 0 0,0 0-1 0,0 0-1 15,0 0-2-15,0 0-1 0,0 0-1 0,0 0 0 16,0 0 0-16,0 0-1 0,6 0 0 0,1 0-1 0,0 0-1 16,-1 0-1-16,0 0-1 0,1-4 4 0,6 4-1 15,0-3-1-15,-7 3-1 0,8-4 0 16,-2 4-1-16,2 0-1 0,-8 0-1 0,13-4 0 0,-5 0 0 0,5 4-3 0,-6 0-2 16,7 0 0-16,-1 0 3 0,-5 0 2 15,5 0 0-15,1 0-1 0,-8-3 0 0,8 6 0 16,-7-6 0-16,0 3 0 0,0-4-1 0,0 0 0 0,0 4 0 15,1 0 0-15,-2-3 0 0,-5 6-1 0,6-6 0 0,-7 3 0 16,1 0-1-16,-1 0-4 0,0 0-1 0,-6 0-4 0,0 0-2 16,0 0 1-16,8 0-6 0,-8 0-6 15,0 0-10-15,-8 0-13 0,8 0-9 0,-6 0-10 0,6 0-9 0,-6 0-16 16,-1 0-17-16,1 0-10 0,-1 3 14 16,-6 1 12-16</inkml:trace>
  <inkml:trace contextRef="#ctx0" brushRef="#br0" timeOffset="108979.93">7441 4521 416 0,'0'0'59'0,"0"-4"-3"0,0 8-4 0,0-4 0 0,0 0-4 15,0 0-7-15,0 0-3 0,0 0 1 0,6 0-1 0,-6 0-1 0,14 0-2 16,-8-4-8-16,0 4 0 0,8 0-3 0,-2 0-2 16,1 0-2-16,7 0-3 0,-7 0-1 0,6 0-2 0,-5 0-2 15,5 0-1-15,-6 0-1 0,6 0-2 0,1 0-1 16,0 0 1-16,-1 0-8 0,-5 0-2 0,5 0-5 16,0-4-14-16,-6 4-9 0,1 0-11 15,-2 0-15-15,-4-4-19 0,4 1-21 0,-12 3-24 0,0-4 12 16,7 1 14-16</inkml:trace>
  <inkml:trace contextRef="#ctx0" brushRef="#br0" timeOffset="109479.43">8047 4316 420 0,'0'0'63'16,"-7"0"-1"-16,7 0-1 0,0 0-1 0,0-5-6 0,0 5-7 15,0 0-6-15,0 0-3 0,0 0 1 16,0 0-3-16,0 0-3 0,0 0 0 16,0 0-3-16,0 0-4 0,0 0-2 0,7 0 0 0,-7 0-3 0,0 0-2 0,6 0-2 15,1 0 2-15,0 0-2 0,5 0-2 0,-6 0-2 16,14 0-1-16,-7 0-2 0,1 0-1 0,4 0-1 0,2 0-1 0,0 0-5 16,-1 0 4-1,1 0 0-15,0 0-1 0,-1 0-1 0,1 0 0 0,0 0 0 0,-1 0-1 0,1 0-1 16,-1-3 0-16,-6-1 0 15,7 4 0-15,-7-4 0 0,0 0 0 0,0 4 0 0,-7-3 0 0,0 3-1 0,2-4 0 0,-2 4 0 16,-6 0-3 0,6 0-1-16,-6-3 3 0,0 6 2 15,7-3 0-15,-7 0-1 0,0 0 0 0,0 0 0 16,0 0 0-16,0 0 0 0,0 0 0 0,0 0-5 0,0 0-3 16,0 0 0-16,-7 0-10 0,7 0-13 0,-6-3-11 0,6-1-19 0,-6 4-18 0,-2-7-25 0,-4 3-29 0,5 0 9 15,-6-3 10 1,0 4 14-16,0-4 10 0</inkml:trace>
  <inkml:trace contextRef="#ctx0" brushRef="#br0" timeOffset="111512.78">8841 4025 405 0,'-6'-3'54'0,"6"3"3"0,0 0-5 0,0 0 2 0,0 0-4 16,0 0-8-16,0 0-4 0,0-4-3 15,0 8-1-15,0-4-3 0,0 0-2 0,0 0-2 0,0 0-2 0,0 0 3 16,0 0 0-16,0 0 2 0,0 3-4 0,-6-3-1 16,6 5-1-16,0-2 1 0,0 5-2 0,-6-4-3 15,6 3-2-15,0 0-3 0,-8 0-1 0,8 4-2 0,0-3-1 0,0-1-2 16,0 4-1-16,0-4 0 0,0 8-1 15,0-3-1-15,0-3-1 0,0 7-1 16,0-5 0-16,0 3 0 0,0 1-1 0,0 4 0 0,0-5-1 0,0 1 0 0,0 2 0 16,0-2 0-16,8-1-1 0,-8 1 0 0,0 4 0 15,6-4 1-15,0-1-4 0,0 1-1 0,1-4 5 16,0 4-5-16,6-5 5 0,-7 1-1 0,1-3 1 16,0-1-1-16,5 0 0 0,-6-4 0 0,8 2 0 15,-8-5 0-15,7 3 0 0,-6-3 0 16,6 0 0-16,-7-3 0 0,1-2-1 0,6 2 0 0,-7 0 0 0,8-5 1 0,-8 1-1 0,1-4 0 15,5 4 1-15,-5-8-1 0,-7 4 1 0,7-3-1 16,-1 3 1-16,0-3-1 0,-6-3 0 16,8 8 0-16,-8-7 0 0,0 2 1 0,0 3 0 0,0 0-1 0,0 0-4 15,0 0 3-15,0 4 2 0,0-4 0 16,0 3 0-16,0 1 0 0,0 3 0 0,0 1-2 0,-8-4 0 0,8 3 2 16,0 0 0-16,0 4-5 0,0 0 0 15,0 0 5-15,-6 0 0 0,6 0 0 0,-6 8 0 0,6-5 0 16,0 4-1-16,-7 1 0 0,7 0 0 15,-7 2 0-15,7 1 1 0,0 4-1 0,0 3 1 0,0-4-1 0,0 5 0 0,0-4 0 16,0 4 0-16,0-5 0 0,0 4 0 16,0 0 0-16,0 0-4 0,0 4 0 15,0-3 1-15,0-1 4 0,0 1 0 0,0-1 0 0,7 0-2 16,-7 0-2-16,7 1 0 0,-7-5 5 0,6 1 0 0,0-1-1 16,-6-2-4-16,8 2 5 0,-2-2-1 0,-6-2 0 15,0 1-5-15,6 0 5 0,-6-3-3 0,7-2 2 0,-7 2-6 0,0-1-7 0,6-3-8 16,-6 0-7-16,0 0-13 0,0-1-10 15,0-3-18-15,0 0-24 0,-6 0-25 0,-1 0-10 0,1-3 13 16,6-1 16-16,-6 0 8 0</inkml:trace>
  <inkml:trace contextRef="#ctx0" brushRef="#br0" timeOffset="112092.69">8646 4868 443 0,'0'0'58'0,"0"0"1"15,0 0-3-15,0 0-3 0,0 0-6 0,0 0-4 0,0 0-4 0,0 0-4 0,0 0-5 16,0 0-2 0,0 0-2-16,7 0 0 0,-7 0-6 0,12 0 3 0,-4 0-2 15,4 0-3-15,2 0-1 0,-2 0-2 0,15 0-1 16,-8-3-1-16,7 3-2 0,6-4 0 0,1 4-2 15,0-4-1-15,0-3-1 0,6 0-1 0,6 3 0 0,-6-7-1 16,7 4-1-16,0-1 0 0,5-2-1 0,-5 2 0 0,-1 5 0 16,1-9 0-16,0 9-1 0,0-4-2 0,-8 3 2 15,2-3-3-15,-7 3-2 0,-1 4-6 0,-6-4-3 0,0 4-5 16,-6-3-6-16,-8 3-6 0,-5 0-4 0,-7 0-8 16,0 0-6-16,0 3-6 0,-7-6-8 15,-5 3 1-15,-1 0-12 0,-1 0-9 0,-5 3-8 0,6-3 2 0</inkml:trace>
  <inkml:trace contextRef="#ctx0" brushRef="#br0" timeOffset="112412.85">8868 5018 427 0,'0'4'41'0,"6"-4"2"0,1 0-3 0,0 4-1 16,5-4-2-16,2 3-3 0,5-3 0 0,1 0-3 15,-1 5 1-15,0-5-2 0,8-5 2 0,-1 5-6 16,0-3 3-16,6-1-4 0,1 0-2 0,6-2-2 0,-7-2-2 0,8 1-1 16,5 3-2-16,-6-3 1 0,7-4-6 0,-7 3 4 15,7 1-1-15,-7 4-1 0,0-5-2 0,-7 1 1 16,8 3-3-16,-15 0 0 0,9-2 0 0,-15 2-1 0,7 0-1 16,-14 0 0-16,2 4-1 0,-1 0 3 0,-6-3-5 15,-1 3 5-15,1 0-1 0,-7 0-1 16,0 0 0-16,0 0-1 0,0 0-3 0,0 0-2 0,0 0-1 15,0 0 5-15,0 0-2 0,0 0-6 0,0 0-3 0,-7 0-5 0,7 0-5 16,-6 0-12-16,6 0-9 0,-7 0-14 16,7 0-14-16,-7 0-15 0,1 0-25 0,0 0-16 15,-2 0 15-15,8 0 11 0</inkml:trace>
  <inkml:trace contextRef="#ctx0" brushRef="#br0" timeOffset="112582.26">9962 4930 418 0,'0'0'30'0,"0"0"-11"0,0 0-10 0,0-2-12 0,0 2-16 0,0 0-26 16</inkml:trace>
  <inkml:trace contextRef="#ctx0" brushRef="#br0" timeOffset="116030.19">4795 7052 426 0,'0'0'33'0,"0"-4"-1"15,-6 4-3-15,6 0 5 0,0-3-4 0,0 3-7 0,0 0 2 16,0 0-1-16,0-5 0 0,-6 5 1 15,6 0-5-15,0 0 4 0,0 0-3 0,0 0 0 0,0 0 2 0,-8 0-2 16,8 0 0-16,-6 0-2 0,6-3 3 16,0 3 0-16,0-6-4 0,0 6 0 0,0-6 0 0,0 0-1 0,0 2-2 0,0 0 0 0,6-3 2 15,2 3-3 1,-2-2 1-16,0-2 0 0,1 4 0 0,6-3 0 0,-7-1 0 16,7 1-2-16,7 4-2 0,-14-5-1 0,14 5-1 0,-7-5 0 0,0 8-1 15,0-3-1-15,0 3 0 0,-6 3-3 0,6 1-3 0,0 0 0 0,0 3 3 16,-7 0 0-16,0 4 2 0,2 0-3 0,-2 1 0 15,-6 2 0-15,6 1-1 16,-6-1 0-16,-6 1-2 0,6 0 2 0,-6 3 2 16,-2-3 0-16,-4 0-3 0,5 2 0 0,-6-5 0 0,0 5 0 0,0-5 0 15,6 3 0-15,-5-4 0 0,-2 0 0 16,2-1 0-16,-1 1-3 0,6-4 3 0,0 1 0 16,-5-1 0-16,4-3 0 0,2 4 0 0,6-8 1 0,0 2 0 0,-6-2 0 15,6 0 0-15,0 0 0 0,0 0 0 16,0 0 0-16,0 0 2 0,0 0 0 0,6 0 0 0,-6-2-5 0,6 2 0 0,2 0 0 0,-2-4 5 15,0 0-5-15,1 0 0 0,6 1 5 0,0-1 0 32,0 0-1-32,0 0 0 0,0 4-3 0,0-2-2 0,0-3 5 0,0 2 0 0,0 3-1 0,1 0 0 0,-2 0 0 15,1 0-1-15,-6 0 1 0,6-4-1 0,0 8 0 0,-6-4 0 32,5-4 0-32,-5 8 0 0,6-4 0 0,-7 0 0 0,7 0-1 15,-6 0-5-15,0 0 5 0,-1-4-1 0,0 4-2 0,2 0-2 0,-2 0-5 0,0 0 2 0,0 0-6 16,-6 0-2-16,0 0-5 0,7 0-6 0,-7 0-8 0,0 0-13 31,0 0-9-31,0 0-17 0,-7 0-7 0,1 0-23 16,0 0-11-16,0 0 6 0,-2 0 12 0</inkml:trace>
  <inkml:trace contextRef="#ctx0" brushRef="#br0" timeOffset="116407.69">4724 7360 450 0,'0'0'61'0,"0"0"1"0,0-3-5 0,0 3-4 16,0 0-3-16,0 0-9 0,0 0-3 0,0 0 1 15,0 0-2-15,0 0-2 0,0 0-4 0,0 0-4 16,0 0 3-16,6 0-2 0,1 0-5 0,-1 0-1 0,0 0-1 15,1 0-2-15,6 0-2 0,1 0 1 0,-2 0-4 0,1 0-1 16,7 0-1-16,0 0 1 0,-1 0-4 0,7 0-3 16,-6 0 0-16,6 0 3 0,0 0-1 0,-1-5-4 0,8 5-2 15,-7-3 4-15,0-1-5 0,-6-1 4 0,6 5 0 16,-7-2-5-16,7-2 0 0,-6 4 4 0,-1-3-5 16,-5 3 4-16,-2 0-3 0,2 0-1 0,-8 0-2 0,7 3 0 15,-13-6-2-15,7 6-6 0,-7-6 0 0,0 3-6 0,0 0-5 16,0 0-3-16,0 0-8 0,0 0-9 0,-7 0-7 15,1 0-7-15,6 0-3 0,-7 0-5 0,1 0-7 0,-8 0-6 16,8 0-13-16,-6 0-8 0,-2 0 6 16</inkml:trace>
  <inkml:trace contextRef="#ctx0" brushRef="#br0" timeOffset="117034.8">4965 7488 446 0,'0'0'59'0,"0"0"0"0,0 0-4 0,0 0-3 0,0-4-4 0,0 4-3 15,6 0-5-15,1 0 0 0,-7 0-7 16,6 0 1-16,0 0-3 0,8-3-3 0,-8 0-2 0,7 3 0 16,0 0-5-16,0 0 0 0,-6-5-6 0,6 5 2 0,-7 0-1 15,8 0-2-15,-8 5-3 0,0-2-4 0,7 4 4 16,-6-3-2-16,0 3-1 0,-7 1 0 0,0-1-1 15,6 0-1-15,-6 0-1 0,0 8-1 0,-6-8 0 0,-1 4 0 0,0-4-1 16,1 4 0-16,-1-3-1 0,1 2 0 16,0-2 0-16,-8 3 0 0,8-3-5 15,-7-1 5-15,6-3 0 0,1-1-1 0,-7 1 1 0,6-1-1 0,7-3 0 16,-6 4 0-16,-1-4 0 0,7 4 0 0,0-4 0 0,0-4 0 16,0 4 0-16,0 0-1 0,0 4 1 15,0-4-1-15,0 0 1 0,0 0 0 0,7 0 0 0,-7 0-4 16,6 0 6-16,1 0-2 0,-1 0 1 0,1 0 1 0,-1 0 3 0,8 0-3 15,-2 0 3-15,-5 0 0 0,6 0-1 16,-7 0 0-16,7 4-1 0,-6-1 0 0,6 1-1 0,-7-4 0 0,8 7 0 16,-8-4 0-16,0 5-1 0,1-1 0 0,0 1 0 15,-1-2 0-15,1 6-3 0,-7-5-2 16,0 0 5-16,6 4 0 0,-6-2 0 0,0 0-1 0,0-1 1 0,-6 4-1 0,-1-2 0 16,1 1 0-16,-1-3 0 0,0 3 0 0,1-5-1 15,0 9-4-15,-8-7 1 0,2 3 5 0,5-4-5 16,-6 4 5-16,0-4-1 0,0 1-4 0,6 0 5 0,-5-5-5 15,-2 3 5-15,1-1-5 0,0-2 5 0,0 1-4 16,1 0-1-16,-2-4 1 0,1 0 5 0,0 4-1 0,0-4-4 16,0-4 4-16,0 4-4 0,0 0 4 15,0 0-4-15,0-4 5 0,7 0-5 0,-8 1 4 16,2-2-4-16,-2 3 4 0,8-2-4 0,-7 1 0 16,6-1 0-16,1 0 0 0,-1 0 3 0,7 0-5 15,-6 0-3-15,6 1-6 0,0-1-6 0,0 2-9 0,0-7-9 0,-6 6-15 0,12-5-22 0,-6 5-21 16,0-5-31-1,0 1-2-15,6-1 16 0,-6 5 15 0,7-4 8 16</inkml:trace>
  <inkml:trace contextRef="#ctx0" brushRef="#br0" timeOffset="118323.45">5558 7217 438 0,'0'0'55'0,"0"0"-1"0,0-4-1 16,0 1 1-16,0 3 1 0,-7-4-9 0,7 4 0 0,0 0-2 0,-6 0-5 15,6 0 0-15,-7-4-6 16,7 4 2-16,0 0-4 0,0 0 1 0,0 0-6 0,0 4-3 15,0-4-2-15,0-4 2 0,0 8-3 0,0-4-2 0,0 4-3 0,0-1-1 0,0 1-2 16,0-1-1-16,0 5-2 0,7 0-3 0,-7-2-2 0,6 2 3 16,1-1 0-1,-1 1-1-15,7-1-1 0,-6 0-1 0,-1 4 0 0,8-4 0 0,-2 0-1 0,1 4 0 0,0-3 0 16,0 3-1-16,1-5 0 0,-2 6 0 0,2-4 0 16,-2 3 0-16,1-4-1 15,1 4-3-15,-2-4-1 0,2 0 5 0,-8 5 0 16,7-5-1-16,0 0 0 0,-6-4 0 0,-1 6 0 0,8-3 0 0,-14-1-1 15,6-2-4-15,-6-3 5 16,0 6 0-16,0-6-1 0,6 0 0 0,-12 5 0 0,6-5-2 0,0 0-4 0,0 4 0 0,0-4-4 0,0 0-8 31,0 3-2-31,-6-3-3 0,6 0-10 0,-8 5 0 0,2-5-7 16,0 0-7-16,-1 0-9 0,7-5-5 0,-13 2-7 16,6 3-14-16,7-4-11 0,-6-4-11 0,6 5 4 0,-6-5 12 15</inkml:trace>
  <inkml:trace contextRef="#ctx0" brushRef="#br0" timeOffset="118684.58">5779 7177 419 0,'0'0'58'0,"0"0"-3"0,-7 0-5 15,7 0-3-15,-6 0-5 0,6 0-7 0,-6 0 1 0,0-4 0 16,6 8-4-16,-8-4-1 0,2 0-1 0,0 4-1 0,6-2-4 16,-7 3 4-16,0-3-3 0,1 7-1 0,-1-2-4 15,1 0 0-15,0 0 0 0,-1 4 1 0,0-4-3 0,1 5-1 16,-7-1-2-16,6-5-1 0,1 6 1 0,-1-1-5 16,1-4 2-16,-7 4 0 0,6 1-1 0,1-1-1 15,0-2-2-15,-2 3-1 0,2-1-5 0,0 0 0 0,-1 1 0 16,1-5 3-16,-1 3 0 0,1 2-1 0,6-5-5 15,-7 3 0-15,7-1 0 0,-6-3 4 0,6 2 0 0,0-2 0 16,0 3-1-16,0-1-1 0,0-5-1 0,0 0-4 0,0 1-2 16,0 0-1-16,0-1-6 0,0 1-3 0,0-4-6 15,0 0-11-15,0 4-8 0,0-4-7 0,0 0-10 16,0 0-14-16,0 0-14 0,0 0-21 0,0-4-10 0,0 0 8 16,0 1 11-16</inkml:trace>
  <inkml:trace contextRef="#ctx0" brushRef="#br0" timeOffset="120102.93">6379 7144 405 0,'0'0'14'15,"0"0"-1"-15,0 0 1 0,0 0-2 0,0 2 0 16,0-2-5-16,0 0-2 0,0 0 2 0,0 0 1 0,0 6 0 16,0-6 0-1,0 0-5-15,0 0 4 0,0 0-4 0,0-6 2 0,0 6 3 0,6 0-3 0,-6 0 0 0,0 0 1 16,0 0-1-16,0 0 0 0,0 0 0 0,0 0 1 0,7 0-2 16,-7 0 5-16,0 0-5 0,0-2 6 0,0 2 0 15,6-4-2-15,-6 0 0 0,0 4 1 0,7-4 2 0,-7-3-5 16,0 7 5-16,0-4 0 0,0 0-3 0,0 2-2 15,0-3 3-15,0 2-1 0,0-1 0 16,0-3 2-16,-7 3 0 0,7 0-3 0,-6-3 2 0,-1 7-5 0,7-3 0 16,-6-1 5-16,-1 0-2 0,-6 1-3 0,13 3 4 15,-13-5-1-15,7 5 1 16,-1-3 0-16,-6 3-3 0,7-3 3 0,-7 3 3 0,6 0-3 0,-6 0 3 0,-1 0-2 0,2 0 0 16,5 0 0-16,-6 0 2 15,0 0 0-15,7 0 0 0,-8 0-1 0,8 0 0 0,-7 0-1 0,6 0-2 0,1 0-1 16,0 0 0-16,-1 3 0 0,1 0-3 0,-1 2 2 15,0-2 0-15,1 1 0 0,0 0-1 0,6 3 0 0,-7 0 2 16,7 1-2-16,-7-1-1 0,7 1 3 0,0-6-1 31,0 10-2-31,0-5 2 0,0 1-5 0,0 0 0 0,0 1 0 16,0-1 2-16,0 0-3 0,0-2 5 0,0 1-2 16,0 2-3-16,7-2 2 0,-7 0-2 0,7 0 1 0,-1 1 4 15,0 0-3-15,1-2 0 0,0-2-2 0,6 3 4 16,-7-3-5-16,7 0 5 0,-6 0-5 0,5-4 5 0,2 2-3 15,-1-2 0-15,0 0-2 0,0 0 5 0,-1 0-1 16,2-2-2-16,-1 2 0 0,7-4-2 0,-8 0 4 16,2 0-2-16,-2 1 0 0,2-1 0 0,-8-4-2 0,7 6 0 0,-6-6 5 15,-1 0 0-15,7 1 0 0,-13 4 0 0,6-5 0 16,2 1 0-16,-8 0-1 0,6 0 3 0,-6 3-2 16,0-4 1-16,0 4 3 0,6-3 2 0,-12 3-5 0,12-4 4 15,-12 6 1-15,6-2-1 0,6 0-1 0,-12 0 2 16,6 4 3-16,0-3-3 0,0 3-2 0,0-4 2 0,0 4 0 15,0 0-1-15,0 0 0 0,0 0-1 0,0 0 0 16,0 0-1-16,0 0 0 0,0 0 0 0,0 0-1 16,0 0 3-16,0 0-1 0,0 4 0 0,0-1-5 0,0 1 5 15,0 0-5-15,0 2 2 0,0 0-3 0,0 0 4 16,0 5 0-16,0-3-1 0,0 3 0 0,0-4-1 0,0 4 0 16,0-4 0-16,0 4-1 0,0 1 0 0,0-2 0 15,0 1 0-15,0 4-1 0,0-5 0 0,0 5 0 0,0-4 0 16,0 1 0-16,0 2 0 0,0-3 0 0,0 4 0 15,0-1-3-15,6-2-2 0,-6-2 1 0,0 1 0 16,0 4 1-16,0-5 2 0,7-1 2 0,-7 2 0 16,0-2 0-16,0 0-1 0,6-1 0 0,-6-2 0 0,0 2 0 0,0-5 0 15,0 5-1-15,0-4-1 0,0-1-4 0,0 1-3 16,0-4-4-16,0 3-7 0,0 1-5 0,7-4-7 0,-7 0-11 16,0 0-16-16,0 3-15 0,0-3-12 0,-7-3-24 0,7-1-13 15,-6 4 7-15,6-3 15 0,-7-1 14 0</inkml:trace>
  <inkml:trace contextRef="#ctx0" brushRef="#br0" timeOffset="120778.75">6190 7557 420 0,'0'0'51'0,"0"-4"-2"15,0 4-1 1,0 0-2-16,0 0 1 0,0 4-11 0,0-4 1 16,0 0-3-16,0-4 1 0,0 4-1 0,0 0 1 0,0 0-6 15,0 0-1-15,0 0 1 0,0 0 2 0,0 0-2 0,0 0-6 0,6 0 3 0,-6 0-7 0,6 0 1 16,2 0-2 0,4 0 1-16,-5 0-3 0,6 0 1 0,6 0-2 0,-5 0-1 0,5 0-2 15,1 0-1-15,6 0-1 0,-7-3-1 0,7 3-1 0,0 0-1 16,7-4-3-16,-7 1-2 0,0 3 0 0,6-4-1 15,-5 1 0-15,5-1 0 0,-6 4 0 0,1 0 0 0,-1-4-1 16,-1 4 0-16,1 0 0 0,-6 0 5 0,0 0-1 16,5 0 0-1,-11 0-1-15,6 0 0 0,-8-4 0 0,1 1-1 0,1 3 0 0,-8 0 0 16,6-4 0-16,-4 4 0 0,-2 0-1 0,-6 0 0 0,6-3 0 16,-6 6 0-16,0-6 0 0,0 6-1 0,0-3 0 15,0 0-1-15,0 0-4 0,-6 0-1 0,6 0-2 0,-6-3-5 0,-2 3-2 16,8 0-5-16,-6 0-7 0,0 0-7 0,-7 0-5 0,6 0-9 0,1 0-10 0,-7 0-11 15,7 3-4 1,-2-3-12-16,-4 0-12 0,-2 0-12 16,8 4 10-16,-7-1 11 0</inkml:trace>
  <inkml:trace contextRef="#ctx0" brushRef="#br0" timeOffset="121361.85">6411 7700 462 0,'0'3'68'0,"0"2"-1"16,-6-2-2-16,6 1-2 0,0-1 0 0,0 1-11 0,0 3-3 15,0-3-5-15,0 3-4 0,0-2 0 0,-7 2-5 0,7-1-3 0,0 2-8 16,0 4-4-16,0-5 3 0,-6 3-3 0,6 2-6 15,0 2 2-15,0-3-2 0,0 0-6 0,0 4 4 16,0-3-15-16,0 1 14 0,0-1-4 0,0 1-3 0,0-1 4 16,0-1-5-16,0 1 4 0,0-2-6 0,6 1 5 0,-6 0-5 15,7-4 4-15,-7-3-5 0,6 3 0 16,0 0 4-16,8-3-4 0,-8 0 4 0,1-4-5 0,6 0 0 16,-7 4 5-16,7-4-5 0,-6-4 4 0,6 4-5 0,0-8 5 15,-6 5-2-15,5-1-3 0,-5 1 1 0,6-1 4 16,-6-3-5-16,5 0 5 0,-4-5 0 0,-2 5-5 0,-6-1 5 15,12 2-5-15,-12-2 5 0,7 1-5 0,-7-1 0 16,0 5 0-16,0-4 1 0,0 3 5 0,7 1-3 16,-7-1-3-16,-7 0 5 0,7 0 0 0,0 4-5 0,0 0 5 0,0-4-4 15,0 4 4-15,0 0-4 0,-7 0 4 0,7 0-5 16,0 0 5-16,0 0-6 0,-6 0 5 0,6 0-4 16,0 0 5-16,-6 4-3 0,6-4-2 0,0 8 4 0,0-4-4 15,0 3 4-15,0 0-4 0,-6 4 4 0,12 0 0 16,-12 3-4-16,12-3 2 0,-12 4 2 0,6-4 0 0,6 3-2 15,-12 1 2-15,6-1 0 0,6 2-5 0,-6-3 0 16,0 3 1-16,0-1 0 0,0-1 0 0,6 1 0 0,-6-1 0 16,0 2 1-16,6-2 0 0,-6-3 0 0,7 1 0 15,-7 2 0-15,0-7 0 0,0 3 4 0,0 2-2 0,0-5-6 16,0 1-7-16,0-5-3 16,0 1-13-16,0-1-10 0,0-3-7 0,0 4-18 0,0-4-13 0,0 0-13 0,0-4-20 15,0 4-9-15,0 0 7 16,0-3 16-16,0-1 9 0</inkml:trace>
  <inkml:trace contextRef="#ctx0" brushRef="#br0" timeOffset="124290.13">5922 6946 410 0,'0'0'17'0,"0"0"0"16,0 0 0-16,0 0 0 0,0 0 0 0,0 0-4 0,0 0-1 15,0 0-2-15,0 0 0 0,0 0 5 16,0 0-2-16,0 0-1 0,0 0 0 0,0 0 0 0,0 0 2 15,0 0-1-15,0 0-1 0,0 0-5 0,0 0 0 0,0 0-1 16,0 0 5-16,0 0-5 0,0 0 4 0,0 0-1 0,0 0-1 16,0 0-2-16,0 0-3 0,0 0 2 0,0 0 0 15,0 0 0-15,0 0-1 0,0 0 0 16,0 0 0-16,0 0 3 0,-6 0-3 0,6 0 0 0,-6 0 1 0,6 0-3 16,-7 0 4-16,7 0-4 0,-7 0 0 0,1 0 5 0,6 0-6 0,-6 0 5 15,6 0-5-15,-7 0 5 16,7 0-6-16,-13 0 6 0,13 0 0 0,-7 0-3 0,1 0-1 0,0 0 3 0,6 0-3 15,-7 0 1-15,0 0-1 0,1 0 1 0,0 0-1 16,6 0 0-16,-8 3 0 0,2-3 0 0,0 0 0 16,-1 0 0-16,7 4 0 0,-6-4 0 0,-1 4 0 0,0-4-2 15,7 0 2-15,-6 0 2 0,0 0 0 0,0 0-2 0,-2 0 0 16,2 0-2-16,0 0 4 0,6 0-5 0,-7 0 5 0,0 3-3 16,1-3-2-16,-1 0 4 0,7 0-2 0,-6 4 0 15,0-4-3-15,6 0 5 0,-7 0-3 0,0 3 1 0,7-3-1 16,0 0 0-16,-6 0 0 0,0 0 0 0,6 0-2 15,-7 0 5-15,7 0-5 0,0 0 5 0,-7 0-3 16,7 0 0-16,0 4 0 16,0-4-2-16,0 0 4 0,0 4-2 0,0-4 0 0,0 0 0 0,0 0-2 0,0 0 4 15,0 0-4-15,0 0 4 0,0 0-4 16,-6 0 4-16,6 0-4 0,0 0 2 0,0 0 0 0,0 0 2 16,0 0-2-16,6 0 0 0,-6 0-2 15,0 0 0-15,7 0 5 0,-7 0-3 0,7 0-2 0,-1 0 4 16,0 0-2-16,1 0 0 0,6 0-2 0,-7 0 4 15,1 0-2-15,-1 0 0 0,1 0-2 0,6 0 4 0,-7 0-2 0,2 0 0 0,4 0-2 16,-6 0 2-16,1 0-2 0,6 0 5 0,-6 0-3 0,5 0 0 16,-4 0 0-16,-2 0 0 0,7 0 0 0,-6 0-2 15,-1 0 5-15,0 0-3 0,1 0-2 0,-1 0 5 0,1 0-3 16,0 0 0-16,-7 0 0 0,6 0 0 0,0 0-2 16,1 0 4-16,-7 0 0 0,0 0-2 0,7 0-3 15,-7 0 2-15,0 0-1 0,0-4 2 0,0 4-3 0,0 0-1 16,0 0 0-1,0 0-6-15,0-4 0 0,0 4-2 0,6 0-7 0,-6 0-5 0,0 0-8 0,6 0-9 16,-6 0-12-16,0-3-18 16,7-1-19-16,-7 4 3 0</inkml:trace>
  <inkml:trace contextRef="#ctx0" brushRef="#br0" timeOffset="126084.62">7317 7565 409 0,'-6'0'44'0,"6"0"-2"0,0 0 2 0,0-4 2 16,0 4-2-16,0 0-3 0,0-4-6 0,-7 4 2 16,7 0-4-16,0 0-1 0,0 0 0 0,0 0-2 0,0 0-2 15,0 0-5-15,0 0 3 0,0 0-1 0,7 0-2 16,-7 0 0-16,0 4 1 0,6-4-1 0,0 0-1 0,1 4-3 16,0-4-3-16,-1 3-2 0,7-3 1 0,0 0-4 15,0 0-1-15,1 0-1 16,4 0-1-16,2 0-1 0,-7 0-1 0,7 0 0 0,-8 0-1 0,8 0-1 0,0 0 0 0,-7 0-1 15,7-3-1-15,-8 3 2 0,2 0-6 0,-1 0-1 16,-7 0 2 0,7-4-6-16,-6 4-2 0,-1 0-10 0,-6 0-4 0,0 0-8 0,6 4-11 15,-12-8-11-15,6 4-12 0,-6 0-14 0,-1 4-20 16,0-4-17-16,-5 0 11 0,-1 3 9 0</inkml:trace>
  <inkml:trace contextRef="#ctx0" brushRef="#br0" timeOffset="126368.27">7408 7781 438 0,'0'0'59'0,"6"0"-4"0,1 0 1 0,0 0-2 0,6 0-4 15,-7 4-5-15,1-4 0 0,0 0-2 16,5 0-3-16,-6 0-6 0,8 0-3 0,-1 0-3 0,0 0-2 0,0 0-3 15,0 0 0-15,0 0-2 0,0 0-3 0,0 0-2 16,0 0-1 0,7 0-2-16,-8 0-2 0,2 0-1 0,-1 0-1 15,6 0-1-15,-6 0-4 0,1 0 0 0,-2 0 1 0,2 0-5 16,-2 0-2-16,-5 0-3 0,6 0-8 0,-6 0-8 0,-1 0-13 16,-6 0-8-16,6 0-22 0,-6 0-15 0,0 0-25 15,-6-4-20-15,6 4 17 0,-6 0 10 0,-1 0 10 0</inkml:trace>
  <inkml:trace contextRef="#ctx0" brushRef="#br0" timeOffset="157149.34">7929 7242 413 0,'-6'0'46'0,"0"0"-2"0,6 0 0 0,0 0 2 16,-7-4-3-16,7 4-7 0,0 0 2 16,0 0 0-16,0 0 2 0,0 0-4 0,-7 0 2 0,7 0-1 0,0 0-4 15,-6 0-1-15,-1 0 1 0,7 0-2 0,-6 0-4 0,0 0-2 16,6 0 1-16,0 0-6 16,0 0 0-16,-7 0 0 0,0 0-1 0,7 0-3 0,0 0-1 0,-6 0-2 15,6 0-2-15,0 0-1 0,-6 0-1 16,6 0-1-16,0 0-1 0,0 0-3 0,0 0 0 0,0 0-3 0,0 0 0 0,0 0 0 15,0 0 5 1,0 0-1-16,0 0-3 0,0 0 2 0,0 0 0 0,0 0-5 0,0-2-1 16,0 2 6-16,0 0-1 0,0 0-5 0,0 0 5 0,0 0 0 15,6-5 0-15,-6 5-1 0,6 0-5 0,8-3 0 0,-8 3 6 0,7-4-5 16,0 4 4-16,0-4-2 0,0 1 0 0,0-1-3 16,7 4 3-16,-7 0 2 0,-1-7-5 0,2 7 3 0,-2 0 2 15,2-4-4-15,-1 4 2 16,0 0 3-16,0 0-3 0,-7 0 0 0,0 0-2 0,8 0 2 0,-8 0 2 0,1 0-4 15,-7-3 5-15,6 3-6 16,-6 0 5-16,0 0-4 0,0 0 2 0,0 0 2 0,0 0-5 0,0 0 5 16,0 0-2-1,0 0-2-15,0 0 4 0,0 0-2 0,0 0-2 0,0 0 4 0,0 0-5 0,0 0 3 0,0 0 2 16,0 0-5 0,0 0 0-16,0 0 4 0,0 0-4 0,0 0-3 0,0 0-4 0,0 0-10 0,0 0-10 0,0 0-15 15,0 0-12-15,0 0-20 0,0 0-19 0,0 0-28 16,0 0 1-1,0 0 10-15,0 0 12 0,0 0 13 0</inkml:trace>
  <inkml:trace contextRef="#ctx0" brushRef="#br0" timeOffset="157927.93">8347 7181 412 0,'0'0'47'0,"0"0"-3"0,-7 0 2 0,7 0 1 16,-6 0-3-16,6 0-5 0,0 0-6 0,-7 0 2 0,0 0-1 16,7 0 1-16,0 0-3 0,0 0-1 15,0 0 1-15,-6 0-2 0,6 0-3 0,-6 0-1 0,6 0 2 0,-8 0-4 16,8 0-1-16,0 0-1 0,0 0 1 0,0 0-4 16,0 0-2-16,0 0 1 0,0 0-2 0,0 0-6 15,0 0-1-15,0 0-1 0,0 0 1 0,8 0-2 0,-2 0-1 16,0 0-1-16,1 0 4 0,0 0-1 0,6 0-5 0,-1 0 0 15,2 2 4-15,-2 3-5 0,-5-5 4 0,6 2-1 16,-6 7-1-16,6-6-4 0,-7 5 4 0,1-1-1 16,-1 0 0-16,0 0-3 0,2 0 3 0,-8 5 0 0,0-5-1 15,0 1 0-15,0 2 0 0,-8 1 0 0,8-3-1 16,-12 0 1-16,5 1-1 0,1 0 0 0,-7-2 0 0,6 4 0 16,-6-9 0-16,0 7-1 0,0-1 0 15,6-5 0-15,-5 0 0 0,5 1 1 0,1 0 0 0,-8-4-1 16,14 3 1-16,-6-3-1 0,6 0 0 0,0 0 0 0,-6 0 0 0,6 0 0 15,0 0 0-15,0 0 0 0,0 0 0 16,6 0 0-16,-6 0 0 0,0 0 0 0,6 0 0 0,-6 0 0 16,7 0 0-16,0 0 0 0,-1-3 0 0,7 3 0 0,-7 0 0 15,8 0 1-15,-2-4-1 0,-5 8 0 0,6-4 0 16,0-4 0-16,-6 4 0 0,6 0-2 0,-1 0-2 0,2 0 5 16,-1 0 0-16,-7 0 0 0,7 0 0 15,-6 0 0-15,6 4 0 0,-6-1 0 0,-1 1-1 0,0 0 0 16,1 0 1-16,0-1-1 0,-7 4 0 0,6-3 0 0,-6 7 0 15,0-4 0-15,6-3 0 0,-12 3 0 0,6 0 0 16,0 1 0-16,0 0 0 0,-6-2 0 0,-1 2-4 0,7 4 3 16,-7-9 2-16,-5 4 0 0,5 0 0 0,0 1 0 15,-6-1 0-15,0 0-1 0,0-3 0 0,1 3 0 0,-2-3 0 16,1 3 0-16,0-3 0 0,0-4 0 0,-7 3-2 0,8-3-2 16,-2 4 5-16,2-4 0 0,-1 0 0 0,-1 0-1 15,2 0 0-15,-2-4 0 0,2 4 0 0,5 0 0 16,-6 0 0-16,6 0 0 0,1 0 0 0,0 0 0 0,-2 0 0 15,8 0-1-15,0-3 0 0,-6 6-1 16,6-3-4-16,0 0-3 0,0 0-5 0,0 0-4 0,0 0-9 0,0 4-16 16,0-4-10-16,0 0-14 0,0 3-15 0,0-3-16 0,0 4-21 15,0 0 3-15,0 0 10 0,0-1 13 0</inkml:trace>
  <inkml:trace contextRef="#ctx0" brushRef="#br0" timeOffset="158336.81">8112 7674 423 0,'0'0'72'0,"-7"0"-6"15,7 0 0-15,0 0-3 0,0 0-3 16,0 0-12-16,0 0-4 0,0 0-1 0,0 0-5 0,0 0-1 16,0 0-4-16,0 0-2 0,7 0-3 0,-7 0 0 0,6 0-6 15,1 0-2-15,0 0-2 16,-1 0-2-16,6 0 3 0,2 0-2 0,-1-3-2 0,7-1-2 0,-1 4-2 0,0-3-1 16,1 3-1-16,0 0-1 0,-1-4-5 0,7 4-1 0,1 0 0 15,-1-3 5-15,0 3-1 0,0 3-1 0,-1-3-1 16,2 4 0-16,-8-8-1 0,8 4 0 0,-1 0-1 15,-1 0 0-15,-5 0 0 16,6 0 0-16,-6 4-1 0,-1-4-3 0,1 0-2 0,-8 0 0 0,8 3 5 0,-13-3-4 0,6 0-5 16,-6 0-2-16,-1 0 0 0,0 0-2 15,-6 0-2-15,7 4-5 0,-7-8-11 16,0 8-3-16,-7-4-5 0,7 0-9 0,-6 0-11 0,0 3-10 0,-1 1-5 16,0 0-9-16,-6 0-18 0,7-1-8 0,-8 1 11 0,2 0 11 0</inkml:trace>
  <inkml:trace contextRef="#ctx0" brushRef="#br0" timeOffset="158825.54">8385 7883 419 0,'0'0'64'0,"0"-4"-1"0,0 8 1 15,7-4-2-15,-7 0-6 0,0-4-10 16,0 1-3-16,7 3 0 0,-1-4-1 0,-6 2-3 0,13-3-3 0,-6 1-7 0,-1 1 0 31,7-1-3-31,1 4-2 0,-8-4-2 0,7 4-2 0,0 0 0 0,0 0-2 16,0 4-2-16,-6-4-2 0,5 4-2 0,-5-1-1 0,6 6-5 0,-7-3 2 0,1 1 0 31,-1 1 0-31,-6 3-1 0,0 0-1 0,0 0-1 0,7 0 0 0,-14-3-1 16,7 2 0-16,-6 1-1 0,6 0 0 0,-7-4-1 0,-5 4-4 15,5 0 0-15,7-3 0 0,-13 0 0 0,7-1 1 0,-1-1 0 16,0 2 0-16,-6 0 5 0,7-5-1 15,-1 3 0-15,1-6 0 0,-1 6-5 0,1-6 5 16,0 0-1-16,-2 0-2 0,8 0-2 0,-6 0 3 0,6 0-3 0,0 0 0 16,0 0 1-16,0 0 2 0,0 0 2 0,0 0-5 0,0 0 1 0,0 0 4 15,0 2 0 1,6-2 0-16,-6 4-5 0,8-4 0 0,-2 0 3 0,0 0 1 0,1 0 1 0,6 0-1 0,-7 0 0 0,7 4-5 31,1-4 1-31,-2 0 0 0,-5 0 0 0,6 4 1 16,0-4 0-16,0 0 3 0,0 3 1 0,1-3 0 0,-2 0-1 15,1 0 0-15,-6 0 0 0,6 0 0 0,-1 0-1 16,2 4-2-16,-8-4-2 0,8 0 0 0,-2 0 0 0,-5 0 0 16,6 0 1-16,-6 0 0 0,-1 0 2 0,0 0-5 15,1 0-3-15,0 0-11 0,-7 0-7 0,6 0-6 16,-6 0-11-16,0 0-26 0,0 0 0 0,0 0-21 0,-6-4-22 16,6 1-12-16,-7-1 13 0,7 0 14 0,-7-2 12 0</inkml:trace>
  <inkml:trace contextRef="#ctx0" brushRef="#br0" timeOffset="159396.31">9056 7608 443 0,'-6'0'70'0,"6"0"-3"0,0 0-2 0,-6 0-4 0,12 0-1 0,-12 0-6 0,6 0-3 16,0 0-6-16,0 0-3 0,0 0-4 0,0 0-6 0,0-3-1 15,0 3-1-15,0 0-3 0,0-3-3 0,0 3-3 0,6 0-2 16,-6-5-2-16,6 5-2 0,2 0-6 16,4-3-1-16,-5 3-1 0,6 3 3 0,6-6-1 15,-5 3-1-15,5-4-1 0,0 4-1 0,-6-3 0 16,7-2-1-16,-6 5-1 0,5-3 0 0,-6 3-1 0,6 0 0 0,-5 0-1 16,-2 0-5-16,2 0 3 0,-8 0 1 0,0 0-2 0,1 0-5 15,-7 0-2-15,6 0-12 0,-6 0-9 0,0 0-7 16,0 0-16-16,-6 0-14 0,-1 3-12 0,1 2-12 0,-7-5-15 15,6 0-12-15,1 3 8 0,-8 1 14 16,2 4 8-16</inkml:trace>
  <inkml:trace contextRef="#ctx0" brushRef="#br0" timeOffset="159648.81">9121 7758 443 0,'0'0'67'0,"-6"0"1"0,6 5-5 0,6-5 0 0,-6 3-8 0,8 1-6 0,-8 0-3 16,6 0-1-16,0-4-2 0,1 3-8 15,0 1-1-15,-1-1-1 0,7-3-7 16,-7 4 2-16,8-4-3 0,-2 3-7 0,-4 1-2 16,4-4-2-16,1 4-2 0,0-4-1 0,0 0-1 15,1 4 1-15,-2-4 0 0,2 0-2 0,-2 0-1 0,1 0-1 0,1 0-5 0,-2 0-3 16,2-4-6-1,-8 8-7-15,0-4-7 0,1 0-13 0,-7 0-15 0,7-4-15 0,-7 4-16 0,0-4-27 16,0 4-17-16,0 0 7 0,-7-4 14 0,7 1 15 0</inkml:trace>
  <inkml:trace contextRef="#ctx0" brushRef="#br0" timeOffset="160358.81">9754 7422 422 0,'0'0'62'0,"0"0"0"0,0 0-4 15,0 0 2-15,0 0-2 0,0 0-12 0,0-4 0 0,0 4-3 16,0 0-2-16,0 0 1 0,0 0-2 0,0 0-1 16,0 0-4-16,0 0-4 0,0 0-4 0,0 0-3 0,0 0-2 15,0 0-3-15,0 0-2 0,0 0-2 0,7 0-2 16,-7 0-1-16,6 0-5 0,1 0 1 0,5 0 1 16,-5 0-3-16,6 0-2 0,0 4 3 0,7-4 0 15,-7 0-1-15,0 0-1 0,7 0 0 0,-8 0-1 0,8 0 0 16,-7 0-1-16,0 3 0 0,6-3 0 0,-5 0-1 0,-2 0 0 15,1-3 0-15,1 3-3 0,-2 0-2 0,-4 0 1 0,4 0 2 16,-6 0 2-16,1 0 0 0,0 0 0 0,-7 0-5 16,0 0 0-16,0 0 0 0,0 0 1 0,0 0 0 0,0 0 0 15,0 0 4-15,0 0 0 0,0 0 0 0,0 0-1 16,0 0 0-16,0 0-2 0,0 0-4 0,0 0-2 0,0 0-7 16,-7 0-4-16,7 0-10 0,0 0-8 0,-7 0-8 15,1 0-13-15,6 0-13 0,-6 0-12 0,0 0-18 16,-2 0-19-16,8-4 7 0,-6 1 11 0,6-1 13 0</inkml:trace>
  <inkml:trace contextRef="#ctx0" brushRef="#br0" timeOffset="160857.93">10132 7092 452 0,'0'-4'70'16,"-6"-3"0"-16,6 7 0 0,6-3-7 0,-6 3-4 15,0 0-8-15,0 0-4 16,0 0-5-16,0 0-5 0,0 0-3 0,-6 0-2 0,6 0-2 16,0 0 0-16,0 0-7 0,0 0-3 0,0 0-2 0,0 3-2 0,0 1-2 15,0-1-1-15,0 1 2 0,0 4-1 0,0-1-6 0,0 1 3 16,0-2-5-16,0 2 1 0,0 3 2 0,6-5-3 15,-6 6 1-15,0-1-3 0,6 1-2 0,-6 2 4 16,7-3-1-16,-7 0-1 0,6 3 0 0,-6 1-2 0,7 0-1 16,-7 3 0-16,0-3-2 0,7 2 0 0,-7-1 0 0,6 6 0 15,-6-4 1-15,0 1 0 0,6 2 0 0,2 1 0 16,-8 1 2-16,6-2 2 0,0 1-5 0,-6 4 0 0,6-1 0 16,1 1 1-16,-7-1 4 0,7-2 0 0,-7 2-1 15,6-3-1-15,-6 0-2 0,7-3-2 16,-7-1 5-16,0-4-1 0,6 4 0 0,-6-2-4 0,0-2 4 0,0 1-2 15,0-4 0-15,0-1 0 16,0 5 0-16,0-7-2 0,6 3 4 0,-6-8-5 0,0 6 5 16,8-3-1-16,-8-3-5 0,0-3 5 0,6 4-5 0,-6-4 0 0,6 0 5 0,-6 0-6 15,0 0 1-15,0 0-2 0,0 0-7 0,0 0-4 0,0 0-12 16,0-4-3-16,0 1-9 0,0 3-12 16,0-4-14-16,0-3-18 0,0 0-14 0,0-4-21 0,0 3 3 15,0-3 18-15,0-3 12 0</inkml:trace>
  <inkml:trace contextRef="#ctx0" brushRef="#br0" timeOffset="162922.15">10601 7129 409 0,'0'0'61'15,"0"0"-1"-15,0 0 0 0,0 0 2 0,0 3-4 0,0-3-4 16,0 4-8-16,0 0 2 0,-7 0-3 0,7-2-4 15,0 4-3-15,0 0 0 0,0-3-8 0,0 5 1 16,0-4-3-16,-6 4-3 0,6-6-8 0,0 3 3 0,0-3-2 16,0 7-5-16,0-6 1 0,0 1-1 0,0 3-2 15,0-3-1-15,0 3-1 0,0-3-6 0,6 4 0 0,-6-6 0 16,0 6-1-16,7-1 0 0,-7 1 0 0,6-2 3 16,-6 2 1-16,0-1-1 0,0 1 0 0,0-1-1 0,7-2-1 15,-7 1 0-15,0 1-1 0,0-2 0 0,0-2 0 0,0 1-1 16,7 0 0-16,-7 3 0 0,0-5-1 0,0 3-2 15,0-5-5-15,0 0-2 0,0 4-6 0,0-4-7 0,0 3-8 16,0-3-7-16,0 0-12 0,0 0-14 0,0 0-11 16,0 0-7-16,-7 0-14 0,0 0-13 0,7-3-5 0,-6 3 12 15,-7-4 14-15</inkml:trace>
  <inkml:trace contextRef="#ctx0" brushRef="#br0" timeOffset="163302.34">10425 7407 415 0,'0'0'61'16,"0"4"-2"-16,0-4 2 16,0 4-5-16,0-4 1 0,0 3-9 0,0-3-1 15,0 4-4-15,0-1-5 0,0 1-2 0,7-1-3 0,-7-3 0 0,6 4-3 0,-6-4-4 0,7 5-1 16,-1-5-1-16,0 6-2 0,8-6 1 0,-2 0-3 15,2 0-2-15,-8 0-2 16,14 0-2-16,-7 0-1 0,7 0-2 0,-8 0-1 0,8 0-3 16,-1-3-1-16,7 0-3 0,-6 3 2 0,0-5-3 0,-1 1 0 0,7 4-1 0,-6-3 1 15,-1-1-1-15,1 1 5 0,-7-1-5 0,6 4 4 16,-5-3-1-16,-1 3 0 0,-1-4-1 0,2 4 0 16,-8 0 0-16,0 0-1 0,1 0 0 0,0 0-1 0,-1 0 0 15,-6 0 0-15,0 0 0 0,7 0 0 0,-7 0-1 16,0 0-2-16,0 0 2 0,0 0-3 0,0 0-1 0,0 0-2 15,-7 0-1-15,7 4-6 0,0-1-3 0,0 1-6 16,-6-4-7-16,-1 0-7 16,0 3-9-16,7 1-8 0,-6-1-5 0,0 6-5 0,0-6-8 15,-2 0-5-15,2-3-12 0,-7 8-10 0,13-5-2 0,-13 5 10 0</inkml:trace>
  <inkml:trace contextRef="#ctx0" brushRef="#br0" timeOffset="163880.5">10673 7638 439 0,'0'0'60'0,"-7"-3"2"0,7 3-4 0,0 0 0 0,0-4-5 16,0 4-5-16,0-3-3 0,0-1-5 0,0 4-3 0,0-4-3 15,-6 0-3-15,12 1-3 0,-12-5 3 0,12 5-4 16,-6-5-5-1,7 8 3-15,-7-7-4 0,6 2 1 0,1 2-2 0,-1 0-3 0,0-1-5 0,2 4-2 0,4-4 2 0,-5 4 0 16,0 0-1-16,5 0-1 0,-5 0-1 0,6 4-1 16,-6 0-1-1,5-4-1-15,-5 3-1 0,0 0 0 0,-1 5-1 0,0-1 0 0,1 1-1 0,-7 3 0 0,7 1 0 16,-7-2-1 0,0 1 0-16,0 4 0 0,0-5-4 0,-7 2-1 0,7 2 1 0,-7-3 3 15,1 0 2-15,0 0-1 0,-1 1 0 0,0-5 0 0,-5 4-1 0,5 0-4 16,0-4 5-1,-6 4-5-15,7-4 0 0,0 1 0 0,-1-1 1 16,0 0 5-16,7-4-5 0,-6 5 0 0,6-4 0 0,0-1 1 16,-6-3 2-16,6 0-2 0,0 0 0 0,0 0-1 0,0 4 1 0,0-4 0 0,0 0 5 0,0 0-5 31,0 4 4-31,0-4 0 0,0 3 0 0,0 1-5 0,0 0 4 0,0-1-4 0,0-3 4 16,0 4-4-16,6 1 5 15,0-5-5-15,-6 2 0 0,7 2 0 0,0-4 0 0,-1 0 3 16,0 0-2-16,7 3 5 0,-6-3-1 0,6 0 0 15,-7 0-1-15,1 0-4 0,6 0 4 0,-7-3 0 16,8 3-4-16,-8 0 4 0,7 0-4 0,-7 0 4 0,8 0-2 0,-8 0-2 16,7 0 0-16,-6 0 5 0,6 0-5 0,-7 0 5 15,1 0-5-15,0 0 0 0,-1 0 5 0,0 0-5 16,-6 0 5-16,0-4-5 0,6 4 2 0,-6 0 2 16,0-2-4-16,0 4-1 0,0-2 1 0,0-2 4 0,0 2-5 15,0 0-1-15,0 0-8 0,0-5-5 0,0 10-12 0,0-10-12 16,0 5-18-16,-6-4-16 0,6 1-21 0,-6 3-27 15,0-4-1-15,-1 0 10 0,7 1 17 0,-7-1 11 0</inkml:trace>
  <inkml:trace contextRef="#ctx0" brushRef="#br0" timeOffset="167227.38">4483 9789 429 0,'0'0'45'0,"-7"0"2"16,7 3 1-1,0-3-4-15,0 0-2 0,0 4-6 0,0-4-3 0,0 0 1 0,0 4-1 0,-7-4-4 0,7 3 2 16,0-3-4 0,7 0 4-16,-7 0-7 0,0 0 2 0,0 0-1 0,0 0-4 15,-7 0 3-15,7 0-3 0,0 0 0 0,0 0 1 0,0 0-4 16,7 0 0-16,-7 0 1 0,7 0-5 0,-7 0 0 0,6 0 1 0,0 3-6 0,1-3 3 16,0-3-5-1,6 3 3-15,-7 0-5 0,8 0 4 0,-2 0-6 0,-6 0 4 0,8 0-1 0,-1 0-5 0,0 0 5 16,0 0-3-16,-1 0 2 0,8 0-5 15,-7 0 0-15,1 0 0 0,5 0 0 0,-6 0 0 0,0 0 0 0,0 0 0 16,6 0 0 0,-5 0 0-16,-8 0 2 0,8-3 2 0,-2 3-1 0,-5 0-3 15,-1 0-1-15,1 0-5 0,-1 0-2 0,-6 0-2 16,7 0 1-16,-7 0-5 0,0 0-7 0,0 3-3 0,0-3-12 16,0 3-4-16,0-3-8 0,0 0-8 0,-7 5-4 0,7-5-5 0,-6 4-8 0,-1-4-6 15,1 3-14-15,-1-3-2 0,1 0 7 0</inkml:trace>
  <inkml:trace contextRef="#ctx0" brushRef="#br0" timeOffset="167529.16">4567 9965 415 0,'0'0'44'0,"0"3"1"0,0-3-1 0,0 0 2 0,0 0-4 16,0 0-6-16,0 4-1 0,0-8-4 0,0 4-1 0,7 0 1 16,-7 0-4-16,6 0 2 0,-6 0-6 0,13 0 3 0,-13 4-5 15,14-4-1-15,-8 0 0 0,0 3-3 0,8-3-3 16,-8 4-1-16,0-4-1 0,7 3 1 16,-6-3-3-16,6 4-1 0,-7-8-1 0,8 8-3 0,-2-4 0 0,-5 0 2 15,0 0-3-15,6 0-2 0,-1 0 4 0,-5 0-3 0,6 0-2 16,-7 4-1-16,8-4-6 0,-8 0-9 15,1 0-4-15,-1 0-14 0,1 0-11 0,-1 4-14 0,-6-1-19 16,7-3-24-16,-7 0-13 0,0 0 14 0,0 0 10 0</inkml:trace>
  <inkml:trace contextRef="#ctx0" brushRef="#br0" timeOffset="168446.44">5205 9890 427 0,'-6'0'44'0,"0"0"2"0,-1 0-4 16,1 0 1-16,-1 0-5 0,0 0-1 0,1 0-1 0,6 0-6 15,-6 0 5-15,0 0-1 0,-2 0-2 0,2 0-3 0,6 0-1 16,-6 0-3-16,6 0 0 0,-7 4 0 0,7-4-2 15,0 0-2-15,0 0-4 0,0 0 0 0,0 0-2 0,0 4-1 16,0-4-1-16,0 0-2 0,0 0 0 0,0 0 4 16,0-4-1-16,7 4-3 15,-1 4-1-15,-6-4 0 0,6 0-2 0,2 0 0 0,4-4-1 0,-6 4-1 0,8 0 0 16,-1 0 0-16,-1-4 0 0,2 4-1 16,-2 0-1-16,2 0 0 0,-1-2-1 0,0 2 0 0,6 0-1 0,-5 0 0 15,-2-4 0-15,2 4 0 0,-8 0 0 0,7 4-1 0,-7-8 0 16,8 4-2-16,-8 0 4 0,0 0-2 0,-6 0 0 15,8 0-1 1,-8 0 0-16,0 0 0 0,0 0-1 0,0 0-1 0,0 4 1 0,0-4-1 16,0 0-5-16,0 0-2 0,0 2-1 0,0-2-6 15,0 0-3-15,0 0-6 0,0 4-7 0,0-4-10 0,0 0-11 0,-8-4-10 0,8 4-10 16,-6 0-14-16,6 4-21 0,0-4 0 0,-6 0 9 16,6 0 15-16</inkml:trace>
  <inkml:trace contextRef="#ctx0" brushRef="#br0" timeOffset="169220.55">5642 9796 428 0,'0'0'37'0,"0"4"3"0,0-8-2 16,0 4 1-16,-6 0 2 0,6 0-10 0,-7-4 1 15,7 8 0-15,0-8-4 0,0 4 2 0,0-3-2 0,0-1 2 16,-6 4-7-16,6-4 3 0,0 4-4 0,0-4-4 15,0 1-2-15,0-2 2 0,0 5-1 0,0-2-1 16,6 2-1-16,1-4-1 0,-7 1 2 0,6 3-1 0,1-4-1 16,-1 4-1-16,8 0-3 0,-8 0 0 0,7-4-1 0,0 4-1 15,-7 4-1-15,7-4 0 0,-6 0-1 0,6 0-1 16,-7 4-9-16,2-1 10 0,4 1-1 0,-12 3 0 0,6-4-1 16,1 5 0-16,-7-1 2 0,0 1-3 0,7-2 0 15,-7 3-1-15,-7-3 2 0,7 2-2 0,-7-1-1 0,1 1 1 16,0-1-1-16,0 0 0 0,6 0-1 0,-14-3 0 15,8 3 0-15,-1 1 1 0,-6-4 0 0,6-4 0 16,1 2-1-16,0-2 0 0,-1 4 0 0,7-4 0 16,-7 0 0-16,1 0 0 0,6 4 1 0,0-8-1 0,0 4 0 0,-6 4 0 15,6-4 0-15,0 0 2 0,0 4-2 0,0-4 0 16,6 0 0-16,-6 0 0 0,0 0 0 0,0 0 0 0,6 0 0 16,-6 0 0-16,7 0 0 0,0 0 0 0,-1 0 1 15,0 0 0-15,7 0 0 0,-6 0 2 0,0 0-4 16,-1 0 5-16,8 0 0 0,-8 0-1 0,0 4 0 0,0 0 0 15,1-4 0-15,6 7-1 0,-6-3 0 0,-1-1 0 16,0 4 0-16,2-2 0 0,-2 1 0 0,0-2 0 0,1 3 0 16,-7-3 0-16,0 0-5 0,7 0 3 0,-7 3 2 0,0-4 0 15,0 1-1-15,0 3 1 0,-7-3-1 0,7 3 1 16,-7-3-1-16,7 4 0 0,-6-2-2 0,6 2-2 0,-6-5 0 16,-2 2 1-16,2-2 0 0,0 3 0 0,-7-1 0 15,6-2 0-15,0 1 1 0,1 0 0 0,-6-4 0 16,4 7 0-16,-4-3 4 0,5-4 0 0,-6 4 0 0,6-4-1 15,-5 0 0-15,-2-4-4 0,2 8 4 0,5-4 0 0,-6 0-2 16,0-4 2-16,0 4-1 0,6-4-2 0,-5 4 3 16,4 0-1-16,-4 0 0 0,5 0 0 0,1 0-1 15,-1 0-1-15,1-3-3 0,-1-1 1 0,1 4-3 0,6-4-1 16,0 4-2-16,0-4-7 0,0 4-5 0,-7 0-3 16,7-3-10-16,0 3-7 0,0 0-7 15,0 0-11-15,7 0-7 0,-14 0-13 0,14 0-14 0,-7 0-18 16,0 0 12-16,6-5 10 0</inkml:trace>
  <inkml:trace contextRef="#ctx0" brushRef="#br0" timeOffset="169710.76">5446 10166 409 0,'-6'0'55'0,"6"0"0"0,0 0-2 0,0 0-3 16,0 0-1-16,0 3-11 0,0-3-3 0,0 0-2 0,0 0-1 16,0 0-6-16,0 0 3 0,0-3-2 15,0 3-1-15,6 0-4 0,-6 0-2 0,8 0-3 0,-2 0 3 0,0 0-1 16,-6 0-1-16,14 0-1 0,-8 0-1 0,7 0-4 0,0 0-1 15,0 0 0-15,0 0-1 0,0 0 2 16,7 0-3-16,-1 0 2 0,-5 0-1 0,5-5-1 16,7 5-1-16,-6 0-1 0,-1-2 0 0,0 2-3 0,8-4-3 0,-7 4 5 15,-2-4-5-15,9 4 0 0,-1 0 4 0,-6 0 0 0,5-4 0 16,-5 1-1-16,0 3-1 0,-1-4 0 0,1 4-4 16,0 0-1-16,-2 0 5 0,-4 4-5 0,-1-8 5 0,0 8-5 15,0-4 3-15,-7 0-2 16,8 0 2-16,-8 0 2 0,0 0 0 0,1 0 0 0,-7 0-1 0,6 0 0 0,-6 0-1 15,7 0 0-15,-7-4 0 0,0 8-1 16,0-8-1-16,0 4-1 0,0 4-4 0,0-4-1 0,0 0-3 16,0 0-6-16,0 0-3 0,0 0-6 0,0 0-9 15,0 0-7-15,-7 0-8 0,7 0-9 0,-6 0-5 0,6 0-5 16,-7 0-9-16,1 0-14 0,0 3-8 0,-8 1 7 16</inkml:trace>
  <inkml:trace contextRef="#ctx0" brushRef="#br0" timeOffset="170519.75">5936 10276 402 0,'0'0'49'0,"0"0"1"0,0 0 0 15,-7 0-4 1,7 0-2-16,-7 0-11 0,7 0 1 0,-6 0-3 0,0 0-1 0,-1 0 0 16,-6 0 2-16,0 0-2 0,6 0-4 0,-6 0 0 0,-6 0-3 15,6 0-1-15,-1 4 2 0,2-4-1 0,-1 2-2 0,-7 3 0 0,8-5 1 32,-2 3-6-32,8-3 3 0,-8 0-1 0,1 0-6 15,7 4 1-15,0-4-1 0,-1 0-1 0,0 0-1 0,7 0 0 16,-6 0-2-16,6 0 0 0,0 3-1 0,0-3-1 15,0 0 0-15,0 0-1 0,0 4 1 0,0-4 1 0,0 4-3 0,0 0 0 16,0 3 2-16,0-7-2 0,0 3-2 0,6 4 0 16,-6-3 2-16,0 4 0 0,0-4-1 0,7 3-5 0,-7-3 5 15,7-2-1-15,-7 3-2 0,0-1-2 0,0-1 2 16,0 4 1-16,0-3-1 0,6 4-1 0,-6-1 0 16,0-3 4-16,0 0-1 0,0-2 0 0,0 6 0 0,0-4 0 15,0 3 0-15,0-7 0 0,0 8-5 0,0-1 0 16,0-4 2-16,0 1 0 0,0-1 1 0,0 1 0 0,0 1 0 15,0-2-2-15,0-3 2 0,0 3 0 16,0-3 0-16,0 0 0 0,0 0 0 0,0 0 0 0,0 5-2 0,0-10 0 16,0 5 2-16,0 0 0 0,0 5 3 0,0-5 0 15,0 0-1-15,0 0 0 0,0 0 0 0,0 0-4 0,0 0 4 16,0 0 0-16,0 0-1 0,6 0-3 0,-6-5 4 16,7 5-5-16,-1 0 0 0,1 0 5 0,0-3-4 0,-1 0 4 15,0 3 0-15,2 0-2 0,4-5-2 0,-6 5 2 16,1 0 2-16,0-4 0 0,-1 4-2 0,7 0-2 0,-7 0 4 15,2 0-5-15,4 0 5 0,-5 0-4 0,0 0 5 0,-1 0-5 16,7-3 5-16,-7 6-5 16,1 1 5-16,0 1-5 0,5-2 4 0,-5 0-4 0,0 2 5 0,-1-2-5 0,0 3 4 15,1 3-2-15,-7-1 0 0,7-6 0 16,-7 6-2-16,6-4 2 0,-6 3 3 0,0 1-5 0,0-6 5 0,0 6-6 16,0-1 3-16,0-3-2 0,0 7 5 0,0-4-6 15,0 0 1-15,0 1 5 0,-6-1 0 0,6 1-1 16,-7-2 1-16,0-1-1 0,1 2 0 0,0 1-2 0,-1-5 2 15,-6 5-1-15,7-5-4 0,-1 5 0 0,-6-4 3 16,6 3 2-16,-5-4-1 0,5 4-4 0,-6-3 1 0,-1 0 2 16,2 0 2-16,5-1-1 0,-6-3 1 0,0 0-1 15,1 0-4-15,-2 4 0 0,1-4 5 0,0 0 0 0,0 0 0 16,0 0-1-16,0 0 0 0,7 0-2 0,-8 0 2 0,8 0 0 16,-1 0 0-16,-6 0-1 0,7 0 0 0,6 0-4 15,-7-4 0-15,7 4 3 0,-6 0 1 0,6-3-5 16,-6 3-3-16,6 0-4 0,0-4-8 0,0 4-3 15,0-4-13-15,0 0-9 0,0 1-20 16,0-1-13-16,0 4-18 0,0-3-26 0,0-4 3 0,0 3 14 0,0 0 13 0</inkml:trace>
  <inkml:trace contextRef="#ctx0" brushRef="#br0" timeOffset="171942.48">6202 9990 402 0,'-6'0'46'0,"0"0"-3"0,6 0 4 0,-7 0-1 15,7 4-3-15,0-4-7 0,0-4 2 0,0 8 0 16,0-4 1-16,0 0-3 0,0 3-2 0,0 1 1 0,0-1-3 16,0-3-1-16,0 0 2 0,0 5-2 0,0-3-1 15,0 2-4-15,0-4-2 0,7 8-2 0,-1-5 0 0,-6 2-4 16,6 4 0-16,2-4-2 0,-8 2-2 16,6 1-2-16,7-1-3 0,-13-3-3 0,13 7 0 0,-7-4-1 15,1-7-1-15,-1 7 0 0,0-3 4 0,2 3-1 0,4 1-5 16,-5-1 0-16,6 1 4 0,-6 2-3 0,5-6 2 15,2 3-5-15,-8 3 2 0,7 2 2 0,-6-1-5 0,6-3 5 16,0-2 0-16,-7 2-1 16,7 0-1-16,1 2-2 0,-8-2-2 0,0 3 0 0,7-3 0 0,-6-2 0 0,-1 2 1 15,1 3 2-15,-1-5 2 16,-6 6 0-16,7-5 0 0,-7 1-1 0,7-1-5 0,-7 1 1 16,0-6 0-16,6 7 5 0,-6-6-5 0,0 4 0 0,0-3 0 15,0 0 2-15,0 3 2 0,0-3-4 0,0-4 2 16,0 3 2-16,0-3-1 0,0 5 0 0,0-5-4 0,0 0 0 0,0 0 0 0,0 0-7 15,0 0 0-15,0 0 0 0,0 0-3 16,0 0-5-16,0 0-4 0,0 0-6 0,0 0-2 0,-6 0-5 16,6 0-6-16,0-5-8 15,0 2-3-15,-7-1-6 0,7-1 0 0,0-1-9 0,0-1-5 16,-7 0-12-16,7-2-4 0,0 2-3 0</inkml:trace>
  <inkml:trace contextRef="#ctx0" brushRef="#br0" timeOffset="172407.81">6502 10034 433 0,'-6'-3'48'0,"6"3"-1"15,6-5 0-15,-6 5-1 0,-6 0-2 16,6 0-9-16,0-7 1 0,0 3-3 15,0 4-4-15,-6 0 3 0,6 4-6 0,0-4 1 0,-7 0-4 0,7 0 1 0,-7 0-1 0,1 0 0 16,-1 7-1-16,1-2-1 0,6-2-2 0,-7 3-3 16,1-6-1-16,-1 8 0 0,1-4 1 0,6 4-1 15,-6-1-2-15,6 0-1 0,0 1 0 0,-8-1-1 0,8 0-1 16,-6 4-2 0,6-3 1-16,-6 2-3 0,-1-3 0 0,7 8 0 0,-6-7-1 0,-1 3 0 0,1-1 0 0,6 2-1 15,-7-2 0-15,1 2 0 0,-1-5 0 0,0 4 2 16,1 0-3-16,6 1 0 0,-6-6 0 0,-1 5 2 0,0-3-1 15,1 3-3-15,6-4 1 16,-6 4 1-16,-1-4-2 0,1 5 0 0,6-10-1 0,-7 10-1 0,0-8 2 0,7 3 2 16,0-1-1-16,-6-1 1 0,6 2-4 0,0-2-1 15,0 1 0-15,0-2 0 16,0 0 3-16,-6-1 2 0,6 1-1 0,0-4-3 0,0 4 1 0,6 0 2 0,-6-4-3 0,-6 0 0 16,6 0 0-1,0 0-3-15,0 0 2 0,0 0-3 0,0 0-3 0,0 2-1 0,0 3 0 0,0-5-5 16,0 0-1-16,0 0-6 15,0 0-1-15,0 0-12 0,0 3-9 16,0-3-6-16,0-3-14 0,0-2-12 0,0 3-19 0,0-2-16 16,0 0 3-16,0-3 8 0,0 3 12 0</inkml:trace>
  <inkml:trace contextRef="#ctx0" brushRef="#br0" timeOffset="173952.64">6796 9902 408 0,'0'0'27'0,"0"0"4"32,0 0-2-32,-6 0 0 0,6 0 1 0,0 0-7 0,0 0-1 15,-8 0 2-15,8 0-1 0,0 0-2 0,-6 4-2 0,6-4 0 0,0 0-1 0,0 0 3 0,0-4-5 16,0 4 4-16,0 0-3 0,0 0 0 16,0 0 1-16,0 0-4 0,0 0 2 15,0 0-5-15,0 4 2 0,0-4 1 0,0 0-1 16,0 0 0-16,0 0 2 0,0 0-3 15,0 0 2-15,0 0 0 0,0 0 0 0,0 0-3 0,0-4 0 16,0 4 0-16,0 0 0 0,0-4-3 0,0 4 4 0,0-4 0 16,0 8-3-16,0-4-3 0,0-4 3 0,0 4-3 15,0 0 3-15,0 0-1 0,0 0 0 0,0 0-1 0,0 0 3 16,0 0-3-16,0 0 2 0,0 0-1 0,0 0-1 16,0 0 0-16,0 0-1 0,0 0 0 0,0 0 0 0,0 0-1 15,0 0 0-15,0 0 0 0,0 0 0 0,0 0-5 16,0 0 5-16,0 0-2 0,0 0-2 0,0 0 2 0,6 0 0 15,-6 0 0-15,0 0 0 0,8-4 0 0,-2 4 2 16,0-2-2-16,0 2-1 0,2 0 0 0,-2 0 0 0,0 0 3 16,1-4-3-16,-1 4 2 0,8-3-3 0,-8 3 2 15,0 0-2-15,8 0 2 0,-8-5-2 0,0 5-1 16,8 0 0-16,-8-3 3 0,7 3-1 0,-7 3 0 0,8-3-1 16,-8 0-4-16,7 0 3 0,-6 0-1 0,6 0 3 15,-7 0-2-15,7 0 0 0,-6 0-1 0,-1 0 3 16,-6 0-2-16,6 0 2 0,-6 0-5 0,0-3 3 0,0 3 2 0,0 0-2 15,0 0-1-15,0 0 1 0,0 0-3 0,0 0 1 16,0 0 0-16,-6 0 4 0,6 0 1 0,-6 0-3 16,-1 0 0-16,1 0 2 0,-1 0 0 0,-6 3-1 0,7 2-2 15,-8-5 1-15,2 3 2 0,-2-3-1 0,8 4 0 16,-7-4-11-16,0 0 12 0,6 2-2 0,-5 2 2 0,-2-4-2 16,8 0-1-16,-7 4 2 0,6-4 0 0,1 4-4 15,-7-4 3-15,7 0 2 0,6 0-3 0,-8 0 1 0,2 0-1 16,6 0 3-16,-6 0-3 0,6 0-1 0,0 0 0 15,0 0 1-15,0 0-1 0,0 0 0 0,0 0-1 0,0 0-1 16,0 0 1-16,0 0-2 0,0 0-4 16,0 0 0-16,0 4-3 0,0-4-5 0,0 0-7 0,0 0-6 15,0 0-6-15,0 4-7 0,0-4-6 0,6 0-11 0,-6 0-5 16,6 0-12-16,-6-4-17 0,8 4-12 0,-8 0 7 16,6 0 8-16</inkml:trace>
  <inkml:trace contextRef="#ctx0" brushRef="#br0" timeOffset="174667.63">7284 9760 413 0,'0'-4'59'16,"0"0"-3"-16,0 4 1 15,0 0-7-15,0 0 0 0,0 0-10 0,0-4 2 0,0 8-4 0,0 4-2 0,0-8 1 0,0 3-4 16,-6 1-2-16,6-2-1 0,0 3-5 0,0 2-1 15,0 1 1-15,-6-1-1 0,6-3-2 0,-7 2-2 16,7 3 1-16,0-3-6 0,0 2 0 0,0-1 1 0,-7 1-4 16,7 2 1-16,-6-3-6 15,6 5 4-15,0-4-2 0,0-1-5 0,0 3 0 0,0-2-1 0,0 3 0 0,0 3 4 16,0-6-1-16,0-1-5 0,0 4 4 0,0 0-1 16,0 0-2-16,0-4 2 0,6 1-5 0,-6-1 5 0,7 1-5 15,0-6 4-15,-1 6-4 16,-6-1 4-16,13-2-4 0,-7 2 4 0,8 0-5 0,-8-4 1 0,7 5 0 15,-6-4 4-15,5-1 0 0,2 1-1 0,-8 0-3 16,7-4-1-16,-7 0 4 0,8 0-3 0,-8 0-2 0,7-4 5 16,-6 0-4-16,-1 1 5 0,1-1-3 0,-7-4 0 0,6 5 2 0,-6-2-3 15,0 3 0 1,7-10-1-16,-7 9 3 0,0-5 2 0,0 2-5 0,-7-2 1 0,7 1 0 0,0-1 4 16,-6 1 0-16,-1-4 0 0,7 4-1 0,-6 3 0 0,6-3 0 15,-7 3 0-15,0 0 0 0,7 1 0 0,-6 0 0 16,6 3-1-16,0-5 0 0,0 5 0 0,0 0 0 0,0 0 0 15,0 0 0-15,0 0 0 16,0 0 0-16,0 0 0 0,-6 5-1 16,6-2 0-16,0 4 0 0,0 0 0 0,0-3 1 0,0 7-1 15,0 0 0-15,0 0 0 0,0 0 1 0,0 3-1 0,0-3 0 0,0 3 0 16,0 2 0-16,0-5 0 16,0 8-2-16,0-9 3 0,0 5-1 0,0-1 0 0,0 1 0 0,0 0-4 0,0-1 5 0,0 1 0 0,0-4-1 15,0 0 0-15,0 0 0 16,0 0-1-16,0 0 0 0,0-4-3 0,0 4-3 0,0-3-5 0,0-5-2 15,6 5-4-15,-6-2-4 16,0-1-7-16,0-5-9 0,0 7-14 0,0-4-7 0,0-3-9 0,0 4-10 0,-6-8-14 0,0 8-17 31,-2-4 3-31,2-4 9 0,6 1 10 0</inkml:trace>
  <inkml:trace contextRef="#ctx0" brushRef="#br0" timeOffset="175092.28">7050 10214 422 0,'0'0'53'0,"0"0"0"0,0 0-3 0,0 0-5 0,0 3-3 16,0-3-3-16,0 0-4 0,0 0 1 0,0-3-5 0,0 3 1 15,0 0-4-15,6 0-2 0,-6 0-1 16,7 0 0-16,6 0-5 0,-7 0-1 0,8 0-2 0,-2 0 2 16,2 0 0-1,5 0-2-15,-6 0-2 0,6 3-1 0,-5-3-2 16,5 0-1-16,1 0-1 0,0 0-1 0,-1 4-1 16,0-4 2-16,1 0-4 0,-1 0 2 0,1 0-3 0,0-4 2 15,-1 4-5-15,1 0 0 0,-1 0 3 0,7 0 0 16,-6 4 0-16,0-4-3 0,-1 0 2 0,1 0-3 0,-1 3 2 15,-6-3-5-15,7 0 2 0,-7 0-2 0,-1 4-9 16,2-4 15-16,-8 0-3 0,8-4 0 0,-8 8 2 16,0-4-3-16,1 0-1 0,-7 4-1 0,0-1 0 0,6-3-4 15,-6 0-5-15,0 0-6 0,0 4-7 0,-6 0-1 0,6-1-11 16,-7 2-6-16,1-5-7 0,6 2-2 0,-6-2-7 16,-8 4-4-16,8 0-12 0,-1 0-12 0,-6-1-12 0,0 1 6 15</inkml:trace>
  <inkml:trace contextRef="#ctx0" brushRef="#br0" timeOffset="175710.46">7219 10382 430 0,'-6'0'57'0,"6"0"-2"16,6 0-1-16,-6 0-8 0,7 0 2 0,-1 0-10 0,-6 0 2 15,6 0-4-15,2-4-2 0,-2 0-4 0,7 4 3 16,0-2-7-16,-7 2 1 0,7-5-2 0,-6 5-2 0,6-3-1 16,0 3-2-16,-6 0 0 0,5 0-6 0,-5 0 1 15,0 3 1-15,-1-3-2 0,7 5-6 16,-7-3 4-16,2 2-2 0,-2 0-1 0,-6 0-1 0,6 3-1 0,-6 1-1 16,0-1-4-16,6-4 4 0,-6 4-1 15,-6 1-5-15,6-1 0 0,-6-3 4 0,0 3 0 0,-2 0-1 0,2-2 1 0,6-2-6 16,-6 5 1-16,-7-5 4 15,6-3 0-15,0 0-5 0,7 4 2 0,-6-4 3 0,6 2-5 0,-6-2 0 16,6 0 1-16,0-2 0 0,0 4 5 0,0-2-2 0,-7 0 0 16,7 0 0-16,7-2 0 15,-7 2 0-15,-7 0-2 0,14 0 3 0,-7 0 0 0,0 0 0 16,6 0 1-16,-6 0-1 0,6 0 2 0,1 0 2 16,0 0-1-16,6 0 0 0,-7 0-1 0,0-4-1 0,2 4 0 0,4 4 0 15,-6-4-5-15,1 2 0 0,0 3 5 0,-1-1 0 0,1-1-6 16,-1 2 6-16,-6-3-2 0,7 6-4 0,-7-4 0 0,7 3 1 15,-7-3 0 1,0 2 0-16,0-1 4 0,0 2-4 0,0 0 4 0,0 1 0 0,-7-1-1 0,7 0 1 0,-7 0-1 16,1 4-1-16,-1-3 1 0,1-2-1 0,-8 3 0 15,8-6 0-15,-6 5 0 0,-2-1 0 0,8-3-1 0,-7-1-4 16,6 5 1-16,-6-4 5 0,7-2-1 0,-8 3 0 16,2-5 0-16,-2 0 0 15,8 3 0-15,-7 1-3 0,0-4 1 0,0 0 2 0,7 0 0 0,-8 0 0 0,1 0-2 0,0 0 2 16,0-4 0-16,7 4 0 0,-8 0 0 15,8-3 0-15,-7-2-1 0,0 3 0 16,6 2 0-16,1-4 0 0,0 0 0 0,-1 4 0 0,0 0 0 0,7-4 0 0,-6 4 0 16,6 0-5-16,0 0 2 0,0-3-5 0,0 3-4 15,0-4 0-15,0 0-9 16,0 1-9-16,0-2-9 0,0 2-19 0,0 0-14 16,0 3-16-16,0-9-29 0,0 6-11 0,0 0 15 15,0-1 17-15,0 0 11 0</inkml:trace>
  <inkml:trace contextRef="#ctx0" brushRef="#br0" timeOffset="176250.05">7929 10176 450 0,'-6'0'67'0,"0"0"-2"0,-1 0-3 0,7 0 0 0,-7 5-3 16,1-2-10-16,-1-3-1 0,7-3-6 0,-6 6-7 15,6-3 0-15,0 0-2 0,0 0-3 0,0 4 1 16,0-4-3-16,0 0-3 0,6 0-3 0,-6 0-2 0,7 4-7 15,-1-1-1-15,8-6-2 0,-8 6 0 0,7-3 3 0,0 0-2 16,0 0-1-16,0 0-1 0,6 0-1 0,-5 0-1 16,5-3-1-16,-6 3-1 0,0 0 0 0,7-4-1 0,-8 8-4 15,2-4-1-15,-1 0 1 0,0 0 4 0,0 0-1 16,-1-4 1-16,-4 4-2 0,-2 4-1 0,0-4-1 0,1-4-3 16,-7 4-6-16,7 0-1 0,-7-4-17 0,-7 8 8 15,7-4-11-15,-7 0-5 0,1 4-12 0,0-4-7 0,-2 0-11 16,2 3-10-16,-6 0-11 0,5 2-8 0,-6-2-13 15,0 1 6-15,-1-4 9 0</inkml:trace>
  <inkml:trace contextRef="#ctx0" brushRef="#br0" timeOffset="176490.37">7917 10342 442 0,'0'3'61'0,"0"-3"3"0,0 0-1 15,0 4-7-15,6-4-2 0,-6 0-6 0,6 0-2 0,-6 4 0 16,7-2-3-16,0 3-6 0,-1-5-3 0,7 0-3 16,-6 0-3-16,6 4-3 0,-1-4-3 15,2 3-3-15,-2-3-2 0,2 0-2 0,-1 0-1 0,0-3-2 16,6 6-2-16,-5-3-1 0,-2 0-1 0,8 0-1 16,-7 0-4-16,7 0 1 0,-8 0-7 0,2 0-3 0,-1 0-8 0,-7 0-10 15,0-3-13-15,1-1-19 0,0 4-21 0,-7-5-26 16,0 5-25-16,-7 0 9 0,0-2 16 0,1-2 11 0</inkml:trace>
  <inkml:trace contextRef="#ctx0" brushRef="#br0" timeOffset="-200206.92">8633 9682 438 0,'0'0'59'16,"0"0"-4"-16,-7 0 0 0,7 0-2 15,0 0 0-15,0 0-8 0,0 0-5 0,0-3-3 0,0 3-3 0,0 3 2 16,0-3 0-16,0 0-1 0,0 0-1 16,0 3-3-16,0 2 3 0,-6-5-3 0,6 7 0 0,0-4-5 15,0 5-3-15,-6-1 0 0,6 1-3 0,0 0-6 16,0 1-2-16,-6-1-1 0,6 7 0 0,0-4-2 15,6 0-1-15,-12 0 1 0,6-1 1 0,0 2-1 0,0-1-1 16,0 0-1-16,0 0-1 0,0 3-1 0,0-3 0 0,0 1-1 0,0 2 0 16,0 1 0-16,6-5-1 0,-6 2-3 15,6-1-1-15,-6 0 0 0,6 0 0 0,-6 3 0 16,7-6 0-16,0 2 0 0,-1-3 0 0,1 5 0 0,-1-4 5 16,-6-5-1-16,6 3 0 0,2 2-1 0,-2 0 0 0,0-4 0 15,0 3 0-15,2-3-5 0,-2-1 3 16,0-3 2-16,7 4-4 0,-6 0 2 0,0-4 2 0,-1 0-1 15,0 0-3-15,1-4 4 0,0-3-1 0,-1 7 1 0,-6-8-1 0,6 5 0 16,1-5 0-16,-7 1 0 0,7 2-1 0,-7-4 0 0,0-3 1 16,6 4-1-16,-6 1 0 0,0-3 0 0,0-2 0 15,0 5 0-15,0 0 0 0,0-4 0 0,0 0 1 0,0 4 0 16,0-1-1-16,0 1 0 0,0-4 0 0,-6 8 0 16,6-5 0-16,0 0 0 0,0 4 0 0,-7 2 0 0,7-2 0 15,-7 4 0-15,7 0 0 0,0 0 0 16,-6 0 0-16,6 0 0 0,0 0 1 15,0 0-1-15,-6 0 0 0,6 4 0 0,6-4 0 0,-6 2 0 16,0 2-2-16,0 0-2 0,-6 4 5 0,12-1 0 16,-6 1 0-16,0 2 0 0,0 1-4 0,0-3 2 0,6 3 2 0,-6 0 0 15,0-1 0-15,7 2-1 0,-7-2 1 0,7 1 0 0,-7 0-1 0,0 1 0 16,0-2-3 0,0 2 4-16,0-1-1 0,6 0 0 0,-6 0 0 0,0-4 1 0,0 0-1 0,0 1 0 0,0 2-3 15,0-3 0-15,7 1 0 16,-7-1-3-16,0 1-1 0,-7-4-7 0,7 3-5 0,7 0-4 0,-7 1-7 0,0-1-8 15,-7-3-11-15,7 2-10 0,-6 2-11 16,6 0-6-16,-7-5-10 0,0 1-14 0,1 3-16 0,0-3 10 0,-1-1 11 0</inkml:trace>
  <inkml:trace contextRef="#ctx0" brushRef="#br0" timeOffset="-199774.56">8516 10217 420 0,'-7'0'57'16,"7"4"-3"-16,0-4-2 0,0 0 0 0,0 0-4 0,0-4-8 16,0 4 0-16,0 0-2 0,-6 4-4 15,12-4-1-15,-6 0 0 0,0 0-2 0,7 0-4 0,-7 0-2 0,7 3-2 16,-1 1 1-16,0-4-4 0,1 4-1 0,6-4-3 16,0 0 2-16,-7 0-3 0,8 0 1 0,-8 3-2 15,8-3 0-15,-2-3-2 0,1 3 2 0,7 0-4 0,-8 3 0 16,8-3 1-16,-6 0-4 0,5 4-3 0,1-4 2 0,-1 0 1 15,-6 4-3-15,7-4 0 0,-7 3 2 0,7-3-4 16,-8 0 0-16,8 0 0 0,-7 5 0 0,0-5-1 16,-6 0 0-16,5 0-1 0,-6 0-2 0,8 0-1 0,-8 0 0 15,1 0-4-15,-1 0-2 0,-6 2-3 0,7-4-6 16,-7 2-5-16,0 0-4 0,0 2 0 0,0-2-7 0,0 0-6 16,0 0-5-16,0 4-7 0,0-4-11 0,0 0-5 15,-7 0-11-15,7 0-8 0,-6 0-12 0,-1-4 4 16</inkml:trace>
  <inkml:trace contextRef="#ctx0" brushRef="#br0" timeOffset="-199258.5">8659 10397 418 0,'0'0'56'0,"0"-4"1"0,0 4 2 0,0-4-5 16,0 1-2-16,0 3-5 0,0 0-3 0,6-4 0 0,-6 0-4 16,8 4-4-16,-2 0-3 0,0 0-1 0,0-4 0 15,2 4-3-15,4 0-2 0,-5-2 1 0,-1 2-2 0,8 0-4 16,-8 0 0-16,7 0-2 0,-6 0-3 0,5 0-2 15,2 2-4-15,-8 2 2 0,7-4-2 0,-7 4 0 0,8 0-2 16,-8 3-1-16,0-3-1 0,1 2 0 0,0 2-1 16,-1-4-1-16,-6 3 1 0,7 1-1 0,-7-1 0 0,0 0-1 15,0 5 0-15,0-6 0 16,0 2-1-16,0-2 0 0,0 3-1 0,0 1 3 0,0-2-5 0,0 3 2 0,0-3 2 16,0 2-4-16,0-3 2 0,0 5 2 0,0-5-5 15,0 3 2-15,0-2 3 0,0 3 0 0,0-1-4 0,0-1-2 16,0-3 0-16,0 6 3 0,-7-1 2 0,7-1 0 15,0 2 0-15,0-1-1 0,0-4-2 16,0 4 2-16,0-4-4 0,0 4 0 0,0-3 0 0,0-5 0 0,0 0 1 16,0 2 0-16,0-1-1 0,0-1 2 0,0-3-2 15,0 0 0-15,0 0-1 0,0 0-7 16,0 0-4-16,0 3-3 0,0-3-6 0,0 0-8 0,0-3-11 0,-6 0-9 16,6-1-12-16,-7 4-16 0,0 0-15 15,1-8-21-15,0 5-6 0,0-1 11 0,-2 0 13 0</inkml:trace>
  <inkml:trace contextRef="#ctx0" brushRef="#br0" timeOffset="-195728.34">4522 11924 403 0,'0'0'20'0,"0"0"2"0,-7 0 0 0,7 0-1 0,0 0 3 15,-6 0-8-15,6 0 3 0,0 0-4 0,-7 0 0 16,7 4-1-16,0-4-1 0,0 0-1 0,0 0-3 0,0 0 3 16,0 0-4-16,0 0 3 15,0 0-4-15,0 0 2 0,0 0-5 0,0 0 4 0,0 0-6 0,0 0 4 0,0 0-4 16,0 0 4-16,0 0-2 0,0 0 2 0,0 0-5 16,0 0 0-16,0 0 1 0,0 0-1 0,0 4 3 15,0-4-1-15,0 0 1 0,0 0 0 0,0 0-1 0,0 0 1 16,0 3-3-16,0-3 4 0,0 0-1 0,0 0 0 0,0-3 3 15,0 6-5-15,0-6 4 0,0 3-4 0,0 0 4 16,0 0-2-16,0 0 2 0,0 0 0 16,0 0 0-16,0 0-3 0,0 0-2 0,0 0 0 0,0 0 3 0,0 0 0 15,0 0 0-15,0 0 1 0,0 0-1 0,0 0 0 0,0 0 0 16,0 0-2-16,0 0 4 0,0 0-2 0,0 0 0 0,0 0-2 16,0 0 4-1,0 0 0-15,0 0-4 0,0 0 4 0,0 0 0 0,0-4 0 0,0 4 0 0,0 0-5 0,0 0 2 16,0 0 1-16,0 0 0 0,0 0 0 0,0 0 0 15,0 0 0-15,0 0 2 0,0 0-2 0,0 4 0 16,0-4 0-16,0 0 2 0,0 0 0 0,0 3 0 0,0-3 0 16,7 0 0-1,-7 0 0-15,0 0 0 0,6 4-1 0,-6 0 1 0,7-8 0 0,-1 8-1 0,-6-4 0 0,6 4 3 16,2-4 3 0,-2 0-3-16,0 3-2 0,7-3 2 0,-6 0 0 0,-1 0 0 15,7-3-2-15,1-1 0 0,-8 4 1 0,6 0 2 0,2 0-1 0,-8 0 0 0,7-4-1 16,1 0-1-16,-2 4-5 0,2-3 0 0,-2 3 4 0,2 0-5 15,-8-4 5-15,7 4-5 16,-7 0-1-16,8-4 5 0,-8 4-4 0,0 0 4 16,-6-3-5-16,0 3 5 0,8 0-5 0,-8-3 4 15,0 6-2-15,0-3 0 0,0 0-3 0,0 0 5 0,0 0 0 0,0-3-5 0,0 3 4 0,0 0-1 16,0 0-3-16,0 0-3 0,0 0-1 0,0 0 0 0,0 0-3 16,0 0-8-16,0-5-1 0,0 10-6 0,0-5-2 15,0 0-5 1,0 3-6-16,0-3-4 0,0 0-11 0,-8 3-6 15,8-3-5-15,-6 4-11 0,6 0-12 0,-6-1-8 16,6-3 8-16</inkml:trace>
  <inkml:trace contextRef="#ctx0" brushRef="#br0" timeOffset="-195274.57">4528 12064 436 0,'0'0'42'0,"0"0"2"0,0-4-3 0,-6 4 0 15,6 0 1-15,0 0-9 0,0 0-2 0,0 0-3 16,0 0 1-16,0 0-3 0,0 0-1 0,0 0-4 0,0 0-1 15,0 0 0-15,0 0 2 0,0 0-1 0,0 4-1 16,0-4-3-16,0 0 2 0,0 0-4 0,6 0 0 0,-6 0-3 16,0 4-1-16,6-4 0 0,2 0 4 0,-2 0-5 15,0 0 3-15,0 0-2 0,1 0 0 0,0 3 0 0,-1-6-3 16,1 3-1-16,6 0 2 0,-6 3 2 0,-1-3-1 16,6 0-5-16,2 0 3 0,-8 0-5 0,7 0 4 0,-6 0-3 15,6 0-2-15,0 0 4 0,-6 0-5 0,5-3 4 16,2 3-5-16,-8 0 2 0,7 0-1 15,-7 0-1-15,8 0 5 0,-8 0-3 0,0 0-2 0,8 0 3 0,-8 0 0 16,1 0-4-16,-1 0 4 0,-6 0-5 0,7 0 5 16,-1 3-5-16,-6-3 4 0,7 0-5 0,-7 0 2 0,0 4 1 15,0-4-5-15,0 0-5 0,0 3-1 0,6-3-6 0,-6 0-1 16,-6 0-7-16,12 0-9 0,-12 4-8 0,6-4-13 16,0 0-19-16,-7 0-25 0,7 0-18 0,-6-4 6 0,-1 4 12 15,1 0 12-15</inkml:trace>
  <inkml:trace contextRef="#ctx0" brushRef="#br0" timeOffset="-180379.05">5160 11862 439 0,'0'-4'55'0,"0"1"-5"0,0 3 1 0,0 0-5 15,0 0 1-15,0 0-8 0,0 0 0 0,0 0-7 0,0 0 2 0,0-4-4 16,0 8-1-16,0-8 1 0,0 4-1 0,0 0-3 0,0 0-1 16,0 0-1-16,0-4 1 0,0 4-5 0,0 0 3 15,0 8-3-15,0-8-3 0,0 0 3 0,0 7-1 16,0-11-1-16,0 8-1 0,0 0-3 0,0-1-4 0,6 4 1 15,-6-3 1-15,0 0-5 16,0-1 1-16,7 8-3 0,-7-6 1 0,0 1 0 0,0 9-1 0,0-7 0 0,0-5 1 16,0 9 0-1,0-5-3-15,0 3 0 0,0-2 0 0,0-1-2 0,7 7 2 16,-7-6-1-16,0 3-2 0,0-4 2 0,0 4-1 0,0 0 1 16,0 4-1-16,0-3 0 0,0-2 0 0,0 1 0 0,0-3 0 0,0 2 0 0,0 5 0 15,0-4 0-15,0-1 0 0,0 2-1 0,0-5 0 0,0 4 0 16,0 1 0-16,0-6 0 0,0 1 0 0,0 5 0 15,0-8 0-15,0 3 1 16,0 0-1-16,0 0 0 0,0-3 0 0,0 4 0 0,0-5 0 0,0 5-1 0,0-4-2 16,0-2 4-16,0-2 0 0,0 5-7 0,0-5 1 0,0 0-3 15,6 0-9-15,-6 0-4 0,0 0-4 0,0 0-12 16,7-5-7-16,-7 10-9 0,0-5-6 0,6 0-8 0,-6 0-15 31,0-5-9-31,0 3-23 0,0-2 6 0,0-4 9 0,0 5 9 0</inkml:trace>
  <inkml:trace contextRef="#ctx0" brushRef="#br0" timeOffset="-179417.46">5571 11924 403 0,'0'0'32'15,"0"0"0"-15,0-3 2 0,0 3-5 0,0 3 1 16,0-6-1-16,0 3-4 0,0 0 1 0,0 0-1 0,0 0 1 16,0-3-5-16,0 3-1 0,0 0-1 0,-7-5 2 0,7 5-4 15,-6 0 1-15,-1-4-1 0,1 4 1 0,6-3-1 16,-7 3-1-16,0-3 0 0,1 3-3 0,-7-5-1 0,13 5 1 16,-7 0-1-16,1 0 3 0,-7 0-1 0,7 0-2 0,-1 0 2 15,0 0 0-15,1 5-6 0,0-5 3 0,-2 0-1 16,2 3 1-16,0-3 1 0,0 0-4 0,-1 3 3 0,0-3-5 15,1 4 3-15,-1 1-1 0,1-2 0 0,0 0 0 16,-2 1 0-16,8-4-1 0,-6 7 0 0,6-7 2 0,-6 4-4 16,6 0-2-16,-6-4 0 0,6 4-1 0,0-4 3 15,0 3 1-15,0-3-2 0,0 4-3 0,0-4 1 16,0 7 4-16,0-7-4 0,0 3 4 0,0 1-4 0,0 0 4 16,0 3-4-16,0-7 2 0,0 8 2 0,0-4-2 0,0 2-1 15,0 2 1-15,0-5-1 0,0 5 0 0,0-1 0 16,0-3-1-16,0 3 1 0,0 0-1 0,0 0 0 0,0-2 0 15,0 2 0-15,0-7 1 0,0 8-1 0,0-1 0 16,6 0-1-16,-6-4 0 0,0 5 0 0,0-4 0 0,0 3 0 16,0-4 0-16,6 4 2 0,-6-3 0 0,0 0-3 0,0 0 0 15,0-4 0-15,0 3-2 0,0 5 3 0,0-8-1 16,0 4 0-16,0-4 0 0,0 0 0 0,0 0 0 0,0 0-2 16,0 0 2-16,0 2 0 0,0-2 0 0,0 0 0 15,0 0 0-15,0-2 0 16,6 2 0-16,-6 0 3 0,0 0-3 0,0 0 2 0,0 0 0 0,8 0-2 0,-8-4 2 15,6 4-3-15,0 0 1 0,-6-4 0 0,7 0 2 16,-1 1-3-16,1-1 1 0,-7 0 1 0,13 0 1 16,-13 2 0-16,6-3-3 0,0 5 0 0,2-3-2 15,4 3 3-15,-12 0-1 0,14 0 1 0,-8 0-1 16,1 0 1-16,-1-4 0 0,0 4 1 0,1 0-2 0,0 0 1 0,-1 0 0 0,0 0 0 16,1 0 0-1,0 0 1-15,-1 0-1 0,1 4 0 0,-1-1 1 0,-6 2 1 0,7-3-2 0,-1 2 0 0,-6 0 0 16,0 3 1-16,0 1 2 0,0-4-4 0,0 3 4 0,0 0-2 15,0 0 2-15,0 1-5 0,0 2 5 16,0 1-5-16,0 1 6 0,0-5-5 0,0 4 4 0,0-4-3 16,0 0-1-16,0 1 3 0,0-4 1 0,0 3-5 0,0 1 1 15,-6-6 4-15,6 3-4 0,-7-2-1 0,1 1 3 0,6 0-2 16,-7-1 4-16,7-3-2 0,-6 4 2 0,-1 0-4 16,0-4 2-16,7 0 2 0,-6 0-2 0,0 0-3 15,-1 3 5 1,7-3 0-16,-7 0-5 0,1 0 0 0,0 0 5 0,-1 0-5 0,1 0 4 0,6 0-4 0,-7 0 4 0,0 0-4 15,1 0 0-15,6-3 0 0,-6 3 0 0,6 0 4 32,-8 0-2-32,8 0-6 0,0 0-7 0,0 0-3 0,0 0-7 15,0 0-7-15,0-4-6 0,0 8-12 0,0-4-13 16,0 0-7-16,0 0-16 0,0 0-15 0,-6 0-21 0,6 0 10 16,0 0 11-16,0 0 13 0</inkml:trace>
  <inkml:trace contextRef="#ctx0" brushRef="#br0" timeOffset="-176632.09">5114 12463 427 0,'0'-3'40'0,"0"3"-2"0,0 0-2 0,0 0-1 0,0 0 2 0,0 3-3 0,0-3-3 16,0 4-1-16,-6-4 1 0,6 3-1 0,0-3-6 15,6 0 1-15,-6 0-3 0,0 0 1 0,-6 0-2 16,6 0-2-16,0 5 3 0,0-10-3 0,6 5 0 0,-6 0-1 15,7 0 4-15,0-3-3 0,-1-1-1 0,8 8-2 0,-8-8 0 16,6 4 1-16,8-3-1 0,-1-2-1 0,-5 5-1 16,6 0-1-16,5-3-1 0,-5 3-1 0,6 0-1 0,-6-4-3 15,5 0 0-15,1 1 1 0,7-5-3 0,-7 5 0 16,7-1-1-16,-7 0 0 0,6 1 0 16,-5-1 0-16,5-3-1 0,1 3-1 0,-1 4 1 0,-6-3-1 15,7 3 0-15,-7-4 0 0,0 0-1 0,0 1 1 0,1 3-1 16,-1 0 2-16,-7 0-3 0,1 0 1 0,-1-5 0 15,-6 5-1-15,0-2 0 0,7 2 0 0,-14 0 0 0,8 0 1 16,-8 0-1-16,0 0 0 0,0 0 0 0,-6-4 0 16,0 8 0-16,0-8 1 0,0 8-1 0,0-8 0 0,0 4 1 0,0 0-2 15,0 4 1-15,0-4-1 16,0 0-6-16,0 0 0 0,0 0-1 0,-6 0-5 0,0 0-10 0,0 0-2 16,6 0-5-16,-8 2-12 0,2-2-5 0,-7 5-8 0,7-2-5 15,-1 1-10-15,0 0-10 0,1-1-12 0,-7 1-14 16,6 0 9-16,1-4 10 15</inkml:trace>
  <inkml:trace contextRef="#ctx0" brushRef="#br0" timeOffset="-176076.67">5596 12709 413 0,'0'-4'55'16,"-6"-1"1"-16,6-1 1 0,-6 2-4 0,6 4 0 15,0 0-8-15,0-7-2 0,0-1-5 16,0 4-4-16,0 1-3 0,0-1-2 0,0 4 0 0,6-3-7 0,0-1 3 0,2 4-3 16,4-3-1-16,-5-5 0 0,6 8 0 0,0-7-2 0,0 0-4 31,0 2-3-31,0 5 4 0,0 0-7 0,-7 0 4 0,7-2-5 0,1 2 3 0,-2 7-5 0,-4-7 3 0,4 7-2 31,-6 4-2-31,1-4 0 0,0 4 0 0,-7 0 1 0,6 0 0 0,-6 4-1 0,0-5-2 0,-6 5 0 0,6 1-1 16,-7 1 0-1,-6-5 0-15,7 5 0 0,0-2 0 0,-8-4 1 0,8 4-1 0,-8-4 1 0,1 0 0 16,7 0-2 0,-7-1 5-16,0 2-1 0,7-4 2 0,-1-1 0 15,-6-5-1-15,13 2-2 0,-7-4-3 0,7 4 0 16,0 0 0-16,-6-4 1 0,6 0 2 0,0 0-1 0,0 0 0 15,6 0 1-15,-6 0-1 0,0 0-1 0,0 0 0 16,-6 0 2-16,12 0-3 0,-6 0 0 0,7 0-3 0,-7 0 4 0,6-4-1 16,1 0 0-16,0 4 0 0,5 0 2 0,-5-6 0 15,6 6-5-15,0 0 0 0,0-4 2 0,-6 1 1 16,13 3 0-16,-14 0 0 0,13 0-1 0,-6-5 1 0,-6 2-2 16,5 3 1-16,2-4-1 0,-1 4-1 0,-6 0 3 15,5-4 0-15,-5 4-1 0,6 0 0 0,-6-4 0 0,-1 4 0 16,0-3 0-16,1 3 0 0,0 0-3 0,-1 0 4 15,0-4-5-15,-6 4-3 0,0-3-4 0,0-1-6 0,7 4-9 16,-7 0-12-16,0-3-8 0,-7-1-15 0,7 0-13 16,-6 4-17-16,6-7-17 0,-6 3-20 0,-1-3 16 15,7 4 14-15,-7-9 10 0</inkml:trace>
  <inkml:trace contextRef="#ctx0" brushRef="#br0" timeOffset="-174302.55">6255 12335 401 0,'0'0'15'0,"0"0"-2"0,0 0 0 0,-7 0 0 16,7 0 0-16,0 0-6 0,0 0 1 0,-6 0-2 15,6 0 5-15,-7 0-5 0,7 0 5 0,0 0-3 0,-6 0 1 16,6 0 0-16,0 0 0 0,-7-4-2 0,1 4 4 15,6 4-2-15,0-4-3 0,0 0 1 0,-6 0 2 0,6 0 0 16,0 0-1-16,0 0 0 0,0 0 1 0,0 0 2 16,0 0-5-16,0 0 4 15,0 0-4-15,0 0 0 0,0 0 3 0,0 0 0 0,0 0 0 16,0 4 0-16,0-4 1 0,0 3-3 0,0-6 1 0,0 3 3 0,0 3 0 0,0-3 0 16,0 0-1-16,0 0 0 0,0 0 2 0,0 4-5 15,0-8 5-15,0 4-1 16,0 0-1-16,0 4 0 0,0-8 0 0,0 8-1 0,0-4-3 0,0-4 2 15,0 4-4-15,0 4 0 0,0-4 2 0,0 0 0 0,0 0 0 0,0 0 2 16,0 0 0 0,0-4 0-16,0 4 0 0,0 4 0 0,0-4-1 0,0 0 0 0,0 0-3 0,0 0 0 15,0 0 0-15,0 0 0 0,0 0 0 0,0 0 0 0,0 0 0 16,0 2 0-16,0-2 0 0,0-2 2 0,0 2 0 0,0 0 0 16,0 0-1-1,0 0 1-15,0 0 0 0,0 0-4 0,0 0 4 0,0 2 0 0,0-2 1 0,0 0 3 0,6 0-1 16,0 6 0-16,1-6-4 0,-1 0 0 0,1 0 3 15,6 0-1 1,-1-6 0-16,2 4 0 0,-1-2-1 0,-6 1 0 0,6 3 0 0,-1-4-1 0,2 0 1 0,-2 4-1 16,2-4 0-1,-1 0-1-15,0 4 0 0,0 0 1 0,-1-3-3 0,2 3-1 0,-1 0-1 0,-7-3 3 16,7 3 1-16,0-5 0 0,-6 3-3 0,0 2-2 0,-1 0 2 16,7 0 2-1,-13 0 0-15,0 0-3 0,0 0-2 0,7 0 1 0,-7 0 2 16,0 0 2-16,0 0-2 0,0 0-3 0,-7 0 3 15,7 0 2-15,0 0-1 0,0 0-1 0,0 0-3 0,0 0-1 16,0 0 0-16,0 0-3 0,0 0-5 0,0 0-7 16,0 0 0-16,0-5-8 0,0 5-6 0,0 0-11 0,0 0-6 15,0 0-9-15,0 0-7 0,0-4-17 0,0 4-13 16,-7 0-11-16,1-3 9 0,6 6 11 0</inkml:trace>
  <inkml:trace contextRef="#ctx0" brushRef="#br0" timeOffset="-173818.53">6346 12143 402 0,'-6'-2'45'0,"6"2"-2"0,0 0 3 0,0 0-3 0,0 0 0 16,0 0-9-16,-7-4-3 0,7 4-2 0,0 0-2 15,0 0-4-15,0 0-1 0,0 0 3 0,0 0-3 0,-7 0-2 16,7 0-1-16,0 4-1 0,0-4 0 0,0 2-1 16,-6 3-2-16,6-2-4 0,0 1-2 0,0 3 3 15,0-3-6-15,0 0 0 0,0 3 0 0,0 1-1 0,0-4 0 16,0-2 4-16,0 5-3 0,0-2-3 0,0-2 4 15,0 1-5-15,0 4 5 0,6-5-7 0,-6-3 5 0,7 4-5 16,0-1 2-16,-1-3-2 0,0 5 4 0,1-3-3 16,0-2-2-16,-1 0 5 0,1 0-1 0,-1 0-5 0,-6 0 0 15,7 0 5-15,-1-2-4 0,-6 2 1 0,7-5-2 16,-7 2 5-16,0-1-5 0,0 1 5 0,0-5-5 0,0 4 0 16,0-4 5-16,-7 6-5 0,7-3 4 0,-6-1-4 0,6 1 5 15,-7-2-5-15,1 4 4 0,6-1 1 0,-7 0-1 16,1 2-5-16,6 2 4 0,-7 0-3 0,7 0-1 0,0-5-1 15,0 5-6-15,0 0-4 0,0 0-4 0,-7 0-6 16,7 0-8-16,-6 0-2 0,6 0-11 0,-6 0-1 16,6 5-8-16,-7-5-8 0,7 0-11 0,0 2-14 0,-7 2-3 15</inkml:trace>
  <inkml:trace contextRef="#ctx0" brushRef="#br0" timeOffset="-173329.13">6450 12481 447 0,'-6'0'51'0,"6"0"1"16,0 0-2-16,0 0-5 0,0 0-3 0,0 0-8 16,0 0 0-16,0 0-4 0,-7 0-3 0,7 0-3 15,-6 0-2-15,12 0-2 0,-12 0-4 0,6 4 2 0,-6-4 0 16,6 0-1-16,0 0-1 0,-8 4-1 0,8-1-6 0,0-3 3 16,-6 8-3-16,6-8 1 0,0 4-3 0,0 3 0 15,0-4 1-15,0 1-3 0,-6 3-1 0,6-7 0 16,6 4-1-16,-12 3 0 0,12-7 1 0,-6 4-2 0,6 3 0 15,-6-4 2-15,8-3-3 16,-8 0 0-16,6 4 0 0,-6 1 0 0,6-5 0 0,-6-5-2 0,7 1 2 0,-1 4 0 16,-6 0 0-16,7-3 1 0,-7-1-1 0,6 1-1 15,-6-1 2-15,7-3-2 16,-7 3 0-16,0 4 0 0,0-4 0 0,0-3 0 0,0-1 0 0,0-2 2 0,-7 6-4 0,1-3 2 16,6-1 2-16,-7 6-2 0,7-6 0 0,-6 4 0 15,-7 4 0 1,7-3 0-16,6 3 1 0,-8 0-1 0,2-5 0 0,0 5 0 0,-1 5-2 0,7-2 2 15,-6-3 0-15,-1 4 0 0,1-4 0 0,6 3-2 0,-7 2-6 16,7 1-1-16,0 2-8 0,0-1-4 0,0-3-10 0,0 0-12 16,0 3-6-1,0 0-9-15,0 0-13 0,7-7-16 0,-7 4-15 16,6-4 7-16,1 0 8 0</inkml:trace>
  <inkml:trace contextRef="#ctx0" brushRef="#br0" timeOffset="-171755.69">6678 12185 412 0,'0'0'29'0,"0"0"-1"0,0 0-1 0,0 0-2 16,0 0-3-16,-6 0-6 0,6 0-1 0,0-5 0 0,0 5-1 16,0 0 2-16,0 0 0 0,0 0-3 0,0 0 0 0,0 0 0 15,0 0-1-15,0 0 0 0,0 0-3 0,0 0 2 16,0 0 2-16,0 0-1 0,-6 0-1 0,12 0-2 0,-6 0-1 16,0 0-2-16,0 0 2 0,0 0-1 0,0 0 2 15,0 0-3-15,0 0 1 0,0 0 5 0,0 0-5 0,0 0 4 16,6 0-2-16,-6 0 0 0,7 0 0 0,-1 0 0 15,1 0 2-15,0 0-1 0,-1-3 0 0,6 3-5 16,-4 0 5-16,4 0-1 0,2 0-6 0,-1-4 5 0,-1 1-3 0,2-1-3 16,-2 4 4-16,2-4-2 0,5 2-1 15,-12-3 0-15,6 1-3 0,-1 1 2 0,-4 3 2 0,4 0 0 0,-5 0-5 16,0-5 2-16,-1 5 0 0,1 0 0 0,-7 0 2 16,0 0 0-16,6 0-5 0,-6 0 5 0,0 0-5 0,0 0 5 15,0 0-1-15,-6 0-4 0,6 0 4 0,-7 0 0 16,7 0-5-16,-6 5 5 0,-1-5-5 0,0 0 3 15,-5 0 3-15,4 3-5 0,-4-3 4 0,6 0-5 0,-8 4 5 16,8 1-4-16,-7-5 4 0,7 0-4 0,-2 2 4 0,-4 2-4 16,6-4 2-16,-2-4 3 0,2 8-6 0,0-4 6 15,-1 0-5-15,7 0 3 0,-6 0-1 0,-1 0-2 16,7 0 5-16,0 0-3 0,-7 0-2 0,7 0 2 0,0 0 0 16,-6 0 3-16,6 0-3 0,0 0-3 0,0 0 5 0,6 0-2 15,-12 0 0-15,6 0 2 0,0 0-6 0,0 4 3 16,0-4-5-16,0 0 6 0</inkml:trace>
  <inkml:trace contextRef="#ctx0" brushRef="#br0" timeOffset="-171691.66">6737 12143 935 0,'0'0'-21'15,"0"-2"-10"-15,0 2-11 0,6-4-15 0,-6 4-17 16,0-4-30-16,0 0 7 0,0-7 6 0</inkml:trace>
  <inkml:trace contextRef="#ctx0" brushRef="#br0" timeOffset="-126447.96">7134 12012 432 0,'-6'0'65'0,"6"0"-3"0,-6 0 1 0,6 0-4 0,0 0 0 16,0 0-10-16,0 0-3 0,0 0-4 16,6 0 2-16,-6 0-6 0,0-4-3 0,0 4-1 0,6 0-5 0,-6-3 2 0,7 3-7 15,-7 3 2-15,6-3-5 0,-6 0-1 0,7 0-2 16,-7 4-2-16,0-4-2 0,0 4-2 0,0-1-1 0,0 1-2 16,0 0-3-16,7-4 3 0,-7 0-2 0,0 0 0 15,0 0-1-15,0 0-1 0,0 0 0 0,6-4-1 16,-12 4 0-16,12 0 0 0,-6-4 0 0,-6 4-1 0,12 0 0 15,-12 0-1-15,6 0 0 0,0 0-1 0,0 4 1 0,0-8 0 16,0 4-1 0,0 0 1-16,0 4-1 0,0-8-1 0,0 4 1 0,0 0-1 0,0 0 0 15,0 0 0-15,0 0 1 0,0 0-10 0,0 4 11 16,0-4-1-16,0 0-2 0,0 4 0 0,0-1 3 0,0 1-1 0,0 1 0 16,0-3 1-16,0 5-1 0,0 1 0 0,0 0 0 15,0-1-2-15,0 4 2 0,0 0 0 0,0 0 0 16,0-1 0-16,0 2 0 0,0 3 0 0,0-5 0 0,0 1 2 0,0 0-5 15,0 5 2-15,0-7 3 16,0 7 0-16,0-5-3 0,0 3 0 0,0-6 2 0,0 7-3 0,0-5 1 16,-7 1 2-16,7 0 0 0,0 0-2 0,0-4 1 0,0 1 1 15,0-1 0-15,-7 1-1 16,14-1-3-16,-7-1 1 0,0 2 2 0,0-4-4 0,-7 0 2 0,7 0 0 0,0-4-1 16,0 3 0-16,0-3 0 0,-6 0 0 0,6 0-1 0,0 0 0 15,0-3-1-15,0 6 1 0,0-6-6 0,0 3-3 0,0 3-7 16,0-3-12-16,0 0-3 0,0-3-11 0,0 3-8 15,0-4-16 1,0 0-7-16,0 0-15 0,0 2-15 0,0-6-14 0,0 1 14 16,6 3 9-16</inkml:trace>
  <inkml:trace contextRef="#ctx0" brushRef="#br0" timeOffset="-125793.54">7369 12056 418 0,'0'0'54'0,"0"0"-4"0,0 0 2 0,0 0 0 15,0 0-2-15,0 0-9 0,0 0 1 0,0 0-4 0,0 0-2 0,0 0-3 0,0 0 1 0,0 0-1 32,0 0 0-32,0-3-1 0,0 3-2 0,0-5-4 15,0 5 0-15,0 0-2 0,0 0-3 0,0 0 2 0,0 0-6 16,0-3 1-16,0 3-2 0,0 3-1 0,0-3 0 0,0 0-4 16,0 0 0-16,0 0-1 0,0 0-2 0,0 0-1 15,0 0 0-15,0 0-3 0,0 0 2 0,0 0-1 0,7 0-1 16,-1 0-1-16,-6 0 1 0,6 0-3 0,2 0 2 0,-2 0 1 15,6 0-2-15,-5 0 0 0,6 0 0 0,-6-3 0 16,-1-1 0-16,8 2 2 0,-2 2-3 0,2-5-1 16,-2 5 0-16,1-4 1 0,1 4 0 0,5 0 0 15,-6-3 0-15,0 3-1 0,0 0 0 0,0 0 1 0,0 0-1 16,0 0 1-16,1 0-1 0,-8 3 0 0,0-3 0 0,1 0 0 16,-1 0 0-16,-6 9 0 0,7-7 1 0,-7 2-1 15,0-1 1-15,0 2-1 0,0 2 0 0,0-3 1 0,0 3-1 16,0 0 1-16,0 0-1 0,0-3 0 0,-7 4 0 15,7-1 1-15,-6 3-3 0,6-2 3 0,-7 3-1 0,1-3 0 16,0-1 1-16,-2 5 0 0,8-2 0 0,-6 5-1 16,0-4 0-16,6 3 0 0,-7 1 0 15,7-1 0-15,-7-3 1 0,7 3 2 0,-6-2-1 0,6 3-2 0,0-1 0 16,0-2 0-16,0-2 0 0,-6 2 2 0,6-3-2 16,6 3 0-16,-6-1 2 0,0-3 0 0,-6 3-3 15,6-4-1-15,0-3 2 0,6 3 0 0,-6 0 0 0,0-3 1 16,0-1-1-16,0 1 0 0,0-4-1 0,0 4 1 0,0-4 0 15,0 3 1-15,0-3 0 0,0 0-2 16,0 0 0-16,0 5 0 0,0-5 0 0,0 0-1 16,0 0-3-16,0 0 3 0,0 0-3 0,0 0 3 0,0-5-8 0,0 2-6 0,0-1-7 15,0-3-9-15,-6 3-9 0,6 1-11 0,0-5-12 16,-7 5-14-16,7-5-14 0,-6 5-19 0,-1-2-13 16,0-1 16-16,1 2 10 0,6 4 12 0</inkml:trace>
  <inkml:trace contextRef="#ctx0" brushRef="#br0" timeOffset="-125151.33">7056 12540 406 0,'0'0'50'15,"0"3"-2"-15,0-3 2 0,0 4-1 0,0-1-4 16,0 6-10-16,0-14-2 0,0 5 4 0,0 5-5 16,0-2-4-16,0 0-2 0,0-3-1 0,0 4 2 15,0-8-2-15,0 8-3 0,0-8-1 0,0 4-1 16,0 4 1-16,0-4-3 0,0 0 3 0,0 4-4 0,0-4 0 16,0 0 1-16,0 0-2 0,0 0-1 0,7 0-2 15,-1 0-1-15,1-4-1 0,-1 8-1 0,1-1-1 0,6-3-5 0,0 0 0 16,0 0 3-16,6 0-4 0,-5 0 4 15,6-3-2-15,-2 6-1 0,2-3 2 0,-1 0-2 16,1-3 0-16,6-1-1 0,-6 4 0 0,6-4 0 0,0 4 0 16,0-3 0-16,6 3 0 0,-5-3-1 0,5-2 0 15,1 5 0-15,6-4 0 0,-6 8 0 0,6-4-1 0,-7 0 1 0,7 0 1 0,1-4-2 16,-8 4 0-16,7 0 0 0,-6-7 2 0,-1 7-3 16,1 0 0-16,-1-7 3 0,-6 7-3 0,1-3 2 0,-7-5-2 15,-2 8-1-15,2 0 1 0,-7-4 0 0,-6 12 0 16,6-12 0-16,-13 4 0 15,6 0 1-15,-6 0 0 0,0 0-1 0,0 4 2 16,0-4-2-16,0 4-1 0,0-8 0 0,0 4-1 0,-6 0 1 0,6 0-6 0,-6-4 3 0,6 4-6 16,-7 0-6-16,0 0-3 0,1 0-6 0,-1 0-8 15,1 0-7-15,-1 4-13 0,0-4-13 0,1 0-13 0,6 4-15 16,-12-4-23-16,4 3 5 16,2 1 13-16,-7-4 13 0</inkml:trace>
  <inkml:trace contextRef="#ctx0" brushRef="#br0" timeOffset="-124543.15">7643 12664 434 0,'0'-3'53'0,"0"-1"-2"15,0 4 4-15,0-3-2 0,0-1-4 0,0 0-4 0,-6 8-4 0,6-4 0 0,-8 0-2 0,2-4-3 0,6 8-2 31,-6 0-1-31,-8-8 0 0,8 11-3 0,0-3-2 0,-1 3-1 16,1-4-4-16,-8 1-2 0,8 4 1 0,0-1-4 16,-1-3 2-16,-6 2-2 0,7 6-2 0,-1-9-2 0,0 8-2 15,1-7-2-15,-1 4-2 0,1 2-1 0,0 1 0 0,-8-3-1 16,14 3-1-16,-6 3 2 0,0-2-3 0,-1-1 0 16,0 0-1-16,1 3 2 0,6-3-1 0,-7 0-3 15,7 0 1-15,0 0-1 0,0 4 0 0,0-5-2 0,0 2 2 16,0-5-2-16,0 7 2 0,0-2 0 0,0-1 0 15,7-4-1-15,-7 4 0 0,6-4 1 0,1-3-1 0,6 3 0 16,-7 1-2-16,8-5 2 0,-2 1 1 0,1-4-1 16,1 0 0-16,-2 0 0 0,8-4-2 0,-7 4 2 0,-6-3 2 15,6 3-2-15,-1-4-3 0,2-4 4 0,-8 5-1 16,8-1 2-16,-8 1-2 0,0-4 0 0,1 3 2 0,-7 0-3 16,6 0 1-16,-6-7 0 0,0 5 0 0,0 1 2 0,0-2-3 15,0 0-2-15,0-4 3 0,0 3 0 0,-6 0 2 16,-1 2 0-16,1-2 0 0,0 5-1 0,-2-1-1 0,2 0-1 15,0 4 2-15,-8-7 0 0,2 10 0 0,5-6-1 16,1 3-1-16,-8 0 2 0,8 0 0 0,-7 3-3 16,6 1 1-16,-5-4-4 0,-2 0 4 0,8 8-6 0,-7-5-7 15,7 2-3-15,-8 2-8 0,8 3-11 0,-7-6-9 16,0 4-11-16,0-1-17 0,6 3-19 0,0-1-22 16,1-3-14-16,-6 5 14 0,4-3 17 0,2-1 9 0</inkml:trace>
  <inkml:trace contextRef="#ctx0" brushRef="#br0" timeOffset="-123487.56">8334 12385 403 0,'0'-2'49'15,"-14"-2"0"-15,14 4 0 0,-6 0-1 0,0 0 0 0,-2 0-10 0,2 0-1 0,0-4-1 0,0 0 0 16,6 4-1-16,-7 0-4 16,0 0-2-16,7 0 1 0,0-3-2 0,0 3-2 15,0 0-3-15,0-4-2 0,-6 4-4 0,6 4 1 0,6-4-1 0,-6 3-2 16,0-6 1-16,0-1-1 0,0 4-1 0,0 0-1 16,0 0-5-16,-6 0 5 0,6 0-3 0,0 0-1 15,0 0 0-15,0-4 0 0,0 12-1 0,6-5 0 0,-6 1 1 0,0-4-2 16,7 0 0-16,-7 4 2 0,7-4-1 15,-1 4 0-15,0-4-5 0,0 2 1 0,8-4-2 16,-1 2 4-16,0-4 0 0,0 4-3 0,0 0-3 0,6-8 4 0,-5 8-4 16,-1-3 4-16,6-1-3 0,0-4 0 15,-5 8 2-15,5-2-5 0,-6 2 5 0,7-6-5 16,-13 4 0-16,12 2 2 0,-12 0 2 0,5 0-3 0,1 0-3 16,-6 0-2-16,-7 0-1 0,7 0-7 0,-1 0-5 0,-6 0-8 0,0 0-7 0,0 0-4 0,0 0-9 15,-6 0-7-15,6 0-11 0,-7 0-9 0,0 0-10 16,-6 0-8-16,7 2-16 0,0-2 7 0,-8 0 10 0</inkml:trace>
  <inkml:trace contextRef="#ctx0" brushRef="#br0" timeOffset="-123157.14">8373 12518 439 0,'0'7'56'0,"0"-7"-3"0,0 4-2 0,0 0-4 0,-7-4-3 0,14 3-6 0,-14-3 2 15,14 0-2-15,-7 4-2 16,0-1-4-16,6-6 1 0,-6 6-3 0,6-3-2 0,-6-3-2 0,7 3-2 0,0 3 0 16,-1-3-2-16,1 0-2 0,-1-3-6 0,1 6 3 15,-1-3-5-15,1 4-2 0,5-11 4 16,-4 7-7-16,4 0 3 0,-5 0-4 0,6 3 1 0,0-3 1 0,0 0-1 15,0-3-2-15,0 3 1 0,0 0-5 0,0 3 4 0,0-3-5 32,0-3-1-32,1 3 4 0,-8 0-2 0,6-4-5 15,-5 1-5-15,0 3-2 0,-1-4-8 0,1 4-1 0,-7 0-8 16,6 0-11-16,-6-4-8 0,0 8-9 0,0-8-15 16,0 4-15-16,-6 0-19 0,-1 0-9 0,7 0 14 0,-13 0 12 15</inkml:trace>
  <inkml:trace contextRef="#ctx0" brushRef="#br0" timeOffset="-121370.08">8894 12129 402 0,'0'0'27'16,"0"0"0"-16,0 0 3 0,0 0-3 0,0 0 2 0,0 0-4 16,0 0-3-16,0 0-1 0,0 0 3 0,0 0 0 15,0 0-2-15,0 0-1 0,0 0-2 0,0 0-1 0,0 0-1 16,0-3 4-16,0 3-3 0,0 0 0 0,0 0-1 15,0 0 1-15,0 0-1 0,0 0-1 0,0 0-5 16,0-4 2-16,0 4-1 0,0 4 0 0,0-4-1 0,0 0-1 0,0 0 0 16,0 0 5-16,0 0-3 0,0 0 0 0,0 3 0 15,0-3 0-15,0 0-2 0,0 0 5 0,0 0-5 16,0 4 3-16,0 0 0 0,0 0-1 0,0 3 1 0,0-4 2 16,0 6-5-16,0-3-1 0,0 1 3 0,0 5 0 15,0-6 0-15,0 1-1 0,0 5 0 0,0-1 2 0,0-4-1 16,0 8-5-16,0-4 0 0,0-1 4 0,0 2-3 15,0 3-1-15,0-5-3 0,0 6 2 0,0-2-1 16,0-3 2-16,0 1-5 0,0-2 2 0,0 1-1 16,0 4 0-16,0-8 0 0,0 4-1 0,0 0 0 0,0 0 0 15,0-3-1-15,0-2 1 0,0 2-1 0,0-5 2 16,0 2-5-16,0-2 3 0,0 1-5 0,0-1 0 0,0-3-3 16,0 0-1-16,0 5-7 0,0-5-1 0,0 0-5 0,0 0-6 15,0 0-5-15,0 0-6 0,0 0-5 0,0-5-5 0,0 5-6 16,0 0-8-16,0-7-11 0,0 4-12 15,0-2-13-15,0-2-7 0,0 0 9 0</inkml:trace>
  <inkml:trace contextRef="#ctx0" brushRef="#br0" timeOffset="-120546.55">9298 12185 423 0,'0'0'38'0,"0"-5"1"0,0 5 0 16,0-3-3-16,0 3-2 0,0 0-11 0,0-4 1 15,0 4-3-15,-7 0 0 0,7-3-2 16,0-1-3-16,-6 4 4 0,6 0-1 0,-6-4-1 0,-2 4-3 16,2-2 0-16,0 2 0 0,-1-5-1 15,1 5 5-15,-1-4-2 0,1 4-1 0,-7 0 3 0,7 0-1 0,-2 0-2 16,-4-3 1-16,-2 6 0 0,8-3-3 0,-7 0 4 0,7 0-5 0,-1 0 2 16,-6 4-1-16,7-4-1 0,-2 5-1 15,2-3-1-15,0 2 0 0,-1 0 1 0,1-1-1 0,6 4 0 0,0-2-5 16,-7 1 4-16,7-6-5 0,0 7 4 0,0-2-5 15,0 2 5-15,0-3-3 0,0 3 0 0,0-3 0 16,0 4-1-16,0-2 2 16,0-2-3-16,0 7 0 0,0-7-1 0,7 2 0 0,-7-1 0 15,0 2-1-15,6-3 0 0,-6 3 0 0,0-3 0 16,0 3-3-16,0-4 2 0,0 1 0 0,7 1 0 16,-7 2 2-16,-7-4-2 0,14 0 0 0,-14-3 0 0,7 4-1 0,0 0 1 15,0 0-1-15,0-4 1 0,0 4-1 0,0-1-2 0,0-3 2 16,0 4 0-16,0-4 1 0,0 2-1 0,0-2 0 0,0 0 0 0,0 6 0 15,0-6 0-15,0 0 0 16,0 0 0-16,0-6 0 0,0 6-2 0,0 6 2 16,0-6 0-16,0 0 0 0,0 0 0 0,0 0 0 0,0 0 1 15,0 0-1-15,0 0 0 0,7 0 1 0,-7 0-1 0,6 0 0 0,-6 0 0 0,6 0 0 16,2 0 1-16,-2 0 0 16,0 0-3-16,1 0 2 0,6 0 0 15,-7 0 1-15,1 0-1 0,-1 0 3 0,1 0-2 0,0 0 0 16,-1 0 1-16,8 0-2 0,-8 0 1 0,0 2-1 0,1-2 0 0,-1 0 1 0,1 4 0 0,-1 0 0 15,1 0 2-15,-1-1-2 0,-6 5 2 0,6-2-2 0,2-1 0 16,-8-2 0 0,6 5 0-16,-6-5 2 0,0 1 0 0,0 3-3 15,6 0 0-15,-6-3 0 0,0 0 1 0,0 4 2 16,0-2-1-16,-6 2 0 0,6-5 0 0,0 5 0 16,-6-1-1-16,6-2 1 0,-8 1-1 0,2 2 0 0,0-1 0 15,-1-3 0-15,-6 0-1 0,13-2 1 0,-13 3-3 16,7 2 1-16,0-4 2 0,-2 1 0 0,-4 0-1 15,5-4-2-15,0 0 1 0,1 7 2 0,-1-3-1 0,1-4 0 16,0 3-3-16,-1-3-1 0,0 0 0 0,1 7-1 16,0-7-3-16,-2 0 0 0,-4 4-3 0,5-4-6 15,1-4 0-15,6 8-8 0,-13-4-7 0,13 0-8 0,-7 0-9 0,1-4-13 16,0 4-8-16,-2 0-12 0,8 0-16 0,0 0-13 16,-6 0 8-16,6 0 9 0</inkml:trace>
  <inkml:trace contextRef="#ctx0" brushRef="#br0" timeOffset="-120009.27">8815 12661 444 0,'0'0'51'0,"-6"-4"0"16,6 4-2-16,0 0-5 15,0 0-3-15,0 0-6 0,0 0 0 0,6-3-4 0,-12 6-2 0,6-6 1 0,0 3-3 16,0-4 3-16,0 4 0 0,0-4-3 0,0 4-1 15,0 0 1-15,0 0-1 0,0-4-6 0,6 4-1 16,-6 4 3-16,0-8-3 0,8 8-4 0,-8-4 2 16,6 0-1-16,0 4-4 0,0 0 4 0,1-4-6 15,6 0-1-15,-6 3 2 0,6 1-3 0,-6-4 4 0,5 3-6 0,2-3 3 16,5 4 0-16,-6-4-5 0,0 0 2 0,7 3 0 0,-1-3-1 16,1-3-1-16,-1 6 0 0,0-3-3 15,1-3 4-15,0 6-2 0,-1-6-3 0,7 3 4 16,-6 0 0-16,-1 0-5 0,1 0 5 0,6 0-3 15,-13-4-2-15,13 4 4 0,-6 4-3 0,0-4 1 0,-8 0 0 16,8 0 1-16,-7 0 0 0,0 0 0 0,0 0-5 16,-7 3 5-16,1-3 0 0,0 4-3 0,-1-4-2 0,-6 0 4 0,0 0-5 0,0 0 4 15,0 4-5-15,0-4 1 0,-6 0 0 0,6 0-2 16,-7 4-2-16,0-8 0 0,1 8-5 16,0-1-1-16,6-3-7 0,-7 4-5 0,0-4-5 0,1 4-5 0,0-1-11 15,-1-3-7-15,0 3-11 0,1-3-10 0,-1 0-11 0,1 0-21 16,0 0-1-16,-1 5 9 0,0-5 13 0</inkml:trace>
  <inkml:trace contextRef="#ctx0" brushRef="#br0" timeOffset="-119308.6">9044 12939 407 0,'-7'-3'64'0,"7"-1"0"0,0 4 1 15,-7-4-5-15,7 1 0 0,0-5-8 0,0 4-5 0,0 0-4 0,7 0 0 0,-7-2-3 16,7-2-5-16,-1 5-3 0,-6-5-3 16,14 1-3-16,-8 3-2 0,0-3 0 15,7 4-2-15,0-1-5 0,-6 0-3 0,5 4 4 0,-4-4-2 0,4 4-7 0,-5 0 4 16,6 0-6-16,-7 0 4 0,1 4-3 0,6 0-1 15,-6-4-3-15,-7 4 4 16,6-1-5-16,0 1 4 0,-6 3-3 0,8 0-3 0,-8 4 4 16,0-3 0-16,0-2-5 0,-8 6 4 0,8-1 0 0,-6-3-5 0,0 2 4 0,-1 1 0 15,-6 0-5 1,6-3 5-16,1 3-5 0,-7-1 5 0,6-2-1 0,-5 3-4 16,4-3 5-16,-4-2-5 0,5-2 4 0,1 3 0 0,-7-2-4 0,13-2 4 0,-13 1 0 0,13-4-2 15,-6 2 0 1,-2-2-2-16,2 0 0 0,6 0 1 0,0 0 0 15,0 0 2-15,0 0 2 0,-6 0-2 0,6 0-3 0,0 0 3 0,0 0 2 0,0 5-2 0,6-5-2 16,-6 0 2-16,-6 0 2 0,6 0-1 0,0 0-2 0,0 0-2 16,0 0 3-16,0 0-1 0,0 0 0 0,6 0 0 31,-6 0 0-31,6 0 1 0,-6 0 2 0,8 0-3 0,-2 3 0 16,0-3 0-16,1 4 0 0,-1-4 0 0,7 0-2 15,-6 0 5-15,5 0-3 0,-4 0 0 0,-2 0 0 16,7 0 0-16,-6 0 0 0,5 0-2 0,1 0 2 0,1 0 3 15,-8 0-3-15,0 0-2 0,8 0 2 0,-1 0 0 0,-7 0 0 16,1 0-3-16,-1-4 3 0,1 4-7 16,-1 0-1-16,0 0-6 0,-6 0-2 0,8 0-7 0,-8 0-9 0,0 0-7 15,0 0-14-15,0 0-17 0,0 0-15 0,-8 0-23 16,2-3-21-16,0 3 16 0,6-5 12 0,-13 3 10 0</inkml:trace>
  <inkml:trace contextRef="#ctx0" brushRef="#br0" timeOffset="-117320.77">9512 12412 421 0,'0'-4'31'0,"-6"0"-2"15,6 4 2-15,-6-3-5 0,6-5 4 0,0 8-8 0,0-3 0 16,0 3-3-16,0-5 4 0,-6 5-2 0,6 0 0 15,0-2 0-15,0-2-3 0,0 4 1 0,-7 0 1 16,7-4 0-16,0 4-3 0,0 0 0 0,0-4 0 0,0 4 2 0,0 0-4 16,0 0 3-16,0 0-2 0,-7-3 2 15,14 3-1-15,-14 0-2 0,7 0-1 0,0 0-1 16,0 0-1-16,0 0-2 0,-6 0-2 0,6 0 4 0,0 0 2 0,0 0-1 16,0 0 0-16,0 3-2 0,6-3-3 0,-6 4 2 15,0 0 0-15,0 0-2 0,7-2 5 0,-7 3 0 16,7 2 0-16,-7-3-3 0,0-1 0 0,6 5-1 0,-6-5 0 15,0 4-1-15,6-3 2 0,0 3-3 0,2 1-2 0,-8-5 0 16,6 1-1-16,0 3 2 0,1-2 1 0,-1 2 0 0,1 3-1 16,6-2-1-16,-13-1 0 15,13-3-1-15,-6 4-2 0,-1 2-2 0,0-3 0 0,1 1 0 0,0-1-1 0,6 0 0 16,-7-3 1-16,0-1 4 0,1 6-1 0,0-6-4 16,-1 4 0-16,0-3 4 15,2-1-4-15,-8 1 4 0,6 0-1 0,-6 3-4 0,6-7 1 0,1 5 0 0,-7-3-2 16,0 2 1-16,6-4-1 0,-6 0 1 0,0 0-7 0,0 3 0 15,0-3-3-15,0 4 0 0,0 0-5 16,-6-4-2-16,12 0-9 0,-6 0-1 16,0 0-5-16,0 0-4 0,0 0-7 0,-6 0-4 0,6-4-4 0,0 0-4 0,-7 4-3 15,7-3-6-15,-6-1-4 0,6 2-9 0,0-3-10 16,-6 2 2-16</inkml:trace>
  <inkml:trace contextRef="#ctx0" brushRef="#br0" timeOffset="-116908.83">9702 12397 425 0,'0'0'47'0,"0"0"-5"0,0 0 1 0,0 0-4 0,0-4-2 0,0 4-4 15,0 0-2-15,0 0 1 0,0 0-6 0,-7 0-1 0,7 0 2 16,-6 0-2-16,-1 4-1 0,1-4-3 0,6 0-1 16,-6 7 3-16,-8-3-3 0,8-4-3 0,-1 7 3 0,0-3-5 15,1 3-1-15,0-3 0 0,-1 4-1 0,-6-5 4 16,6 4-3-16,1-3-4 16,0-1 2-16,-1 5-1 0,0-4-1 0,1 4 1 0,0-2-2 0,-1-2 2 0,0 3-1 15,1-3-3-15,-1 4-3 0,1-1 0 0,0 3 4 16,6-2-1-16,-8-1-1 0,2 4 0 0,6-4-1 0,-6 1-1 31,0 3-4-31,6-4 4 0,-7 1-5 0,7-5 0 0,-7 4 5 0,7 0-5 0,0-3 4 0,0 0-1 0,0 4-4 16,0-4-1-16,0-2-3 15,0 3-1-15,-6-3-4 0,6 3-7 0,6-5-2 16,-12 3-6-16,6-3-8 0,0 0-6 0,0 0-12 0,0 0-6 0,0 0-11 0,0 0-12 16,0-3-13-16,6 3-16 15,-6-5 14-15</inkml:trace>
  <inkml:trace contextRef="#ctx0" brushRef="#br0" timeOffset="-116216.2">9761 12264 413 0,'0'0'31'0,"0"0"-5"16,-7 0 2-16,7 0 0 0,0-2-3 0,-7 2-5 0,1 0 2 15,6 0-1-15,0 0 2 0,-6 0-5 0,6 0 3 16,-8 0-3-16,8 0 4 0,0-4-3 0,0 8 1 16,0-4-1-16,0 0-4 0,-6 0 0 0,6 0-1 0,0 0 1 15,0 0-1-15,0 0 2 0,0 0-5 0,0 0 3 0,0 0 0 16,0 0-1-16,0 0 0 0,0 0 2 0,0 2-5 16,0-2 2-16,6 0 2 0,-6 0-2 0,0 5-1 15,8-5 0-15,-2 0 2 0,-6 0-4 0,13 0 0 0,-6 3 0 16,-1-6-3-16,1 3 0 0,5 0 4 0,2 0-1 15,-8 0-1-15,7 0 0 0,0 0-1 0,0 0-1 0,0 0 0 16,0-5-1-16,1 5-1 0,-2-2-2 0,1 2-3 0,0 0 0 16,0 0 5-16,1-4 0 0,-8 4-1 15,0 0 0-15,8-4 0 0,-8 8-3 0,0-4-2 0,1 0 5 16,-7 0-1-16,6 0 0 0,-6 0 0 0,0 0 0 0,0 0-1 16,0 0-2-16,0 0-2 0,0 0 0 0,0 0 1 15,0 0 0-15,0 0 0 0,0 0 0 0,0 0 0 16,0 0 0-16,0 0 2 0,-6 0 0 0,6 0-4 0,0 0 0 15,-7 0-4-15,7 0-5 0,-6 0-2 0,6 0-7 16,0 0-5-16,-6 4-10 0,6-4-8 0,0 2-8 0,0-4-8 16,0 2-14-16,0 2-19 0,0-2-13 0,0 0 12 0</inkml:trace>
  <inkml:trace contextRef="#ctx0" brushRef="#br0" timeOffset="-115583.79">10262 12185 438 0,'0'0'49'0,"0"-5"-4"0,0 5-2 0,0 5-4 0,0-5 2 0,0 0-11 16,-6 0 4-16,6 0-1 0,0 0-3 15,-6 0-1-15,-2 0 2 0,8 4-2 0,-6-2-2 0,0 3-2 0,-1-3 3 16,1 3-3-16,6 2-1 16,-7-3-1-16,0 3 2 0,7-3-1 0,-6 4-3 0,0-2-1 0,0-2-1 0,6 3-3 15,-8 1-1-15,2-2 2 0,0 2 1 16,6 0-4-16,-14-1-1 0,14 0 0 0,-6 0-5 15,-1 2 1-15,1-2-1 0,0-1-1 0,6 6-1 0,-8-5 2 0,8-1-5 0,0 2 3 16,0 4-5-16,-6-5 2 0,6 3 2 16,0-2-5-16,0 3 2 0,6-3 0 0,-6 2 0 0,0 1 2 15,-6 0-5-15,6 0 2 0,0 1 2 0,0-2-4 0,0 2 2 16,6-1 0-16,-6 0-1 0,8-1 0 0,-8-2 2 16,6 3-4-16,-6-1 2 0,6-1 1 0,1-3 1 0,6 2-2 15,-6-1 0-15,-1-3-3 0,8 0 4 0,-8-1-4 16,0 2 0-16,7-3 4 15,0-2-1-15,0 0-4 0,-7-2 4 0,8 2-2 0,-8 0 1 0,8-5-2 0,-2 2 0 16,-5-5 0-16,-1 4 1 0,8-3 0 0,-8 0-2 0,0-1 1 16,0 4 2-16,-6-6 2 0,8 3 0 0,-8-1-3 15,6 1 1-15,-6 0 2 0,0 0 0 0,-6-1 0 16,6 4 0-16,-8-7 0 0,8 7-3 0,-6-3-1 16,0 0 2-16,0 4 0 0,-1-2 0 0,0 2 0 15,-6-1 3-15,7 0-3 0,0 4 0 16,-8 0 0-16,8 0-1 0,-8 0-1 0,8 0-1 0,-7 0-3 0,7-3-5 0,-8 6-5 0,8 1-6 15,-6 0-2-15,4-1-3 0,2 2-9 0,-7-2-6 16,6 4-12-16,-6 0-6 0,7 1-11 0,0-1-14 0,-8-3-12 16,8 0-10-16,0 2 12 0,-2 2 8 0</inkml:trace>
  <inkml:trace contextRef="#ctx0" brushRef="#br0" timeOffset="-115061.23">9812 12664 437 0,'-6'0'56'0,"6"0"-1"16,0 0-4-16,0 0 2 0,0 0-6 0,0 0-8 15,0 0 0-15,0 0-1 0,0 0 0 0,6 0-4 0,-6 0-4 16,7 0 0-16,-7 0-2 0,7 0-3 0,-1 0-2 16,1 0 3-16,-1 0-6 0,7 0 3 0,-6 0-4 0,5 0-2 31,2 0-1-31,-1 0-1 0,0 0 0 0,0 0 0 15,0 0-1-15,6 0-5 0,-5 0 1 0,5 0-3 16,1 0 4-16,6 0-5 0,-7 0 3 0,1 0-4 0,6 0 3 16,-6 0-3-16,5 0-2 0,-5 0 2 0,6 0 1 15,-6 0-1-15,5 0-5 0,-5 0 5 0,6 0-1 0,-6 0-2 16,5 0-3-16,2 0 5 0,-7 0-5 0,-1 0 5 16,0 4-6-16,1-4 5 0,-1 0-1 0,-5 0-4 15,-2 0 4-15,2 3-4 0,-1-3 5 0,-7 0-5 0,1 0 4 0,-1 0-4 16,-6 0 2-16,7 0 2 0,-7 0-5 0,0 0 4 15,-7 4-5-15,7-8 3 0,-6 4-4 0,-1 0-2 0,1 0-6 16,-1 0-5-16,1 0-3 0,0 0-7 0,-8 0-7 16,14 4-20-16,-13-4 3 0,6 0-10 0,1 0-10 15,0 0-12-15,-1 0-15 0,1 0-12 0,6 0 9 0,-7 0 11 16</inkml:trace>
  <inkml:trace contextRef="#ctx0" brushRef="#br0" timeOffset="-114506.52">10060 12811 425 0,'-7'-4'62'0,"7"1"-2"16,0 3 4-16,0-4-4 0,0 4 0 0,7 0-11 16,-14-4-3-16,7 4-3 0,0 0-1 0,0 0-3 0,0 4-4 15,0-4-2-15,0 0 0 0,0 0-4 0,0-4 0 0,0 8-3 16,0-4-3-16,0 4-3 0,0-1-2 0,0 1 0 0,0 0-4 16,0-1-1-16,0 5-1 0,0-1-2 0,0 4-1 15,0-4-1-15,0 1-1 0,0 2-1 0,0-3-1 16,0 5 0-16,0-1 0 0,0-1-1 0,0-2-1 15,0 3 0-15,0 0-1 0,0 1-2 0,0-6 2 0,0 5 0 16,0-3 0-16,0 3 2 0,-6-4-3 0,6 4 0 0,0-4-1 16,-6 0 0-16,6 0 0 15,0-3 0-15,-6 4-1 0,-2-5-3 0,8 5 3 0,0-4-6 0,0-2-3 16,-6 3-9-16,6-2-9 0,0-3-7 0,0 4-3 0,0-4-12 16,0 0-12-16,0 0-7 0,0 0-7 0,0 0-9 0,0-4-15 15,6 1-14-15,-6-2 12 0,8 3 13 0</inkml:trace>
  <inkml:trace contextRef="#ctx0" brushRef="#br0" timeOffset="-114002.29">10203 12851 452 0,'0'-4'60'0,"0"4"1"16,0 0-5-16,0-3-1 0,0 3-5 0,0 0-7 0,0 0 0 16,0 0-3-1,-6-4-5-15,12 4-3 0,-6 0-3 0,0 0-2 0,0 0-1 0,0 4-2 0,0-8 1 0,0 4-1 16,0 0-2-16,7 0 1 0,-7 0-2 16,7-4-2-16,-1 4-6 15,7 0 3-15,-7 0-6 0,8 0 4 0,-2 0-5 0,2 0 3 16,-1 0-3-16,0 0 0 0,0 0-1 0,-1 0-1 0,2 0-1 15,-1 0 0-15,0 0-1 0,-6 0 0 0,5 4-1 0,-12-4 0 0,7 4-1 0,0-4 0 16,-1 3 0-16,-6-3-1 0,6 4 0 0,-6 0 0 0,0 0 0 16,0-1 0-16,0 1 0 0,0-1 0 0,0 1-3 15,0 3 0-15,0-3 0 0,-6 8 3 0,6-9 0 0,-6 3 0 16,-1-2-1-16,7 4 1 0,-7 0 1 0,1-1-2 16,0 0 0-16,-1 0 0 0,7 1 0 15,0-1 0-15,-7 0-1 0,7 5 0 0,0-5 0 0,-6 3 1 0,6-2-1 31,0 3 0-31,0-1 1 0,0 2-2 0,-7-1 1 16,7-5 0-16,0 6 0 0,0-1 1 0,-6-3-1 0,12 3 0 16,-12-4 0-16,12 0 0 0,-6 4 0 0,0-3 0 15,0-1 0-15,7 1-2 0,-7-6 2 0,0 6-1 0,0-4-1 16,6 3 1-16,-6-7 1 0,0 4-7 0,0-4-1 16,0 4-8-16,7-4-3 0,-14 0-13 0,14 0-6 0,-7 0-12 15,-7-4-8-15,7 4-12 0,0 0-11 0,0 0-15 16,0-4-18-16,-6 0 1 0,6 1 12 0,0-1 9 0</inkml:trace>
  <inkml:trace contextRef="#ctx0" brushRef="#br0" timeOffset="-113447.5">10594 12533 401 0,'0'0'56'0,"-6"0"-3"0,6 0 1 16,0 0 1-16,-6 0-4 0,-1 0-5 0,7 0-3 0,0 0-5 0,0 0-2 0,-7 0 0 15,7 0-2-15,0 0-4 0,0 0-1 16,0 0 2-16,0 0-1 0,0 0-4 0,7 0-2 0,-7 0 0 16,7 0 0-16,-1 0-2 0,-6 0-2 0,6 0-6 15,7 0 1-15,-6 0-3 0,6 0 3 0,-7 0-5 0,8 0 1 16,-1 0-1-16,-7 0-1 0,7 0-1 0,0 0-1 16,1 0 0-16,-8 0-1 0,7 3-1 0,0-3-1 0,-7 0 0 15,7 0-1-15,-6 0 0 0,0 0 0 0,-1 0-1 0,0 0-3 16,1 0 3-16,0 0-1 0,-7 0 1 0,0 0-2 15,6 0-3-15,-6 0-5 0,0 0-5 0,0 0-3 0,0 0-9 16,-6 0-7-16,6 0-6 0,-7 0-11 0,7 0-7 0,-7 4-15 16,1-1-7-16,0-3-12 0,-1 4-16 15,-6-1-5-15,6 6 10 16,-5-6 11-16</inkml:trace>
  <inkml:trace contextRef="#ctx0" brushRef="#br0" timeOffset="-113144.83">10568 12782 421 0,'7'0'61'0,"0"0"-4"0,-7 0 0 0,6 0-5 15,0 2-4-15,1-2-8 0,-1 0 3 0,1 0-5 0,0 0-3 16,-1 0-4-16,0 0-2 15,8 0 0-15,-8 0-3 0,7 0-1 0,-6 0-3 0,6 0-2 0,-1 0-2 16,2 0-1-16,-8 0-3 0,8 0-1 0,-2 0 1 0,1 0-4 16,1 0-1-16,-2 0 1 0,-5 0-4 0,6 0 0 0,-7 0-2 15,8 0-1-15,-8 0-8 0,1 0-3 16,-1 0-7-16,0 0-7 0,-6 0-9 0,0 0-18 0,0 0-15 16,0 0-20-16,0 0-31 0,-6 0 0 0,0 0 11 0,-1 0 11 15</inkml:trace>
  <inkml:trace contextRef="#ctx0" brushRef="#br0" timeOffset="-68474.94">10888 12291 403 0,'-7'0'27'0,"7"0"5"15,-7 0-2-15,7 0-2 16,-6 0 2-16,0 0-4 0,0 0-2 0,6 0 4 0,0 0-2 16,-8 0 3-16,8 0-1 0,0 0-2 0,0 0 2 0,0 0-1 0,-6 0-3 0,6 0 0 0,0 0 2 15,0 0-1-15,0 0-1 0,0 0-2 0,0 0-2 16,0 0 2-16,-6 0-1 15,12 0-1-15,-12 0-2 0,6 0-4 0,0 0 2 0,0 0 0 0,0 0 1 0,0 0-2 16,0 0 0 0,0 0-6-16,0 0 5 0,0 0-4 0,0 0 0 0,0 0-1 0,0 0 0 0,0 0 0 0,0 0-1 15,0 0 1-15,0 0 2 0,0 0-1 16,0 0-4-16,0 0 3 0,0 0-5 16,6 0-1-16,-6 0 0 0,6 0-1 0,2 0 5 15,-8 3-5-15,6-3 0 0,0 0 4 0,7 0-5 0,-6 0 2 16,-1 0 2-16,1 0-1 0,6 0-1 0,-6 0-4 0,5 0 4 0,-6 0 0 0,2 0-5 15,4 4 5-15,-5-4-5 0,6-4 5 0,-6 4-3 0,5 0-2 32,-5 0 5-32,0 0-1 0,-1 0 0 0,0 0-5 0,1 0 5 15,0 0 0-15,-7 0-4 0,0 0 0 0,6 0 5 0,-6 0-6 16,0 0 5-16,0 0-4 0,0 0 5 0,0 0-3 0,0 0 2 0,0 0-5 0,0 0-1 0,0 0 0 16,0 0 1-16,0 0-1 15,0 0-4-15,0 0-7 16,0 0-6-16,0-3-4 0,0 3-9 0,0-4-8 0,0 0-8 15,0 4-11-15,-6-3-13 0,6 3-12 0,0-8-16 16,0 8-17-16,0-3 14 0,0 3 11 0</inkml:trace>
  <inkml:trace contextRef="#ctx0" brushRef="#br0" timeOffset="-66126.21">11077 12543 411 0,'0'-3'15'0,"0"3"-1"16,0 0-1-16,0 0 2 0,0 0 0 0,0 0-5 0,0 0-5 0,0 0 3 0,0 0 0 15,0-4-5-15,0 4 4 0,0 4 0 16,0-4-6-16,0 0-1 0,0 0 3 0,0 0 2 0,0 0-1 16,0-4-3-16,0 8-2 0,0-4 5 15,0 0-4-15,0 0 3 0,0 3 0 0,0-3-3 16,0 0-1-16,0 4 3 0,0-8-4 0,0 8 4 0,0-8-3 16,0 8-1-16,0-4 5 0,0 3-1 0,0-6-1 0,0 3-1 0,0 0 0 15,0 0-3 1,0 3-1-16,0-6-2 0,0-1-4 0,6 4-1 0,-6 0-3 0,0-3-7 0,0-1-12 0,6 4-18 0</inkml:trace>
  <inkml:trace contextRef="#ctx0" brushRef="#br0" timeOffset="-65127.04">11038 12559 405 0,'-7'0'25'0,"7"-5"0"0,-7 5 1 0,7 0-5 16,0 0 4-16,-6 0-7 0,6 0-2 0,0 0 2 15,-6 0-3-15,6 0 3 0,-7 5-1 0,7-5 0 16,0 0-1-16,0 0 0 0,-7-5-3 0,7 1-1 0,0 4 2 16,0 0-1-16,0 0 0 0,0-3 0 0,0 3 0 0,-6-4-3 15,6 8 5-15,0-8-3 0,0 8 1 0,0-1-2 16,0-3-3-16,0 0 2 0,0-3 1 0,0-1-2 16,0 1 3-16,0 6-2 0,0-6 2 0,0 3-4 0,0-7 0 0,0 7 3 15,0-8-1-15,0 4 0 16,0 1 3-16,6 3-5 0,-6-4 1 0,0 1 1 0,7-4 2 15,-7 3-1-15,7 0 0 0,-1 0 0 0,0 1-3 0,-6-1 5 0,0 4-1 16,7-8-1-16,0 1 0 16,-1 4-1-16,-6 3-2 0,7-7-1 0,-1 7 0 0,-6-8 0 0,6 8-3 15,8-4 2-15,-8 0-1 0,0 8 0 0,2 0 0 0,-2-4-2 16,-6 0 5-16,6 0-1 0,1 3 0 0,-1 5-1 16,1-4-2-16,0 4 0 0,-7-6 4 0,0 6-2 15,6-1 0-15,-6 1-1 0,0-2 0 0,0 6-1 16,0-5 1-16,0 4 0 0,0 0-1 0,-6 1 2 0,-1 2-1 0,7-3-2 15,-7 3 0-15,1 5 1 0,-1-4 0 16,1-1 0-16,-8 1-1 0,8-1 0 0,-7 1-1 0,6 0 0 0,-5-5-3 16,5 5 2-16,-6-4 1 0,6-4-3 0,-5 8 1 15,-2-3 0-15,8-3 0 0,-7-4 2 0,6-2-2 0,1 1 0 16,-1 0 0-16,1 0 3 0,0-4-4 0,-2 7 1 0,2-7 3 16,6 0-5-16,0 0-1 0,0 0 1 0,-6 4 1 15,6-1 0-15,0-3 0 16,0 3 0-16,0-3 0 0,0-3 0 0,0 3 3 0,0 0 2 15,0 0-1-15,0 0-1 0,0 0 0 0,0 0 0 0,0 0-3 0,0 0-1 0,0 0 2 16,0 0 2-16,0 0 0 16,0 0-1-16,6 0 1 0,-6 0-1 0,6 3 0 0,-6 2 1 15,8-5-1-15,-2 0 0 0,0 0 0 0,1 0-1 0,-1 7 0 16,1-7 0-16,0 0-2 0,5 3-2 0,-5-6 1 16,6 3 2-16,-7 0 3 0,8 0-1 0,-8 0-1 0,7 0-1 15,-7-3 2-15,8 3 0 0,-2-4 0 0,-4 4 0 0,4 0-3 16,-5-5-1-16,-1 5 0 15,1 0 3-15,6 0 1 0,-7 0 1 0,0-3-4 0,2 3 1 0,-8 0 0 0,6 0 0 16,-6 0-1-16,0 0 2 0,6 0-1 0,-6 0 0 0,0 3-1 16,0-6 0-16,0 6 0 0,0-3 0 0,-6 0-1 15,6-3-1-15,0 3-1 0,6 0-1 0,-6 0-4 0,0 0-5 16,0-3 0-16,-6-1-3 16,6 4-3-16,0 4-6 0,0-8-1 0,0 8-11 15,0-8-5-15,0 4-9 0,0-4-6 0,0 4-10 16,0 0-11-16,0-7-14 0,0 7-10 0,-6-11 8 0</inkml:trace>
  <inkml:trace contextRef="#ctx0" brushRef="#br0" timeOffset="-64704.82">11298 12397 423 0,'0'-4'44'0,"0"8"2"0,0 0-3 15,0-4 1-15,0 3-3 0,0-3-2 0,0-3-2 0,0 3-1 0,0 3-3 16,0-3 3-16,0 8-3 0,0-8 0 0,0 3-2 0,0 1-5 0,0 3 1 0,0-3-1 31,0 4-3-31,0-2 3 0,0 2-4 0,0 0-4 0,0-1 1 16,0 1-1-16,0-2-2 0,0-2 0 0,0 7-2 0,0-3-1 16,-6 2 0-16,6-3-1 0,0 5-1 0,0-2-5 0,0 1-1 15,0 0 4-15,-7 0-2 0,7 1-1 16,0 2-4-16,-6-7 4 0,6 5-1 0,0-1-1 15,0-1-1-15,0 2-2 0,0-5-4 0,0 0 0 0,0 0-6 16,0 4-2-16,0-7-8 0,0 3-7 0,0-4-8 16,0-3-5-16,0 0-13 0,0 5-6 0,0-1-6 15,0-8-11-15,0 8-15 0,0-8-11 0,0-1-4 0,6 5 10 16,-6-3 11-16</inkml:trace>
  <inkml:trace contextRef="#ctx0" brushRef="#br0" timeOffset="-64311.82">11500 12360 447 0,'0'0'52'0,"0"-4"-4"16,0 4 0-16,0 0-4 0,0 0-1 0,0 0-4 16,0 4-1-16,0-4-4 0,0 4 2 0,7-4-2 0,-7 4 1 15,0-1-4-15,0 1-1 0,0 4-2 0,0-1-5 0,0 0 4 16,0 4-5-16,0-4-4 0,0 0 0 0,0 4-1 16,0-3 1-16,0 3-5 0,0-3-1 0,0 7-1 15,0-1-1-15,0-3-1 0,0 0-1 0,0 3-3 0,0-3 2 16,0 0-1-16,0 7-3 0,0-7 3 15,0 1-2-15,0-4-1 0,0 1 0 0,0-5-1 0,0 8-5 16,0-6 3-16,0 1-6 0,0 5-8 0,0-4-6 0,0-5-4 16,0 8-12-16,0-4-8 0,0 1-13 0,0-1-12 15,-7-3-8-15,7-1-22 0,0 0-12 0,-6-3 7 0,6-3 11 16</inkml:trace>
  <inkml:trace contextRef="#ctx0" brushRef="#br0" timeOffset="-63805.12">11194 12775 429 0,'0'3'43'0,"0"-6"2"0,0 3-3 0,7 3 0 0,-7-3-5 16,0 0-3-16,0 0-3 0,6 4-2 0,0-4-4 16,-6 0-1-16,7-4 4 0,0 4-3 15,5 4-1-15,-12-11 1 0,14 7-6 0,-1-4 3 0,-7 4-2 0,7-4 0 16,-6 4-2-16,-1-4 2 15,8 4-1-15,-2 0-1 0,-5-8-4 0,6 12-1 0,0-4 0 16,0 0-1-16,0 0 0 0,0-4-2 0,0-3 0 0,0 7-3 0,0-2 2 16,6 2 1-16,-5 0-2 0,5-5 0 0,-6 2-5 15,0 3 4-15,7 0-1 0,-8 0-5 16,8 8 4-16,-7-13-3 0,1 10 2 0,-2-5 0 0,2 0-5 16,-2 6 5-16,2-6-5 0,-1-4 4 0,-7 4-4 15,8 4 4-15,-8-4 0 0,6 0 0 0,-4-4-1 16,-2 4 0-16,0 4-5 0,1-10 1 0,-1 1 1 0,-6 5 2 15,7 0-5-15,-7 0-1 0,0 0-1 0,0 0-2 0,0 5-9 16,0-10-4-16,0 5-5 0,0 0-7 16,0 5-6-16,-7-3-6 0,7-4-8 0,-6 4-10 0,6-4-8 15,-7-3-14-15,1 5-15 0,0 5-4 0,-2-5 16 16</inkml:trace>
  <inkml:trace contextRef="#ctx0" brushRef="#br0" timeOffset="-63393.24">11344 12899 422 0,'0'-3'67'0,"0"3"-1"0,6 0-1 0,-6 3-4 0,-6 1 0 16,12-2-8-16,-6-2 0 0,0 0-5 0,0 0-3 0,7 4-3 0,-7-4-2 15,6 8-10-15,-6-8 1 0,0 4-3 16,7-4-3-16,-7 4-7 0,0-1 2 0,0 5-2 0,0-2-3 16,0-2-1-16,0 4-2 0,0-5-1 0,0 5-1 15,0-5-1-15,0 5-1 0,0-4-3 0,0 3-3 16,0 0 2-16,0 0-1 0,0 1-2 0,0-1-1 0,0 1 1 0,0-2 0 0,0 2-9 15,-7 3 10-15,7-5-1 0,-6 2 5 0,-1 1-6 16,1-3 0-16,-1 2 3 16,1-1-4-16,-1-3-3 0,1 3-4 0,6-3-4 0,-6-1-7 15,6 4-1-15,0-7-8 0,-8 0-9 0,8 0-8 0,0 0-8 0,0-3-10 0,8 3-11 0,-8-4-7 16,0 4-10 0,6-3-10-16,0-8 0 0,1 7 5 0</inkml:trace>
  <inkml:trace contextRef="#ctx0" brushRef="#br0" timeOffset="-62997.15">11454 12905 413 0,'0'0'60'0,"-6"0"-3"15,6 0 2-15,0 4-7 0,0-8 1 0,6 4-8 16,-6 0-2-16,8 0-1 0,-2 0-7 0,0 0-1 0,0 0-2 15,1 0 0-15,6 0-2 0,0-2-2 0,1 4-7 16,-2 2 4-16,2-4-2 0,-2 0-4 0,1 0 0 0,1 0-1 16,-2 0-4-16,2 0 3 0,-2 0-1 0,-5 4-1 15,6-4-1-15,-6 0-2 0,5 0-1 0,-4 0-2 0,4 4-2 16,-6-4-4-16,2 4 0 0,-2-4 4 0,0 7-4 16,-6-7 4-16,0 4-1 0,7 0-5 0,-7 2 4 15,0-2-1-15,0 4-5 0,0-5 5 0,0 5 0 0,0-5-1 16,0 5-2-16,0-1 2 0,0-3-4 0,-7 3 4 0,7 0-1 15,0 1 1-15,-6-1-2 0,0 1 1 16,6-2-1-16,-8 2-1 0,8 3-3 0,0-5 4 0,-6 2 0 0,6 1 0 16,0 1 0-16,0-3-4 0,0 5 0 0,0-5 5 0,0 3 0 15,-6-2-3-15,6-4 3 0,0 3-5 16,0 1 5-16,0-6-1 0,0 2-5 0,0 0 6 0,0 3-1 16,0-7-5-16,0 4 4 0,0-4-5 0,0 0-2 0,0 0-8 15,0 0-8-15,0 0-9 0,-6 0-14 0,6 0-13 16,-8-4-15-16,2 1-11 0,0-1-22 15,6 4-14-15,-7-8 6 0,1 6 15 0,6-6 10 0</inkml:trace>
  <inkml:trace contextRef="#ctx0" brushRef="#br0" timeOffset="-61907.97">11598 12408 421 0,'0'0'39'16,"0"-4"-1"-16,0 1-4 0,0 6-1 0,0-3 3 0,0-7-9 0,0 7-1 0,0 0-1 15,0-4-3-15,0 4 0 16,0 0 1-16,0 4 1 0,0-4-3 0,0 0 1 0,0-4 2 0,0 8 2 0,0-4 0 16,6 7-2-1,-6-7-3-15,0 4-1 0,6 0-1 0,-6-4 2 0,0 3-2 16,0 4-6-16,0 1 2 0,0 3-3 0,8-4 3 0,-8 0-2 0,0 1-1 0,0 4-1 0,-8-2-2 16,16 5 0-1,-8-4 0-15,0-1-1 0,0-2-2 0,0-1 1 0,-8 7 2 16,8 1-5-16,0-4 3 0,-6 4-1 0,6-4-4 0,-6 0 3 0,6 3 0 15,0-7-4-15,-6 9 3 0,6-5-4 0,0-4 4 16,0 0-1-16,0 1-4 16,0-8 4-16,0 11-4 0,0-8 3 0,0 0 1 0,0 6-3 15,0-6-1-15,0-6 1 0,0 6 0 0,0-3-3 0,0 0 0 0,0 0 0 0,0 3 0 0,0-6-1 16,0 3 1 0,0 0-4-16,0 0 0 0,0 0 0 0,0-3 0 15,0-1 3-15,0-4-1 0,0 5 0 0,0-1 1 0,6-3-1 0,-6-5 1 0,0 5 0 0,6-3 1 16,-6 6 0-16,0-7 0 0,0-3 0 15,0 2 0 1,6 1 0-16,-6-3 0 0,0 2 1 0,-6 5 0 0,6-12 1 0,0 12 0 16,0-11 0-16,0 7 0 0,0 3 1 0,0-2 0 15,0-1-1-15,0 3 1 0,0 6 0 0,-6-6 0 0,6 1 0 0,0 2 1 0,-6 2 0 0,6-1 0 0,0 0-2 16,0 4 3 0,0 0-1-16,0-3 0 0,0 3 2 0,0-8-2 0,0 13-2 15,0-10 0-15,0 5 1 0,0 0 0 0,0 5 0 16,0-5 0-16,0 3 1 0,0 0 1 0,0 1 4 0,0 0-5 0,0 4 0 0,0 2 0 15,0-3 5 1,0 1-1-16,0 3-5 0,0-3 0 0,0 2 5 0,0 1-5 16,0 0 4-16,0 0-5 0,6-4 5 0,-6 1-5 0,0 3 4 0,0 4 1 15,6-1-6-15,-6 5 5 0,0-8-5 0,6 3 4 0,-6-3-6 0,0 3 0 32,0 1-3-32,0-1-8 0,0 1-9 0,0-4-13 0,0 1-7 15,0-2-17-15,0-6-13 0,0 3-23 0,0-3-18 16,-6 8 11-16,6-5 11 0</inkml:trace>
  <inkml:trace contextRef="#ctx0" brushRef="#br0" timeOffset="-23622.65">7017 13346 407 0,'0'-3'16'0,"0"-1"2"16,0-1-4-16,0 10-2 0,0-5 1 0,0 0-2 0,0 0-4 0,0 0 5 0,0 0-3 16,0 0 0-16,0 0 0 15,0 4-1-15,0-8 0 0,0 4 2 0,0 0-1 0,0 4-4 0,0-1 4 16,0-3-4-16,0-3 3 0,0 6-4 0,0-3 0 16,0 0 2-16,0 4 0 0,0-4 0 0,0-4 0 15,0 8 0-15,0-8-3 0,0 4 3 0,0 0-1 16,0 0 0-16,0 0-1 0,0-3 0 0,0 3 1 15,0 0 0-15,0 0-2 0,0-4 5 0,0 4-5 0,0 0 3 16,0 0 1-16,0 4-2 0,6-1 2 0,-6 1-5 0,8-1 4 0,-8-3-2 0,6 4-3 16,0-4 3-1,1 0 0-15,-1 3 0 0,-6-3 0 0,7 0 0 0,-1 0 1 16,-6-3-1-16,7 3-2 0,-1 0 4 0,1 0-2 0,0 3-3 0,-1-3 5 0,0 0-3 0,1-3-2 16,0 3 2-1,-1 0 1-15,0-4-3 0,1 1 3 0,-1 3-4 0,8 0 5 0,-8-7-5 0,0 7 5 16,2 0 0-16,-2 0 0 0,0-4-2 0,0-1 0 0,-6 2-1 15,7 3-2-15,0-3 2 0,-1-1 0 0,1 4 0 16,-1 0 3-16,-6-4-3 0,6 0 0 0,2 12 0 0,-2-8-2 16,0 0 2-16,1 0 0 0,0 4-1 0,-1-4 0 0,0-4 1 15,7 4-1 1,-6 0 0-16,0 0 0 0,-1 0 0 0,0-4 0 0,1 8-1 0,6-8 1 0,-7 4-1 0,1-4 1 16,0 8 0-1,-1-4-2-15,1 0 2 0,-1 0 0 0,0 0 0 16,2 4 0-16,4-8 0 0,-6 4 0 0,1 0-1 15,-7 4 1-15,13-4 0 0,-6 0 0 0,-1 0 0 0,1 0 0 0,0 4 0 0,5-1-2 0,-6-3 4 0,2-3-4 32,-2-1 4-32,7 8-2 0,-7-8 0 0,1 4 0 0,6-4-3 15,-7 8 5-15,1-8-4 0,6-4 5 0,-7 5-2 16,1 6 1-16,0-3-5 0,-1 0 4 0,7 0-4 0,-7 0 5 16,1 0 0-16,-7 0 0 0,7 0-5 0,-1 0 5 0,0 0-2 15,2-3 2-15,-2 3-1 0,-6-4-4 0,6 4 5 0,1 4 0 16,6-8 0-16,-7 4-3 0,1 4-2 0,-1-4 4 0,0 0 0 15,8 0 0-15,-8 0 0 0,8 0-1 0,-8 0 1 16,7 0-1-16,-7-4 0 0,1 8-3 16,6-4-1-16,-7 0 5 0,8 0 0 0,-8 7-1 0,1-7 1 15,6 0-1-15,-7 0 0 0,1 4 0 0,-1 0 0 16,0-8 0-16,2 4 0 0,-2 0-2 0,0 4 0 0,1-8 0 0,0 4 3 0,-1-4 0 0,0 4 0 16,1 0-3-16,-1 0 1 0,1 0 0 0,-7 0 1 15,7 0 0-15,-1-4 0 16,0 4 0-16,1 0 0 0,0 0 0 0,-7 4 1 0,6-8-1 0,0 1-2 0,1 3 3 0,0 0-1 31,-1 0 2-31,1 0-1 0,-1 0-1 0,0-4 0 0,-6 8 0 0,8-4 0 16,-2 0 0-16,0 3 0 0,0 9-1 0,1-12 1 0,0 0 0 0,-1 4 3 0,1 2-5 31,-1-1 4-31,1-1-4 0,0-1 4 0,-1 4-4 16,0-3 4-16,0-4-4 0,8 3 4 0,-8 1-4 0,1 0 4 15,-1-8-4-15,8 12 5 0,-8-8-1 0,0 3 0 16,8-3 0-16,-8 0-5 0,0 0 5 0,8 0-4 15,-8-3 5-15,1 3-1 0,-1-4 0 0,0-4 0 0,1 8 0 16,6-3-1-16,-7-1 1 0,2 1-2 0,-2-4-1 0,-6-2 0 16,6 14 1-16,1-10 0 0,-1 5 1 0,1 0 1 0,-7-3-2 15,7 0 1-15,-1 3-1 0,-6-4 0 0,6 4 0 16,0 0-1-16,-6-8 2 0,8 4-1 16,-2 1 0-16,0 3 0 0,1-4 1 0,0 4 0 0,-1-8-1 0,1 13 0 15,-1-10 0-15,0 5 0 0,1 5 0 0,0-10 1 0,5 10-1 16,-5-5 0-16,6 0-1 0,-6 7 1 0,6-4 0 15,-7 1-1-15,7 4 1 0,-7-1-1 0,8-4 1 16,-1 6-1-16,-7-2 1 0,7 0 0 0,0-4 0 0,-6 1 1 16,6 4-2-16,-7-5-2 0,8 4 2 0,-2-2 2 15,-5-3-4-15,-1 6 5 0,8-4-3 0,-8-1 0 0,8 1 3 16,-8 0-3-16,0-4 0 0,0 4 0 0,1-4 0 16,0 2 0-16,-1-2 2 0,1-2-2 0,-1-2 3 15,0 4-1-15,2 0 1 0,-2-4-1 0,0 0 0 0,0-3 0 16,-6 7 0-16,8 0 0 0,4-4 0 0,-12 4 0 0,7-4 0 15,-1 2 1-15,1-3-1 0,0 5-2 16,-1 0-2-16,0 0 1 0,1-3-1 0,0-1 1 0,-1 1-1 0,0-1 1 16,1 8 0-16,6-4 0 0,-6-4 3 0,5 0 0 0,-4 4-1 15,-2 4 3-15,6-4-3 0,-5 4-1 16,6-1-1-16,-6 1 2 0,6-1 0 0,-6-3 0 0,5 7 2 16,-6 1-2-16,8-8-3 0,-8 0 0 0,1 7 1 0,6-7-1 15,-6 0 3-15,5 4 0 0,-5 0 0 0,6 0 1 16,-7-2-4-16,1-4 0 0,6 2 3 0,-6 0 0 15,5 0-2-15,-5 7 4 0,0-7 0 0,5 0 0 16,-4 0-3-16,-2 3-3 0,7-6 5 0,-7 3-2 0,1 0 0 16,-1 0 2-16,1-5 0 0,-1-1 0 0,0 2 0 0,2 0 0 15,-2-3-3-15,-6 3 1 0,6 4 1 0,1-4 0 16,-7 4-2-16,7-7-2 0,-7 4 1 0,6-1 5 0,-6 4-1 16,6 4-3-16,-6-8 1 15,7 4 0-15,-1-3 2 0,1 3-2 0,0-4 2 0,-7 8-1 0,6-4-2 0,0 3 1 16,2-3-1-16,-2-3 0 0,0 3 1 0,1-4 2 15,-1 8-2-15,7-4 0 0,-6 0 0 0,5 0 0 16,-4 3-2-16,4-6 2 0,-5 3-1 0,6 3 3 0,0-3-5 16,-7 0 3-16,8 4 0 0,-2-1 0 0,-5-3 0 0,6 0 0 15,0-3-13-15,0 3 14 0,-6-4 0 0,5 4 0 16,2 0 0-16,-2 4 1 16,2-15-1-16,-1 7 2 0,-7 4-2 0,8-4-1 0,-2 4 1 15,2-7-1-15,-8 11 0 0,7-11 2 0,0 3-1 0,-6 1-3 0,5-1 1 0,2-1 1 16,-8 2 0-1,7 3-2-15,-6-3 2 0,6 3 0 0,-7 0 0 0,7 0 0 16,-6 0 3-16,-1 0-3 0,0-4 0 0,2 8 0 0,4-4 0 16,-5 0 0-16,-1 3 0 0,1-3 0 0,0 0 0 0,-1 3 2 15,6 2-2-15,-4-1 0 0,-2-1-2 0,7-3 4 0,-6 4-2 16,6-1 0-16,-7-6 0 0,0 3-2 0,8 3 2 0,-2-3 0 16,-5 0 0-16,6-3 1 0,-6-1-2 0,-1 4 2 0,7 0-1 15,0 0 0-15,-7-3 2 16,8 3-2-16,-8 0 1 0,7-4-3 0,0 4 2 0,-6 0 0 0,6 4 2 0,-6-4-2 15,5-4 1-15,-5 4-1 0,0 0-1 0,5 0 1 0,-5-5 2 16,-1 10-2-16,8-5-1 0,-8 0 1 0,0-5 0 16,2 2 0-16,4 6 0 0,-6-3 2 0,1 0-3 0,6-3 0 15,-6 3 1-15,-1-3 0 0,8 3 1 0,-8 0-1 16,6 0 0 0,-4 0 0-16,4 0 0 0,-5 0 0 0,-1-4-1 0,8 8 1 15,-8-4 0-15,0 0 0 0,8 0 0 0,-8 6 0 0,0-6 0 0,8 0 0 0,-8 0 1 0,1 5-1 16,5-5 0-1,-4 4 0-15,-2-4 0 0,0 3-3 0,0 1 3 0,8-8 0 0,-8 8 0 16,1-1 0-16,6-3 0 0,-6 4 1 0,5-8-1 16,2 4 0-16,-2 4 0 0,-5-1 0 0,6-6 0 0,0 3 0 0,0-4 0 15,0 4 0-15,-7 0 0 0,8 0-2 16,-1-3 2-16,-1 3 1 0,-5 0 0 0,6-4 0 16,-7 8-1-16,8-1-2 0,-8-3 3 0,7 0 0 0,-6 7 0 0,-1-10-1 0,1 3 2 15,-1 3-1-15,0-3 0 0,2 4-2 16,-2-4 2-16,0 0 0 0,8 4 1 0,-8 0-2 15,0-4 0-15,1 7 1 0,-1-7 0 16,1 8 0-16,6-8 0 0,-7 0 0 0,8 2-1 0,-8-2 1 0,7 0-1 0,-6 8 1 0,6-8-1 16,-1 4 1-16,-4-1-1 0,4-3 0 0,-5 0 0 15,6 4 0-15,-7-8 1 0,1 8 0 0,6-4 0 0,-6 0-1 16,-1 0 0-16,0 0 1 0,8-4-1 0,-8 4 0 16,0 0 1-1,1 0 1-15,0 0-2 0,-1 0 0 0,1 0 3 0,-1 0-5 0,-6-3 5 0,6 3-3 16,2 3 3-16,-2-3-5 15,0-3 4-15,0 3-2 0,1 0 0 0,0 0 2 16,-1-4-4-16,1 4 5 0,-1 4-5 0,1-8 4 0,6 4-4 0,-7-4 4 0,0 8-1 16,2 0-3-16,-2-1 1 0,0-3 3 0,1 0 0 0,-1 0-4 0,1 4 0 15,0-4 2-15,-1 0-1 16,0 0 4-16,1 0 1 0,0-4-1 16,5 1-1-16,-5 3-4 0,0 0 0 0,-1 0 4 0,7-4 0 0,-7 8 1 0,8-4 0 0,-8 0 0 0,8 0 0 15,-8 0-1-15,7-4 0 0,-7 4 0 0,1-4 1 16,6 0 0-1,-1 4-3-15,-4-2 0 0,-2-6 1 0,0 4 1 0,8 4 0 0,-8 0 0 0,1 0 0 0,-1-7 0 16,0 7 0-16,1-4-1 0,0 0 1 16,-1 4-1-1,0 4 0-15,1-4 0 0,0-4 0 0,-1 8 1 0,1-4-1 16,-1 11 0-16,1-7 0 0,-1 4 2 0,1-8-2 0,-1 2 0 16,0 2 2-16,2-4-3 0,4 8 0 15,-12-8 3-15,7 3-3 0,6 1 1 0,-7 0-1 0,1 0-9 16,-1 3 10-16,1-7 1 0,0 3 1 0,-1 1 0 0,0-4-3 15,1 0 1-15,0 3 2 0,-1-3-4 0,0-3-1 16,7 6 3-16,-6-6 2 0,0 6-3 0,-1-3 2 0,0 0 0 16,2 0 0-16,-2 4-3 0,0-8 1 0,0 4 2 15,8 0 0-15,-14 0 0 0,6 0-1 0,1-3-4 16,-1 3 2-16,0-4 3 0,2 4 0 0,-2-3 0 0,0-2-1 16,0 3-1-16,-6 2 2 0,8-4-1 0,-2 8 0 0,0-4 0 15,1 0 0-15,-7 0 1 0,6-4-1 0,1 8 0 16,0-4-2-16,-1 2 2 0,0-2-4 0,0 0 4 0,8-2-5 15,-8 9 4-15,1-7-3 0,0 3 5 0,6 1-1 0,-7-1-4 16,0-3 4-16,2-3-4 0,-2 6 1 0,0-6 2 16,0 6 0-16,2-3 2 0,-2-7 0 0,0 4 0 15,1 3 0-15,-7-5-1 0,6 13-4 0,1-4 4 0,0-8 0 16,-7 8 0-16,6-8 0 0,0 1 0 0,0 3 0 16,2 0 0-16,-8 0-1 0,6 0 0 0,-6-5 0 15,6 3-1-15,-6 2-3 0,0 0-2 0,0 0-3 0,0 2-12 16,0 6-13-16,0-11-17 0,-6 3-17 0,0-5-26 0,-2 3-30 15,-4-2-1-15,6 4 16 0,-14-8 12 0</inkml:trace>
  <inkml:trace contextRef="#ctx0" brushRef="#br0" timeOffset="-20112.09">11422 11997 414 0,'0'-4'23'15,"0"4"-1"-15,0 0-2 0,0 0-3 0,0 0 5 0,0-2-9 16,0 2 0-16,0-4 2 0,0 4 0 0,0 0-1 16,0 0 0-16,0 0-2 0,0 0 2 15,0 0-1-15,0 0-2 0,0 0 0 0,0 4-1 0,0-4-1 0,0 0-1 16,0 0 0-16,0 0-1 0,0 0-1 0,6 0-1 0,-6-4 0 15,7 4-1-15,-7 0-2 0,7 0-3 0,-1 0 0 0,0 0 5 16,2 0 0-16,-2 0-3 0,6 0-3 16,-5 0 4-16,6 0 0 0,-6-4-4 0,-1 4 1 0,8 0 3 0,-8-4 0 15,0 4 0-15,0 0 0 0,2-3 3 16,4 3-4-16,-5 0 0 0,-1 0 3 0,1 0-3 0,0 0 0 16,5 3 0-16,-6-3 0 0,2-3-1 0,-2 3 1 0,0 3 0 15,1-3 0-15,0 0 0 0,-1 0 0 0,1 0 0 16,-7 0 0-1,6 0 0-15,0 0-13 0,2 8 14 0,-2-8 0 0,0 0 0 0,0 4 0 0,-6-4-1 16,8 2-2-16,-2-2 2 16,0 4 1-16,-6 0-1 0,7 0 1 0,-7-1-1 15,6 1 0-15,1 3 0 0,0-3 0 0,-7 0 0 16,6 3 1-16,0 0-1 0,-6-3 0 0,6-1 0 0,2 2 0 0,-2-5-2 0,-6 0 4 0,6 3-2 0,1-3 0 0,0 0 0 16,-1 0-1-16,1 0 2 0,-1 0 3 31,0 0 0-31,1 0-1 0,0-3 1 0,-1 3-2 0,0 0 1 15,1-5 0-15,0 5 0 0,-1 0 1 0,-6-7 0 0,7 7-2 16,-7-2 4-16,6-3 0 0,-6 5-3 0,7 0 2 16,-7-4-4-16,6 8 4 0,-6-8-3 0,7 4 2 0,-7 0 0 15,6-3-1-15,-6 3 0 0,6-4-1 0,-6 4 0 16,8 4 1-16,-8-4-1 0,6 3 0 0,-6 1-1 16,6 1 0-16,1-3 0 0,-1 10 0 0,1-5 0 0,-1 1 0 15,-6-1-1-15,7 0 2 0,-1 0-5 0,1 1 3 16,0-5 0-16,-7 4-4 0,6 0 0 0,0-3 0 0,1 0 0 15,0 3 0-15,-1-3 1 0,0 0 0 0,1 0 5 16,-7 3 0-16,6-4-1 0,1 1-2 0,0-4 2 0,-1 5 0 16,0-5-2-16,-6 2 2 0,8-2 0 0,-2 0-2 0,0 0 1 15,0 0 0-15,-6 0 1 0,7 0-5 0,0 4 4 16,-7-8 0-16,6 8-2 0,1-4 2 0,-1 4-4 0,-6-1 5 16,6-3-2-16,-6 4-1 0,8-1 2 15,-8 2-2-15,0 1 3 0,6-1-3 0,-6 2-2 0,0 0 1 0,0 1 2 16,0-5-2-16,0 4 1 0,0 0 4 15,0 1-2-15,0-4 0 0,0 3 2 0,0 1-1 0,0-6-2 16,0 6 2-16,0-4-2 0,0 3 0 0,0 1 2 16,0-1-1-16,0-4-1 0,0 8-1 0,0-3 1 0,0-1 0 0,0 1 0 15,0-1-2-15,0-1 2 0,0 2 1 16,0 0-3-16,0-1 4 0,0 1-2 0,0-2 1 0,0 2-1 16,0 0 0-16,0-1 2 0,0-3-3 0,0 3 1 0,6-4 0 15,-6 5 2-15,-6 0-2 0,12-5 0 0,-12 4 0 16,6-3 0-16,0 4-2 0,-6-1 3 0,6 1 0 0,-8-2 2 15,2 5-2-15,0-3 0 0,6-4-1 0,-7-2 2 16,1 10-1-16,6-1 1 0,-7-4-2 0,7-3 1 0,0 3 0 16,-7-4 0-16,7 6 2 0,0-6-2 15,0 8 0-15,0-4 0 0,0-3-1 0,0 3 1 0,-6-2-1 0,6 1 0 16,0 1 1-16,0 5 2 0,0-8-3 0,0 3 0 16,0 7 0-16,0-6 2 0,0-1-2 0,0 0 0 15,6 0 0-15,-6 4-1 0,0 0 2 0,7-8-1 0,-7 2 0 16,7-1 0-16,-7-1 0 0,0 4 3 0,6 0-3 0,1-7-1 15,-7 4 3-15,0-4-2 0,0 8-1 16,0-5 1-16,-7 2 0 0,7 1 0 0,0-6 0 0,7 3 0 0,-7 1-1 16,-7 4 1-16,7-4 2 0,0 0-3 0,0 3 1 15,0-5 0-15,0 6 0 0,0-4 2 16,0 4-2-16,0-5-2 0,0 5 4 0,-6-5-2 16,6 5 2-16,0-4 1 0,-7 2 0 0,7-2-5 0,0 0 4 0,0 3 1 15,-7 1-1-15,7-1 0 0,0 0 0 16,0-4-5-16,0 5 0 0,0-1 6 0,0 1 0 0,0-2-1 0,-6 2-1 15,6-4-2-15,0 4 2 0,0-1 1 0,0-3-5 0,0-1 5 16,0 4 0-16,-6 1 0 0,6-5-1 0,0 5 0 16,0-5 0-16,-6 5 0 0,6-4-4 0,-8-1 2 0,8 8 1 15,-6-8-2-15,6 5 0 0,0-4 0 0,-6 3 5 16,6 1-4-16,0-6 3 0,0 6-1 0,0-4 2 16,-7-1-2-16,7 5 0 0,0-4 2 0,0 3-2 15,-7-7 1-15,7 7-1 0,0-2 0 0,-6 1 0 0,6-2 0 0,0 3-2 16,-7 1 2-16,7-1 0 0,0-3 0 0,-6 3 0 0,6 0 0 15,0 1 1 1,0-5-1-16,0 1 2 0,-6 4-2 0,6-6-1 0,0 2 3 0,0 0-2 0,0 3-1 16,0-3-1-16,0-4 2 0,0 8 0 0,0-6 0 0,0 3 0 15,0 2 1-15,0 1 0 0,0-5-2 0,-7 1 5 16,7 3-2-16,-7 1 1 0,7-4-2 0,0-1 2 0,-6 4-5 16,6-3 1-16,-6-1 0 15,6-3 0-15,0 4 0 0,-7 4 3 0,7-5-1 0,0-3 3 0,0 7-1 0,0-7-1 16,0 5 0-16,-7 1 0 0,7-2 0 15,0 3 0-15,0-7-1 0,0 4 0 0,-6-4 0 16,6 4 0-16,-7 0 0 0,7-4 0 0,0 2-1 0,0-4 1 0,0 4-1 16,0-4 0-16,0 4 0 15,0 3-1-15,0 2-1 0,0-11-2 0,0 8 0 0,0-4 5 16,0 3 0-16,0 1-1 0,0-8 0 0,0 8 0 0,0 0 0 0,0 0 0 16,0-8 0-16,0 8 0 0,0-4 0 0,0 4-1 15,0-4 2-15,0 0-2 0,0 6-2 16,0-1-2-16,0-10 1 0,0 10 3 0,0-1 1 15,-6-4-2-15,6 3 0 0,0 1 0 0,0-1-2 16,0-3 1-16,0 0 0 0,-7 0 0 0,7 7 0 0,0-7 0 0,0 0 1 0,0 0 4 0,0 0-2 16,0-3 0-16,-6 6 1 0,6 1-4 0,0 4 0 15,-7-5 1-15,1 1 0 16,6 4 3-16,-6-2-1 0,-2-2-2 0,2 0 2 16,6-1 2-16,-6 1-3 0,-1-4 1 0,7 4 2 15,-6 0-2-15,-1-4 1 0,7 2-2 0,-6-2 2 0,6 8 0 0,-7-4-2 0,1-1 0 0,-1 1 2 16,7 0-2-1,-7-8 1-15,1 4-2 0,6 4 2 0,-6-8-2 0,6 4 1 0,-7 0 2 16,7 4-3-16,-7 0-2 0,7-8 4 0,-6 8-5 0,6-1 4 0,-6-3 0 0,-1 4 0 16,7 3 3-16,-6-7-1 0,6 3-3 0,-7-3 0 15,7 4 5-15,-7 1-5 0,7-10 3 16,-6 13-1-16,6-8-4 0,0 3 2 16,0-6 2-16,0 6 0 0,0-6-1 0,0 3-1 15,0 3-1-15,0-3-5 0,0 0-1 0,-6-3-4 0,6 0-3 16,0-6-8-16,-8 13-5 0,8-8-11 15,-6 4-12-15,6 0-10 0,-6-3-16 0,0 3-22 0,-1-4-7 0,-6 1 11 0</inkml:trace>
  <inkml:trace contextRef="#ctx0" brushRef="#br0" timeOffset="-13114.11">7349 13833 408 0,'0'-4'23'0,"0"4"-6"0,0 0 3 0,0 0 1 0,0 0 2 0,0 0-9 16,0-4 5-16,0 8-1 0,0-4-1 0,0 0 2 15,0 0-2-15,-6-4-3 0,6 8 2 0,0 0-1 0,0-4 0 0,0 0 1 16,0 0 0-16,0 0-1 0,0 0-2 0,0 0-1 16,0 4 0-16,0-4 0 15,0 0-2-15,0 0 0 0,0-4 0 0,0 4 0 0,0 0 3 0,0 0-1 0,0 0-1 16,0 0 0-16,0 0 0 15,0 0 2-15,0 0-1 0,0 0-1 16,0 0-1-16,0 0-3 0,0 0-2 0,0 0 2 0,0 0-3 0,0 4 5 16,0-8-3-16,0 4 0 0,0 0-1 0,0-4 0 0,0 4 0 0,0 0 0 15,0 0 0-15,0 0-1 16,0 0 0-16,0 0 1 0,0 0 2 0,0 0-3 0,6 0-2 16,1 0 0-16,0 0 2 0,-1 0 2 0,1 0-3 0,5 0-2 0,-4 0-1 0,4 0 3 15,-6 0 2-15,8 0 0 0,-1 0-5 16,-7 0-1-16,8 4 5 0,-2-4-4 15,2 0 4-15,-8 0-1 0,7 0-4 0,0-4 4 0,-6 4-5 0,5 0 4 0,-5-4-4 0,6 4 5 16,-13 0-1 0,6 0-4-16,1 0 4 0,0 0-4 0,-7 0 4 15,0 0-4-15,0 0 1 0,0 0-1 0,0 4 1 0,0-4 4 0,0 0 0 0,0 0-5 0,0 0 1 0,0 0 4 16,0 0-1-16,0 0-1 0,0 0-2 0,0 0-3 16,0 0-1-16,0 0 1 0,0 0-6 0,0 0-1 15,0 0-6-15,0 0-1 16,0 0-6-16,0 0-3 0,0 0-7 0,0 0-7 15,0 0-10-15,0 0-6 0,0 0-7 0,-7 0-16 16,7 0-12-16,-7 4 7 0</inkml:trace>
  <inkml:trace contextRef="#ctx0" brushRef="#br0" timeOffset="-12623.7">7363 13975 426 0,'0'0'32'0,"0"-3"-1"0,0 3 2 0,0-3-6 0,0 3 2 0,0 0-6 16,0 0-1-16,0 0 1 0,0-4-5 16,0 4 4-16,0 4-2 0,0-4-1 0,0 0 2 0,0 0 0 15,6 0-1-15,-6 3-2 0,0-3 0 0,7 3 1 16,-7-3-4-16,6 4-3 0,-6-4 4 0,6 0-3 16,2 5 0-16,-2-5-1 0,0 0-1 0,0 0-1 0,1 0-1 15,-7 0 0-15,7-5-1 0,6 5 2 0,-7 0-6 16,1 0 4-16,6 0-3 0,-7 0 0 0,8 5-1 0,-8-5-1 15,7 0 2-15,-7-5-3 0,8 5 0 0,-8 0 2 0,7 0-2 16,0 0-1-16,-7 5 3 0,1-10-3 0,0 5 0 16,-1 0-2-16,1 0 4 0,-1 0-2 0,0 0-2 0,1 0 4 15,-7 0-3-15,7-4-12 0,-7 4 16 0,0 0-5 16,0 0 2-16,0 0-1 0,0 0-1 0,0 0-2 0,0 0-5 16,0 0-3-16,0 0-7 0,0 4-5 0,0-4-11 15,0 0-8-15,0-4-12 0,0 4-11 0,0 0-17 0,0 0-20 16,0 0 7-16,-7 0 9 0</inkml:trace>
  <inkml:trace contextRef="#ctx0" brushRef="#br0" timeOffset="89645.98">6326 14858 404 0,'-6'0'19'0,"6"4"3"16,0 0 0-16,-6-4 1 0,-1 0-3 0,1 4 1 0,6-4-3 16,0 0 1-16,0 0-2 0,0 0 2 0,0 0 0 15,-7 0 0-15,7 0-4 0,0 0 4 0,0 0-3 16,0 0 1-16,0 3-1 0,0-3-2 0,-7 0-1 0,7 0 0 15,0 0-1-15,0-3-3 0,0 3 4 0,-6 0-1 16,6-4-5-16,0 4 4 0,0-4-1 0,-6 4 0 16,6-7-1-16,6 7-1 0,-12-7-2 0,6 3 0 0,0 1 0 15,0-5 0-15,0 4 0 0,0 1-1 0,0-1 1 0,0-3 0 16,0 4-2-16,0-5 0 0,0 4 5 0,6-3-5 16,-6 3 3-16,6-3 0 0,-6 0 0 0,7-2 0 0,0 7-1 15,-7-5 0-15,13 2 2 0,-7-2-3 0,0 7 1 0,1-4 2 16,0 4-1-16,-1 0 0 0,0 0-1 0,1 0-4 15,0 0 0-15,-1 0 1 0,1 0 3 16,-1 4 1-16,1 3-1 0,6-2 1 0,-7 2 0 0,0 0 0 16,2 0-3-16,-2 1 5 0,0 3 0 0,1 4-1 0,-1-5-1 0,1 1 0 15,-1 4-1-15,1-5 0 0,-7 5-1 0,0-4 0 16,0 4-1-16,0-4 1 0,0 4-2 0,6-1-1 0,-12-3 0 16,6 1 0-16,0-5 0 0,-7 3 0 0,7 2 1 15,-6-1 0-15,-1-8-1 0,1 8 1 0,-1-7-1 16,1 3 0-16,-8-3 0 0,8 3 1 0,-7 1-1 0,7-5 1 15,-7-3 1-15,6 5 0 0,1 1-2 0,-1-3 1 16,0-3 0-16,1 5-1 0,0-5 1 0,-1 0-3 0,7 3-2 16,-7-3 3-16,7 4 1 0,-6 0 0 0,6-4 0 15,0 4 0-15,0-4-3 0,0 3 1 0,0 4 1 0,0-3 1 16,0-1-5-16,0 5 1 0,0-4 2 16,0 3 2-16,6 0 0 0,1 0-4 0,-7 1 1 0,7-5-1 0,5 5 3 15,-5-5 2-15,6 0-1 0,0 5 0 0,0-4 0 0,0-4 0 16,1 5 0-16,-2-3-1 0,1-2 0 0,7 4-2 15,-7-4 2-15,6 0-4 0,-5-4 0 0,5 2 1 0,1-3 4 16,0 1-2-16,-8 1 2 0,8-5 0 0,-7 1 0 16,7 3-1-16,-8-3-4 15,2 3 4-15,-2 4 0 0,-5-7-4 0,6 3 4 16,-6 4 0-16,-1 0-1 0,0-3-4 0,0 3-1 0,-6-4-2 0,0 4-2 0,0-3-3 0,0 3-7 16,0 0-6-16,-6 0-7 0,-6 3-9 0,5 1-7 15,0-1-12-15,-6 1-7 0,1 3-18 0,-2-3-20 0,-6-4-6 16,8 0 13-1,-8 4 14-15</inkml:trace>
  <inkml:trace contextRef="#ctx0" brushRef="#br0" timeOffset="90141.75">5714 14987 412 0,'-7'0'50'0,"7"-4"-3"0,0 4-1 0,-6-4 0 0,6 4-4 0,0-3-7 0,0 6-1 0,0-3-6 0,0 0 0 31,0 0-1-31,6 0-1 0,-6 0 1 0,0 0-6 16,0 0 5-16,7 0-4 0,-1 0-1 0,-6-3 1 0,7 3-3 15,0 0 1-15,-1 0-2 0,0 0-1 0,2 0-2 16,-2 0-1-16,6 0-2 0,-5 0-5 0,0 0 2 0,6 0 1 15,-1 0-3-15,-4 0-3 0,4 0 1 0,2 0 1 16,-2 0 1-16,1 0-3 0,1 0 0 0,-2 0 0 0,2 0-1 16,-2 0 0-16,2 0-1 0,-1 0 0 0,7 0 0 15,-14 0 0-15,6-4-1 0,2 4 0 0,-1-3 0 0,-7-1-2 16,1 4 4-16,0-3 0 0,-1 3-1 0,0-4-2 16,-6 4 0-16,6-4 2 0,-6 4-1 0,0 0-6 15,0 0-2-15,0 0-2 0,0 0-7 0,0 0-7 0,0 0-9 16,0 0-17-16,0 0-16 0,0 0-23 0,-6 0-30 0,0 0 1 15,0 0 13-15,-1 0 12 0</inkml:trace>
  <inkml:trace contextRef="#ctx0" brushRef="#br0" timeOffset="96685.88">6770 14566 405 0,'-7'0'16'16,"7"-4"0"-16,-6 4-2 0,6 0 5 0,0-4-1 0,0 4-7 15,0-3-1-15,0 6 0 0,0-6 0 0,0 3 0 16,0 0 2-16,0-4-4 0,0 4 4 0,0 0 0 0,0 0-1 15,0 0-3-15,0 0 0 0,0 0 0 0,0-4-1 16,0 4 0-16,0 0 2 0,0-6-2 0,0 1-1 16,0 2 0-16,-7-1 3 0,7 0-5 15,0 1 5-15,0-1-1 0,7 0 1 0,-7-3-2 0,0 4-1 0,6-1 0 16,1-3 0-16,-7 2 0 0,6 2 0 0,0-4 0 0,2 3-2 16,-2 0 4-16,0 4-1 0,0-4-5 0,-6 1 5 0,8 3-6 15,-2 0 5-15,0 0 0 16,7 0-4-16,-13 0 3 0,7 3-1 0,6 5-5 0,-13-8 5 0,6 4 0 0,0 6-1 15,2-5 0-15,-8 2 0 0,6 0 0 0,-6 0-1 0,0 1 0 16,0 3 0 0,6-3 0-16,-6 2 0 0,-6-3 0 0,6 1 0 0,-6 3 0 0,-2-1-3 0,8 2-2 15,-6-4 1-15,0-1 0 16,0 3 1-16,-8-6 2 0,8 7 2 0,-7-5-2 0,7 3 2 0,-8-2-2 0,8-4 0 16,0 5 0-16,-2-4 0 0,2-4 1 0,0 3-1 15,-1-3 0-15,7 4 0 0,0-4 0 0,-6 0 1 0,6 0 0 16,0 0-1-16,0 0 3 0,0 0-3 0,0 0 0 0,6 0 0 15,-12 0-1-15,6 0 1 0,0 0 1 0,0 4-1 16,0-4 2-16,6 0-3 0,-6 0 0 0,7 4 1 0,-1-4 0 16,-6 2 0-16,6-2-1 0,8 0 1 0,-8 0 1 15,0 0-1-15,8 5-1 16,-8-5 0-16,7 3 1 0,-6-3-1 0,6-3 0 0,-7 3 3 0,8 3-3 0,-8-3 2 16,7 0-2-16,-6 0-1 0,6-3 3 0,-7 3-3 0,0 0 0 15,8 0 1 1,-8 0-1-16,0 0 0 0,1 0 2 0,0 0-4 0,-1 0-1 15,1 0 1-15,-7 0-3 0,6-5-5 0,-6 5-1 0,0-2-6 0,0 2-5 0,0-4-4 0,0 0-6 32,0 4-10-32,0-4-5 0,0 4-16 0,0 0-16 0,0-3-2 15</inkml:trace>
  <inkml:trace contextRef="#ctx0" brushRef="#br0" timeOffset="97130.67">6600 14844 413 0,'0'0'19'0,"0"0"2"0,0 0 1 16,0 0 2-16,7 0-4 0,-1 0-2 0,1 0 1 0,-1 0-2 15,0 0 2-15,2 0-4 0,4 0-3 0,-6 0 3 16,8 0 0-16,-8 0-2 0,1 0 0 0,6 0-3 16,0 0-1-16,-7 0 1 0,8-3-4 0,-2 3 1 0,-5 0-1 15,6-8 1-15,0 8-1 0,1 0-1 0,-2 0 0 16,2-4-2-16,-2 1 4 0,1 3-2 0,7 0-3 15,-8-4 4-15,2 4-5 0,-1 0 5 0,7-4-5 0,-8 4 0 16,2-3 4-16,5 3-5 0,-6-3 0 0,0 3 4 0,7 0-5 16,-8-4 5-16,-4 4-5 0,4 0 5 0,1 0-5 0,-6-4 0 15,-1 8 5-15,7-4-6 0,-13-4 5 0,7 4-5 16,0 0 5-16,-7 0-1 0,6-4 0 16,-6 8-4-16,0-4-2 0,0-4-1 0,0 4 0 15,0 0-3-15,0 4-5 0,0-8-6 0,0 4 1 0,0 0-5 0,0 0-7 16,0 0-7-16,0 0-3 0,0 4-5 0,0-4-18 0,0 0-12 15</inkml:trace>
  <inkml:trace contextRef="#ctx0" brushRef="#br0" timeOffset="97670">6946 14969 412 0,'12'0'18'0,"-5"0"4"0,0-4-3 0,6 1 0 16,-7-1 2-1,1 4-6-15,-1-4 0 0,7 4-4 0,-7 0 2 0,2-4 2 0,4 4-3 0,-5-3-1 16,-1 3-1-16,7 0 0 0,-6 3-1 0,-1-3 2 16,8-3 0-16,-8 3-1 0,0 0-5 0,8 0 5 0,-8 0-5 15,0 0 4 1,1 0-3-16,-1 0 0 0,1 3 1 0,0-3 0 0,-1 4-1 0,0-4 0 0,-6 4 3 0,8 0-1 16,-2-1 0-16,-6 1-5 0,0 3 1 0,6 0 4 15,-6-3-4-15,0 0 3 0,0 3 0 0,0 0-1 0,0 4 1 16,0-7 2-16,0 3-3 15,0 4 0-15,0-3-2 0,0 0 5 0,0 1-5 0,0 3 4 0,0-4-4 0,0 2 4 0,0-3 0 16,0 8-1-16,0-4-2 0,0 0 0 0,0 0-1 16,0-1 1-1,0 2 0-15,0-1 0 0,0 0-1 0,0 4 1 0,0-4-1 16,0 0-1-16,0 0-1 0,0-1 2 0,0 5 1 16,0-4-3-16,0 0 1 0,0-3-3 0,0 2 2 0,0-2 2 0,0-1-1 0,0 0-2 0,0 0 0 15,6 1 0 1,-6-4-2-16,7 0 4 0,-7 0-5 0,7 3 5 15,-7 1-3-15,0-6-2 0,0 2 5 0,0 0-4 16,0-4-2-16,0 4 0 0,6-1-7 0,-12-3-4 0,12 0-8 0,-6 4-10 0,0-4-13 16,0 4-15-16,0-8-29 0,0 4-13 15,0 0 8-15</inkml:trace>
  <inkml:trace contextRef="#ctx0" brushRef="#br0" timeOffset="101218.19">5414 17013 425 0,'0'-4'42'0,"0"0"3"0,-6 1-2 16,12 0 0-16,-12-2-6 0,12 5-4 0,-6-4-1 0,7 4 0 0,-7-6-6 0,7 6-1 0,-7-4 1 0,6 0 1 16,0 4-4-1,0-3 1-15,2 3 0 0,4-4-1 0,-12 4-4 16,7 0-2-16,0 4-2 0,-1-4-1 0,7-4-2 0,-7 8 2 15,1-1-3-15,0-3-2 0,5 0 0 0,-5 0 0 16,0 4-3-16,6 0-1 0,-7-1 1 0,7 0-2 16,-6 1-1-16,-1-4 1 0,8 5-1 0,-2 1-1 0,-5-2-2 15,-1 0-2-15,7-1-6 0,0 1-3 16,-6-4-6-16,6 0-6 0,-7 4-10 0,8 0-8 0,-8-1-10 0,0-3-9 16,-6 5-13-16,7-5-21 0,-7 0-8 0,0 2 8 15,6 5 11-15</inkml:trace>
  <inkml:trace contextRef="#ctx0" brushRef="#br0" timeOffset="101455.89">5512 17324 440 0,'7'0'42'0,"-1"-4"0"0,0 4-3 15,1-4-2-15,0 2-5 0,-1-3-8 0,7-2-3 0,0 4-2 16,0-1-2-16,1-4-2 0,5 5-2 0,-6-1-1 16,0 1-2-16,0 3-1 0,0-4-1 0,0 1-1 15,0 3-3-15,0 0-7 0,0 0-5 0,0 0-7 0,1-4-13 16,-2 4-8-16,-6 0-7 0,8 0-15 0,-8 0-12 16,1 0-20-16</inkml:trace>
  <inkml:trace contextRef="#ctx0" brushRef="#br0" timeOffset="101907.88">6079 17174 407 0,'-7'-4'46'0,"1"4"-3"16,0 0-2-16,-2 0-1 0,8 0-3 0,0 0-8 0,0-4 0 0,0 8 0 0,0-8-3 15,0 4-1-15,8-3-2 0,-8 3-1 0,6 0 1 16,-6-4-1-16,13 4-15 0,-7 0 12 0,8 4 2 16,-2-8-1-16,2 1-2 0,5-1-2 0,-6 4-1 0,6 0-5 15,1-3-2-15,-6-1 0 0,5 4 3 0,0-5-6 16,0 2 2-16,1 0-3 0,0 3 0 0,-1 0-1 0,1 0 0 15,0 0-1-15,-1-4 0 0,-6 4 0 0,6 0 0 16,1 0 2-16,-7-4-3 0,7 4 5 0,-7 0-3 0,6 0 2 16,-5-3-6-16,-2 3 0 0,-5 0 6 0,6-3-2 15,-6 3-4-15,-1 0-1 0,-6 0 5 0,6 0 0 16,-6 0 0-16,0-5 0 0,0 5-5 16,0 0 4-16,0 0-2 0,0 0 0 0,0 0 3 0,0 0-4 0,0 0 3 0,0 0-5 15,0 5 0-15,-6-5 4 0,6 0-1 0,0 0-5 0,0 0-1 16,0 0 0-16,-6-5-8 0,-1 5-8 0,7 0-9 15,-7 0-11 1,1 0-9-16,6 0-7 0,-7-4-15 0,1 4-20 0,6 0-8 0,-6-3 7 0</inkml:trace>
  <inkml:trace contextRef="#ctx0" brushRef="#br0" timeOffset="102424.39">6822 16771 424 0,'-6'0'45'0,"-2"-4"2"0,2 4-5 0,-6 0 0 15,4 7-6-15,8-7-2 0,-6 5-2 0,6-2-2 0,-6 5 1 0,-1-2 3 0,1 6-1 0,6-1-2 16,-7 3-7-1,7 1 2-15,0 0-1 0,0 3-4 0,-7 0 4 0,7 0-3 0,0 1-1 0,0-1-1 0,0 4 0 0,0 1-1 16,0-6-6 0,0 5 4-16,0-3-4 0,7 3-2 15,0 3-4-15,-7-6 0 0,6 3 4 0,1-1-1 0,5 1-7 0,-4 1 3 0,4-5 1 0,-6 4-5 0,8-3 4 32,-1-2-2-32,-7 2-3 0,8-1 4 0,-2 1-1 15,2 0 0-15,-2-5-5 0,8 1 5 0,-7-5-5 16,0 1 4-16,0 0 0 0,7-4-1 0,-7 0 0 0,6 1 0 15,-6-4-3-15,1-4 0 0,-2 0 2 0,1 0-3 0,0 0 1 16,0-4 2-16,-6 0-5 0,6-2 1 0,-7-2 3 16,1-3 2-16,0 3 0 0,-7-2-1 0,6-6 0 0,-6 2 0 15,0 3 0-15,0-3-5 0,-6-1 0 16,6 1 6-16,-7 2-2 0,0-3 2 0,1 5-5 0,6-1 2 0,-13 0 3 16,6 0-5-16,1-1 1 0,-7 9 4 0,6-4-5 15,-6 3 0-15,7 1 6 0,-8 3-1 0,8 0 0 16,-7 0 0-16,0 3-5 0,0 1 5 0,7-2 0 0,-8 6-5 15,2 1 5-15,5-3-4 0,-6 5-2 0,0-3-5 0,7 6-7 16,-1-3-14-16,0 4-9 0,-5-1-21 0,4 2-15 16,2 1-24-16,0-2-23 0,6-1 4 0,-6 5 12 15,6 0 14-15</inkml:trace>
  <inkml:trace contextRef="#ctx0" brushRef="#br0" timeOffset="123577.13">14543 3217 407 0,'0'0'36'0,"0"0"4"15,0 0-4-15,0 0-1 0,0 2-4 0,0-2-1 0,0-2-3 16,0 2 0-16,0 0-1 0,0 0 2 0,0 0-3 0,0 0 0 16,0 0 1-16,0 0-3 0,0 0-1 0,0 0 2 15,0 0-3-15,0 0 1 0,0 0-3 0,0 0 0 0,0 0-1 16,0 0 0-16,0 0 2 0,0 0-1 0,-6 0-2 15,6 2-1-15,-6-2-1 0,6 0 3 0,0 0-1 0,0 0-3 16,-8 5 1-16,8-5 0 0,-6 3-3 0,6 1-1 16,0-4 0-16,0 0-3 0,0 0 3 0,0 3 1 0,0-6-1 15,0 6-5-15,0-6 3 0,0 3-1 0,0 0-5 0,0 0 0 16,0 0 4-16,-6 0-1 0,6 0-5 0,0 3 0 16,0-3 4-16,0 0 0 0,0 0-3 0,0 0 2 0,0 0 0 15,0 0-1-15,0 0-4 0,0 0 4 0,0 0-5 16,0 0 5-16,0 0-5 0,0 0 1 0,0 0 4 0,0 0-5 15,0 0 0-15,0 0 1 0,0 0 0 0,0 0 0 16,0 0 2-16,0 0 2 0,0 0-4 0,0 0 0 0,6 0 3 16,0 0 1-16,2 4-5 0,-2-4 1 0,6 0 0 15,-4 0 0-15,4 0 4 0,1 4-4 0,1-4 0 0,-2 0 0 16,2-4 0-16,-8 8 0 16,7-4 0-16,0 0 5 0,-6 0-5 0,5 4 0 0,2-4 0 15,-2 0 1-15,-5 0 4 0,0 0-5 0,-1 3 0 0,7-3 4 0,-6 0-5 16,-1 0 5-16,-6 0-1 0,7 4-4 0,-1-4 0 0,-6 0 4 15,6 0-1-15,-6 0 0 16,8 0-1-16,-8 0-5 0,0 3-5 0,0-3-2 0,0 0-8 0,0 0-1 0,0 0-10 16,6 0-3-16,-6 4-6 0,-6-4-5 0,6 3-7 0,0 1-10 15,0-4-5 1,0 5-11-16,0-5-15 0,0 3-15 0,0-3 7 0,-8 7 11 0</inkml:trace>
  <inkml:trace contextRef="#ctx0" brushRef="#br0" timeOffset="123934.78">14569 3498 413 0,'0'0'55'0,"0"0"-3"0,0 0 1 0,0 0 0 16,0 0-5-16,0 0-9 0,0 0-3 15,0 0-1-15,0 0-7 16,0 0 2-16,0 0-2 0,0 0-4 0,0 0 0 0,0 0 3 16,0 0-1-16,0 0-6 0,0 0 1 0,7 4-1 0,-1-4-2 15,1 3-2-15,0-3 1 0,-1 0-4 16,0 4 1-16,8-4-4 0,-2 0 1 0,-5 4-3 0,6-4 1 16,-6-4-3-16,5 4 1 0,-5 0-3 0,6 0-1 0,0 0 1 0,-6 0 1 0,-1 0-3 0,7 0 2 15,-6 0-2-15,-1 0 2 0,1 0-3 0,-1 0 2 0,-6 0-3 16,6 4 0-16,2-4-1 0,-8 0-2 0,0 0 0 31,0 0-6-31,0 0-3 0,0 0-9 0,0 0-7 0,0 0-8 16,0 0-16-16,0 0-10 0,0 0-14 0,0 0-21 0,0 0-17 15,0 0 8-15,0 0 10 0</inkml:trace>
  <inkml:trace contextRef="#ctx0" brushRef="#br0" timeOffset="124985.79">14960 3098 408 0,'-6'0'41'0,"6"0"-1"0,0 0-3 0,0 0 3 0,0 0-3 15,0 0-7-15,0 0-2 0,0 0 1 0,0 0-1 16,0 0 2-16,0 0-1 0,0 0-3 0,0 0-1 0,0 0-1 15,0 0-2 1,0 0 4-16,0 0-6 0,0 0 4 0,0 0-1 0,0 0-2 0,0 0-1 16,-7 0-5-16,7 0 1 0,0 0-1 0,0 0-1 0,0 0-1 0,0 0-1 15,0 0-2-15,0 0-1 0,0 0 2 0,0 0-3 0,0 0-1 16,0 0 4 0,0 0-1-16,0 0-5 0,0 0-1 0,0 0 0 15,0 0 4-15,0 0-5 0,0 0-1 0,7 0 5 0,-1 0-3 0,-6 0 2 0,7 0-5 0,5 0 2 0,-4 0 2 16,11 0-2-16,-6 0 0 0,6 0-3 15,-5 0 2 1,5 0 0-16,-6 0-3 0,7 0 3 0,-7 0 2 0,7 0-3 16,-8 0-2-16,1 0 0 0,0 0 2 0,-6 0 0 0,-1 0 2 0,1 0 0 0,0 0-2 0,-7 0-3 0,6 0 2 15,-6 0 3-15,0 0-5 0,0 0 2 0,0 0 0 32,-6 0 3-32,-1 0-5 0,0 0 2 0,1 0 2 0,-1 0-2 0,-6 0 0 0,0 0-3 0,1 0 5 0,-2 0-2 31,-5 0-3-31,-1 0 5 0,7 0-4 0,-6 0 4 0,5 0-2 15,1 0-3-15,-6 0 5 0,6 0-4 0,7 5 4 16,-8-5-4-16,1 0 4 0,13 0-5 0,-13 0 5 0,13 0-5 16,-7 3 5-16,7-3 0 0,0 0 0 0,0 0-5 15,0 0 0-15,0 0 0 0,0 0 1 0,0 0-2 0,0 0-1 16,0 0-1-16,0 0-1 0,0 0-7 0,0 0-5 16,7 0-8-16,0 0-6 0,-1 0-14 0,1 0-9 0,-1 0-17 15,8 0-26-15,-8-3-21 0,7 3 7 16,-6 0 13-16,-1 0 12 0</inkml:trace>
  <inkml:trace contextRef="#ctx0" brushRef="#br0" timeOffset="126129.34">15397 2971 417 0,'0'0'43'0,"0"-4"-4"0,0 4 2 0,0-4-3 0,0 4-1 0,0-3-6 16,0-1-4-1,0 0 2-15,0 4-1 0,0-4-3 0,0 2 4 0,0 2-1 0,0-5-5 0,0 5 0 0,0-3-4 16,0-1 3-16,0 1-6 0,0-1 3 0,0 0-2 0,0 0-6 15,0 1 5-15,0-1-4 0,6 1 0 0,-6-1-2 16,7-1 0-16,-1 5 0 0,1-2-1 0,-7-2 2 16,6 4-1-16,8-4-1 0,-14 4-1 0,6 0 0 0,0 0-1 15,8 0-5-15,-8 0 5 0,0 0-3 0,1 0-2 0,6 4 4 16,-6 0-4-16,5-2 2 0,-4 7 0 0,4-6 2 16,-5 8-2-1,-1-3-3-15,7 2 2 0,-13 1 0 0,7-3 0 0,-1 3-1 16,-6 0 0-16,0-1 0 0,0 2-2 0,0-4 2 0,0 1 0 0,-6 0 0 0,-1-2 0 0,1 4-3 31,-1-4 3-31,-6 0 0 0,7-2-3 0,-8 1 3 16,2-2 0-16,5 3-1 0,-6-3 1 0,0-4 0 0,7 4 0 15,-1 0-1-15,0-4 1 0,1 0-1 0,0 0-1 16,-2 0 4-16,8 0 0 0,0 0 0 0,-6 0-4 0,6 0 0 16,0 0 5-16,0 0-5 0,0 0 5 0,0 0-5 0,0 0 4 15,0 0-4-15,6 0 4 0,-6 0 0 0,8 0-1 16,-2 0 0-16,0 0 0 0,1 0-1 0,0 0 0 0,5 0 0 15,1 0 0-15,1 0 0 0,-8 0-2 0,8 2-3 16,-2-2 1-16,1 5 0 0,-6-2 5 0,6 1-1 0,-7-1 0 16,0 1-2-16,8 0-3 0,-8 0 1 0,1 3 5 15,0 0-1-15,-7-4 0 0,6 6 0 0,0-6-4 0,-6 5 0 16,0-1 5-16,0 0-1 0,0 0-4 0,0 1 5 16,0-1-2-16,0 0 1 0,-6 1-2 0,6-2 0 15,-6 6 2-15,6-9-4 0,-7 5 2 0,0-1 1 16,-5 0 2-16,4 0-3 0,-4 2 0 0,5-6 0 0,-6 4 0 15,0-3 0-15,7 2 1 0,-8-1 0 0,2-1 0 0,5-1 0 16,-6 2 0-16,6-5-1 0,-5 3 0 0,-2-3 1 16,8 0-1-16,0 0 1 0,-8 0-1 0,8 0 1 0,-1 0-1 15,-6 0 0-15,7 0 0 0,-1 0 0 0,1 0 1 0,0 0-1 16,-2-3 0-16,2 3 0 0,0-5 0 0,-1 2-1 16,0-1 0-16,7-1 0 0,-6 2-2 0,6-4-7 0,0 3-17 15,0-2 7-15,0 1-3 0,-6 1-13 0,12 1-9 16,-6-1-11-16,0 1-12 0,0-1-11 0,0 1-15 0,0-1-18 15,0 4 8-15,0 0 8 0</inkml:trace>
  <inkml:trace contextRef="#ctx0" brushRef="#br0" timeOffset="126572.83">15228 3418 440 0,'0'0'60'0,"0"0"0"0,0 0-5 0,0 0-4 0,0 0-1 0,0 0-9 0,0 0-4 15,0 0-4-15,-8 0-5 0,8 0-1 0,0 0-4 16,0 0 0-16,0 0-4 15,0 0-2-15,0 0-1 0,0 0-1 0,0 0 1 0,0 0-1 0,0 0-1 0,0 0 0 16,8 0-1-16,-8 4 0 0,6-4-3 0,-6 0 0 0,13 0-1 16,-7 0 2-16,8 3-3 0,-2-3 2 0,2 5-3 15,5-5-1-15,1 0-2 0,-1 0 1 0,0 0 2 16,8 0-1-16,-8 0-3 0,8 0 3 0,-8 2-1 0,7-4-5 16,-6 2 2-1,0 0 2-15,-1 0-1 0,0 0-4 0,8 0 0 0,-15 0 4 0,8 0 0 0,-7 0 0 0,7 0-3 16,-14 0-2-16,7 0 1 0,0 0 4 0,-7 0-1 0,1 0-2 15,-7 0-2 1,7 0-1-16,-7 0-2 0,6 0-4 0,-6 0-1 0,0 0-8 0,0 0-2 0,-6 0-11 0,6 0-7 16,0 2-5-1,-7 2-9-15,7-4-11 0,-7 3-5 0,1 1-10 16,0 0-14-16,-1 0-10 0,-6 0 9 0</inkml:trace>
  <inkml:trace contextRef="#ctx0" brushRef="#br0" timeOffset="127175.17">15449 3571 448 0,'0'0'62'0,"0"0"3"0,0 0-4 16,0 0-1-16,0 0-1 15,0 4-10-15,0-8-6 0,0 4-4 0,0 0-3 0,0 0-5 0,0 0-1 0,0 4 1 16,0-4-3-1,0 5-1-15,0-3-3 0,0 3-4 0,0 1 2 16,0 2-2-16,0 0-6 0,-6-1 0 0,6 3-4 0,0-2 3 0,0 3-3 0,-8-4 1 0,8 4-2 16,-6 0-5-1,6 0 4-15,-6 0-5 0,6 0 3 0,-7 0-4 16,7 1 4-16,0-3-5 0,0-1 4 0,0 4-5 0,0-1 4 0,0-1-5 0,0 1 5 0,0 0-1 0,0-3-4 16,0-1 2-16,0 4 2 0,0-4 0 0,0 1-1 15,7-5 0 1,-7 5-1-16,6-4-4 0,0 2 0 0,2-2 3 0,-2-4 2 0,0 4-3 0,1-4-1 0,6 0 1 15,-7 0 2-15,1 0-3 0,6 0 0 0,-6-4 0 0,5 0 1 32,-4 0 2-32,-2 2-3 0,7-6 1 0,-7 4 0 15,1-3-2-15,-1-1 3 0,1 1-1 0,-1 0 1 0,0 0 2 16,2-1-2-16,-8 5-2 0,0-5 3 0,0 5 2 16,0-5 0-16,0 4-4 0,0 2 0 0,0 2 5 15,0-4-5-15,0 4 0 0,0 0 5 0,0 0-5 0,0-4 5 0,0 4-5 16,0 4 1-16,0-4 4 0,0-4-2 0,0 4-3 15,0 4 0-15,0-8 5 0,0 4-5 0,0 0 4 16,0 4-4-16,0 0-1 0,0-4 5 0,0 2-5 0,0 2 5 16,0 0-5-16,0 3 5 0,0 1-2 0,0-1-3 15,0 4 5-15,0-4-5 0,0 0 5 0,0 5-1 0,0-5 0 16,0 3 0-16,0 2-1 0,0-1 0 0,0-3 0 16,0 2 0-16,0 1 0 0,-8 1 0 0,8-2 0 0,0 5-1 15,0-4 0-15,-6-4 1 0,6 5-1 0,0-2 0 16,-6-3 0-16,6 5 0 0,0-2-1 0,0-3 0 0,0 1 0 15,0 0-4-15,0-2-2 0,0-1-5 0,0 2-2 16,0-3-5-16,0 3-6 0,0-3-5 0,0-4-11 0,0 3-7 16,0-3-11-16,0 0-8 0,0 0-14 0,0 0-21 15,0 0-17-15,0 0 10 0,0 0 13 0</inkml:trace>
  <inkml:trace contextRef="#ctx0" brushRef="#br0" timeOffset="129147.63">15879 3135 415 0,'0'0'34'0,"0"0"0"0,0 0-2 0,0 0 2 16,0 0 1-16,0 0-8 0,0 0 0 16,0 0-2-16,0 0 3 0,0 0-6 0,0 0 2 0,0 0 0 0,-6 0-3 0,6 0 4 0,0 0-3 0,0 0-1 15,0 0 2-15,0 0-3 0,0 0 1 0,-7 0-1 32,7 0-3-32,0 0-1 0,0 0 1 0,0 0-2 0,0 0 2 15,0 0-5-15,0 0 0 0,0 0 3 0,0 0-3 0,0 0 2 0,0 0 0 0,0 0 1 0,0 0-1 16,0 0-5-1,0 0 2-15,0 0-3 0,0 0-1 0,0 0 3 16,0 0 1-16,7 0 0 0,-7 0-2 0,0 0 1 0,6 0-4 16,-6 4 2-16,6-4 1 0,-6 3-1 0,7 1-2 0,0 1 1 15,5-2-1-15,-5 5-1 0,0-5 0 16,-1 3-1-16,1 3-1 0,5-1 0 0,-5-2 0 0,0 2 0 16,5-1-1-16,-4 1 0 0,-2 2 0 0,0-3 0 0,7 5-1 15,-6-2-2-15,0 1-2 0,5 0 5 0,-6 0 0 16,2 1-1-16,-2 2-4 0,7-3 0 0,-6 1 1 0,-1-2 0 15,1 5 0-15,-1-4 0 0,0-1 1 0,1-2 0 16,0 3 0-16,-1-4 0 0,0 1 0 0,-6-1 0 16,7-2 0-16,-7 1 1 0,0-3-1 0,0 1 5 0,7-4 0 0,-7 0-1 15,0 0-1-15,0 4 0 0,0-4 0 0,0 0-4 16,-7 0 4-16,7 0 0 0,7 0 0 0,-7-4-1 16,0 4 0-16,0 0-1 0,0 4-1 0,0-4-4 0,-7 0 0 15,7 0-15-15,0-4 9 0,0 4-5 0,0 0-6 16,0 0-10-16,0 0-3 0,0 0-9 0,0 0-11 0,0-4-12 15,0 4-13-15,0-3-25 0,0-1-15 0,0-3 12 16,0 4 12-16</inkml:trace>
  <inkml:trace contextRef="#ctx0" brushRef="#br0" timeOffset="129604.55">16140 3110 407 0,'0'0'52'0,"0"0"-4"0,-7 3 1 0,7-3-2 15,0 0-4-15,0 0-5 0,-7-3-1 0,7 3-3 16,-6 0 0-16,6 0-1 0,-6 0-3 0,-1 3-2 0,7 1-1 15,-7 0-3-15,1 0 1 16,0-1-2-16,-1 4-1 0,1-3-2 0,-1 3-1 0,0 4-1 0,1-3 1 0,0 3-1 16,-2-4-1-16,2 4-1 0,-6 0-2 0,5-3-2 15,-6 3-4-15,6-1 2 0,-5 2 0 0,4-2-1 0,-4 6 1 16,5-10 1-16,-6 5-1 0,0 1-1 0,7-1-1 16,-8 3-1-16,8-2 0 15,-7-2-1-15,6 1-3 0,1 0-2 0,0 0 2 0,-1 0 1 0,0 0 0 0,7-4 0 16,-6 1-1-16,6 4 0 0,0-6-1 0,0-3 0 15,-7 5 0-15,7-4-1 0,0 0 0 0,0 0 0 0,0-1 0 0,0-3 0 16,0 4 0-16,0-4 0 16,0 0-1-16,0 0-3 0,0 0-1 0,0 0-2 15,0 0 0-15,0 0-6 0,0 0-3 0,0 0-10 0,0 0-5 0,0 0-12 0,0-4-13 16,0 4-13 0,0 0-16-16,0-3-25 0,0-1-13 0,0-4 11 0,7 4 12 0,-7-3 13 0</inkml:trace>
  <inkml:trace contextRef="#ctx0" brushRef="#br0" timeOffset="132659.53">16367 3007 400 0,'0'0'14'0,"0"0"-3"0,0 0 0 0,0 0 1 0,0 0 1 16,0 0-7-16,0 0 0 0,0 0 3 0,0 0-2 15,0 0 3 1,0 0-2-16,0 0 1 0,0 0 0 0,-6 0 1 15,6 0 0-15,0 0-2 0,0 0 0 0,0 0 0 0,0 0 3 0,0 0 0 16,0 0 0-16,-6 0 0 0,6 0 1 0,0 0 0 0,-6 0-5 16,6 0 1-16,0 0 2 0,0 0 1 15,0 0-1-15,-8 0 1 0,8 0 0 0,0 0-2 0,0 0 3 16,0 0 0-16,0 0-1 0,0 0 0 0,-6 0 0 0,12 0 2 16,-12 0-5-16,6 0 0 0,6 0 0 0,-12 0 5 0,6 0-2 0,0 0 0 0,0 0-1 0,0 0 0 31,0 0 0-31,0 0-1 0,0 0-2 0,0 0 4 15,0 0-1-15,0 0 0 0,0 0-2 0,0 0 2 0,0 0-2 16,0 0 0-16,0 0-1 0,0 0 2 0,0 0-2 16,0 0-3-16,0 0 1 0,0 0 0 0,0 0 1 0,0 0 5 15,6 0-5-15,-6 5 3 0,8-5-1 0,-2 0 0 16,0 0-1-16,7 0 0 0,-6 0-1 0,6 0-1 0,-7 0 0 16,8 0 0-16,-8 0-1 0,6 0 0 0,-4 0-1 15,-2 0-3-15,7 0 5 0,-7 0-3 0,1 0 0 16,0 0 0-16,-1 0-1 0,0 0 3 0,-6 0-3 0,8 0 0 15,-8 0 0-15,6 0 0 0,-6 0 0 0,0 0 0 0,0 0 2 16,0 0-4-16,0 0 4 0,-6 3-2 0,6-3 2 16,0 0-5-16,-8 0 5 0,8 0-5 0,-6 0 5 0,0 0-5 15,-8 0 4-15,8 0-4 0,-7 0 5 0,7 0-1 16,-8 0-2-16,2 0-1 0,-2 0 3 0,8 0 0 0,-7 0-4 16,6 0 2-16,-6 0 2 0,13 0-3 0,-12 0-1 15,4 0 4-15,2 0-1 0,6 0-3 0,0 0-2 0,-6 0 2 16,6 0 1-16,0 0-7 0,0 0 3 0,0 0-6 15,0 0-2-15,0 0-5 0,0 0-8 0,-7 0-6 0,7 0-6 16,0 0-12-16,0 0-7 0,0 0-5 0,0 0-13 16,0 0-17-16,0 0-5 0,0 0 5 0</inkml:trace>
  <inkml:trace contextRef="#ctx0" brushRef="#br0" timeOffset="133517.31">16700 3048 404 0,'0'-4'31'16,"-6"4"-1"-16,6 4-3 0,0-8-1 0,-7 4-3 0,7 0-4 0,0 0 1 15,-7 0-3-15,1 0 0 16,6 0-1-16,0 0-1 0,-7 0 0 0,7 0 1 16,0 0 0-16,-6 0-5 0,0 0 2 0,6 0 0 0,0 0 0 0,0 0 0 0,0 0 0 15,0 0-3-15,0-4 5 0,0 1-4 0,0 3 3 0,0-4-1 16,0 1 0-16,0-2 0 0,0 1 0 0,0-2-1 15,0 3-1 1,0-2 0-16,0 5-1 0,0 0-1 0,6-3-5 0,0-1 4 0,-6 0-4 0,7 4 2 0,-1-4 0 16,1 4 2-16,6 0-2 0,-7 0 0 0,8-3 0 0,-8 3 2 15,7 3-2-15,0 1-2 0,-6 4 5 0,5-5-1 16,2 5 0-16,-2-4-1 0,-4 2 0 0,4 2-1 0,-5 3 0 16,6-3-2-16,-7 2-1 0,1 1 1 0,-1 0 0 15,0-3 0 1,-6 3 0-16,8-1 2 0,-8 2-2 0,-8 2-1 15,8-2 0-15,-6 2-1 0,0-3 3 0,-1 1-3 0,1 2 0 0,-7-3 0 0,0 0 0 0,-1-1 0 0,2 5-2 16,-2-8 4-16,2 4-2 16,-1 0 0-16,6-3 2 0,-6 3 0 15,0-4-3-15,6 1-1 0,-5-1 0 0,5-3 1 16,7-1 0-16,-7 1 2 0,1 0 2 0,6-4-4 0,0 0-1 16,0 0 5-16,0 4-2 0,-7-4 0 0,14 0-1 15,-7 0 2-15,0-4 0 0,-7 8 0 0,14-4 3 16,-7 0-3-16,-7 0 0 0,7 0-3 0,0 0 2 0,7-4-1 15,-7 4 1-15,6 0-1 0,1 0 0 0,-7-4 2 16,7 4-4-16,-1 0 3 0,7-4-2 0,-6 4 2 0,5-3-3 16,2 6 1-16,-8-6 2 0,7-1-5 0,0 4 1 15,0 0 0-15,1 0 0 0,-2 0 0 0,1 0 0 16,0 0 2-16,0 0 2 0,1 0 0 0,-2 0-3 0,2 0 2 0,-8 0-4 16,7 0 2-16,0 0 0 0,-6 0-2 0,-1 0 2 15,0 0 2-15,2 0 0 0,-2 0-1 0,0 0-3 0,1 0-1 16,-1 0 2-16,-6 0-7 0,7 0-1 0,-1 0-6 15,-6 0-3-15,0 0-6 0,0 0-8 0,0 0-11 0,0 0-10 16,0 0-6-16,-6 0-13 0,6 0-14 0,0 0-18 16,-7 0-1-16,1 4 9 0</inkml:trace>
  <inkml:trace contextRef="#ctx0" brushRef="#br0" timeOffset="133995.7">16479 3509 415 0,'-7'0'62'0,"7"0"-3"0,0 0 1 0,0 0-2 0,0 0-6 0,0 0-6 16,0 0-4-16,0 0-1 0,0 0-3 0,0 0-4 15,0 0-3-15,0 0-5 0,0 0-2 0,0 0-2 0,0 0-2 16,0 0 2-16,0 0 0 0,0 0-2 16,7 0-2-16,-1 0-2 0,0 0-3 0,2 4 1 0,-2-4-1 0,6 4 2 15,2-1-4-15,5 1 1 16,-5-4-5-16,4 4 3 0,2-4-1 0,0 3-1 0,5-3-1 0,2 0 0 0,-7 0-1 16,6 0-1-16,0-3-1 15,-1 3 0-15,1 0-1 0,1 0 0 0,-1 0 0 0,6 0-1 0,-6 0 0 0,1 0 0 16,-7 0 0-16,5 0 0 0,1 0 0 0,-6 0-1 0,0 0 0 15,-1 0-2-15,1 0 2 0,-8 0 0 16,2 0 0-16,-2 0-1 0,-5 0 1 16,0 0-1-16,-1 0 1 0,1 0-1 0,-7 0 0 0,0 0 0 0,0 0 0 0,0 0-1 15,0 0-4-15,0 0-1 16,0 0 0-16,0 0-8 0,-7 0-4 0,7 0-8 16,-6 0-3-16,-1 0-5 0,0 0-6 0,1 0-4 15,0 0-7-15,-8 3-9 0,8 0-6 0,-7-3-8 0,6 0-10 0,1 5-16 16,-1-5 1-16,-5 3 9 0</inkml:trace>
  <inkml:trace contextRef="#ctx0" brushRef="#br0" timeOffset="134345.14">16732 3652 410 0,'0'0'66'0,"0"0"5"0,0 0-2 0,0 0 0 0,0 0-6 16,0 0-8-16,0 0-3 0,0 0-1 16,0 0-5-16,0 0-5 0,0 3-4 15,0 2-5-15,0-2-3 0,7 1-4 0,-7 3-3 16,7-3-6-16,-7 3-1 0,6 0 2 0,-6 1-6 0,7-1 2 0,-1 0-1 0,-6 1-1 0,0 0-5 0,0 1 3 31,6 3-5-31,-6-4 1 0,0 7 2 0,0-5-5 0,0 1 4 16,0 4-5-16,0-4 0 0,0 3 2 0,0-3 2 15,0 3-1-15,0-2 0 0,0 3-1 0,0-5 0 0,0 5 0 16,0-3-1-16,0-2 0 0,0 1 0 0,0 0 0 16,0 0-1-16,0 1 0 0,-6-6 0 0,6 2 0 15,0-1-1-15,0 1-4 0,0-6 0 0,0 4 0 0,0-4 3 16,6 2-5-16,-6-4-2 0,0 3-11 0,0-3-4 16,0 0-13-16,0 0-11 0,0 0-22 0,0-3-20 0,0-1-26 15,0 4-13-15,0-8 10 0,0 6 14 0,0-2 12 0</inkml:trace>
  <inkml:trace contextRef="#ctx0" brushRef="#br0" timeOffset="141663.47">14628 4634 422 0,'-6'0'43'0,"6"0"3"0,6-4-3 15,-12 4-2-15,6 0 2 0,-8 0-5 0,8 0 2 0,0 0-3 16,0 0 1-16,-6 0-3 0,6 0-1 0,-6-3 1 0,6 3-4 16,-6 0-1-16,6 0 1 0,0 0-4 0,0 0-3 15,-7-4 0-15,7 8 0 0,0-8 1 0,0 4-2 0,0 4-7 16,0-4 3-16,0 0-6 0,0-4 2 0,0 4-6 16,0 0 4-16,0 0-4 0,0 0-3 0,0 0-1 0,0 0 0 15,0 0 4-15,0 0-6 0,0 0 4 0,0 0-5 16,0 0 4-16,0 0-2 0,0 0-3 0,7 0 5 0,-7 0-6 15,6 0 5-15,0 0-6 0,0 0 5 0,8 0-5 16,-8 0 0-16,8 0 5 0,-1 0-5 0,-1 0 0 0,2 0 0 16,-2 0 5-16,2-4-5 0,-1 1 4 0,6 3-5 0,-6 0 5 15,7-3-2-15,-7-1-2 16,6-1 4-16,1 2-5 0,-7 3 1 0,0-3 4 0,6 3-5 0,-6 0 5 16,1-5-1-16,-2 5-5 0,2 0 1 0,-2 0 4 0,-5 0-5 15,0 0 4-15,-1-3-4 0,1 3 3 16,-1 0-3-16,0 0-5 0,2 0 1 0,-8 0-6 0,0-4-5 0,0 8-3 15,0-8-10-15,0 8-2 0,0-4-12 0,0 0-4 0,-8 0-8 16,2 0-4-16,0-4-6 0,-1 8-7 0,-6-4-9 16,6 3-6-16,1-3-5 0,-6 5 2 0</inkml:trace>
  <inkml:trace contextRef="#ctx0" brushRef="#br0" timeOffset="142059.09">14687 4700 414 0,'0'0'52'0,"6"0"-4"16,-6 0 0-16,-6 0 1 0,12 0-4 0,-6 0-5 0,0 0-2 0,-6 0-4 0,6 0-2 16,0 0-5-1,0 0 3-15,0 0-5 0,0 0-2 0,0 3 0 0,0-3-2 16,0 0 0-16,6 0 3 0,-6 4-3 0,6-4-2 0,-6 0 0 0,7 4 0 0,0-4-1 15,-1 0-1-15,1 0-2 0,6 0-4 0,-7 4-2 0,7-4 4 16,1 0-1-16,-2 3-1 0,-5-3-3 16,6 0-3-16,0 0 1 0,0 4 0 0,0-4 1 0,0 0-3 0,0 0 0 15,0 0 0 1,0 0 1-16,0-4-3 0,1 8 0 0,-8-4 2 0,6 0-3 0,2 0 1 0,-8 0-1 16,1 0 0-1,5 0 2-15,-4 0-3 0,-2 0 2 0,0-4 0 0,1 4-3 0,-7 0 0 0,7 0 1 0,-7 0-1 16,6 0 0-16,0 0 0 0,-6 0-3 0,0 0 3 0,0 0-5 15,0 0 1 1,0 0-4-16,7 0 1 0,-7 0-7 0,-7 0-5 16,7 0-8-16,0 0-10 0,0 0-13 0,0 0-15 0,0-3-15 15,0 3-26-15,0-4-15 0,-6 8 13 0,6-8 15 16</inkml:trace>
  <inkml:trace contextRef="#ctx0" brushRef="#br0" timeOffset="171985.58">15429 4451 401 0,'0'3'31'0,"0"1"-6"0,-6 1 4 0,6-5-3 15,0 0-1-15,0 0-5 0,0 0-3 0,-7 3 4 0,7-3-2 16,0-3-2-16,7 3-1 0,-14 0 0 16,14 0 2-16,-7 0-1 15,0 0-2-15,-7 0 1 0,7 0-1 0,0 0 4 0,0 0 0 0,0 0-1 0,0 0 3 0,0 0 0 0,0 0-2 16,0 3 1-16,0-3 0 16,0 0-2-16,0 0 2 0,0 0-2 0,0 0-2 0,0-3 1 15,0 3-3-15,0 0-1 0,0 0 4 0,0 0-7 0,0 0 4 0,0 0-1 16,7 0-3-1,-7-5 1-15,0 5-3 0,6-4-1 0,-6 1 0 0,6 3-1 0,2-5 2 0,-8 5-3 0,6-3-1 16,0 3 0-16,1 0-3 0,0 0 2 16,-1 0-3-16,-6 0 3 0,6 0-1 15,1 0-2-15,-1 0 3 0,1 3-3 0,0-3 2 0,-1 5 0 0,0-2 0 0,2 1-2 16,-2 1 2-16,-6 1 0 16,6-2 0-16,-6 3 0 0,0 1 2 0,0-1-2 0,0-3 0 0,0 3 0 15,0 0 0-15,-6 1 0 0,6-5-1 16,-6 4 1-16,6 0 1 0,-8-3 0 15,2 4 0-15,0-1 0 0,-1-3-1 0,-6 2 0 0,13-1 0 0,-7-2-3 16,1 1-1-16,0-1 0 0,-1-3 3 0,0 4 1 16,7-4 0-16,-6 4 0 0,6-4-3 0,0 0-1 0,0 0 2 0,0 0 2 0,0 0-3 0,0 0 3 15,0 0-3-15,0 0 0 0,0 0 3 0,0 0-1 0,0 0 0 16,0 0 0-16,0 0 0 0,0 3 0 0,6-3 1 16,-6 5-1-16,7-2 1 0,0-3 0 0,-1 3-1 0,7 2 1 15,-7-1 0-15,1-1-1 0,0 0-4 0,5 1 5 16,-4 0-5-16,-2-1 1 0,7 1 0 15,-7 0 5-15,1 0 0 16,-1 3 0-16,1-4-1 0,-7 2 0 0,6 1 0 16,0-2 0-16,-6 3 0 0,0-3-2 0,8 4-1 0,-8-6 3 15,0 6 0-15,0-1 0 0,0 1 0 0,0-4 0 16,0 3-1-16,0 1 0 0,0-2-2 0,-8-2 3 16,8 4-3-16,-6-1-2 0,0-3 3 0,-1 3 2 0,1-3-2 15,-1-1 0-15,1 4 0 0,-7-3 0 0,-1 0 0 16,8-4 0-16,0 4-2 0,-8-1 3 0,8-3-1 15,-7 4 2-15,0-4-2 0,6 0 0 0,-5 0-2 0,-2 0 2 0,1 0 0 16,7 0-2-16,-7 0 2 0,0 0 0 16,7 0 0-16,-2 0 0 0,-4 0 0 0,5 0-1 0,0-4-3 0,7 4-1 15,-6-3 1-15,6-1-3 0,0 0-2 0,0 0-4 16,-6 1-6-16,6-1-6 0,0 1-10 0,0-1-9 16,0 4-7-16,0-3-10 0,-7-1-11 0,7 4-11 0,0-4-16 15,0 0-12-15,0 4 11 0,0-3 13 0</inkml:trace>
  <inkml:trace contextRef="#ctx0" brushRef="#br0" timeOffset="172382.74">15228 4876 400 0,'0'0'63'0,"0"0"1"0,0 0-4 0,0 0-1 0,0 0-3 15,0 0-10-15,0 0-4 0,0 0-3 0,0 0-1 0,0 0-4 16,0 0-2-16,0 0-1 0,0 0 1 16,0 0-2-16,6 0-2 0,-6 0-2 0,6 0 0 0,1 0-2 15,-1 0-6-15,1 0 1 0,6 4-1 0,-7-4-1 0,8 0-2 16,-2 0-1-16,2 4-2 0,5-2 0 0,-6-2-2 0,14 0-1 15,-15 0-1-15,14 0-1 16,-7 0-1-16,1 0 0 0,0 0-1 0,6 0-1 0,-7 0 0 0,8 5-1 16,-8-2 0-16,0-3 2 0,1 0-3 0,0 4 0 15,-1-4 0-15,-5 3-1 0,-2 1 0 0,2-4 0 16,-2 0 0-16,-5 4 0 0,6-4-1 0,-6 4 0 16,-1-4 0-16,-6 0-5 0,0 0 2 0,6 0-6 0,-6 0-5 15,0 0-6-15,0 3-2 0,0-6-5 0,-6 6-6 16,6-3-11-16,-6 4-7 0,-1 0-12 0,1 0-10 0,-1-2-8 15,0 2-11-15,-5 0-16 0,5 0 1 0,-6 3 10 16,0-3 11-16</inkml:trace>
  <inkml:trace contextRef="#ctx0" brushRef="#br0" timeOffset="172980.95">15429 5117 456 0,'0'0'69'0,"0"0"1"16,0 0-1-16,0 0-4 0,0 0-1 0,0 0-12 0,0 0-6 15,0 0-1-15,0 0-6 0,0 0-4 0,0 0 2 16,0-3-5-16,0 3-4 0,0 0 0 0,0-4-5 16,0 4-2-16,6 0-2 0,-6 0-2 0,8-3-2 15,-8 3 1-15,6-4-4 0,0 4-2 0,8 0 0 0,-8 0 1 0,0 0-4 0,1 0 0 16,6 0 1-16,-6 0-1 0,5 0-3 0,-4 7 0 0,-2-3-1 15,0-1 0-15,7 1 2 0,-6 3-1 0,-1-2 0 16,-6 5 0-16,7-3-1 16,-7 1 0-16,6 4 0 0,-6-6 0 0,0 5-1 0,0 1 0 0,-6-2-2 0,6 5-2 0,-7-4 0 15,1 3 2-15,-1 1 3 0,-6-5-1 0,7 2 0 16,-8-1 0-16,2 0-3 0,-2 1 0 16,8-5 3-16,-13 3 0 0,12-2-5 15,-12-1 5-15,5 0-5 0,1-3 5 0,0 3 0 0,0-2-5 0,1-2 5 0,4 0-3 16,-4 1 3-1,-2-4-5-15,8 4 5 0,-7-4-5 0,7 0 5 0,-1 0-2 0,0 0 0 0,1 0-2 0,0 0 4 16,6 0-5-16,0-4 5 0,0 4-4 0,0-4 4 0,-7 1 0 16,7 3-5-1,7 0 0-15,-7-3 2 0,0 3 0 0,0-5 3 0,0 1 0 0,0 1-1 0,0 3 0 0,0 0 0 16,6-4 0-16,0 4 0 0,-6 0 0 0,7-3-1 16,0-1 0-16,-1 4-2 0,1 0 0 0,-1 4 1 15,0-4 0-15,1 0 0 16,0 0 0-16,-1 0-2 0,0 0 5 0,2 3-3 0,-2-3 0 0,0 4 1 15,1-1-1-15,-1 1 1 0,1 1 0 16,-1-2 0-16,1 0-3 0,-1 5 5 0,0-5-3 16,2 0 1-16,4 2 0 0,-12-1 0 0,14-1-3 0,-8 4 3 0,0-3-1 0,1 3-1 0,-1-3-2 0,1 0 1 31,0-1-6-31,5 2-2 0,-4-3-6 0,-2 3-7 16,0-5-2-16,1 2-10 0,-1-2-9 0,-6 0-9 0,7 0-16 15,-1 0-9-15,-6 0-15 0,7 0-20 0,-7 0-2 0,0 0 10 0,0-2 13 0</inkml:trace>
  <inkml:trace contextRef="#ctx0" brushRef="#br0" timeOffset="173467.56">16023 4850 407 0,'-7'0'51'0,"7"5"5"0,-7-5-4 0,7 0 2 16,-6 2-5-16,6-2-8 0,-7 0 1 0,7 0-3 15,0 4-4-15,0-4-1 0,0 0 1 0,0 0-2 16,0 0-6-16,0 0 1 0,0 0-3 0,-6 0 2 0,12 0-2 16,-6 4-1-16,0-4 1 0,7 0-1 0,-1 0-2 0,-6 0-5 15,14 3 1-15,-8 1-1 0,6-4-1 16,2 4-1-16,-1-4-4 0,0 0 1 0,6 4-1 0,-5-4-2 0,5 4 0 15,1-4 1-15,-7 0-1 0,6-4-2 0,1 4 0 0,-7 0-4 16,6 0 0-16,-6 0 0 0,1 0-2 16,-2 0 2-16,2 0-2 0,-8 0-5 0,0 0 2 15,1 0-8-15,-7 0-3 0,6 0-10 0,-6 0 0 0,0 0-12 16,0 0-3-16,-6 0-13 0,-1 0-10 0,1 0-5 0,0 0-6 0,-1 0-7 16,0 0-9-16,1 0-12 0,-7 0-7 0,0 4 12 15</inkml:trace>
  <inkml:trace contextRef="#ctx0" brushRef="#br0" timeOffset="173682.14">16068 5034 414 0,'0'0'53'0,"0"0"2"0,0 0-1 0,0 0-7 0,0 0-2 0,7 3-6 15,-7 1-3-15,6-4-2 0,1 0-1 0,-1 0-3 0,0 0-3 16,8 0-3-16,-8 0-3 0,7 0-2 0,0 3-2 15,0-6-2-15,0 3-2 0,0 0-4 0,7 0-10 16,-7 0-4-16,0-4-8 0,0 4-13 16,0 0-14-16,0-3-14 0,0 3-9 0,0-5-25 0,-7 2-18 0,1-1 11 0,-1-3 8 15</inkml:trace>
  <inkml:trace contextRef="#ctx0" brushRef="#br0" timeOffset="174143.7">16602 4623 425 0,'-6'-4'70'16,"6"1"2"-16,-6 0-7 0,6 3-3 0,0 0 0 0,0-4-8 0,0 4-3 15,0 0-3-15,0 0-6 0,0 0 2 0,0 0-6 0,0 4-3 16,0-8-3-16,0 4 0 0,0 0-6 0,0 0-2 0,0 0-5 16,0 0-2-16,0 0 0 0,0 0-2 0,0 4 1 15,0-4-2-15,0 3-6 0,0 0-1 0,0 5 4 16,0-1-1-16,0 1-1 0,6-1-1 0,-6 3-1 16,0 2-5-16,0-1-1 0,6 3 0 0,-6-3 0 0,7 4 4 15,-7-1 0 1,0 1 0-16,0 0-1 0,0-1 0 0,6 1-5 0,-6 3 0 0,0-3 4 0,7 3 0 0,-7-3 0 15,0 4-1-15,7-1 0 0,-1 0 0 0,-6 0-1 16,6 1 0-16,-6-1-4 16,0-3 0-16,0 3 5 0,0 0 0 0,6 4 0 0,-6-7 0 0,0 4-5 15,0-2 5-15,0 2-4 0,0-5 4 0,8 1-3 16,-8 0-2-16,0-3 5 0,-8 2-3 0,8-3 1 16,0 0 2-16,0-4-5 0,0 0 4 0,0-3-4 0,0 3 0 0,0-3 5 0,0 3-2 15,0-7-2-15,0 3-9 0,0-3-6 0,0 4-4 16,0-4-9-16,0 0-8 0,0 0-13 0,0 0-20 0,0 0-11 15,-6 0-15-15,6-4-21 0,-6 1-6 0,0-4 14 16,-1 3 10-16,0-3 11 16</inkml:trace>
  <inkml:trace contextRef="#ctx0" brushRef="#br0" timeOffset="174673.61">16974 4536 407 0,'0'0'52'0,"0"0"0"0,0 0 1 0,-7 0-3 0,7 0 0 16,0 0-4-16,0 0-4 0,0 2-2 0,0-2-1 16,0 4-4-16,0 4 1 0,0-5-1 0,0 1-3 0,0 4 1 15,0-1-2-15,0 0 1 0,0 0-6 0,7 0 1 16,-7 4-1-16,0-2-2 0,6 1 0 0,-6-3-5 0,7 5-2 16,-7-5 0-16,0 3-4 0,0-2-1 0,6 3-2 15,-6-1-1-15,7-2 1 0,-7 3-3 0,0-3-3 0,0-1 2 16,0 1-1-16,6-2-1 0,-6 1 2 15,6-2-3-15,-6 2-2 0,0-3 1 0,0 0-1 0,0-1-2 16,0-3-1-16,0 4-8 0,0-1-7 0,0-3-6 0,0 4-7 16,0-4-8-16,0 0-12 0,0 0-9 0,0 0-11 0,0 0-10 15,-6 0-11-15,6-4-17 0,-6 4-10 0,-1-3 17 16,7-1 9-16</inkml:trace>
  <inkml:trace contextRef="#ctx0" brushRef="#br0" timeOffset="175045.67">16791 4795 407 0,'6'4'67'16,"-6"-4"-6"-16,0 0 0 0,0 4-3 0,0-4-1 15,0 4-11-15,0-4-1 0,0 0-4 0,0 6-2 0,0-2-3 16,0-4-4-16,0 0-1 0,0 4 1 0,0-4-2 15,0 3 1-15,0-3-2 0,8 4-2 0,-8-4-4 0,12 0-4 16,-5 4-8-16,-1-4 8 0,7 4 0 0,0-4-4 0,7 0 1 16,-7-4-5-16,6 8 0 0,1-4 0 0,-1 0-3 0,1 0-1 15,0-4 1-15,-1 8-3 0,1-4 0 0,0 0 1 16,-1 0-3-16,-6 0 0 0,6 0-1 0,-5 0 1 16,-2 0 1-16,8 0-2 0,-7-4 0 0,1 4 1 15,-8 0-3-15,6 0 1 0,2 4-1 16,-8-4 0-16,1 0 0 0,-1 3-2 0,1-3-6 0,0 0-2 0,-7 0-5 0,0 0-9 15,6 4-1-15,-6-4-6 0,0 0-10 16,-6-4-1-16,6 8-7 0,0-4-8 0,0 3-7 0,0-3-9 0,-7 0-2 16,7 4-17-16,-7-4-9 0,7 5-2 0,-6-5 10 15</inkml:trace>
  <inkml:trace contextRef="#ctx0" brushRef="#br0" timeOffset="175597.67">17065 5063 453 0,'0'-4'72'16,"0"4"-3"-16,0 0-5 0,6 0 0 0,-12 0-6 0,6 0-8 16,0 0-1-16,0 0-3 0,0 0-2 0,0 0-4 15,0 0-8-15,0 0 1 0,6 0-7 0,-6-4 0 0,7 0 0 0,-7 2-5 16,0-3-1-16,7 2-2 15,-1-4 0-15,0 2-4 0,8 2 1 0,-8 3-5 0,7-4 0 16,-6 0 1-16,6 4-4 0,-1 0 1 0,-4 0-3 0,4 0 0 0,-6 4-1 0,8-4 0 16,-1 0 0-16,-7 4 0 15,1-1-1-15,0 2-2 0,-1-2 1 0,0 4 3 0,0-2-5 16,-6 1 5-16,0 5-3 0,8-3-2 0,-8 3 4 0,0-4-2 16,-8 8 2-16,8-5-3 0,-6 1 2 15,-6 4-2-15,5-4-2 0,-6 0 2 0,6 3-2 0,-6-2 4 16,0-2-5-16,-7 2 0 0,8-5 5 0,5 4-4 0,-6-4 4 15,0 0-2-15,0 5-3 0,6-9 5 0,1 5-5 16,0-5 5-16,-1-3-5 0,7 3 1 0,-7 2-1 0,7-5 0 16,0 0 5-16,0 0-5 0,0 0 5 0,0 0-5 15,0 0 5-15,0-5-5 0,0 5 4 0,0 5 0 16,0-5-5-16,0 0 5 0,0 0 0 0,7 0-4 16,0 0 4-16,-1-5-3 0,0 5 3 0,1 0-1 0,0 0-2 15,5 0-2-15,2 0 2 0,-8 0 3 0,7 0 0 16,1 0-1-16,-2 0-2 0,1 0 1 0,0 0-3 15,0 0 5-15,1 0-5 0,4 0 5 0,-4 0-5 0,-1 0 3 0,0 0-2 0,0 0 0 0,0 0 0 0,0 0 3 16,0 0 0-16,0 0 2 0,-6-3-1 16,5 0 0-16,2 3 0 0,-8-4-1 15,8 0 0-15,-8 1-3 0,0 3-2 0,1-3-8 16,-1 3-2-16,-6-5-13 0,7 1-13 0,-7 4-17 0,0-3-13 0,0-1-23 0,-7 1-16 0,7-4-27 16,-13-1 13-1,7 1 16-15,0 0 8 0</inkml:trace>
  <inkml:trace contextRef="#ctx0" brushRef="#br0" timeOffset="177430.48">12224 6996 430 0,'6'0'42'16,"-12"0"3"-16,-1 0-3 0,7 0 2 0,-7 0-6 0,7 0-3 0,-6 0-3 0,6 0 3 15,0 0-3-15,0 0 1 0,-6 0 0 0,6 0-4 0,0 0 2 16,0 0-6-16,0 0 0 0,-7 4 1 0,14-4 1 15,-7 0-4-15,-7 0 1 0,14 0-2 16,-14 0-1-16,7 0-3 0,7 4-2 0,-14-8-3 0,7 4 2 16,7 0 0-16,-7 0 2 0,6 0-4 0,0 0 3 0,1 0-3 0,0 0 0 15,5 0-1-15,2 0-1 0,5 0-1 0,1 0-2 16,-1 0 2-16,1 0-4 0,0 0 0 0,-2 0-1 0,9 0 0 16,-7 0-1-16,-1 0 0 0,0 0 0 15,1 0-1-15,-1 0-1 0,1-4 0 0,-6 4-1 16,-2 0 1-16,1 0-2 0,0-2-2 0,-6 2-6 15,5 0-2-15,-4 0-7 0,-8 0-6 0,0 0-3 0,6 0-6 0,-6 0-10 0,0 0-9 16,0-5-10-16,-6 10-11 0,-2-5-7 0,2 0-11 16,0 0-13-16,-1 0-10 0,-6 0 12 0,0 0 12 0</inkml:trace>
  <inkml:trace contextRef="#ctx0" brushRef="#br0" timeOffset="177745.65">12289 7146 432 0,'0'0'61'0,"0"0"-6"0,0 0 1 0,0 6-2 0,0-6 1 0,0 2-10 16,0-2-2-16,6 4 0 0,-6-1-5 15,6 1-3-15,1-4-2 0,0 8 0 0,-1-8-3 0,1 0-4 0,6 0-2 0,0 4-2 16,-7-4-2-1,8 0-2-15,-2 0-2 0,1 0-2 0,1 0-2 0,-2-4-1 0,2 4-1 0,5 0-2 0,-6 0 0 16,6 0-1-16,-5 0-1 0,6 0-3 0,-8 0 2 16,1 0-1-16,7 0 0 0,-8 0-1 0,-4 0-2 0,4 0 1 15,-5 0-5 1,0 0-10-16,-1 0-4 0,1 0-7 0,-7 0-7 0,0 0-8 0,0 0-20 0,6 0-14 0,-6 0-21 31,-6 0-23-31,6-4 1 0,0 0 11 0,0 4 13 0</inkml:trace>
  <inkml:trace contextRef="#ctx0" brushRef="#br0" timeOffset="178413.37">12849 6924 440 0,'0'0'55'0,"0"0"-5"16,0 0 1-16,0 0-4 0,0 0 1 0,0 0-4 15,0 0-2-15,0 0-4 0,0 0 1 0,-7 0-3 0,14 0-1 16,-7 0 1-16,-7 0-3 0,7 0-1 0,0 0-4 16,0 0-2-16,0 0-1 0,0 0 3 0,0 0-7 0,0 0 1 15,0 0-2-15,0 0-2 0,0 0-2 0,7 0 1 16,-7 0-4-16,6 0-4 0,1 0 4 0,6 0-4 0,-7 0-1 15,8 0-1-15,-2 0-1 0,8 0 0 16,-7 0-1-16,7-4 1 0,0 4 0 0,-1-4-3 0,-6 0 2 0,6 4-1 16,-5-3 0-16,-2 0-1 0,8-1 0 15,-7 0-3-15,1 1 0 0,-8 3-2 0,6 0 3 0,-4 0 1 0,-2 0 1 16,0 0-3-16,-6 0-2 0,0 0 2 0,7 0 2 16,-7 0 0-16,0 0 0 0,-7 0 0 0,7 0-1 0,0 0 0 15,0 0-4-15,0 0 0 0,0 0-8 0,0 0-1 16,0 0-6-16,0 0-7 0,0 0-2 0,0 0-8 0,0 0-12 15,0 0-13-15,0 0-15 0,-6 0-11 0,6 0-14 16,-6-5-22-16,6 2 5 0,-8-1 14 0,8 0 14 0</inkml:trace>
  <inkml:trace contextRef="#ctx0" brushRef="#br0" timeOffset="178964.75">13292 6664 433 0,'0'0'72'0,"0"0"1"0,0-4-3 0,0 4-4 0,0 0-1 0,0 0-10 15,0 0-4 1,0 0-2-16,0 0-7 0,0 0 0 0,0 0-2 0,0 0-2 0,0 4-5 0,0-1-3 0,0 0-4 16,0 6-3-1,0-6-5-15,0 4-4 0,0 4 3 0,0 0-6 0,0 0 3 0,0 0-6 16,0-4-1-16,0 5 3 0,0 2-5 0,0-3 4 0,0 3-4 0,0-2 0 15,0 2-3 1,0-3 4-16,7 4-5 0,-7 0 4 0,6-4 0 0,1-1-5 0,-1 1 1 0,-6 5 3 0,13-10-5 16,-7 6 4-16,2-1 0 0,-2-4-1 0,0 0 0 15,7 1-1-15,-6-1-3 0,6-4 0 0,0 1 1 0,0 0 0 32,-7-4 0-32,8 0 0 0,-8 4 0 0,7-4 0 0,0-4 0 15,0 4 1-15,-7 0 0 0,8-8-1 0,-8 5 3 0,0-4-2 0,8 3 0 0,-8-3 0 0,1-1 0 16,-1-3 0-16,-6 4-2 0,6-4 3 0,2 0 2 0,-8 3-5 31,0 1 3-31,0-3-2 0,6 2 0 0,-6 1 5 0,0 3-1 16,0-4 0-16,0 5 0 0,-6-1 0 0,6 1 0 0,0-1-1 0,0 4 0 0,0 0 0 0,0 0 0 15,0 0-1-15,0 0-4 0,0 0 2 0,0 0-2 0,0 4 1 32,0-1 4-32,0 1 0 0,0 3-5 0,0 1 1 0,0 3 0 15,-8 3 0-15,8-2 5 0,0 2-1 0,0 4-4 16,0-3 0-16,0 0 0 0,0 3 5 0,0-4-1 0,0 5 0 0,0-4 0 0,0-1 0 0,0 1 0 0,0 0-1 31,0-1 0-31,0-3-2 0,0 4-2 0,0-5 2 16,0 2-2-16,0-1 0 0,0 1 2 0,0-3-3 15,0-1 1-15,0 0-4 0,0-2-8 0,0 1-14 0,0 2-8 16,0-2-9-16,-6-3-16 0,6-1-14 0,-6-3-14 0,-1 0-16 16,1 4-13-16,-1-4-1 0,0 0 14 0,1 0 12 0</inkml:trace>
  <inkml:trace contextRef="#ctx0" brushRef="#br0" timeOffset="179379.95">12966 7238 422 0,'-6'0'74'0,"6"4"0"16,-6-4-1-16,6 0-7 0,-8 0-1 0,8 0-10 0,0 0-6 0,0 0-4 15,0 0-5-15,0 0-2 0,0 0 1 0,8 0-3 0,-2 0-3 16,-6 0-4-16,12 0-3 0,-4 0-4 0,4 0-4 16,1 4 2-16,1-4-4 0,4 0 0 0,2 0-4 15,7 4-2-15,-1-4 0 0,0 0-2 0,0 3-2 0,7-3-1 0,-1 0 3 16,1 0-3-16,-1 0 0 0,1 0-1 0,-1 0 0 15,1 0 2-15,-7-3-6 0,6 3 5 16,-5 0-1-16,-1 0 0 0,0 0-1 0,-1 0 0 0,-5 0-1 0,6 0 0 16,-6 0 0-16,-1 0 0 0,7 0-1 0,-6 0-2 0,-7-4-2 15,7 4 1-15,-8 0 2 16,8 0 2-16,-7 0-1 0,-6 0-3 0,6 0 0 0,-7 0-2 16,-6 0-2-16,6 0-6 0,-6 0-8 0,0 0-14 0,0 0-9 0,-6 0-13 15,0 0-14-15,0 0-11 0,-1 0-13 0,0 0-21 16,-6 0-9-16,0 0 15 0,0 0 10 0,1 0 14 0</inkml:trace>
  <inkml:trace contextRef="#ctx0" brushRef="#br0" timeOffset="179870.05">13318 7455 454 0,'0'-3'79'16,"-6"6"-3"-16,6-3-5 0,0 0-2 0,0 0-4 15,0 0-8-15,0 0-5 16,6 0-8-16,-6 0-1 0,0-3-4 0,7 3-2 0,-1 0-7 0,0 0-3 0,8-5-3 16,-1 5-2-16,0 0-3 0,6-3-3 0,-5 3-2 0,5-3-1 15,0 3 1-15,1-5-1 0,-1 5-5 16,1 0 0-16,0 0 1 0,-1 0-3 15,-5-4 0-15,-2 8 1 0,2-8-3 0,-2 8-2 0,-5-4 2 16,-1 0 2-16,1 5-1 0,6 1 0 0,-13-1-1 0,6-2 0 0,-6 3 0 0,0 3-4 16,0-1 0-16,7 2 0 0,-7 1 2 15,0 0 2-15,-7-4-4 0,7 4-1 0,-6 0 5 16,6 3-2-16,-6 1-3 0,-1-4 5 0,0 4-6 0,7-1 5 16,-6 2-4-16,-7-2 0 0,13 1 0 15,-6-1 4-15,-1 1-5 0,0 0 5 0,7-1-5 0,0 1 5 0,-6-1-5 0,6 1 5 0,0-4-5 16,0 4 5-16,0-4-1 0,0 0 0 0,0 0 0 15,0-1 0 1,0-2-5-16,0-1 5 0,0 1-5 0,0-1 5 0,0-3-5 0,0-1 5 0,0-3-5 0,0 4 5 16,0-4 0-16,0 0-5 0,0 0 4 0,0 0-4 15,0 0 4 1,0 0-4-16,0 0 4 0,0 0-1 0,0 0-3 0,0 0-1 0,0 0-8 0,0 0-5 0,0-4-13 16,-6 1-9-16,6-1-14 0,0 0-19 15,-8-3-16-15,8 0-18 16,-6-1-21-16,0-2 2 0,6-1 13 0,-7-4 13 0,1 4 9 0</inkml:trace>
  <inkml:trace contextRef="#ctx0" brushRef="#br0" timeOffset="205115.42">14204 7088 422 0,'0'0'38'16,"0"0"-2"-16,0 0-2 0,0-3-5 0,0 6-1 0,0-6-6 16,0 3 1-16,0 0-1 0,0 0-2 0,0 0-2 15,0 0-1-15,0 0-2 0,0 0-1 0,0 0-2 0,0-4-2 16,0 8-3-16,0-4-4 0,0 0-1 15,0 0-1-15,0 0 0 0,0 0-4 0,0 0-2 0,0 0-7 16,0 0-13-16,0 0-8 0,0 0-8 0,0 0-8 16,0 0-15-16,0 0-21 0</inkml:trace>
  <inkml:trace contextRef="#ctx0" brushRef="#br0" timeOffset="207650.95">13943 6949 432 0,'-6'0'52'0,"6"-3"2"0,0 3-3 16,0 0 1-16,0 0-7 15,0 0-2-15,-6-4-3 0,6 4-4 0,0 0-3 16,6 4-2-16,-6-8-3 0,0 4 1 16,0 0-1-16,0 0 2 0,0 0-4 0,0 4 2 0,0-1-2 0,0 1 0 15,0 3-2-15,0-3-1 0,6 3-7 0,-6 4 3 0,8 1-5 0,-2-2 3 0,0 1-4 16,1 5-1-16,6-7-1 0,-7 7-1 15,7-2-1-15,1 1-1 0,-8 0-3 0,7 0 2 0,0-1-1 0,-6 3-1 16,5-2 0-16,2 1-1 0,-8-3 0 0,8 3-1 0,-2-2 0 16,-5-3 0-16,6 4-1 0,-7-4 0 15,7-1 0-15,-7 2-1 0,2-1 0 16,-2 1-3-16,0-6 4 0,-6 1-3 0,7 1-3 0,0 0 0 0,-7-5-3 0,6 1 0 0,-6-4-5 16,0 2-3-16,0 3 0 0,0-1-5 0,0-4 0 15,0 0-3-15,0 0-7 0,0 0-5 0,0 0-7 0,0 0-7 16,0 0-9-16,0 0-2 15,0-4-8-15,0-1-3 0,0 3-11 0,-6-2-11 0,6 1-4 0,0-5 8 0</inkml:trace>
  <inkml:trace contextRef="#ctx0" brushRef="#br0" timeOffset="208050.77">14211 6967 437 0,'-7'0'50'0,"7"0"-2"0,0 0 1 16,0 0-5-16,0 0-3 0,0 0-10 0,0 0-2 0,0 0-3 0,0 0 1 15,0 0-1-15,0 0-3 0,0 0-3 0,0 0 1 16,-6 0 2-16,0 4-5 0,6 0 2 0,-7 0-1 15,0-1 2-15,1 1-4 0,0 4 2 0,-2-2-5 0,2 2 3 16,0-1 0-16,-1 1 1 0,1 0 0 0,-7 1-5 0,6 3 4 16,1-2-2-16,0 2-3 0,-8 2 2 0,8-2-1 15,-1 3-3-15,-6-1 4 0,7 1-5 0,-1-1 4 16,-6 1-5-16,6 0 4 0,1-1-3 0,-8-3 0 0,8 4-1 16,0-1-1-16,-7-3-1 0,6 1 0 0,1 2-3 0,-1-3 2 15,1 1-1-15,6-3-1 0,-6 3 0 0,-2-1 0 16,8-5-1-16,-6 6 0 0,6-4 2 0,0-1-6 15,0-7 0-15,0 4 0 0,0 3-4 0,-6-7-5 0,6 4-9 16,6-4-1-16,-6 0-8 0,0 0-5 0,0 0-7 16,0 0-11-16,0 0-8 0,0-4-11 0,6 0-13 0,-6 1-17 15,8-1-15-15,-2-3 9 0,-6 4 9 0</inkml:trace>
  <inkml:trace contextRef="#ctx0" brushRef="#br0" timeOffset="209177.15">14654 6927 414 0,'0'-3'24'0,"0"3"0"0,0 0-1 0,7 0-4 16,-7-4 1 0,0 4-3-16,6-4-2 0,0 0 0 0,-6 1-1 15,7 0 3-15,-7-1-1 0,7-3-5 0,-1 2 2 0,-6-2 0 0,0 3-2 0,6-2 0 0,-6-2-1 16,0 4-1-16,0-3-1 0,0-1 1 0,0 1 2 0,0 0-4 16,0-4 5-16,-6 4 0 0,0-4-1 0,6 3 4 15,-7 1 0 1,0 0-5-16,1-4 2 0,-7 0-1 0,0 4 1 0,0 0-1 0,-1-1 0 0,2 4-2 0,-1 0 4 15,0 0 0 1,0 1 0-16,-1-1-3 0,-4 1-2 0,4 3 1 0,1 3 0 16,0-3 0-16,0 4 2 0,-1-1-3 0,2 1 1 15,-1 0 0-15,6 3-1 0,-6 1 0 0,7-2-5 16,0 6-1-16,-2-4 5 0,2-1-1 0,6 3-1 0,0-2 0 16,-6-1-1-16,6 1 0 0,0-1-1 0,6 4 0 15,-6-4 0-15,6 0-1 0,-6 5 0 0,8-5 0 0,-2 1-5 16,0-2 3-16,7 2-2 0,-6 0 0 0,6-1 0 15,-1 0 0-15,2-4 0 0,-1 1 5 0,0-4-1 0,0 4 0 16,1-4 0-16,-2 0-5 0,2 0 4 0,-2-4 1 16,1 0-1-16,1 1 0 0,-2 0 0 0,2-5 0 15,-2 5 0-15,-5-5-5 0,6 4 1 0,-6-6 5 0,-1 6 0 16,0-4 0-16,1 1-1 0,-7-1-3 0,7 1 3 0,-7 0 0 16,0 3 1-16,0-3 2 0,0 3 1 0,0-3-2 15,0 3 2-15,0 1 5 0,0 3-2 0,0 0 1 16,0-4 0-16,0 4 1 0,0 0-1 0,0 0 0 15,0 0 1-15,0 0-1 0,0 0 0 0,0 0-3 0,0 0 2 0,0 0-1 16,0 0-2-16,0 4 0 0,0-1 0 0,0 1 0 16,0 0 0-16,0 3 0 0,0 0 0 0,0 4-1 0,0-4 1 15,0 8-1-15,0-3-2 0,0 2 2 0,0-3-1 16,0 3-1-16,0-2 0 0,0 2 2 0,0 1-3 0,6-1 2 16,-6-2 2-16,6 3-5 0,-6-5 0 0,7 5 4 15,-7-3 0-15,7 2-1 0,-7-3-4 0,6 0 4 0,-6 0-4 16,0-1 4-16,7 2-5 0,-7-5 2 0,0 1-2 15,0-2-4-15,0 2 2 0,0-1-6 0,0-3-2 0,0 0-5 16,0-2-8-16,0 4-3 0,0-4-9 0,0-2-9 16,0 4-10-16,0-4-13 0,0 0-7 0,0 0-13 0,0 0-14 15,-7 0-6-15,1 0 10 0,6 0 12 0</inkml:trace>
  <inkml:trace contextRef="#ctx0" brushRef="#br0" timeOffset="209591.41">14464 7165 400 0,'-6'0'57'0,"6"0"-1"15,0 0 1-15,0 0-7 0,0 0 0 0,0 4-10 0,0-4-3 16,0 0-2-16,0 0-3 0,0 4-7 0,0-4 0 16,0 0-4-16,0 0 3 0,6 4-4 0,-6-4-1 0,8 0-2 15,-2 4 2-15,7-8-4 0,0 8-1 0,0-4-3 16,1 0-1-16,4 0-1 0,2 0 4 0,0 0-2 0,5 0-5 16,-5 0-1-16,7 0 0 0,-1 0 4 0,0 0-3 0,0 0-3 15,-1 0 1-15,-5 0-2 0,6 0 4 0,1 0-5 16,-8 0 0-16,7 0 4 0,-6 0-5 0,0 0 4 0,-2 0-5 15,2 0 5-15,-7 0-4 0,1 0 4 0,-2 0-5 16,-5 0 4-16,0 0-4 16,-1 0 2-16,0 2-3 0,-6-2 5 0,7 5-3 0,-7-3 0 0,0-2-4 0,0 5-1 15,0-1-5-15,-7-1 0 16,7-3-6-16,-6 4-2 0,0-4-3 0,-1 0-7 0,0 4-11 0,1-8-6 0,-8 4-13 16,8 0-8-16,0 4-11 0,-7-8-20 0,6 8-4 0,0-8 9 15</inkml:trace>
  <inkml:trace contextRef="#ctx0" brushRef="#br0" timeOffset="210450.66">14817 7422 403 0,'6'0'47'0,"-12"-4"2"15,6-3-2-15,0 3 0 0,0 0-2 0,0-3-6 0,0 4-6 16,0-4-2-16,-7 7 1 0,1-8-2 0,-1 4-2 16,1 4 0-16,-1 0-2 0,1-3-1 0,-8 3-2 0,2 0 0 15,-1 0 2-15,6 0-1 0,-6 0-2 0,0 0-3 16,0 3 4-16,7-3-2 0,-8 4-2 0,8 0-3 15,-7 0-1-15,7-1-1 0,-8 4-1 0,8 0-1 0,6-3-1 16,-6 7-12-16,-2-7 14 0,8 3-4 0,0 0-2 0,-6 4-1 16,6-3 0-16,0-2 0 0,6 3-1 0,-6-1 2 15,8 2 1-15,-2-3-1 0,-6 1 0 0,13-1-5 0,-6 0 0 16,-1 0 4-16,7 1-5 0,0-1 4 0,0-3-2 16,0 3-2-16,0 0 3 0,0-3-2 0,0 0-2 15,0-4 4-15,1 3-5 0,-2 1 4 0,1 0 0 0,0-1-4 16,0 0 4-16,-6 2-5 0,6-2 5 15,-7-3-5-15,1 7 5 0,0 1-5 0,-1-8 4 0,0 8-4 0,1-5 4 16,-1 1-2-16,1 4-2 0,0-5 4 0,-7 4-4 16,0 0 2-16,6 1 0 0,-6-4 2 0,0 3-2 0,6 0-2 15,-6 4 4-15,0-4-4 0,0 1 4 0,-6-2-4 0,6 6 0 16,-6-1 4-16,-1-4-4 0,0 5 4 0,1-5-4 16,-1 4 4-16,-5-4-4 0,-2 1 4 0,2 2 0 15,5-3-2-15,-6 1-2 0,6-1 4 0,-6 1-4 0,7-5 4 16,-7 4-4-16,7-3 4 0,-2 0-4 0,-4-4 5 0,5 3-5 15,1-3 0-15,-1 0 5 16,1 0 0-16,-1 0 0 0,1 0 0 0,-1 0-1 0,0-3-4 0,1-1 2 0,0-4 3 16,-1 5-3-16,7-4 0 0,0 0 0 0,-7-1 2 15,7 1-2-15,0-4 0 0,0 4 0 0,0-4-2 0,0 0 2 16,0 4 2-16,0-5-2 0,0 5 0 0,0-1 0 0,7-2 0 16,-7 2 0-16,0 1 0 0,7-4 0 0,-1 3 0 15,0 1 0 1,1 0-2-16,0-4 2 0,6 0 0 0,-7 4 2 0,1 0-5 15,-1-1 3-15,1-3 2 0,5 3-5 0,-4 1 3 0,-2-1 2 0,7 2-5 0,-7-2 5 0,1 1-2 16,6-1 1-16,-7 1-2 0,8 0 2 0,-8 0-4 16,0-1-8-16,1 5 9 0,0-4 1 0,-1 3-1 15,0-3 0-15,-6 3 5 0,7 0-5 16,-7 1 4-16,6-1 0 0,-6 0 0 0,0-2-1 0,0 1-4 16,0 2 1-16,0-6 0 0,0 6 4 0,0 0 0 0,0-5-1 15,0 5-2-15,0 0-2 0,0-2 0 0,0 1 4 0,0-3 0 0,0 4 0 31,0-1-1-31,0-3 0 0,-6 3 0 0,6 0-1 0,-7 1-3 16,7-1-1-16,-6 1-1 0,6-1 0 0,-6 1-5 0,-1 3-1 0,0-4-6 0,1 4-6 0,0 0-3 16,-1-4-5-1,0 4-9-15,-6 0-17 0,7 0-8 0,-7 0-14 0,6 4-21 0,-5-8-14 0,-2 4 4 0,1 0 13 16</inkml:trace>
  <inkml:trace contextRef="#ctx0" brushRef="#br0" timeOffset="211196.2">15338 7140 423 0,'0'0'63'0,"-6"0"3"16,6 0 0-16,-7 0-1 0,7 0-7 0,0 0-8 0,-6 0 1 15,6 0-7-15,0 0 0 0,0 0-1 0,0 0-6 16,0 0 0-16,0 0-3 0,0 0-4 15,0 0-2-15,0 0-3 0,0 0-5 0,0 0 3 0,0 0-7 0,0 0 2 0,0 0-6 16,0 0 4-16,0 0-2 16,6 0-6-16,-6 0 3 0,13 0-1 0,-7 0-1 0,1 0-4 0,6 0-2 0,1 0 4 15,5 0-1-15,-6 0-4 16,6 0 4-16,1 0-6 0,0 0 0 0,-1 0 5 0,1 0-5 0,0 0 4 0,-1 0-5 16,0 0 5-16,0 0-5 0,-5 0 0 0,6 0 5 0,-8 0-5 15,1 0 4-15,1-4-2 0,-8 4-3 0,0 0 0 16,1 0 0-16,0 0 5 15,-7 0-3-15,6 0-1 0,-6 0-2 0,0 0-5 16,0 0-5-16,0 0-12 0,0 0-6 0,-6 0-13 0,6 0-13 0,-7 0-14 0,0 0-11 0,1 0-15 16,-7 0-22-16,6 0-5 0,-6 0 16 0,1 4 12 15,-2-4 11-15</inkml:trace>
  <inkml:trace contextRef="#ctx0" brushRef="#br0" timeOffset="211498.33">15370 7382 452 0,'0'4'68'16,"0"-4"0"-16,0 0 1 0,0-4-3 16,0 4-1-16,-6 0-11 0,12 0-4 0,-6 0 1 15,0 0-4-15,0 0-2 0,0 0-9 0,0 4 0 0,8-4-8 0,-8 0 1 16,6 0-7-1,0 0 1-15,1 0-4 0,6 0-4 0,0 3-2 0,-7-3 1 0,14 4 0 0,-7-1-2 0,0 1-1 16,6-4-1 0,-5 3-2-16,6-3 0 0,-1 0-1 0,0 4-1 0,0-4-1 0,1 0 0 0,0 0-1 0,-1 0-1 31,-5-4 0-31,5 4-1 0,0 0 0 0,-5 0 0 0,5 0-1 16,-5 0-3-16,-2 0-1 0,1 0-6 0,-6 0-4 15,-1 0-8-15,1 0-9 0,-7 0-12 0,0 0-12 0,0 0-20 0,0-3-20 0,-7 3-27 0,1 0-14 0,-1-4 17 31,-6 4 11-31,1-3 12 0</inkml:trace>
  <inkml:trace contextRef="#ctx0" brushRef="#br0" timeOffset="-82016.08">15925 6957 409 0,'0'0'39'0,"-7"0"-5"0,7 0 3 0,0 0-2 16,-7 0 2-16,7 0-5 0,0 0 0 0,0 0 0 15,-6 0-2-15,6 0 0 0,0 0 2 0,-6 0 2 0,6 0-6 16,0 0 2-16,0 0-2 0,0 3-2 0,0-3 2 15,0 0 0-15,0-3 0 0,0 3-5 0,0 0 3 0,0 0-3 16,0 0 0-16,0 0-2 0,0 0-3 0,0 0 3 16,0 0-7-16,0 0 3 0,0 0-2 15,0 0-6-15,0 0 2 0,0 0 0 0,0 0-5 0,0 0 1 0,0 0 1 16,0 0-5-16,0 0 4 0,6 0-5 0,0 0 2 0,1 0 0 16,0 0-1-16,-1 0 2 0,7 0-5 0,-7 0 4 15,8 0-5-15,-2 0 3 0,2 0-3 16,-1 0 5-16,0 0-5 0,0 0 2 0,-1 0 0 0,2 0 3 0,-1 0-3 15,0 0 0-15,0 0 0 0,0 0 0 0,0 0-3 16,0 0 5-16,-6 0-5 0,-1 0 2 0,1 0 3 0,-1 0-3 0,1 0-2 16,-7 0 4-16,6 0-2 0,-6 0 1 0,0 0-1 15,-6 0 2-15,6 0-2 16,0 0-2-16,-7 0 5 0,1 0-6 0,-1 0 6 16,1 0-1-16,-8 0-5 0,8 0 3 0,-14 0 2 0,8 0-2 0,-8 0 0 0,7 0-2 15,-7 0 4-15,1 0 0 0,6 0-4 0,-6 0-1 0,5 0 5 16,-6 0-2-16,1 0-3 15,6 0 3-15,0 0 2 0,0 0-2 0,-6 0 0 0,12 0-2 0,-6 0 2 0,0 0 0 16,7 0 2-16,-2 0-4 0,2 0 4 0,0 0-4 16,6 0 4-16,0 0-5 0,0 0 5 0,0 0-1 0,0 0-1 15,0 0-2-15,0 0-5 0,0 0-2 0,0 0-6 16,6 0-10-16,0 0-11 16,2 0-9-16,-2 0-14 0,7 0-14 0,-7 0-21 0,1-4-26 15,6 0-6-15,0 1 15 0,-6 3 13 0,-1-8 11 0</inkml:trace>
  <inkml:trace contextRef="#ctx0" brushRef="#br0" timeOffset="-78705.72">16531 6935 413 0,'0'0'21'0,"0"3"-2"16,0-3 1-16,-7-3 6 0,7 3-1 0,-7 0-5 0,7 0 3 0,0 0-2 16,-6 0 0-16,0 0-2 0,6 0 5 0,0 0-1 15,0 0-3-15,-6 0 2 0,6 0-4 0,-8 0 3 16,8 0 1-16,0 0 0 0,-6 0 2 0,6 0-2 0,0-4 2 16,-6 4-5-16,6 0 3 0,0 0-1 0,0-4 0 0,0 1-3 15,0 3 0-15,0-4 2 0,0 0-1 0,-7-3-1 16,7 7-1-16,0-7 1 0,0 0-1 0,0-1 0 0,0 4-1 15,0-4-5-15,0 6 1 0,0-6 0 0,0 1 1 16,7-1-2-16,-1 4-2 16,-6 1-2-16,6-1 0 0,2-3 0 0,-2 3-1 0,6 1 4 0,-5-1-1 0,0 4-5 15,6 0 0-15,-7-4-1 16,0 4 4-16,8 0-5 0,-8 0 4 0,0 4-5 0,8-4 2 0,-8 4 2 16,1 3-1-16,6-3-4 0,-6 6 0 15,-1-2 0-15,0 3 0 0,-6-1 5 0,6 2-5 16,-6-1 4-16,8 3-5 0,-8 1 5 0,0 0-5 0,0-4 5 0,0 3-5 15,-8-2 4-15,8-2 0 0,-6 1-5 0,0 0 5 0,0 1-3 0,-1-4 2 0,0 1 0 16,1-1 0-16,-1 0-5 0,-5-2 5 0,4-1-4 16,2 2 5-1,0-3-6-15,0-1 5 0,-2 1-4 0,2-4 5 0,6 3-3 0,-6-3 0 0,-1 4-2 0,7-4 4 16,-6 0-4-16,6 0 4 0,-7 0 0 0,7 0-2 0,0 0-2 31,0 0 0-31,0 0 5 0,0 0-1 0,0 0-5 16,0 0 5-16,0 0 0 0,0 0 0 0,0 0 0 0,0 0-5 15,0 0 4-15,0 0-4 0,0 0 5 0,0 0-6 16,0 0 4-16,0 0-3 0,0 0 3 0,7 0 0 0,-7 0-2 16,6 0 4-16,1 0-5 0,-1 0 5 0,0 4-2 15,2 0-2-15,-2-4 2 0,0 3 0 0,0 1 0 0,2-1 2 16,-2 2-4-16,0-3 4 0,-6 2-5 0,7 0 3 0,-1 0 2 16,-6-1-4-16,0 5 4 0,7-4-4 0,-7-2 5 15,0 4-5-15,0-4 4 0,0 5-4 0,0-3 4 0,0 4-4 16,0-4 2-16,0 0 2 0,-7 3-4 0,7-5 0 15,-6 7 0-15,-1-6 5 0,1 1-5 0,0 0 5 16,-2-1-3-16,-4 1 0 0,6 3 3 0,-2-7-1 0,-4 4-4 16,-1-1 0-16,6 2 5 0,0-5-1 0,-5 0-4 15,6 0 4-15,-2 0-4 0,-4 0 4 0,5 2-2 0,-6-2 2 16,0 0 0-16,7-2-2 0,-2 2 0 0,-4 0 2 16,6 0-5-16,-8 0 2 0,8 0 3 0,-1 0-5 0,-6-5 5 15,6 5-5-15,1-3 3 0,0-1-2 0,0 4 4 16,-2-4-5-16,2 1 5 0,6 3-5 0,0-4 3 0,-6 4-7 15,6-3 0-15,0 3-3 0,0 0-5 0,0-4-7 16,0 4-7-16,0-4-7 0,0 1-12 0,0-1-12 16,0-1-7-16,6 3-10 0,0-3-9 0,2 3-17 15,-2-6-7-15,0 4 10 0,7 0 12 0</inkml:trace>
  <inkml:trace contextRef="#ctx0" brushRef="#br0" timeOffset="-78059.16">16870 6989 405 0,'0'0'45'0,"-8"0"1"15,8 0-3-15,0 0-1 0,-6 0 2 0,6 0-8 16,0 0 1-16,0 0-1 0,0 0-3 0,0 0-1 0,-6 0 0 16,12 0-2-16,-12 0-3 0,6 0-2 0,0-3 1 15,0 3-1-15,0 0-2 16,-7-4-3-16,14 1-2 0,-14-1 0 0,7 0-1 0,0 0-2 0,0-3-2 16,0 4-1-16,0-1 4 0,7-3-2 0,-7 3-3 0,0-3 5 0,0 3-4 15,0 0 0-15,6 1-1 0,-6-5 2 0,6 4-1 16,2 1-1-16,4 3-1 0,-5-3-5 0,0 3 2 15,5 0-4-15,1 0 5 0,1 0-6 0,-8 3 5 0,8 0-3 16,-2 1-3-16,1 0 4 0,-6 3-5 0,6 1 0 0,-7-1 5 16,8 0-5-16,-8 4 4 0,0 0-4 0,1 0-1 15,-7 1 5-15,7-2 0 16,-7 5-5-16,0-3 4 0,-7-3 0 0,7 3-5 0,-7-2 5 0,1 2-5 0,0-5 5 16,-2 4-5-16,2 0 5 15,-7-4-1-15,7 0 0 0,-7 1-4 0,6 3 4 0,-5-7 0 0,4 2 0 0,2 0 0 16,-7 0-1-16,6-3 0 0,1 1-4 0,-1 0 4 15,7-4 0-15,-6 4 0 0,6-4-5 0,0 0 1 0,-6 0 5 16,6 0-1-16,0 0-4 16,0 0 4-16,6 0-4 0,-6 0 3 0,6 0 2 15,-6 0 0-15,0 4-5 0,7 0 5 0,-1-4-2 0,1 0 2 0,6 0-1 0,-7 2 0 0,8 3-4 16,-8-3 5 0,7-2-1-16,0 0-4 0,6 0 5 0,-5 0-5 0,-1 5 5 0,0-5 0 0,6 0-5 0,-5 0 5 15,-2 0-1 1,2 0-4-16,-2 0 5 0,2 0-5 0,-1 4 0 15,-1-4 1-15,2 3 4 0,-2-3-4 0,-5 4 4 0,6-4-4 16,-6 0 3-16,-1 0-6 0,1 4 0 0,-7-4-6 16,7 0-2-16,-7 0-6 0,0 0-5 0,0 0-7 0,0 0-10 15,0 0-9-15,-7 0-10 0,7 0-6 0,-7-4-14 16,1 4-11-16,-1 0-16 0,1 0-1 0,-8 0 10 16,8-4 12-16</inkml:trace>
  <inkml:trace contextRef="#ctx0" brushRef="#br0" timeOffset="-77489.16">16133 7374 431 0,'-7'0'43'0,"7"0"2"0,0 0-1 16,0 0 1-16,0 0-4 0,0 0-7 0,-6 0-4 16,6 0 2-16,0 0-8 0,-6 0-1 0,6 0 1 0,0 0-1 15,0 0-1-15,-7 0 2 0,7 0-1 0,0 0-3 16,0 4-1-16,0-4-1 0,7 4-1 0,-1 0 2 0,0-4 0 15,1 3-3-15,6-3 0 0,7 4 2 0,-1-1-3 0,7-3 2 16,0 0-6-16,7 0 2 16,6 0 1-16,1 0-5 0,5 0 4 0,-7 0-3 0,9 4 0 0,5-4-1 15,-7 0-1-15,8 0 0 0,-2-4 0 0,1 4 1 0,7 0-1 16,-7 0 0-16,1 0 0 16,6 0-1-16,-8 4 0 0,8-4-5 0,-7 0 0 0,7 0 0 0,-7 3-1 15,0-3 5-15,-6 0-1 0,5 0 0 0,-5 4-1 0,-1-4 0 16,-5 0-1-16,-1 0 0 0,0 0-1 0,1 0 0 0,-8-4 0 15,1 4-4-15,-7 4 0 16,-1-4 4-16,1 0-4 0,-6 0 5 0,0 0-1 0,-7 0 0 0,-7 0-4 0,0-4 4 16,2 4-4-16,-8 0 2 0,0 0 3 0,6 0-5 15,-6 0 4-15,0 0-4 0,-6 0 2 0,6 0 3 0,0 0-3 16,0 0-3-16,0 0 3 0,0 0 1 0,-8 0-2 16,8 0-6-16,-6 0-1 0,0 0-6 0,6 0-9 15,-7 0-9-15,1 0-6 16,-1 0-14-16,0 0-17 0,1 0-23 0,0 0-26 0,-8 0-11 15,2-3 14-15,-2-1 17 0,1 1 8 0</inkml:trace>
  <inkml:trace contextRef="#ctx0" brushRef="#br0" timeOffset="-74950.41">16590 7510 427 0,'0'0'51'0,"0"0"-2"0,0 0 1 0,0 0 1 0,0-3-3 16,0 3-7-16,0 0-2 0,0 0-2 0,0 0-3 15,0 0-1-15,0 0-5 0,0 0-1 16,0 0-2-16,0 0 1 0,-8 0 0 0,8 0-2 0,-6-4 0 0,6 8-1 16,-6-4-2-16,0 3-2 0,-2-3-3 0,2 4-1 0,0-1-1 15,-1 1-1-15,1 3 2 0,6-3-3 16,-7 7-3-16,0-4 1 0,1 0-1 0,0 1-1 0,0-1 1 0,-2 3 0 15,8-2-1-15,-6 4-1 0,0-1-1 0,-1 4-1 0,0-5 0 16,7 5-1-16,-6-4 0 16,-1 3-1-16,7 1 0 0,0-5 0 0,0 5-5 15,-6 0 0-15,12 1 5 0,-6-7-3 0,7 7 1 0,-7-5 1 0,6 3 0 0,1-3 0 0,0 0-2 16,-1 0 1-16,0 0-4 0,8 0 1 16,-2-4 4-16,-5 4-4 15,6-4 4-15,0 1 0 0,1-4-5 0,-2 4 5 0,-6-8-5 0,14 3 1 0,-13-3 2 0,6 0 2 16,0 0-2-16,-1-3 2 0,-4 3-2 0,4 0-3 0,-5-8 0 15,6 4 1-15,-6-4 0 0,-1 5 1 0,0-8-1 16,1 4 5 0,-7-4-4-16,0 3 0 0,7-7 4 0,-7 5 0 15,0-1 0-15,0 0-1 0,-7 0-4 0,0 0 0 0,7 4 0 16,-6-1 0-16,0 2 5 0,6-3-1 0,-7 2 0 16,-6 3 0-16,6 4 0 0,-5-3-3 0,-2-1 3 0,8 4-1 0,-7-4 0 0,6 4 0 0,-6 4 0 15,7 0 0 1,-8-1-1-16,8 1 0 0,0 0 0 0,-8-1-1 0,14 9-5 0,-6-9-2 0,0 8-3 0,-1-3-7 15,7-1-2-15,-6 0-7 16,6 0-7-16,0 1-8 0,0-1-12 0,0-3-11 16,0 3-11-16,0-4-15 0,0 1-20 15,0 0 0-15,0-4 11 0,0 0 13 0</inkml:trace>
  <inkml:trace contextRef="#ctx0" brushRef="#br0" timeOffset="-74156.79">17020 7674 416 0,'0'-3'38'0,"0"3"2"0,-8-4-1 16,8 1-1-16,0 3-1 0,0-4-7 0,0 1 2 0,-6-1-2 16,6 0-2-16,0 0 0 0,0 1 2 0,-6 3-2 15,6-4 1-15,0 4 0 0,0 0-2 0,0 0 1 0,0 0-2 16,0 0-1-16,0-3-4 0,0-1-1 0,0 8-1 15,0-8 2-15,0 1-4 0,0 3 2 0,0-4-3 0,6 0 0 16,0 0-1-16,-6 4 2 0,8 0-2 0,-2 0 0 16,7 0-2-16,0 0-2 0,-7 0 0 0,7 0-2 15,1 0-1-15,-2 4-1 0,-5 0 0 0,6 0-1 0,0 3-1 16,-6 0 0-16,6 0-1 0,-7 1 0 0,8-1-3 16,-8 3 2-16,0-2 0 0,-6-1-1 0,6 1-4 0,-6-2 5 15,0 6-5-15,0-5 4 0,0 0 0 0,0 1-4 16,-6 0 0-16,0-1 5 0,0-1-1 0,-2 2-2 0,2 0 2 15,-7-4 0-15,0 3-5 0,6-4 3 0,-5 4 0 16,-2-3 2-16,8 0-4 0,-7 0 4 0,6-4 0 0,1 0-5 16,-1 3 1-16,7-3 4 15,-6 4-4-15,6-4 4 0,0 0-4 0,0 0 5 0,-6 0-1 0,6 0-2 0,6 0-2 0,-6 0 4 16,-6 0-4 0,6 0 4-16,6 0-5 0,-6 0 5 0,6 0-2 0,1 0 0 0,-1 0-2 0,8 0 4 0,-8 0-4 15,7 4 0-15,0-1 5 16,0 0-5-16,0-3 5 0,0 4-5 0,1 0 0 0,-2 3 5 0,-6-3-5 15,8 3 5-15,-1-3-5 0,-7 0 5 0,8 3 0 16,-8-2-1-16,6 1 0 0,-4 1 0 0,-2-3 0 0,0 4-1 16,1-1 0-16,-1-1-4 0,-6 2 5 0,7 0 0 0,-7-1-1 15,0 1 0-15,0-2 0 16,0 2 0-16,0-1 0 0,0 1 0 0,-7-1 0 0,1-3 0 0,6 3 0 16,-7 0-5-16,1-3 5 0,-8 3-5 0,8 1 5 0,-6-5-2 15,-2 4 3-15,8-2-1 0,-7-3-5 16,-1 2 5-16,8 0-4 0,-6-4 5 0,-2 4-5 0,1 0 5 0,7-4 0 0,-8 0-5 15,8 0 5-15,-7 0-5 0,6 0 2 0,1 0 3 16,-7 0-5-16,6 0 4 0,1 0 0 0,-1 0-14 0,1 0 15 31,0 0-6-31,-1 0 0 0,0-4-4 0,1 0-8 0,0 0-12 16,6 4-15-16,-8-6-15 0,8 1-18 0,0 3-22 16,-6-6-29-16,6 4-2 0,0-4 17 0,-6 1 14 0,6 4 10 0</inkml:trace>
  <inkml:trace contextRef="#ctx0" brushRef="#br0" timeOffset="-199835.34">12015 9528 433 0,'0'0'48'0,"0"0"1"0,0 0 1 15,0 0 3-15,0 0-4 0,0 0-3 0,0 0-3 0,-6 0 1 0,6 0-2 16,-7 4-4-16,7-1 1 0,0-3-1 0,-7 4-4 16,7 1-2-1,-6-5-1-15,0 3-3 0,6 0-3 16,-7 1-3-16,7 3-2 0,0-7-6 0,0 0 2 0,-7 3-6 16,7-3-1-16,0 0-1 0,0 5-1 0,0-5 4 0,0 0-2 15,0 0-4-15,0 0 4 0,0 0-5 0,0 0 2 16,7 4 2-16,-7-4-5 0,7 0 1 0,5 0 0 0,-5 0 0 15,6 0 0-15,0 0 1 0,7 0-3 0,0 0 0 16,-2 0 0-16,9 0 0 0,-7 0 0 0,6 0 2 0,-1 0-6 16,1 0 3-16,-6 0 0 0,6 0 0 0,-7 0 0 15,1 0 0-15,0 0-3 0,-1 0 3 0,1 0-1 16,-8 0 3-16,-4 0-3 0,4 0 0 0,-5 0-1 0,-7 0 2 16,6 0-5-16,-6 0 5 0,0 0-5 0,0 0 4 15,0 0-4-15,0 0-1 0,-6 0-1 0,6 0-4 0,-7 0-5 16,1 0-9-16,0 0-6 0,-2 0-12 0,2 0-11 15,0 0-9-15,-7 0-8 0,6 0-11 0,-6 0-17 0,7 0-14 16,-1 0 0-16,-6 0 16 0,7 0 12 0</inkml:trace>
  <inkml:trace contextRef="#ctx0" brushRef="#br0" timeOffset="-199439.57">12034 9740 457 0,'-6'0'64'0,"6"0"-4"0,0 4 0 0,0-4-3 0,0 0-5 16,6 0-5-16,1 4-5 0,-7-4-2 0,7 0-3 0,-1 4 0 16,8-4-2-16,-8 4-5 0,6-4-3 15,-5 4-2-15,13-4-1 0,-8 0 0 0,-4 0-7 16,11 0 3-16,-6 3-4 0,0-3-4 0,0 0 3 0,0 0-2 0,7 0-1 15,-1 0-1-15,-6 4-2 0,0-2-1 0,7-2-1 0,-1 5-1 16,-6-5 0-16,0 0-1 0,7 0-1 16,-8 0 0-16,2 3-1 0,-1-3-1 0,0 0-4 15,0-3-1-15,-7 3-3 0,8 0 0 0,-8 0-6 0,-6 0-3 0,6 0-6 0,-6 0-8 16,7 0-12-16,-7 0-11 0,-7 0-12 0,7 0-16 16,0 0-19-16,0 0-22 0,-6-5 6 0,6 3 14 0,0-2 14 15</inkml:trace>
  <inkml:trace contextRef="#ctx0" brushRef="#br0" timeOffset="-198979.58">12731 9697 441 0,'-6'0'58'0,"6"0"-2"16,0 0-1-1,-6 0-3-15,6 0 0 0,0 0-7 0,0 0-5 0,-7 0-3 0,7 0 0 0,0 0-3 0,-6 0-3 16,6 0-4-16,0 3-2 0,0-3-2 0,0 4 2 15,0-4-1-15,6 0-2 0,1 0-1 0,-1 4-2 0,8-4-2 16,-2 0 0-16,8 0-4 0,-1 0-1 0,1 0-1 16,6-4-1-16,0 4 1 0,-7 4-4 0,7-4 0 15,1 0-1-15,-1 0 2 0,-6 0-1 0,-1 0-1 0,1 0 0 16,-8 0-5-16,8 3 0 0,-14-3 2 0,8 0 2 16,-14 4-1-16,6-4-4 15,1 0 0-15,-7 0 4 0,0 0-5 0,-7 0 4 0,1 4 0 0,-1-8 0 0,-6 4-1 0,-1 4-4 16,2-4 0-16,-1 4 5 0,-7-4-4 0,0 0 3 15,2 3 0-15,-2-3-2 0,0 0 2 0,-5 5 0 0,5-5-1 16,0 0 1-16,1 0-1 0,-1-5 0 0,7 5 0 0,-7 0 0 31,7 0 0-31,7 0-1 0,-7 0-4 0,7 0 1 0,-2 0 0 0,8 0 5 0,0 0-4 0,0 0 0 16,-6 0 4-16,6 0 0 0,6 0-1 0,-6 0 0 0,0 0-2 16,8 0 0-16,-8 0 2 0,6 0-4 0,0 0 0 15,1 0-3-15,6 0-5 0,0 0-4 0,0 0-11 0,0 0-12 16,0 0-15-16,0 0-20 0,0-3-26 0,0-1-30 31,-6 0 4-31,-1-3 12 0,0-1 14 0,-6 2 10 0</inkml:trace>
  <inkml:trace contextRef="#ctx0" brushRef="#br0" timeOffset="-195731.42">13702 9800 404 0,'0'-4'32'0,"0"0"-4"0,0 4-3 0,8-3 2 16,-8-1-1-16,0 4-8 0,6 0 4 0,-6-4-2 0,0 4 0 15,0 0 0-15,0 0 0 0,6 0 2 0,-6-4-4 0,0 4 0 16,0 0-1-16,0-3-3 0,0 3 2 0,0-5-1 15,0 3-6-15,0-2 4 0,0 1-5 0,0-1 5 16,0-4-1-16,0 4-2 0,0-3 0 0,0 3 0 0,0-3-1 16,0 0 3-16,-6-1-3 0,6 1-2 0,-6 0-1 0,-2 0 5 15,2-4-2-15,0 3-2 0,-1 1 2 0,-6-4 1 16,0 4 2-16,0 0-1 0,6-5 0 0,-5 9 0 0,-2-9-2 16,1 6 2-16,1-2-3 0,-2 4 0 0,2 0-1 15,-2 1 0-15,1 3 0 0,0-4 0 0,0 4-1 0,1 0 3 16,-2 0-1-16,1 4-1 0,0-1-5 0,0 1 5 15,0 4-5-15,0-4 4 0,7 2-5 0,-8 6 5 0,8-5-5 16,-1 4 4-16,1 0-5 0,6 0 5 0,-7 0-1 16,7-4-2-16,0 5 2 0,0-2-5 0,0 1 5 0,0 0-2 15,7 0 1-15,-7 0-2 0,6 1 0 0,1-3 0 16,-1-1 2-16,1 4-3 0,6-1 1 0,0-5 1 0,0 3-5 16,0-3 3-16,0-2 0 0,0 3 3 0,1-3-6 15,4 0 6-15,-4-4-5 0,5 4 4 0,-5-8-2 0,-2 4-3 16,2 0 6-16,-2-4-3 0,1-3 1 0,1 3-3 15,-2-3 3-15,-5 0 0 0,6-1 1 0,-7 1 0 0,1 3 0 16,0-7 1-16,-1 4 3 0,1-4 0 0,-1 4 1 0,-6-1 0 16,0 0-4-16,6 1 3 0,-6 5 2 0,0-6-2 15,0 0 0-15,0 4 3 0,0-3 0 0,-6 7-3 0,6-4-2 16,0 4 3-16,0-3-5 0,0 3 0 0,0-3 4 16,0 3-5-16,0 0 4 15,0 0-5-15,0 0 5 0,0 0-5 0,0 0 0 0,0 3 4 0,0 0-4 0,0 1 0 0,0 3 0 16,0-3 0-16,0 7 0 15,0-4 4-15,0 4 0 0,0 5-5 0,0-2 0 0,0-3 0 0,0 0 1 0,0 4 4 16,0-1-1-16,0 1 0 0,0-1 0 0,0 1 0 16,6 0-1-16,-6-1-4 0,0 1 0 0,8-1 0 15,-8 1 0-15,6 0 0 0,-6 0 4 0,0-5 0 0,6 5-1 16,-6-3-3-16,0-6-2 0,0 5-3 0,0 1-5 16,0-2-7-1,0-2-2-15,0-4-6 0,0 7-11 0,0-8-3 0,0 5-8 0,0-1-13 0,0-3-4 0,0-1-8 16,0 1-12-16,0-8-18 0,0 4-2 0,0 0 11 15,0-7 12-15</inkml:trace>
  <inkml:trace contextRef="#ctx0" brushRef="#br0" timeOffset="-195113.81">13963 9679 435 0,'-6'0'48'0,"6"0"-2"16,-6 0 0-16,6 0-2 0,-8-4-5 0,8 8-6 0,0-4 1 16,-6 0-2-1,6 0-4-15,0 0-2 0,-6 0-1 0,-1 0-2 16,7 3 4-16,0-3-3 0,-7 0 0 0,7 0-3 15,0 0 3-15,-6 0-6 0,6 0 3 0,0 3-4 0,0-3-2 0,0-3 0 0,-6 3-2 0,6 0 0 16,0 0-1 0,0-3 2-16,0 3-5 0,0-4 4 0,6 0-5 0,0 1 2 15,-6-5 2-15,7 4-3 0,0-3 0 0,5 4 0 0,-4-4-1 0,4 7 0 0,-5-4 0 0,6 4-1 32,0 0 0-32,-1 4-3 0,-4-4 5 0,4 3-3 0,2 1-3 15,-8 3 4-15,7 0-5 0,-7 1 4 0,1-1-3 0,0 3-2 16,-1 2-1-16,-6-1 3 0,6 4 1 0,-12-1-4 15,6-3 4-15,-6 4-5 0,-1-1 0 0,0 1 5 0,-5 4-5 16,5-9 0-16,-6 5 0 0,0 0 0 0,-1-1 1 16,2 2 0-16,-1-7 0 0,0 3 3 0,0-1 1 0,7-3-1 15,-2-2-2-15,-4 3 2 0,5-6-1 0,0 4 0 16,7 0 0-16,0-3 0 0,-6 0-1 0,6-4 1 0,0 4-1 16,0-4-4-16,0 3 0 0,0-3 5 0,6 0-1 15,-6 0 0-15,7 0 0 0,0 0-4 0,-1 0 5 0,0 0-5 16,8 0 3-16,-1 0-2 0,6 0 4 0,-6-3-5 15,7 3 5-15,-7 0 0 0,7 0-1 0,-1 3-4 16,0-3 5-16,-5-3-5 0,5 3 5 0,1-4 0 0,-8 8-1 16,8-4-4-16,0 0 4 0,-7 0-5 0,7 0 0 15,-8-4 2-15,2 4-1 0,-2 0-2 0,8 0-5 16,-13 0-3-16,5 0-4 0,-4 0-3 0,-2 0-6 16,0 0-8-16,-6 0-7 0,6 0-18 0,-6 0-7 0,-6 0-15 0,0 0-15 0,0 4-21 15,-2-4 8-15,-4 0 13 16,5 0 11-16</inkml:trace>
  <inkml:trace contextRef="#ctx0" brushRef="#br0" timeOffset="-194668.76">13455 10195 424 0,'-7'0'62'0,"1"0"1"0,0-3-4 0,6 3-1 0,0 0-5 16,-7 0-8-16,7 0-2 0,0 0-4 0,0 0-6 0,0 0 0 15,0-4-2 1,7 4 0-16,-7 0-5 0,6 4 2 0,0-8-6 0,1 8 2 15,6-4 0-15,0 0-3 0,1 0-4 0,4 3-2 0,9-3 1 0,-1 0-3 0,0 0-2 16,0 3-1-16,7-3 3 0,-1 0-5 0,7 0 3 0,0 0-1 16,1 0-6-16,-1 0 4 0,-1 0-5 0,8 0 0 15,-7 0 4-15,6-3-3 0,2 3-3 0,-1 0 5 0,-8 0-6 16,8 0 5-16,0 0-3 0,-8 0 2 0,1-3-1 16,1 3 0-16,-1 0-5 0,-7 3 5 0,1-3-5 15,-7-3 5-15,0 3-5 16,1 0 3-16,-9 3-3 0,-4-6 0 0,-1 3 5 0,0 0-5 0,-6 0 0 0,-1 0 5 15,-6 3-5-15,6-3 4 16,-6 0-4-16,0 0 0 0,0-3-1 0,0 6-1 0,0-3-7 0,0 0-8 0,0 0-2 16,-6 0-9-16,6-3-13 15,0-1-13-15,-6 4-16 0,-1 0-12 0,0-4-30 16,1 1-10-16,-1-5 14 0,-5 4 13 0,4 1 10 16</inkml:trace>
  <inkml:trace contextRef="#ctx0" brushRef="#br0" timeOffset="-191535.27">13677 10403 439 0,'0'0'49'0,"0"0"-3"0,0 0 1 0,0 0-3 0,0 0-2 0,0 0-4 0,0 0-2 15,0 0-4-15,-7 0 2 0,7 0-1 0,0 0-4 16,0 0-2-16,0 0 2 0,0 0-1 0,0 0-4 0,0 0 1 15,0 0 1-15,0 0-1 0,0 0-6 0,0 0 1 16,0 0-2-16,0 0-1 0,0 0-1 0,7 0-1 0,-7 0-3 16,6 0 0-16,1 0 3 0,-1 0-1 0,0 0-6 0,2 0 4 15,4 0-6-15,1-2-1 16,0 2 0-16,-6 0 4 0,6 0-5 0,0 0 3 0,-1 0-5 0,8 0 4 0,-13 0-5 16,6 0 0-16,0 0 4 15,-7 7-5-15,8-4 4 0,-8 1-4 0,0-1 0 0,1 5 4 0,-7-1-4 0,0 4 4 16,0-4-5-16,-7 1 4 0,1 3 0 0,0 0-1 0,-8-4 1 15,8 0-5-15,-7 5 4 16,0-5 0-16,-6 1 0 0,5-1 0 0,-5 0-5 16,6 0 0-16,0 1 1 0,-1-1 0 0,-4-4 0 0,4 1 0 15,8-1 4-15,-7 1-3 0,6-4 4 0,0 4-5 0,1-4 1 0,0 0 4 16,6 0-4-16,0 0 4 0,6 0-5 0,-6 0 5 0,13-4-1 16,-6 4-4-16,6 0 0 0,-1 0 5 0,2 0-5 15,5 0 5-15,1 0-5 0,0 0 5 0,-2 0-3 0,2 4-2 31,0 0 5-31,-1-4-5 0,1 3 0 0,0 1 5 0,-7 0-5 16,6-1 4-16,-6 5-4 0,1-4 4 0,-2 2 0 0,-5-1-4 0,6-2 4 0,-7 8-4 0,1-7 4 16,-7 4-2-16,6-1-2 0,0-4 4 0,-12 4-5 0,6 1 5 15,-6-1-2-15,-1 0-2 16,1 0 4-16,-7-3 0 0,0 4-4 0,-1-1 4 0,2-3-4 0,-2 2 4 0,-5-1-5 31,6-1 5-31,0-1-4 0,-7-3 4 0,8 3-4 0,-8 5 4 16,1-8-4-16,5 0 4 0,-5 3-4 0,6 2-1 15,-7-2 6-15,7-3-5 0,-7 0 0 0,8 4 4 0,-1-8-4 16,-1 4 5-16,2 0-1 0,-2 4-4 0,8-4-1 16,-7 0 0-16,6 0-1 0,1-4 0 0,6 4-6 0,-7 0-2 15,7 0-3-15,0-3-11 0,0-2-4 0,0 2-8 16,0 3-14-16,0-4-11 0,0 0-9 0,7 1-12 16,-7 0-16-16,6 3-19 0,-6-9 10 0,7 6 17 0</inkml:trace>
  <inkml:trace contextRef="#ctx0" brushRef="#br0" timeOffset="-190901.96">14204 10476 410 0,'-6'-2'54'0,"6"2"-3"16,-6 0 0-16,6 0-3 0,0-4-5 0,0 4-8 0,0 0 1 15,0-3 1-15,6-2-1 0,0 5-4 0,-6 0-1 16,7 0-3-16,-1 0 3 0,8-3-3 0,-2 3-1 0,2 0-1 16,-2 3-3-16,2-3 3 0,-1 5-2 0,-1-2-4 15,8-3-2-15,-7 4-2 0,0 3-2 0,0-3-1 0,1-1-2 16,4 4 0-16,-10 1-2 0,4-4-1 0,1 3-1 15,-6 1-1-15,0-6-1 0,-7 10 0 0,6-5 0 0,-6 1 2 16,-6-1-4-16,6 3 0 0,-7-2-1 0,-6-1 1 16,6 1-1-16,-5-2 1 0,-8 3-1 0,7-6 0 0,-7 0-1 15,7 5 1-15,-6-4 1 0,-1 0-2 0,7-1 0 16,-7 1 0-16,8 0-1 0,-2-4 0 0,8 0 1 0,-7 4-1 16,6-4 0-16,7 0 2 0,-6 0-2 0,6 0 0 0,0 0 0 15,0 0-1-15,6 0 2 16,-6 0-1-16,7 0 0 0,6 0 0 0,-7 0 1 0,8 0 1 0,-2 0-2 0,2 2 1 15,-1 3-1 1,7-5-2-16,-8 3 1 0,8 4 0 0,-7-7 0 0,7 4 3 0,-8 0-1 16,2 3 4-16,-2 0-4 0,1-3 2 0,1-1-1 0,-8 1 1 0,6 4-5 15,-4-5 5 1,-2 5-5-16,0-5 3 0,1 0 0 0,-7-3-2 0,0 5 4 0,7 2-4 0,-7-4 4 16,0 1-4-16,-7 3 4 0,7-2-5 0,-7-2 4 0,1 5 0 15,0-1-4-15,-2 0 0 0,-4-3 4 0,6 3-2 0,-8-3 2 0,-5 3 0 16,5-3 0-16,2 3 0 0,-8 0-4 0,7-7-1 15,-7 4 1 1,8 3 4-16,-8-7 0 0,7 4 0 0,-7-4-6 0,1 4 5 0,6-4 0 0,-7 0-1 0,7 0-4 16,1 3 0-16,-2-3-5 0,2 0-2 0,-2-3-8 15,1 3-7-15,7 0-5 16,-7-4-11-16,6 4-8 0,1-4-12 16,6 4-17-16,-6-7-15 0,6 3-20 0,0-3 1 0,0 0 12 0,6 3 12 0</inkml:trace>
  <inkml:trace contextRef="#ctx0" brushRef="#br0" timeOffset="-190473.31">14947 10326 436 0,'-7'-2'58'0,"7"2"-2"16,0 0 0-16,0 0 1 0,0 0-2 0,0 0-9 0,0 0 0 15,0 0-6-15,-6 0-2 0,12-5-2 0,-6 10 0 16,0-5-6-16,0 0-1 0,7 0-2 0,6 0 1 0,-6-5-3 0,-1 5-1 16,8 0-3-16,-2 0-2 0,8 0-2 15,-1 0-4-15,-5 0-3 0,5 0 3 0,7 0-6 0,-6 0 4 0,0 0-5 16,-2 0-2-16,2 0 4 0,0 5-5 0,-1-3 0 16,1-2-1-16,-7 0 4 0,0 0-4 15,0 0-1-15,0 0-2 0,-6 0-8 0,-1 4 3 0,-6-4-4 16,6-4-3-16,-6 4-11 0,0 0-2 0,-6 4-12 0,6-4-6 15,-6 0-11-15,-1 0-6 0,-6 0-6 16,7 0-11-16,-1 0-12 0,-6 0-14 0,0 0 1 0,7 0 11 0</inkml:trace>
  <inkml:trace contextRef="#ctx0" brushRef="#br0" timeOffset="-190221.37">14979 10495 417 0,'8'4'62'0,"-8"-4"0"0,0 0-4 0,0 0 0 0,0 0-5 15,6 0-8-15,0 0-5 0,1 4-3 0,0-4-3 16,-1 4-1-16,7-8-3 0,0 4-1 0,0 0-6 0,0 0-2 16,0 0-3-16,0 4-2 0,7-4-2 0,0 0-3 0,-2 0-2 15,-4 0 0-15,5 0-8 0,1 0-6 0,-8 0-12 16,8 0-14-16,-7 0-11 0,1-4-17 0,-2 0-13 15,2 0-27-15,-8 2-14 0,0-3 7 0,1-2 15 0</inkml:trace>
  <inkml:trace contextRef="#ctx0" brushRef="#br0" timeOffset="-189786.07">15579 10224 450 0,'-13'-3'63'0,"0"-4"-3"15,7 7 0-15,-7-4-4 0,7 0 0 0,-2 1-8 0,2 3-4 16,0 0-4-16,-1 0-4 0,7-5-4 0,0 5-1 15,0 0 0 1,0 0-3-16,0 0-3 0,0 5-2 0,7-2-2 0,-1-3-2 0,8 0-2 0,-8 0-1 0,7 4 3 16,6 0-6-16,0-1-2 0,1 1 4 0,6-1-6 0,1 5 3 15,-1-5-3 1,0 1-3-16,7-4 3 0,-1 7-5 0,-6-2 4 16,7-5-3-16,-8 0-3 0,1 0 4 0,0 0-3 0,-6 0-2 0,-1 0 3 0,7 0-1 0,-12 0-1 15,-1-5 2-15,0 5-2 0,0 0 2 0,-7 0 0 0,0 0-1 16,2 0-2-16,-8 0 0 0,0 0 2 0,0 0-3 15,0-3 1-15,0 6-1 0,0-3 2 0,0 0-2 0,0-3 2 16,0 3-5-16,0 0 4 16,0 0-6-16,0-4 4 0,0 4-7 0,0 0-8 0,-8 0-13 0,8-4-16 31,-6 1-26-31,6 6-28 0,0-6-37 0,0-1 3 0,-6-3 15 0,6 7 13 16,0-7 12-16</inkml:trace>
  <inkml:trace contextRef="#ctx0" brushRef="#br0" timeOffset="-183509.2">16459 10253 418 0,'0'0'30'0,"0"0"-6"0,0-2 3 0,-7 2-2 15,1 0-4-15,6 0-6 0,0 0-2 0,0-5 0 0,0 5 0 16,-6 0 3-16,6 0-3 0,0 0-2 0,-8 0 2 15,8-3-1-15,-6 6 2 0,6-6-4 0,-6 3 0 16,0 0 1-16,6-4-3 0,-8 4 3 0,2 0-4 0,0-4 4 16,-1 1-2-16,7 3 1 0,-6-4 3 0,-1 0-4 0,0-3 3 15,7 4 1-15,-6-1-2 0,0 0 1 0,6-4-1 16,-6 2 0-16,6 2-1 0,0 0 5 0,0-4-3 0,0 5 0 16,0-1-1-16,0-4-1 0,0 6-1 0,0-10 0 0,6 9-1 15,-6-5 0-15,0 2 2 0,6-2-4 0,0 1 4 16,1-1 0-16,0-3-1 0,-1 4-2 0,7 0 3 0,-7-1 1 15,2 1-2-15,4 0 4 0,2 3-5 0,-2 0 2 16,1 4 2-16,1-4-3 0,-2 12-1 0,2-8 0 0,-2 4 0 16,2 3-1-16,-1 0-1 0,-1 1 0 0,2 3 0 15,-2-1-1-15,-4-2 3 0,-2 3-4 0,0-1 2 0,1 5 0 16,-1-3-1-16,1 2 0 0,-7-3-1 0,0 8 0 0,0-5 0 16,0 4-1-16,-7-2 0 0,7 1 0 0,-6-3 0 15,-1 5-1-15,1-4 0 16,0 4 0-16,-8-5-4 0,8 1 4 0,0-1-4 0,-8-3 0 0,8 3 5 15,-7-2-5-15,6-1 6 0,-6 0-6 0,7-1 6 0,0 2-3 0,-8-4-2 16,8-1 2-16,-1 4 1 0,0-8 2 0,1 4-3 16,-1 1-2-16,1-4 4 0,6 3 0 0,-6-3-2 0,6 0-3 15,0-2 3-15,0-2 0 0,0 5-1 0,0-2 1 16,0-3 2-16,0 4-2 0,0-4-1 0,0 3 0 16,0 1 1-16,0-4 2 0,0 4-2 0,6 0 0 0,-6-1-2 15,6-3 3-15,1 4 0 0,-1-4-3 0,1 0 3 0,0 0-1 16,5 3 1-16,2-3 0 0,-2 0 0 0,2 0 2 15,-1-3-2-15,-1 3 2 0,2 0-2 0,-2 0 2 0,8 0-1 16,-7 0 0-16,7 0 0 0,-8 0-1 0,2 0-2 16,-1 0-2-16,0 0 4 0,0 0 0 0,0 3 0 0,0-3-2 31,-7 0 0-31,1 0 1 0,0 0-5 0,-1 0-1 0,-6 0-7 16,0 0-8-16,0 0-10 0,0 0-13 0,0 0-16 0,0 0-19 0,-6 0-21 0,-1-3-25 0,0 3 2 0,1-4 10 31,0 1 15-31</inkml:trace>
  <inkml:trace contextRef="#ctx0" brushRef="#br0" timeOffset="-180661.39">16837 9815 408 0,'0'3'24'0,"-7"-3"-1"16,7 3 0-16,0-3 0 0,-6 4 0 0,6-4-5 0,0 0 2 16,-7 4-3-16,7-4 2 0,-6 0 1 0,6 0 2 15,0 0-5-15,-6 3 4 0,6-3-2 0,0-3-1 0,0 3 3 16,0 3-4-16,-8-6 0 0,8 3 2 0,0 0 2 15,0 0-6 1,0 0 4-16,0 0-4 0,0 0 1 0,0-4-1 0,0 4-2 16,0-4-1-16,0 4 0 0,0-3-1 0,0 0 2 15,0-1-4-15,8-1 0 0,-8 2 4 0,0-4-2 0,6 3 0 0,0-3-1 16,1 3 0-16,-1-3 2 0,1 2-2 16,6-1 2-16,-7 3-1 0,0-1 0 0,8 0-5 0,-8 0 4 15,8 4-5-15,-8-4 4 0,7 4-3 16,-7 0 0-16,8 0-1 0,-8 0 0 0,0 0-3 0,8 4 2 0,-8-4 0 0,-6 8-1 0,7-4 0 0,-1 3 0 0,1 0 0 31,-1 0 0-31,-6 1 0 0,0 3 2 0,0 0-3 0,0-1 0 0,0-2 0 0,-6 3 0 16,6-4 0-16,-7 0-1 15,1 4 3-15,-1-3-3 0,-5 0 0 0,4-1 2 16,-4-1-2-16,-2-2 0 0,8 4 2 0,-7-4-5 0,7 3 3 16,-8-3 2-16,8-4-3 0,0 3-1 0,-2 0 2 15,2 1-1-15,0 1 3 0,-1-5 0 0,1 3-3 0,-1 0 3 16,7-3-1-16,0 0 0 0,-6 4 0 0,6-4-1 15,0 0 1-15,0 0-1 0,0 0 0 0,0 0 0 16,6 0 0-16,-6 0-3 0,0 0 1 0,0 4 2 0,0-4 0 16,7 3 0-16,-7-3 0 0,6 0 1 0,1 4-1 15,5 0-2-15,-12-4-2 0,14 4 5 0,-8-1 0 0,8 1 0 16,-8-1 1-16,7-3-5 0,-7 4 0 0,8-4 0 16,-8 3 5-16,8-3 0 0,-2 4-2 0,1-4 2 0,0 0-2 15,-6-4 1-15,5 4-2 0,2 0 0 0,-8-3 0 0,1 3 2 16,6 0-4-16,-13 0 5 0,0 0-5 0,6 0 2 15,-6 0 0-15,0 0 2 0,0 0-4 0,0-4 2 0,0 8 0 16,0-8 0-16,-6 4 0 0,12 0 2 0,-6 0-2 16,0 4-3-16,0-4-1 0,0 0 2 0,0 3-2 0,0-3-3 15,0 0-5-15,0 0 0 0,0 4-8 0,0-4-7 16,0 0-8-16,0 0-8 0,0-4-12 0,0 4-14 0,-6 0-13 16,6 0-19-16,0-3-13 0,-6-1 12 0,6 1 12 15</inkml:trace>
  <inkml:trace contextRef="#ctx0" brushRef="#br0" timeOffset="-180103.37">17436 9671 427 0,'0'-3'52'0,"0"3"-3"0,0 0 1 0,0-4-3 15,0 4-3-15,0 4-8 16,-6-4 1-16,6-4 0 0,-7 4-2 0,1 0-5 0,0 0-1 0,-8 4-1 0,8-4-3 16,-8 3 1-16,8 1-1 0,-7 0-1 0,7 2-1 15,-8 3 1-15,2-3-6 0,5 2 4 0,-6-1-7 16,7 1 2-16,-8 2-1 0,8-3-2 0,-7 5-1 0,7-4 0 15,-2 1 1-15,2 3-2 0,0-1-1 16,0 0-1-16,-1 1-1 0,0-2 0 0,7 1-2 0,0 4 0 0,-6-5-1 0,6 2-1 16,0 3-5-16,0-9 0 0,6 10 1 15,-6-5-1-15,7 4 5 16,0-5-5-16,-1 5 4 0,0-4 0 0,0-4-5 0,2 4 0 0,-2 0 4 16,7-3 0-16,-7-2-1 0,1 2 0 0,6 0 0 0,-7-5-1 0,8 3 0 15,-2-6 0-15,-5 5 0 0,6-2-5 16,0 1 1-16,0-4 0 0,-6 0 2 15,5 4 2-15,2-8 0 0,-8 4-2 0,1-4 0 0,-1 1 2 0,1-2-2 0,0-1 0 0,-1 3-2 16,-6-2 5 0,0-2-3-16,0-1 1 0,0 1 1 0,0 0-2 15,0 0 3-15,-6-1-3 0,-1 1 0 0,0 0 2 0,1 0-2 0,-1-1 3 0,1 1-3 0,-8 0 0 16,8-1 2-16,-7 1-2 0,0 4 0 0,0-1-1 0,7 0 0 31,-8 4-2-31,2-3 0 0,-2 3-6 0,2 3-2 0,-2-3-7 16,1 4-6-16,1 3-5 0,-2-4-10 0,2 6-8 15,5-3-16-15,-6-2-9 0,0 7-11 0,6-3-18 0,-6-1-13 16,7 0 13-16,-8 0 11 0</inkml:trace>
  <inkml:trace contextRef="#ctx0" brushRef="#br0" timeOffset="-179499.33">16778 10115 401 0,'0'-4'42'0,"0"0"-2"16,0 4-2-16,7-4 4 0,-7 1-3 0,0 3-4 16,0 0-2-16,6-4-1 0,-6 4 0 0,0-3-3 0,0 3 2 15,0 0 1-15,0-4-3 0,0 4-1 0,0 0 0 16,0 0-1-16,0-3-2 0,0 3-2 0,0 0-2 16,6 0-3-16,-6 0-1 0,0-4-1 0,8 4 0 0,-8 0 1 15,6 0-1-15,-6 0-1 0,6 4-5 0,1-1 3 0,-1-3-5 16,1 4 5-16,-1-4-4 0,1 3-1 0,-1-3 0 15,0 0 0-15,-6 4 0 0,14-4-2 0,-8 3 0 0,8-6 2 16,-8 6 0-16,7-3-1 0,-7 4 0 0,8-4-1 16,-2 0 0-16,8 8-5 0,-7-8 4 0,7 0-4 15,0 0 4-15,6 3-4 0,-7-6 4 0,7 6-5 0,0-6 2 0,0-1 2 16,7 4 1-16,-7-4-1 0,0 4 0 16,7 0-3-16,-8 0 0 0,1-4-2 15,7 4 4-15,-7 0-4 0,-6 4 4 0,6-4-5 0,-7 0 5 0,1 0-5 0,-8 0 5 16,8 0-3-16,-6 0-2 0,-1 4 5 0,-1-4-5 15,2-4 2-15,-8 4 3 0,7-4-3 0,0 8 2 16,-6-4 0-16,-1 0-4 0,7 0 4 0,-6 0-2 0,-1 0-3 16,0 0 5-16,-6 4-2 15,8-4 0-15,-2 0-2 0,-6-4 5 0,0 4-5 0,0 0 2 0,0 4 2 16,0-4-5-16,0-4 4 0,0 4-5 0,0 0 0 0,0 0 1 0,0 0-3 16,0 0-5-16,0 0-2 0,0 0-5 0,0 0-10 15,0 0-6-15,0 0-14 0,0 0-9 0,0 4-16 16,-6-4-23-16,-2-4-22 0,2 0-4 0,0 4 12 0,-1-7 15 15</inkml:trace>
  <inkml:trace contextRef="#ctx0" brushRef="#br0" timeOffset="-177174.5">17091 10290 421 0,'0'0'38'0,"-6"-3"-1"0,6 3-3 0,-7 0 1 0,14 0-6 0,-14 0-6 0,7 0 2 0,0 0-2 15,0 0-1-15,-7-5-2 16,7 5 3-16,0 5 0 0,0-5-2 16,0 0-1-16,0 0 0 0,0 0 3 0,0 0 1 0,0-5 0 15,0 5-2-15,0 0-1 0,0 0-3 0,0 0-4 16,0 0 1-16,0 0 2 0,7 0-4 0,-7 0 2 0,7-2-1 15,-1-2-1-15,0 0 0 0,1 8-1 0,0-8-3 16,5 4-3-16,2-4 5 0,-8 4-3 0,7-3-1 0,1 3 0 16,-2 0-1-16,-6 3-1 0,14-3 0 0,-13-3-3 15,6 3 3-15,-6 3-1 0,-1 1 0 0,6 0-1 0,-12 0 1 16,8-2 1-16,-2 6 0 0,-6-4-1 0,0 3-2 16,0 1 0-16,0 2 0 0,-6-3 0 0,-2 2-3 0,2-2 3 15,0 0 2-15,-7 4-1 0,6-4 0 0,-6 0 0 16,0-3-1-16,-6 4 0 0,5-1 0 0,2-7 0 0,5 4-3 15,-6-4 1-15,6 4-2 0,-5-4-1 0,12 0 5 0,-7 0 0 16,7 2 0-16,0-4 0 0,0 2 0 0,0 0-1 16,0 0-1-16,0 2 1 0,0-2 0 0,0-2 0 0,7 2-3 15,-7 0-1-15,6 0 1 0,0 0 0 0,8 0 0 16,-8 0 5-16,7 2 0 0,1-2 0 0,-2 0-4 0,1 5 5 16,-6-5-5-16,6 0 5 0,0 3-2 15,-6 1 0-15,5-1 0 0,-6 1 1 0,8-4-1 0,-8 4 1 0,1 3-1 16,-1-3 0-16,1 3 0 0,0-4 0 0,-1 1-1 15,0 1 1-15,-6-2-1 0,0 0 0 0,7 5 0 0,-7-4 0 16,0 3-2-16,0-3 3 0,0-1-1 0,0-3 0 16,0 7 0-16,-7-3 0 0,7 0 0 0,-6 0 0 0,0-1 0 15,6 1 0-15,-7 0 0 16,0 0 0-16,-6-2 0 0,7 3-1 0,-8-2 0 0,8 1 0 0,0-1 0 16,-7-3-2-16,6 0 3 0,-6 4-1 0,7-4 3 0,-8 4-3 15,8 0 0-15,-6-4 0 0,-2 0 0 0,8 0 0 16,-7 0 0-16,-1 3 0 0,8-3 0 0,-7 0-1 15,6 0 0-15,-5 4 0 0,5-8-1 0,0 4 0 0,1 0-4 16,-7 0-1-16,7 4 1 0,-1-4-5 0,0-4-3 0,7 4-2 16,-6 0-6-16,6 0-7 0,0 0-6 0,-6 0-5 15,6 0-11-15,-8 0-4 0,8 0-11 0,0 0-10 0,0 0-18 16,0-3-13-16,0 3 5 0,0-4 16 0</inkml:trace>
  <inkml:trace contextRef="#ctx0" brushRef="#br0" timeOffset="-176441.77">17534 10364 427 0,'0'0'37'16,"0"0"-9"-16,0 0 9 0,-7 0 2 0,7-4-2 0,0-1-7 31,-6 5 1-31,6 0-1 0,0-2-4 0,0 2 0 0,0 0-2 0,0-4 2 0,0 0-1 0,0 4-3 0,0 0-2 16,0 4-1-16,0-8-2 0,6 1 0 0,-6-1 0 15,7 1 0 1,-7-2-3-16,13 5-4 0,-7-4 2 0,1 4 2 16,6-2-3-16,0 2-1 0,0-5-1 0,0 10 0 15,1-5-1-15,-2 0 1 0,-5 0 1 0,6 2-1 0,0-2-1 0,-7 4 0 0,1 1-1 0,0-2-1 0,-1 4 0 0,0-3-1 32,1 2 0-32,-7 3-2 0,0-1 0 0,0-2 0 0,0 2 1 0,0 3-4 0,0-5 2 0,-7 2 2 31,1-1-2-31,-7 1 0 0,6 3-1 0,-6-4-3 0,7 0 5 0,-7-2-4 15,6 1 2-15,-5-1 0 0,-2-2 0 16,8 1-1-16,-7-4 3 0,6 2-5 0,1 3 3 0,-1-5-1 16,7 0 3-16,-6 0-2 0,6 0-3 0,0 0 2 15,0 0-1-15,0 0 1 0,6 0 0 0,-6 0 1 0,7 0-1 16,-7 0 3-16,6 0-2 0,-6 0-1 0,13 0 1 16,-6 0 0-16,-1 4-2 0,8-4 3 0,-8 0-1 0,7 0-1 15,-7 0 3-15,7 0 0 0,0 0 1 0,-6 3 2 16,6 2-1-16,-7-10-1 0,1 10-3 0,6-3 5 0,-7 2-6 15,1 4 1-15,-1-5 0 0,1 5 4 0,0-4-3 16,-1-2-2-16,0 3 5 0,-6 2-1 0,8 0-2 16,-8-3 2-16,0 0-3 0,0 3 2 0,0-4-2 0,-8 1 0 15,8-1 2-15,-6 5-2 0,0-4 2 0,-1 3 0 0,0-3-3 16,-6-1 2-16,7 5-2 0,0-8 0 16,-8 4 1-16,8-1 0 0,-7-3 0 0,0 0 0 0,6 3 0 0,-6-3-1 15,7 0-11-15,-7 5 13 0,-1-5 0 0,2 0 0 0,5 3 0 16,-6-3-1-16,7 0 0 0,-1 0 0 0,-6 0 0 15,6 0 0-15,1 0-4 0,-7 0-2 0,6 0-2 0,1 0-7 16,0 0-3-16,-7 0-9 0,6 0-14 0,-6 0-13 16,7 0-16-16,-2-3-17 0,-4 3-21 0,6 0-18 0,-8-5 16 15,8 5 12-15</inkml:trace>
  <inkml:trace contextRef="#ctx0" brushRef="#br0" timeOffset="109357.42">14614 11375 401 0,'-6'-4'48'0,"6"1"-2"0,-6 3 0 0,6-4 3 0,-6 4 1 0,6 4-7 0,0-8-5 0,0 4 1 16,0 0-2-16,0 0-3 0,0 0 1 0,0 0-1 15,0 0-3-15,0 0 2 0,0 0-1 0,0 0-6 0,0 0 2 16,0 0 0-16,0 0-2 0,0 0-6 0,0 0 2 16,0 0-7-16,0 0-1 0,0 0 2 0,0 0-6 0,6 0 3 15,0 0-6-15,8-4 4 0,-2 4-6 0,8 0 4 16,-1 0-1-16,7 0-5 0,1 0 4 0,5 0-5 0,1 0-1 15,-1 0 5-15,-6 0-5 0,7 0 4 0,-1 0-3 16,-6 0 3-16,1 0-1 0,-1 0-5 0,-6 0 0 0,-1 0 5 16,1 0-6-16,-8 0 5 0,2 0-5 0,-8 0 4 15,7 0-4-15,-13 0 4 0,7 0-5 0,-7 0 2 0,0 0-3 16,-7 0 0-16,7 0-1 0,-7 0-9 0,1 0-10 16,0 0-6-16,-1 0-14 0,-6 0-13 0,0 0-15 0,0 0-13 15,0 0-27-15,0 0-11 0,-6 4 9 0,5-4 15 0,1 4 14 16</inkml:trace>
  <inkml:trace contextRef="#ctx0" brushRef="#br0" timeOffset="109785.49">14713 11540 417 0,'0'3'70'0,"0"-3"-1"15,0 0-2-15,0 4-6 0,6 0-3 0,-6-4-3 16,0 0-3-16,7 0-5 0,-7 4-3 0,13-4-2 0,-7 3-6 0,7-3-3 16,-7 0-3-1,8 0-4-15,-1 0-2 0,6 4-3 0,1-4-3 0,-1 3-2 0,-5 1-2 0,5-4-1 16,1 0-2-16,0 3-1 0,-2 1-1 16,9 0-5-16,-7 0-1 0,-1-1 0 0,7-3 4 15,-13 0-1-15,13 0-5 0,-7 5 4 0,-5-3-1 0,5 2 0 0,-5-8-4 0,-2 4-2 16,-6 0-4-1,1 0-4-15,0 0-12 0,-1 0-15 0,-6 0-22 0,0 0-21 16,0-2-31-16,-6-3-27 0,-1 2 12 0,0-1 15 16,-5 0 13-16</inkml:trace>
  <inkml:trace contextRef="#ctx0" brushRef="#br0" timeOffset="114850.77">15488 11265 418 0,'0'3'18'16,"0"-6"15"-16,0 3-2 0,0 0 4 0,-7 3 3 0,7-6-7 16,0 3-1-16,0 3 2 0,0-6-1 0,0 3-3 15,0 0 0-15,-6 0 1 0,12 0 1 0,-6 0-4 16,-6 3-1-16,6-3 1 0,6 0 1 0,-6 0 0 16,0 0-1-16,-6 0-2 0,6 0-3 0,0 0-2 0,0 0 2 15,0 0-2-15,0 0-1 0,0 0-1 0,0 0-6 16,0 0 0-16,0 0 3 0,0 0-3 0,6-3-1 0,-6 3-1 15,0-4-1-15,7 0-2 0,-1 4 3 0,1 0 0 16,0-3 2-16,-1 3 0 0,8-7-3 0,-2 3 1 0,1 4-5 16,-6-4 4-16,6 8-5 0,-1-4 0 0,2-4 4 0,-1 4-6 15,-6 0 5-15,5 4-5 0,1 0 0 0,-6-1 0 16,6 1 4-16,-7-1-5 0,1 1 2 0,0 0 2 0,-7 3-1 16,0 0-4-16,6-2 3 0,-6 1 1 0,0 5 0 15,-6-3-5-15,6-4 5 0,-14 4-5 0,8-2 5 0,-7 2-1 16,6-1-4-16,-6 1 0 0,-6-6 0 0,6 6 5 15,-7-4 0-15,7 0-1 0,0-1 0 0,0 1 0 0,1 0-4 16,-2-4-1-16,8 3 1 0,-8-3 0 0,8 4 0 16,-1-4 0-16,7 0 5 0,-6 0-5 0,6 0 0 0,0 3 0 15,0-6 6-15,0 6-1 0,0-6-2 0,0 3 2 16,6 0-1-16,1 0 0 0,-1 0-5 0,1 0 0 0,0 0 1 16,-1 0 0-16,8 0 0 0,-8 0 0 0,7-4 1 15,0 4 0-15,-7 0 0 0,7 4 0 0,1-4 0 16,-2 0 1-16,-5 3-1 0,6 1 0 0,-7 0 1 0,7-4 2 0,-6 3 2 15,6 2 0-15,-7-3-1 0,1 2-3 16,0 0-2-16,-1 3 0 0,-6-3 1 0,6 0-1 0,1 0 1 0,-7 4 0 16,0-2 5-16,0 1-5 0,0 1 0 0,0-4 0 15,0 2 0-15,-7-1 0 0,7 2 5 0,-12 0 0 0,12-3-5 16,-7 0 4-16,-6 3 0 0,7-4-1 0,-8 1 0 16,8 3 0-16,-7 1 0 0,0-5 0 0,0 1-5 0,7-4 5 15,-8 4-1-15,1-1-4 0,0 5 0 16,7-8 0-16,-7 0 1 0,7 0 2 0,-8 0-2 15,8 0 0-15,-8 0 5 0,8 4-1 0,-7-4-5 0,7 0 5 0,-8 0-5 16,8-4 0-16,-8 4 5 0,8 0-3 0,0 0 0 16,-7-4-5-16,6 4 0 0,1 0-7 0,-1-4-2 0,1 1-8 15,0 3-9-15,6 0-3 0,0 0-12 0,0 0-15 16,0 0-11-16,0-4-15 16,0 4-20-16,0-4-9 0,0 4 13 0,12 0 12 0</inkml:trace>
  <inkml:trace contextRef="#ctx0" brushRef="#br0" timeOffset="115215.93">15911 11250 434 0,'-6'-3'64'0,"6"3"-6"0,0 0 3 16,0 0-3-16,0 0 0 0,-6 3-8 0,6 1-4 0,0-1-1 16,0 5-6-16,0-5-1 15,0 5-2-15,0-5-3 0,0 4 0 0,0 5-7 0,0-5 2 0,0-3-8 0,0 2 3 0,6 2-7 16,-6 4-2 0,0-5 3-16,6 3-4 0,-6 2-4 0,0-5 4 0,7 8-6 0,-7-4 2 0,0-1-4 0,7 2 4 0,-7-1-5 31,0 1 2-31,0-3 0 0,0 3-2 0,0 3 1 0,0-4-4 0,0-4 3 0,0 4-2 0,0 0 2 0,0 0-4 31,0-4 3-31,0 4-2 0,6 0-2 0,-6-4 4 0,0 0-5 16,0 1 1-16,0-1 1 0,0 0-8 0,0-3-7 15,0-1-7-15,0 1-10 0,0 0-11 0,-6-4-14 16,-1 4-16-16,7-4-14 0,-13 0-24 0,7 4-14 0,-1-8 11 16,-6 0 16-16,0 4 12 0</inkml:trace>
  <inkml:trace contextRef="#ctx0" brushRef="#br0" timeOffset="115606.38">15319 11712 431 0,'0'0'61'0,"0"-4"-1"0,0 8-3 16,0-4-5-16,0 0-1 0,0 0-8 0,0 0-5 0,0 3-2 16,6 4-1-16,-6-7-6 0,0 0 2 0,7 4-4 15,-1-4-2-15,0 4-1 0,1 0-2 0,0-4-2 16,5 3 2-16,-4-6-1 0,4 3-4 0,8 0 1 0,-7 0-4 16,7 3-2-16,-1-3-1 0,7 5 0 0,-6-5-2 0,6 0 0 15,0 3-1-15,-1 0-1 0,2 0-1 0,-1 2-1 16,0-5 0-16,0 0-1 0,0 0 0 0,1 0 0 15,-2 3 1-15,1-3-3 0,0 0 0 0,-6-3 0 0,6 6-1 16,-7-3 1-16,1 4 0 0,0 0-1 0,-1-4 0 16,-6 0 0-16,0 4 0 0,1-1-1 0,-8-3 0 0,7 0 0 15,-13 0 0-15,6 4-1 0,-6-8-5 0,0 8-3 0,7 0-1 16,-7-1-13-16,0-3-8 0,-7 4-10 0,7-4-17 0,-6 4-19 16,6-4-21-16,-13 0-26 0,7-4 9 0,-2 0 12 15,2 4 13-15</inkml:trace>
  <inkml:trace contextRef="#ctx0" brushRef="#br0" timeOffset="116233.24">15892 11987 430 0,'0'-4'52'16,"0"0"3"-16,0 1-6 0,0 3 0 0,0-4-3 16,0 0-10-16,0 0-2 0,0 1-2 0,-7-4-2 0,7 0-3 15,-6 3 1-15,0 4 0 0,-1-8-1 0,-6 1 1 16,6 0-5-16,-5-1-1 0,-2 1 1 0,2-1 1 0,-2 5-2 31,1-1-4-31,-7-3-3 0,8 3 3 0,-2 4-3 0,2 0-2 16,-1-4 0-16,-1 4-1 0,2 4-1 0,-2 0 0 0,8-4 1 0,-7 3-2 0,6 1-1 0,-6 0-1 15,7-1 0-15,0 2-4 0,6-2 1 0,0 4-1 16,0-2-1 0,-7-2-2-16,7 4 4 0,0 0-5 0,7 1 2 15,-7-1 2-15,6 0 0 0,0 4-5 0,-6-3 2 0,13-5-2 16,-6 9 0-16,6-10 2 0,0 6 2 0,0-4 0 0,0-1 0 0,0 1-1 0,0 0 0 0,7-1 0 16,-8-3 0-16,2 0-3 0,-1 0 0 15,7 0-1-15,-8 0 0 16,2 0 4-16,-8-3-4 0,13 3 2 0,-12-4 2 15,0-3-2-15,5 3-2 0,-5 0 5 0,0 0-4 0,-7-2 4 0,6 2-4 0,-6 0 1 0,6 1 4 0,-6-1-4 0,0 4 0 32,0 0 0-32,0-4 0 0,0 4 3 0,0-4 1 0,0 4 0 15,0 0 0-15,0-3-3 0,0 3-2 0,0 0 2 0,0 0 2 0,0 0-1 0,0 0-2 0,0 0 0 32,0 0 2-32,0 3-2 0,0 1-1 0,0 0 1 15,0 3 2-15,0-3 0 0,0 4-2 0,0-2 0 0,0 2 2 16,0 3 0-16,0 0-4 0,0 1 4 0,0-3-4 15,0 3 0-15,0-1 2 0,0 0 2 0,-6 4 0 0,6 0-2 16,0-5-2-16,-6 1 2 0,6-1 0 0,-7 2 0 16,7-1 0-16,-7 0-2 0,1 1 0 0,6-3 4 0,-6 3-4 15,6-4 3-15,-7 2-5 0,7 1 4 0,-7-3-7 0,7-1-3 16,-6 1-13-16,6-1-9 0,0-4-13 0,0-3-13 16,-7 4-10-16,7-4-18 0,0 4-24 0,0-4-18 0,0-4 15 15,0 4 14-15,7-4 12 0</inkml:trace>
  <inkml:trace contextRef="#ctx0" brushRef="#br0" timeOffset="116996.12">16355 11653 432 0,'0'0'51'0,"-6"0"2"0,6 0-2 0,-8 4 1 0,2-4-4 15,0 0-4-15,6 0-2 0,-7-4-5 0,0 4-2 16,7 0 0-16,-6 0-2 0,6 0-7 0,0 0 1 0,-7 0-3 16,7 0-2-16,0 0-1 0,0 0 0 0,0 0-2 15,0 0-2-15,0 0-1 0,0 0-5 0,0 0 2 0,0 0 0 16,7 0 0-16,-1 0-1 0,1 0 1 0,0 0 0 16,-1 4 0-16,14-8-2 0,-8 4 0 0,2 0-2 0,5 0 1 15,1 0-6-15,6-3-1 0,-7 3 2 0,1-4 2 0,0 0-1 16,-1 4-1-16,1 0 0 0,0 0-1 0,-2-3-3 15,2-1-2-15,-7 4 1 0,1 0 0 0,-2-5 0 0,8 10 0 16,-14-5 0-16,7 0 0 0,-6 0 0 0,0 0 5 16,-7 0-2-16,6 0 0 0,-6-5-4 0,0 5-1 0,0 0 0 15,6-2 1-15,-12-2-1 0,6 4 4 0,0 0-6 16,0 0-6-16,0-3-3 0,0 3-8 0,0 0-8 0,0 0-8 16,-6 0-14-16,6 0-13 0,-7 0-14 0,0-4-16 15,1 0-21-15,-1 0 1 0,1 4 8 0,0-4 12 0</inkml:trace>
  <inkml:trace contextRef="#ctx0" brushRef="#br0" timeOffset="117444.18">16446 11426 431 0,'0'-4'45'0,"0"4"0"0,0 0-4 0,0 0-3 0,0 0-3 0,0 4-5 0,0-8-3 16,0 4-6-16,0 0 3 16,0 0-3-16,0 0-2 0,0 0 0 0,0 0-3 0,0 4 4 0,0-4-6 0,6 0 4 15,-6 0-3-15,0 0 0 0,0 0-2 0,7 4-1 16,-7 0-1-16,0-4-1 0,0 2-1 0,6 4-1 15,-6-4-1-15,0 2-1 0,0-1 0 0,7 1 2 0,-7 0-3 0,7 0-1 16,-7-4 0-16,6 0 0 0,0 0-1 0,-6 4-2 16,8-4 4-16,-2 0-5 0,0 0 5 0,-6-4-3 0,6 8 0 15,1-8-2 1,-7 4 5-16,7 0-5 0,-7 0 5 0,6-4 0 0,-6 0 0 16,7 0 0-16,-7 1 0 0,0-3-1 0,0 0 0 15,0 0 0-15,0 2 0 0,0-3 0 0,0 3 0 16,0 0 0-16,0-2-1 0,0 6 0 0,0-5 0 0,0 5-1 0,-7-3 1 0,7 3-1 0,0 0-1 0,-6 0-1 31,6 0-1-31,-7 0 0 0,0 3-8 0,1 2-5 0,0-5-4 0,-8 2-6 0,8 2-10 0,0 4-14 16,-1-1-12-1,0-3-8-15,1 8-19 0,6-6-18 0,-7-3 7 0,7 5 10 0</inkml:trace>
  <inkml:trace contextRef="#ctx0" brushRef="#br0" timeOffset="117902.38">16556 11858 430 0,'0'0'53'0,"0"4"1"0,0 3-5 0,0-7-1 0,0 0-7 16,0 0-7-16,0 0 0 0,0 3-2 0,0-6-3 15,0 3-2-15,0 0 0 0,0 3-3 0,0-6-4 0,0 3 1 16,0 3-3-16,0-3-1 0,0 0-2 0,0 4-1 16,0 0-3-16,0-4 0 0,0 4-2 0,0-8-2 0,0 8-1 15,8-1 2-15,-8-6-3 0,0 6 0 0,6-3-1 0,-6 0-2 16,6 0 3-16,0 0-1 0,2 0 1 0,-2 4 0 15,0-8 0-15,1 4 3 0,-1 0-4 0,-6-3 5 16,7 3 0-16,-7-8 2 0,7 4 2 0,-7 4 0 0,6-6-2 16,-6 6 0-16,0-8 0 0,0 5-2 0,-6 3 0 0,6 0-1 15,-7 0 0-15,7-4-1 0,-7 4-1 0,7 0-1 16,-6-4 2-16,-1 4-1 0,1 0 0 0,0 0-1 0,6 0-3 16,-8 0 0-16,2 4 2 0,6 0-4 15,-6-4 1-15,6 0-1 0,0 7-2 0,-6-3 0 0,6 2-4 0,0 2-10 16,0-4-4-16,0-1-14 0,0 1-11 0,6-4-18 15,0 7-16-15,-6-2-25 0,6-2-27 16,2-3 14-16,-8-3 12 0,6-2 16 0</inkml:trace>
  <inkml:trace contextRef="#ctx0" brushRef="#br0" timeOffset="120356.54">17162 11206 432 0,'0'0'42'0,"0"0"1"0,-6 0-5 0,6 0 0 15,0 0 0-15,0 0-12 0,0 0-1 0,0 0 1 0,0 0-2 0,0 0 1 0,0 0 2 0,0 0-3 0,0 0 0 32,0 0-1-32,0 0-1 0,0 0-4 0,0 0-1 15,0 0-1-15,0 0 4 0,0 0-7 0,0 0 2 0,0 0-1 16,0 0-1-16,0 0 2 0,0 0 0 0,0 0-1 16,6 0-5-16,2 4 5 0,-2-4-3 0,6 4-1 0,-5-1-1 15,6-3 0-15,7 0 0 0,-1 4-1 0,1-4 2 16,-1 4-3-16,-5-4-1 0,5 0 0 0,0 0 2 15,1 0 0-15,-1-4-1 0,-5 8 0 0,-2-4-1 0,2-4 0 16,-8 8-1-16,1-4 0 0,-1 0-5 0,1 0 5 0,-7-4-3 16,0 8 1-16,0-4 1 0,7 0 0 15,-7 0 1-15,-7 0-2 0,7 4 3 0,0-4 2 0,0 0 0 0,0 0-1 16,0 0-5-16,-7 2 4 0,7-2-1 0,0 5 0 16,-6-2 0-16,6 1-1 0,-7 3 0 0,1 0-5 0,0 4 4 15,6-3-4-15,-8 0 4 0,8 2-5 0,-6 1 5 0,6-1-5 16,0 2 1-16,-6 3 2 0,6-5-2 0,0 2-1 15,0 3 1-15,0-5 0 0,0 6 1 0,0-6-1 0,0 1 0 16,0 5 5-16,0-7 0 0,0 3-1 0,0 3 0 16,0-8 0-16,0 4-1 0,0-4-3 0,0 0-2 0,0-3 0 15,0 0 2-15,0 4 2 0,0-8-5 0,0 0 1 16,0 3-3-16,0 0 0 0,0-3-7 0,0 4-7 0,0 0-10 16,0-4-10-16,-7 3-16 0,7-3-20 0,-7 0-21 15,1 0-28-15,-7-7 0 0,7 3 13 0,-8 1 18 16,8 0 8-16</inkml:trace>
  <inkml:trace contextRef="#ctx0" brushRef="#br0" timeOffset="120730.87">17006 11555 419 0,'0'0'58'0,"0"-4"-1"16,0 8 0-16,0-4-4 0,-6 0 0 0,6 0-9 16,0 0-3-16,6 0 1 0,-6 3-2 0,6 1-5 0,2-4-4 15,-2 3 3 1,0 1-4-16,1-1-2 0,6 1-2 0,0 0-5 0,7 0-1 0,-8-1-2 0,8-3-1 0,6 0-1 16,-7 5-2-16,7-3-1 0,1 2-2 0,-1-1-1 15,6 1-1 1,-5-8-1-16,5 8 2 0,-6 0-3 0,7-4-1 0,-7 4-1 15,7-4-1-15,-7 0 2 0,-7 0-3 0,7 0 0 0,-6 0 2 0,-1 4-3 0,1 0 0 0,-7-4 0 16,0 0 2-16,-1 3-3 0,-4 1-1 16,-2-2 3-16,0-2-3 0,-6 0 0 15,7 0-1-15,-7 0-1 0,0 0-2 0,-7 0-2 16,7 0-10-16,-6 0-5 0,0 0-5 0,-2 0-9 16,2 0-12-16,0 0-9 0,-7 0-10 0,0 0-13 0,0 0-16 0,-1 0-20 0,2 0 9 0,-2 5 10 0,2-5 13 31</inkml:trace>
  <inkml:trace contextRef="#ctx0" brushRef="#br0" timeOffset="121329.23">17293 11771 427 0,'0'0'62'0,"0"0"2"0,0-4-6 0,0 0-6 0,-7 0 1 0,14 1-11 16,-7 3-3-16,0-5-4 0,0 5 0 0,0-3-3 16,7 3-2-16,-7-3-3 0,6 3-2 0,7-3-2 0,-6 3-4 15,-1 0-1-15,7 0-1 0,0 0-2 0,-6 0-1 0,5 3-3 16,2-3 3-16,-2 0-4 0,-4 3-3 0,4 5 2 16,-5-8 1-16,-1 7-2 0,1-3-1 0,0 3 0 0,-1 1-1 15,-6-5-1-15,6 5 0 0,-6-1-1 0,0 0 0 16,0 0-1-16,0 5-2 0,-6-2 2 0,0-3 0 0,-1 1-1 15,0-4 0-15,7 3 0 0,-13 0 0 0,7-4 0 16,0 5-1-16,-8-1 1 0,8-7-1 0,-1 0 0 0,0 0 0 16,7 0-5-16,-6 4 5 0,6-4-4 0,0 0 5 15,-6 0-5-15,6 0 5 0,0 0-5 0,0 0-8 16,0 0 12-16,0 0-2 0,6 0 4 0,-12 4-2 0,12-1-2 0,-6-3 4 16,6 5 0-16,1-2-4 0,-7 0 0 15,13 1 3-15,-7 1 1 0,2 1 0 0,4-2 1 0,1 3-1 16,1-3 0-16,-8 4 1 0,6-5 0 0,2 4 0 0,-8-3-1 15,1 3 0-15,6 1 2 0,-6-1-3 0,-1 1 0 0,0-2 2 16,1 2 0-16,-7-1-1 0,0 0-1 0,0 1 2 16,0 4-1-16,0-6-1 0,-7 2-2 0,1-1 0 0,0 1 2 15,-7-1-4 1,6 0 5-16,-6 0-3 0,-1 1 0 0,2-1 0 0,-1-4 0 0,0 4 0 0,0-3 0 0,-1 0 0 16,2-4 0-16,5 0 1 0,-6 4 2 0,0-4-4 15,7 3 5-15,-1-6-5 0,0 6 0 0,1-6 0 0,0 3 5 16,-1-4 0-1,7 4-1-15,-7-4-1 0,1 0 1 0,0 2-1 0,6-3 0 0,0-2 0 0,0 4-1 0,-7-5-3 16,7 8-2 0,0-4-1-16,0 4-3 0,0-7-12 0,0 7-8 0,0-7-16 0,-7 4-15 0,7-1-19 0,-6 0-31 15,6-3-28-15,0 2 16 0,-7-2 12 0,7 5 15 0,0-3 8 16</inkml:trace>
  <inkml:trace contextRef="#ctx0" brushRef="#br0" timeOffset="122228.15">15006 12654 436 0,'-7'0'69'0,"1"0"-5"0,6 0 0 0,0 0-6 15,0 0-3-15,-6 0-5 0,6 0-5 16,0 0-4-16,6 0 0 0,-6-4-3 0,6 4-3 0,-6-4-3 0,7 4 0 16,6 0-7-16,-7 0 2 0,7 0-3 0,1 4-7 15,5-8 3 1,0 4-3-16,-5 4-2 0,5-4-1 0,7 4-3 0,-6-1-5 0,6-3 3 0,-1 0-4 0,-5 0 4 15,7 0-2 1,-1 4 0-16,-7-4-1 0,1 3-1 0,-1 1-1 16,0-1-2-16,1 1-3 0,-7-4 4 0,0 8-4 0,-6-5-3 15,5 1-5-15,-4 3-3 0,-8 1-5 0,6-4-8 0,-6-1-8 0,0-3-7 0,-6 3-9 0,6-3-13 32,-8 4-11-32,-4 0-10 0,5-4-13 0,-6 0-16 0,0 0 3 15,-7 3 15-15</inkml:trace>
  <inkml:trace contextRef="#ctx0" brushRef="#br0" timeOffset="122463.84">15078 12859 415 0,'0'-4'67'0,"0"4"-3"15,0 0 1-15,0 0-5 0,0 0-3 0,6 4-8 0,-6-4-2 16,6 0-1-16,1 0-7 0,6 0 1 0,-6 0-4 15,5 3-5-15,8-3-3 0,-7 0-2 0,7 0-2 0,0 4-3 16,-2-1-3-16,2-3 1 0,0 0-4 0,-1 4-2 16,7-1-3-16,-6 1 3 0,6 0-4 0,-7-4-3 15,8 4-3-15,-14-4-4 0,6 3-12 0,1-3-14 0,-7 5-15 16,0-5-22-16,0 3-22 0,-13-3-38 0,6 0-6 16,-6 0 18-16,0 0 12 0,-6 0 11 0</inkml:trace>
  <inkml:trace contextRef="#ctx0" brushRef="#br0" timeOffset="127014.16">15814 12646 407 0,'0'0'28'0,"-6"-4"-5"0,6 4 3 0,0 4-5 0,-7-8 2 15,7 4-3-15,0 0-2 16,-7 0 2-16,7 0-2 0,0 0-1 0,0-3 0 0,0 3 2 0,0 0 0 0,0 0-1 0,0 0-2 16,0 0-1-16,0 0 0 0,0 0 2 0,0 0-5 15,-6-5 2-15,6 10 2 0,0-5-3 16,0 0 0-16,0 0-1 0,0 0 2 0,-7 0-2 0,14 0-2 0,-14 0 0 15,7 0 5 1,0 0-2-16,0-5-1 0,0 3 2 0,0-3 2 16,-6 5-3-16,12 0 0 0,-6-6 0 0,-6 6 2 0,6 0-3 0,6-4 0 0,-6 4 1 0,0-4-1 0,0 4 0 15,0-4-2 1,7-3-1-16,-1 3 0 0,1 4 0 16,0-2 0-16,-1-3 0 0,6 2 0 0,2-1 1 0,-8 0-4 0,7 4 4 0,1 0-4 0,-8 0 3 0,7 4-5 0,-6-8 1 15,5 4 4-15,-5 4 0 0,6-4-2 0,-6 4 0 31,-1-1-4-31,0 4 1 0,-6-3-1 0,7 3-1 0,-7 5 1 0,0-6-1 0,0 6-2 0,0-5 3 0,-7 4-1 32,7 0 0-32,-6 4-1 0,-7-8-2 0,7 3 3 0,-1 2-1 15,0-1 0-15,-5-4 0 0,-2 1 0 0,8 0-1 16,-7 1 1-16,6-1 0 0,1-8-1 0,-7 4 1 0,7 0-1 16,6 0-2-16,-8-8 3 0,2 8 0 0,6-4-3 15,-6 0 3-15,6 0-1 0,0 0 1 0,0 0-1 0,0 0 1 16,0 0-1-16,0 0 0 0,0 0 0 0,0 0 1 15,0-4-1-15,0 4 1 0,0 0-1 0,6-4-1 0,0 0 2 16,2 4 0-16,-2-4 0 0,0 8 1 0,1-8-1 16,-1 4 1-16,8-4 2 0,-8 4-4 0,7 0 1 0,0 0 4 15,-7 8-5-15,8-8 5 0,-1 4-5 0,-7 0 5 0,7 0-5 16,-6-1 0-16,5 3 0 0,-4-1 0 0,-2 2 4 16,0 1 0-16,1-1-1 0,-1-3-5 0,-6 2 5 0,0 3-5 15,0-3 5-15,0 2-4 0,0-1 0 0,0 1-1 16,-6-1 6-16,-1-4-5 0,1 4 4 0,0 1-1 15,-2-4-4-15,2 4 5 0,-7-5-1 0,6 1 0 0,-5-2-5 16,-1 2 3-16,6-4-3 0,-6 4 5 0,0-4 0 16,0 4-4-16,0-4 0 0,0 0 0 0,6 0 3 0,-5 0-1 15,-2 0 0-15,2 0-2 0,-2 0 5 0,1 0-5 16,0 0 4-16,6 0-4 0,1 0 4 16,-6 0-5-16,4 0 0 0,-4-4-4 0,5 4 2 0,1 0-6 0,-1 0-2 15,0 0-7-15,7 0-5 0,-6 0-7 0,6-4-8 0,0 4-12 16,-6 0-15-16,6 0-11 0,0 0-15 0,0-4-23 15,0 4 1-15,6-2 13 0,0-2 12 0</inkml:trace>
  <inkml:trace contextRef="#ctx0" brushRef="#br0" timeOffset="127429.93">16211 12588 419 0,'0'-4'61'0,"0"0"-3"0,-6 4 3 0,6-4-2 15,0 4-4 1,0 0-8-16,-6 0 0 0,6 0-3 0,0 0-2 0,0-3-6 0,0 3 1 0,0 3-3 0,0-3-5 15,0 4-1 1,0-8 0-16,0 4-4 0,0 0-4 0,0 0 2 0,0 0-5 0,0 4 1 0,0-4-4 0,0 4 0 16,0-4-1-16,0 0-2 0,0 4-5 0,6 4 4 0,-6-6-1 15,0 5-1-15,6 5 0 0,1-4-2 0,-1-1-1 32,1 3 0-32,-7 2-1 0,6 2-2 0,1 1-3 0,-1-1 1 15,-6-2-1-15,7 5 0 0,0-5 1 0,-7 5 0 16,0-1 2-16,6-5 0 0,-6 3 0 0,0 1-3 0,6-5 0 15,-6 2 0-15,0-1 3 0,0 0 0 0,0 0-5 16,0-4 2-16,0 4-7 0,0 1-7 0,0-3-8 0,0-1-7 16,0 0-9-16,-6-4-14 0,6 3-13 0,0-3-11 15,-6-1-20-15,-1 0-23 0,0-3 5 0,7 0 10 0,-6 0 13 16</inkml:trace>
  <inkml:trace contextRef="#ctx0" brushRef="#br0" timeOffset="127909.23">15684 12997 413 0,'0'-3'56'0,"-7"3"-1"0,0 0-3 0,7 0 0 16,-6 0-3-16,6 0-6 0,0 0-2 0,0 0-1 16,0 0-2-16,-6 0 0 0,6 0-4 0,0 0-2 0,0 0-4 15,6 0-2-15,-12 0 3 0,12 0-4 0,-6 0-2 16,-6 0-1-16,6 0-3 0,0 0 3 0,6 0-1 0,-6 0-2 16,6 3-7-16,8-3 3 0,-8 0-2 0,7 0-1 0,0 0-1 15,0 0-2-15,7 0 0 16,6 0-1-16,-7 0-1 0,7 0-5 0,0 0 2 0,7-3 2 0,-1 3-2 0,1-4 0 15,-1 4 0 1,1-3-1-16,7-1 0 0,-1 4-1 0,-7-3 0 0,7-1 0 0,-7 0 0 0,1 4-1 0,0 0 0 16,0 4 0-16,-8-8-3 0,1 4-1 0,0 4 0 15,-6 0 5-15,-1-4 0 0,-5 0 0 0,-2 3-1 0,2-3 0 16,-8 0 0 0,1 0-1-16,-7 0 0 0,6 0 0 0,-6 0-5 15,0 0 0-15,0 0 4 0,0 0-7 0,-6 0-3 0,-1 0 3 0,1 0-5 0,6 0-2 0,-6 4-5 16,-8-4-7-16,8 3-5 0,-8-3-6 0,8 0-10 0,-7 7-4 15,7-7-11 1,-8 0-6-16,8 4-16 0,-6 0-13 0,-2-4-13 0,1 0 10 0,6 4 16 0</inkml:trace>
  <inkml:trace contextRef="#ctx0" brushRef="#br0" timeOffset="128502.02">15938 13130 413 0,'0'0'69'0,"-7"0"-4"0,7 0-2 16,0 0-2-16,-6 0-1 0,6 0-13 0,6 0-1 0,-12 0-4 15,6-4 1-15,0 4-8 0,0 0-1 0,0-4-2 16,6 0 0-16,1 4-3 0,-1-3-6 0,-6-1 3 0,13 1-7 15,-6-1-2-15,-1 4 2 0,8-7-2 0,-8 3-4 0,13 0-4 16,-12 4 4-16,6 0-7 0,-1-3 5 0,2 3-4 16,-8 0 2-16,8-4-2 0,-1 8-1 0,-1-1-5 0,2 1 4 15,-8-4-2-15,7 4-3 0,-6 0 2 0,-1-1 3 16,1 4-6-16,-1 0 5 0,-6 1-5 0,7 3 4 0,-7-8-4 16,-7 8 4-16,7 0-5 0,-13 1 5 0,7-2-5 15,-1 2 5-15,-6-1-5 0,7-5 4 0,-8 6-4 16,2-5 0-16,-1 8 5 0,-1-8-5 0,-6 0 4 0,14-2-4 0,-13 1 4 15,12-2-2-15,-6 0-2 0,1-4 5 0,-2 0-5 16,8 3 5-16,-8-3 0 0,8 0-1 16,0 0-5-16,-7-3 5 0,13 3-4 0,-7-8 4 0,0 8-5 0,7 0 3 15,0-4-2-15,-6 2 4 0,6-3-4 0,0-2 5 16,6 7-5-16,-6-3 4 0,0 3-5 0,7-4 5 0,0 4-2 0,-7-4-2 16,6 0 0-16,1 4 4 0,5 0-4 0,-5 0 5 15,0 0-5-15,5 0 5 0,-4 0-1 0,-2 0 0 0,0 0-4 16,1 0 4-16,-1 4-5 0,8 0 5 0,-8 0-5 0,0-1 5 15,-6 1-4 1,6-1 4-16,2 4-5 0,-2-3 5 0,0 4-5 16,1-5 5-16,-7 5-4 0,7-2 4 0,-1-1-5 0,1 2 4 0,-1-4-3 0,0-3-2 0,1 4-3 15,0 0-1 1,-1 0-5-16,0 0-1 0,1-4-5 0,0 0-8 16,-1 3-7-16,1-6-4 0,6 3-8 0,-7 3-7 0,1-3-13 0,-1 0-7 0,0 0-5 0,2 3-12 15,-2-6-16 1,0 3 8-16,1 0 6 0</inkml:trace>
  <inkml:trace contextRef="#ctx0" brushRef="#br0" timeOffset="128791.2">16355 13162 406 0,'0'-7'70'0,"0"3"1"0,0-2-3 0,0 1-5 0,0 2 0 31,0-4-10-31,0 7 0 0,0-4-6 0,0 4-4 0,0-4-4 0,0 8-3 0,0-8-5 0,0 8 1 15,0-8-4 1,0 8-7-16,6-4 0 0,-6 4 0 0,0-4-2 16,6 3-4-16,-6 4-2 0,7-2-1 0,-7 1-4 0,0 2 3 15,7-1-5-15,-7 3 3 0,0 2-5 0,0-4 4 16,0-1-3-16,0 3 0 0,-7-1-4 0,7 1 3 0,0 1 1 16,0 0-3-16,0 1-2 0,0-2 2 0,0 1 2 15,0-1-4-15,0 5 4 0,0-7-5 0,0 3 4 16,7 1-5-16,-7-2-1 0,0 1 4 0,6 0-6 0,-6-4-8 15,7 4-6-15,-7-7-5 0,6 7-8 0,-6-3-11 16,6-6-10-16,2 3-17 0,-8-2-10 0,6-3-16 0,-6 0-20 0,6 4 1 16,-6-11 14-16,0 7 13 0</inkml:trace>
  <inkml:trace contextRef="#ctx0" brushRef="#br0" timeOffset="129158.32">16720 12972 421 0,'-7'0'73'0,"0"0"-2"0,7 0-4 15,0 0-3-15,0 0-4 0,0 0-8 0,0 0-5 0,7 0-6 16,0 0 0-16,5 0-4 0,-5 0-3 0,6 0-4 0,0 0-3 16,7 0-3-16,0 0 0 0,-1 0-4 0,0 0-5 15,8-4 3-15,-8 4-6 0,0-3 3 0,1 3-2 0,-1 0-2 16,1 0-1-16,0-4-6 0,-7 4 4 0,7 0-1 16,-8 0-4-16,-5 0-1 0,6 0-2 0,-7 0-2 0,-6 0-1 15,7 0-7-15,-7 4-6 0,-7-4-8 0,7 0-9 16,-6 3-7-16,0 1-11 0,-1-4-7 0,0 4-11 0,-5 0-8 15,-2-1-14-15,1 1-12 0,0-1-1 0,0 4 9 16</inkml:trace>
  <inkml:trace contextRef="#ctx0" brushRef="#br0" timeOffset="129364.53">16771 13155 431 0,'7'0'77'0,"0"0"-5"0,-7 0 2 15,6 0-8-15,-6 0 0 0,6 0-11 0,2 0-5 0,-2 0 0 16,7 0-7 0,0 0-7-16,-7 0 0 0,7 0-8 0,1 0-1 0,-2 0-6 0,8 0 2 0,-7 0-3 0,0 0-2 15,6 4-4 1,1-4-2-16,0 0-4 0,-7 0 2 0,7 3-4 0,-1-3 4 0,0 0-6 0,-6 0-2 16,7 0-2-16,-7 4-8 0,0-8-7 0,-7 4-6 0,1 0-20 31,0 4-18-31,-1-8-22 0,-12 1-28 0,6-1-24 0,-14 0 12 15,8 0 14-15,0-3 13 0</inkml:trace>
  <inkml:trace contextRef="#ctx0" brushRef="#br0" timeOffset="144288.26">17436 12627 443 0,'0'-2'58'0,"-6"-2"-1"0,6 0 1 0,0 4 0 15,0-4-2-15,0 4-5 0,0 4-5 16,0-8-3-16,0 0 0 0,0 4-5 0,0 4-2 15,0-4 0-15,0 4-1 0,0 0-1 0,0-4-6 0,0 6-3 0,0-6-3 0,0 7-2 16,0 1-3-16,6 4-1 0,-6-9-2 0,7 8-1 16,0-4-2-16,-7 4-1 15,6 3-1-15,0-5-1 0,0 5 1 0,-6-7-1 0,0 9 0 0,0-7-3 0,0 7-1 16,0-3 0-16,0 3 0 16,0-1 0-16,0 3 1 0,0-4-1 0,0 5-4 0,0-1 4 0,0 1-3 0,0-5-2 15,0 5 2-15,0-1 0 0,0 0 0 0,0 0 0 0,0 1 2 16,0-2-2-16,0 3 0 0,0-3-2 0,0 2 4 15,0 0-1-15,0-2 0 0,0-2 0 0,0-1 0 0,0 1 0 16,0-3 0 0,0-2-1-16,0-1 0 0,0 1 0 0,0 0-2 15,0-5 0-15,0 2 0 0,0-7 1 0,0 4-1 0,0-1-2 0,0 1 4 0,0-4-1 0,0 0-2 16,0 0 1 0,0 0 0-16,0 0-1 0,0 0 1 0,0 0 3 0,0 0-4 0,0 0 0 0,0 0 1 0,0 0-1 15,0 0 0-15,0-4-1 0,0 1-7 0,0-1-3 0,0 1-7 16,0-1-11-1,0-1-12-15,0 2-14 0,0-4-17 0,0 3-15 0,0-2-16 16,0-3-21-16,0 6 5 0,0-4 15 0,8-1 12 0</inkml:trace>
  <inkml:trace contextRef="#ctx0" brushRef="#br0" timeOffset="146510.41">17794 12540 404 0,'0'0'38'0,"0"0"4"0,0-4 2 0,0 4 3 0,0 0-1 0,0 0-2 31,0 0-3-31,0 0 2 0,0-3-1 0,0 3 2 0,0 0-3 16,0 0-3-16,0 0 2 0,0 0-4 0,0 0 0 16,0 0-6-16,-6 0 1 0,6 3-2 0,0-3-3 0,0 4-3 15,0-4-2-15,0-4-3 0,-6 4-2 0,0 4-1 16,6-8-3-16,0 8-1 0,-8-4-1 0,8 3-2 0,0 1 0 16,-6-4-1-16,12 3-1 0,-12 1-1 0,12 4 1 15,-6-5-2-15,-6 1 0 0,12 0-1 0,-12 3 0 16,6-3-1-16,0 3 0 0,0 0 0 0,0 0 0 15,0-7 0-15,0 8 2 0,0-4-2 0,0 6 0 0,0-5-1 0,0 5 0 16,0-2 0-16,0-1 0 0,0 0 0 0,0-3 0 16,0 11-1-16,0-8 0 0,0 0 1 0,0-4 0 0,0 6-1 15,0-3 2-15,0 2-2 0,0-5 0 0,0 9 0 16,0-4 0-16,0-6 0 0,0-2-1 0,0 7 1 0,0-3 2 16,0 0-2-16,0 0-13 0,0 0 14 0,-6-4 0 15,6 4-1-15,0-1-2 0,0-3-8 0,-7 4-7 0,7-2-9 16,0-2-13-16,-7 5-8 0,7-2-9 0,0-3-16 15,0 0-10-15,-6 4-5 0,6-4-15 0,0 0-13 16,0 0 5-16,0 0 16 0</inkml:trace>
  <inkml:trace contextRef="#ctx0" brushRef="#br0" timeOffset="147130.67">17951 12584 423 0,'7'-4'43'16,"-7"0"2"-16,0 4-3 0,0 4-2 0,0-4 4 0,0 4-2 16,0-4-3-16,0 4-1 0,0-4 1 0,0 3 2 15,0 4-6-15,0-7 3 0,0 0-2 0,0 4-3 16,0-1 1-16,0-3-1 0,0 8-2 0,-7 0-2 0,7-4-2 15,0-2-3-15,0 3-3 0,-7 2-2 16,1 0-2-16,6 1-2 0,-6-8-2 0,6 7-2 0,0-7-1 0,-6 3-3 16,6 1 1-16,0-1-1 0,0 1 0 0,0 0-4 0,0 3 2 15,0 1-3-15,0-2 2 0,0 3-2 16,0-3 2-16,0 2 0 0,0-1-2 0,0 1 0 0,0 0 1 0,0-6-1 16,0 9-1-16,0-3 1 15,0-4-1-15,6 3 0 0,-6-1 0 0,6-1 0 0,0 2-1 16,1 1 1-16,0-8 0 0,-1 7-1 0,1-3 1 0,5-1-1 0,2 0-1 15,-8-3 1-15,8 5 0 16,-8-1 0-16,7-4 0 0,-7 0 0 0,8 3-1 0,-8-3 1 0,6-3 0 0,-4 3-1 16,-2-4 1-16,7 4 0 0,-6-5 0 0,-1 2 0 0,1 3 0 15,-7-7 2-15,6 3-2 0,-6 1 0 0,6-5-1 16,-6 4 1-16,0-4 0 0,0 2 0 0,0 3 0 0,0-5 0 16,0-4 0-16,0 5 0 0,0 5 0 0,0-10 0 15,0 4 0-15,0-3-1 0,0 5 1 0,0-3-2 0,0-1 2 16,-6-1-2-16,6 3 3 0,0-2-1 0,-6 3 0 15,-1-5 0-15,1 2 1 0,-1-1-1 0,7 3 0 0,-7 4 0 16,1-3 1-16,0 1-1 0,6-2 1 0,-8 4-1 16,2 4 0-16,0-4 0 0,0 4 0 0,6 0 0 0,-7 0-1 15,0 0 0 1,1 0-6-16,-1 4 2 0,-5-4-4 0,4 0-6 0,2 0-7 16,0 4-5-16,0-1-5 0,-8 2-9 0,8-5-5 0,-1 0-9 0,-6 6-9 0,6-3-12 0,1 5-8 31,0 0-14-31,6-2-11 0,0-6 7 0,-6 7 11 0</inkml:trace>
  <inkml:trace contextRef="#ctx0" brushRef="#br0" timeOffset="147718.38">17723 12855 436 0,'-6'0'56'0,"6"0"-4"0,0 0-2 0,-7 0-4 0,7 0 0 15,0 0-7-15,0 0 0 0,0 0-3 0,0 0-4 16,0 0 0-16,0 0 0 0,0 0-1 0,0 0-6 0,0 0 1 16,-7 0 2-16,7 4-12 0,0-4 9 0,0 0 1 15,0 3-4-15,0-3-1 0,0 0 0 0,-6 4-1 16,6-4-6-16,6 0 4 0,-6 3-1 0,0 1-3 0,0-1-2 15,0-3-1-15,7 0-3 0,-7 0 1 0,7 0-1 0,-1 4 0 16,0-4-2-16,7 4-1 0,-6-4 0 16,0 0 1-16,5-4-2 0,2 8-1 0,-8-4 0 0,7 0 0 0,0 4-1 15,0-4 0-15,7 3 0 0,-8-3 0 16,8-3-1-16,0 6 1 0,-1-3-1 0,1 5 0 0,6-5 0 0,-7 0 0 16,1 0 0-16,0 0 0 0,-1 3-1 0,1-3 0 0,-8 0 1 15,8 4 0-15,-6-4-1 0,-1 2 0 0,-1-2 0 16,2 0 0-16,-2 4 0 0,-5-4 0 0,0 0 0 15,6 0 0-15,-13 0 0 0,6 0 0 0,-6 0 0 0,7 4 0 16,-7-4 0-16,0 0-1 0,0 0 1 0,0 0-1 16,0 0-8-16,0 0-3 0,0 0-9 0,0 0-4 0,0 4-9 15,6-8-17-15,-6 4-9 0,7 0-20 0,-7 0-14 16,0 0-21-16,6 0-11 0,-6 0 14 0,0-4 15 0,6 4 11 16</inkml:trace>
  <inkml:trace contextRef="#ctx0" brushRef="#br0" timeOffset="150204.14">17853 13086 409 0,'0'0'31'0,"0"0"-3"0,0 0 0 0,-6 0-2 0,0 0 5 15,6 0-7-15,-8 0 2 0,8 0 0 0,-6 0-1 0,6 0 1 16,-6 0 0-16,6 0 0 0,-7 0 1 0,7 0 1 16,-6 0-4-16,6 0-1 0,-7 0 0 0,7 0-3 0,-7 0 4 15,7 0-3-15,0 0-1 0,0 0-2 0,0-4-1 16,0 4-3-16,0 0 4 0,0 0-6 0,-6 0 3 15,6 0-5-15,0 0 4 0,0 0-2 0,0 0 0 0,0 0-3 16,0 0-1-16,6 0-1 0,-6 0 1 0,7-4-1 16,-7 1 0-16,7 3 0 0,-1 0-3 0,1-3 5 0,-1 3-5 15,0-5 5-15,2 5 0 0,-8 0-1 0,6-4 0 0,0 8-1 16,0-4-2-16,8-4-1 0,-8 4 2 0,-6 0-2 0,7 0-1 16,6 4 0-16,-6-4 1 0,-1 0-1 0,-6 0-1 15,6 0 1-15,2 0 0 0,-2 0-1 16,0 0 0-16,-6 0 0 0,6 5 1 0,-6 1 0 0,0-6-1 0,0 8 1 15,7-5 0-15,-14 5-2 0,14-1 4 0,-14-3-4 16,7 6 3-16,-6-2-4 0,6-4 4 0,-6 3-4 0,0-4 0 16,6 4 4-16,-14-3-5 0,8 0 1 0,-1 0 4 15,0 3-4-15,1-3 3 0,-1 0-4 0,1 3 0 0,0-7 1 16,-2 3 4-16,2 1-5 0,6 1 5 0,-6-5-2 16,6 6-1-16,0-6-2 0,-6 4 4 0,6-4 1 15,0 0-6-15,0 4 1 0,0-4 4 0,0 0-4 0,0 3 5 16,-8-6-5-16,8 3 5 0,0-4 0 0,0 4-1 0,0 0 0 15,0 0 0-15,0 0-3 0,0 0-2 0,0 0 0 16,0 0 3-16,0 0 2 0,8 0 0 16,-8 0-1-16,0 4-2 0,6-4 0 0,-6 3-1 0,6-3 1 0,0 0 2 15,2 0-2-15,-2 0 0 0,7 0-2 16,-7 0 2-16,1 0 2 0,6 0-2 0,-7 0 0 0,2 0 2 0,4 0-2 0,1 0 0 16,0 0 2-1,-6 0-2-15,5 0 0 0,2 0-1 0,-8 0 1 0,8 0-1 0,-8 0 1 0,0 0-2 0,1 0 2 16,-1 0 0-16,-6 0 1 0,7 0 1 0,-7 0-2 15,0 3 0-15,0-3 0 0,0 0 0 0,0 0-3 0,0-3-1 16,0 3 4-16,0 0-2 0,0 0-4 0,0 0-4 16,0 0 2-1,0 0-8-15,0 0 0 0,-7 0-7 0,7 0-6 0,0 0-11 0,0 0-6 0,0-3-7 0,0-1-10 16,0 4-9-16,0 0-11 0,-6-4-13 0,12 4-14 16,-6-3 5-16,0 0 16 0</inkml:trace>
  <inkml:trace contextRef="#ctx0" brushRef="#br0" timeOffset="150618.47">18127 13053 414 0,'6'0'46'0,"-6"0"2"0,7 0 0 16,0-4 0 0,-7 4 0-16,6 0-6 0,-6 0 2 0,0 0-3 15,0 0 2-15,0-3-4 0,0 3 1 0,0 0-6 16,0 0 3-16,0 0-1 0,0 0 0 0,0 0-4 16,0 0-3-16,0-5-3 0,0 10-3 0,0-5-2 0,0 0-3 15,0 0-2-15,0 0-1 0,0 0-2 0,6 3-2 16,-6-3 2-16,0 6-4 0,7-1-1 0,-7-2 1 0,7 6-4 15,-7-3 1-15,6 2-1 0,-6-1-1 0,0 1 0 16,7 2-1-16,-7 1 0 0,0-3-1 0,6 2 0 0,-6 1-2 16,0-3 2-16,0 3 0 0,0 0 0 0,0 1 0 0,0-6 0 15,-6 2-2-15,12-2 0 0,-6 3 0 0,0-6-1 16,0 1 1-16,0 3-9 0,0-4-5 0,0-3-12 0,0 4-14 16,0-4-15-16,0 4-14 0,0-4-15 0,0 0-23 15,0 4-17-15,0-4 4 0,0 0 12 0,0 0 12 0</inkml:trace>
  <inkml:trace contextRef="#ctx0" brushRef="#br0" timeOffset="123062.6">11885 14236 427 0,'-7'0'60'0,"7"0"-1"0,0 0 2 0,0 0-1 15,0 4 1-15,0-4-9 0,0-4-3 0,0 4-2 16,0 0-4-16,-6 0-2 0,6 0-2 0,0-4-3 0,0 4-3 15,0-3-3-15,0-1-3 0,0 4-6 0,0 4 1 0,0-8-6 16,0 4 0-16,0 4-2 0,6-4 1 0,1 3-4 16,-7-3-1-16,13 4-1 0,-7-4-1 0,8 7-3 0,-2-4 2 15,1 2-1-15,0-2 2 0,7-3-3 0,-1 0-1 16,1 4 1-16,-1 0-2 0,-5-1 0 0,6-6 0 0,-2-1-1 16,9 4 0-16,-7 0 0 0,-1 0 0 0,-6 0 0 15,6-4-1-15,1 1 2 0,-7-5-3 0,6 8 0 0,-5 3 0 16,-1-3-1-16,-7-3-3 0,8 3 4 0,-14 0 1 15,6 0-6-15,-6 3 1 0,6-3-8 0,-6 5-3 16,0-2-7-16,-6-3-10 0,6 0-5 0,-6 0-13 0,-2 0-8 16,2-3-14-16,-7 3-6 0,7 3-15 0,-8-3-17 0,2 0-2 15,-8 4 12-15,7-4 12 0</inkml:trace>
  <inkml:trace contextRef="#ctx0" brushRef="#br0" timeOffset="123415.95">11924 14441 415 0,'0'0'65'0,"-6"0"2"16,6 0 0-16,0 0-5 0,0 0-1 15,0 0-12-15,0 4 3 0,0 0-5 0,6-4-5 0,-6 2-3 0,0 4-3 16,6-6-1-16,1 2-2 0,-1 2-5 0,1-4-5 15,-1 3-1-15,1-3-1 0,6 0-2 16,-6 4-2-16,5-4-2 0,8 4-1 0,-14-4-1 0,14 4-2 0,-1-4-2 16,1 0-1-16,-7 0-1 0,13-4-1 0,-6 8 0 0,6-4 1 15,-7 0-3-15,7 0-1 0,0 0 0 0,-6-4-1 0,-1 4 1 16,7 0 0 0,-6 0-1-16,0 0 0 0,-7 0 0 0,-1 0-1 0,2 0 1 0,-1 0 1 0,-7 0-3 0,8 0-3 15,-8 0 3-15,-6 0-8 0,0 0 0 0,6-4-10 16,-6 4-12-16,0 0-10 0,0 0-14 0,-6 0-22 0,6-4-22 15,-6 4-29 1,-1-3 0-16,0 3 14 0,1-4 14 0,-1 4 10 0</inkml:trace>
  <inkml:trace contextRef="#ctx0" brushRef="#br0" timeOffset="127150.42">12660 14251 424 0,'0'-5'60'0,"0"5"-4"0,0-3-2 16,0 3-1-16,-6 0-4 0,6 0-9 0,6 0-5 0,-6 0-3 0,0 0 1 0,0-7-1 15,0 7-4 1,0 0 3-16,0 4-1 0,-6-4-4 0,6 0-3 0,0 0 0 0,0-4-2 0,0 8 0 0,0-4 1 15,0 0-3-15,0-4-2 0,0 8-1 0,0-1-1 0,6 0-2 16,-6-3 0-16,0 5 1 0,6-5-1 0,-6 0-1 16,0 3 0-1,7-6-1-15,0 6-3 0,-7-3-1 0,6 0 0 16,-6 0-1-16,7 4 1 0,-1-4-3 0,1 7 0 16,-1-7 0-16,1 4 1 0,5 3-2 0,-4-7-1 0,4 8 1 15,-5-8 1-15,6 3-5 0,0 1 3 0,-7-1-1 16,14-3 2-16,-7 0-2 0,0 0 1 0,0 5-1 0,0-3 1 15,0-4-2-15,7 2 0 0,-8 2 0 0,2 2 0 16,-1-4 0-16,-7 4-2 0,8-4 3 0,-8 4 0 0,0-4-3 16,0 3 4-16,-6-3-4 0,0 0 4 0,0 0-4 15,8-3 2-15,-8 3 2 0,0 3-5 0,0-3 2 0,0 0 2 16,-8 0-5-16,8 0 5 0,0 0-1 0,-6 4-1 0,0-4-7 16,6 0 1-16,-6 0-6 0,-2 0-5 0,2 0-6 15,0 4-6-15,-1-4-9 0,1 0-2 0,6 4-12 0,-7-4-6 16,7 0-11-16,0 2-7 0,0-2-14 0,0 5-15 15,0-2 1-15,0-3 12 0,0 4 11 0</inkml:trace>
  <inkml:trace contextRef="#ctx0" brushRef="#br0" timeOffset="127726.75">13142 14159 409 0,'-6'-4'55'0,"6"0"-1"0,0 1-3 0,-6-1 0 0,6 4-6 16,0-3-5-16,0 3 0 0,0 0-7 16,0 0-1-16,-8 0-1 0,16 0-4 0,-16 0 0 0,8 0 1 0,0 7-3 15,0-7-3-15,0 0 2 16,0 0 1-16,0 3-1 0,0 1-2 0,8 4-1 0,-8-8-2 0,0 3-3 0,0 4 0 15,0-2-5-15,0 1 1 0,6 5 0 0,-6 1-1 16,0 2-1-16,0-6-1 0,0-1-2 16,6 8 1-16,-6-1-1 0,0-3 0 0,0 0 1 0,0 1-1 0,0-2 0 0,0 1-3 15,0-3-2-15,0 2 0 16,0 2 3-16,0-1 0 0,0 3-2 0,0-6 2 0,0 2-5 0,0 1-1 0,0 0 5 16,0 0-1-16,0-3 0 0,0 3-4 0,0-5-1 0,0 2 5 15,0-4-2 1,0-1-1-16,7 5-1 0,-7-8 0 0,0 0 0 15,0 4-1-15,0 0-1 0,0-8 0 0,0 4 0 0,0 4 0 0,0-4-1 0,0 3-2 0,0-6 3 16,0 6-2-16,0-3-2 0,0 0-2 0,0-3-4 0,0-1-2 31,0 4 2-31,0-4-7 0,0 0 0 0,0 4-5 0,0 0-8 0,0-4-6 0,0 1-7 0,0 3-6 0,0-4-9 32,0 4-7-32,0 0-10 0,0 0-13 0,0-2-10 0,0-6 7 0</inkml:trace>
  <inkml:trace contextRef="#ctx0" brushRef="#br0" timeOffset="128431.37">13325 14173 413 0,'0'0'44'0,"0"0"-4"0,0-3 0 15,0 6 2-15,0-3-3 0,0-3-4 0,0 3-1 16,0 0 1-16,0 0-5 0,-7 0-1 0,7 0-1 0,0-4 0 16,0 8-1-16,-6-4-2 0,6-4-6 0,0 4 1 15,0 0 0-15,0 0-3 0,0 0-2 0,0 0-2 0,0 0-1 16,0 0 0-16,0 0 1 0,0 0-1 0,0 0 0 16,0 0 0-16,0 0-3 0,0 0 1 0,0 0-1 0,0 0-2 15,6 0 3-15,-6 0-1 0,7-3 1 0,-1 6 1 16,0-3-5-16,2 0 5 0,4 0-5 15,1 7 5-15,-6-7-1 0,6 0-1 0,0 0-1 0,0 0-3 0,0 5 0 16,0-5 0-16,6 0-1 0,-5 0 0 16,-2 2 0-16,2-4-1 0,-2 2 1 0,2 0-1 0,-1 0 0 0,-7 2 0 15,8-2-1-15,-8 0 0 0,0 0 0 0,1 4 0 0,0-4 0 16,-7 0 0-16,0 0 0 0,0 4 0 0,0-4-1 0,0 0 5 16,0 0-5-16,0 0 5 15,0 0 0-15,0 0-1 0,-7 4 0 0,7 4-1 16,-7-5 0-16,7 3-2 0,0-1-2 0,-6 6-1 0,0-4 3 0,6 4 1 0,-8-3-1 15,8 3-1-15,-6-1-3 16,6 2 1-16,0 3 0 0,0-5 4 0,-6 9-5 0,6-9 1 0,0 5 0 0,0-1 0 16,0 5 0-16,0-4 1 0,0-4 0 0,0 7-1 0,0-7 3 15,0-1-1-15,0 5-2 0,0-3 0 0,0-2 5 16,0-3-4-16,0 5-1 0,0-5 0 0,0 4 0 16,0-7 0-16,0 3 2 0,0-2 2 0,0-5-1 0,0 2-1 15,0-2-1-15,0 8-1 0,0-8-4 0,0 0-2 16,0-4-2-16,0 4-7 0,0 0-8 0,0 4-4 0,0-4-6 15,-7 0-7 1,7 0-11-16,-6 0-6 0,6-4-6 0,-7 4-10 0,0-4-12 0,1 4-12 0,0-2-10 0,0-6 7 16,-2 4 14-16</inkml:trace>
  <inkml:trace contextRef="#ctx0" brushRef="#br0" timeOffset="128856.98">12771 14595 419 0,'0'-4'50'0,"0"8"-1"0,0 0 1 0,0-4-2 31,0 3 0-31,6-3-8 0,-6 5-4 0,7-3-1 16,-1 3-2-16,1-3-1 0,6 6-7 0,0-8 1 16,0 4-3-16,0 0 0 0,0 3 1 0,6-7-2 0,-5 4-1 15,5-2-6-15,1 3 1 0,6-1 1 0,-6-4-4 0,5 3-2 16,1-3-4-16,0 4 2 0,1-4 0 0,5 0 0 16,1 0-2-16,-1 0-1 0,1 0 0 0,-1 0 0 0,8 0-1 15,-8 0 1-15,1 0 0 0,-1 0-2 0,1 0 0 16,-1 0 2-16,1 0-2 0,-7 0 0 0,0-4 3 0,1 4-2 15,-1 0-2-15,-7-7 0 0,1 2-3 0,-1 5 5 16,-6-2-3-16,7 2-2 0,-7-4 4 0,-7 4 0 0,8 0-5 16,-8-3 4-16,0 3-4 0,-6 0 0 0,0 0 4 15,6 0-1-15,-6 0-3 0,0 0-1 0,0 0-1 0,0 0 0 16,-6 0-3-16,6 0-6 0,0 0-3 0,-6 0-6 16,6 0-8-16,-6 0-11 0,-2 0-14 0,2 0-12 0,0 0-11 15,-1 0-21-15,-6 0-18 0,6 0 7 0,1 0 17 16</inkml:trace>
  <inkml:trace contextRef="#ctx0" brushRef="#br0" timeOffset="131449.61">13481 14855 417 0,'0'-4'24'0,"-6"4"-1"0,6 0 1 0,-7-7 0 0,0 7-1 16,7 0-8-16,0 4-2 0,-6-8 3 0,-1 4-2 0,7 0 5 0,-6 0-3 15,0 0 0-15,-1-3-1 0,0 6 0 0,1-6 2 16,0 3-1-16,-8 0 0 0,8 0-3 0,-1-4 0 0,-6 4 3 16,7 0 0-1,-7-4-1-15,7 4-1 0,-8 0 0 0,8 0-6 16,-1 0 3-16,1 0-1 0,-1 0-3 0,1 0 2 0,-1 0 1 16,-6-4 1-16,13 8 0 0,-13-4 0 0,7 0-1 15,-1 0-5-15,0 0 0 0,1 0 4 0,6 0-5 0,-6 4 2 0,6-4-2 0,0 4 2 0,-7-4-2 16,7 3 1-16,0 1-1 0,0-1 0 0,0 1-1 0,0-1 1 15,0-3-1 1,0 8 0-16,0-4 0 0,0 3-1 16,0-3 0-16,0 2 0 0,0-2 0 0,0 1 0 0,0 1 0 15,0 2-1-15,0-5 0 0,0 5 1 0,0-4 0 16,0 4-1-16,0-2 0 0,0-2 0 0,0 3 0 0,0 1 0 16,0-1-3-16,0-3 3 0,0-1 0 0,0 1-1 0,0-1 1 15,0 1-1-15,0-4 0 0,0 0 1 0,0 4-1 16,0-4 0-16,0 0 1 0,0 0 0 0,0 0 1 15,0 4-2-15,0-4 0 0,0 3 0 0,0-3 0 0,0 4 0 16,0 0 0-16,0-4 0 0,0 0 0 0,0 3 0 0,0-3 0 16,7 0 0-16,-7 0 0 0,0 0 2 15,6 0-2-15,0 0-1 0,1 0 1 0,-7-3 0 0,13 3 0 0,-7 0 0 16,1 0 2-16,0 0-2 0,-1 0 0 0,7 0-1 16,0 3 1-16,-6-6 0 0,5 3 2 0,2 6-3 0,-1-6 1 15,-7 0 2-15,7 4-3 0,0-4 1 0,-6 0 2 16,0 4-2-16,-1 0 0 0,0-1 0 0,1 1 2 0,0-4-3 15,-1 7 0-15,-6-3 1 0,0 4 0 0,0-5 0 16,0 8-1-16,6-8-1 0,-12 5 2 0,6-4 0 16,0 4 1-16,0-5 1 0,0 4-2 0,0-7 0 0,0 7 0 15,-6-3 1-15,-1-4 1 0,7 8-3 0,-13-8 1 16,13 3 1-16,-13-3 1 0,6 4 0 16,-6-4-4-16,7 0 4 0,-7 0-3 0,6 0 1 0,1 3-1 0,-8-6 1 15,8 3 2-15,-7-4 0 0,7 4 0 0,-7 4-3 16,0-4 1-16,6 0 2 0,-6 0-3 0,0 0 2 0,6 0-2 15,-5 0 2-15,-1 3 0 0,6-3-3 16,-6 0 0-16,7-3-3 0,-8 6-2 0,8 1-4 0,0-4-3 16,-1 3-11-16,0-3-8 0,1 4-7 0,-1-4-9 15,1 4-16-15,0-4-19 0,6 0-19 0,-8 0 6 16,8-8 11-16</inkml:trace>
  <inkml:trace contextRef="#ctx0" brushRef="#br0" timeOffset="132049.28">13872 14679 425 0,'0'4'41'0,"0"-4"-2"16,0 0 1-16,0 4-2 0,0 0-3 0,0-4-7 0,0 2-1 15,6-2-4-15,-6 5 3 0,0-5-5 16,7 3 1-16,-7 1-2 0,7-1 1 0,-1 1-1 0,1-4-4 0,-1 4 2 15,0 0-2-15,1-4-1 0,6 3-1 0,-7-3-1 0,2 0 2 16,-2 0 0-16,0 0-5 0,1 0 3 0,6 0-5 16,-7-3 4-16,7 3-6 0,1 3 3 15,-2-3-5-15,2 0 4 0,-1 0-1 0,6 0-5 16,-6 0 4-16,1-3-3 0,-2 3-3 0,1 0 5 0,0 0-3 16,0 0-3-16,1 0 1 0,-8 0 4 0,0-4-5 0,1 4 5 0,-7 0-1 15,7 0-5 1,-7 0 0-16,0 0 4 0,6 0-4 0,-12 0 4 0,6 0-4 0,0 0-2 0,0 0-3 15,0 0 0-15,0 4-6 0,0-8-3 16,-7 4-7-16,7 0-4 0,-7 0-6 0,7 0-8 0,-6 0-11 16,0-4-7-16,-2 4-12 0,8-4-21 0,-6 1-6 0,0 3 11 0</inkml:trace>
  <inkml:trace contextRef="#ctx0" brushRef="#br0" timeOffset="132459.66">13983 14511 404 0,'0'0'53'15,"0"-4"-5"-15,0 4-3 0,-7 0-4 16,7 0-3-16,7 0-7 0,-7 0-3 0,0 0-3 0,-7 0-3 0,14 0-2 0,-7 0-2 15,0 4-1-15,0-4-2 0,-7 3-2 0,7-3-3 16,0 4-3 0,0 0-1-16,0-1 0 0,0 1-1 0,0 3 1 0,0-2 0 15,0-3 1-15,0 2-1 0,0-4-1 0,0 4 0 0,0-4-5 16,0 4 5-16,0-4-1 0,0 0 0 16,0 0-3-16,0 0 2 0,0 0 0 0,7 0-3 0,-7 0 0 0,6 0 0 0,-6 0 2 0,7 0-2 15,-1 0 0-15,-6-4-2 0,6 0 3 0,-6 0-1 0,0-3 1 16,0 4-1-1,0 3 1-15,8-4 0 0,-8 0 0 0,-8 1 0 16,8 3 0-16,0 0 0 0,0 0 0 0,-6 0 2 0,0 0-3 0,6 0-3 0,-7 0 2 0,1 3-1 16,-7 1-5-16,6-4-6 15,1 7-2-15,-8-2-7 0,8 5-5 0,6-3-9 16,-6 1-7-16,6 3-11 0,-7-1-11 0,7-2-20 0,0 4-4 0</inkml:trace>
  <inkml:trace contextRef="#ctx0" brushRef="#br0" timeOffset="132888.81">14022 14939 403 0,'0'4'33'0,"0"0"-2"0,0-4-2 16,0 0-3-16,6 3-2 0,-6-3-7 0,0 4-2 16,7-4-1-16,-7-4-2 0,0 8-1 0,7-4-2 0,-7 0-2 15,0 4 3-15,0-4-2 0,0 0-3 0,0 0 4 0,0 0-1 16,0 0-5-16,0 0 4 0,0 4-5 0,0-8 4 15,0 0-4-15,0 0 4 0,6 1 0 0,-6-1-1 0,0 0 2 16,7-2-2-16,-1-2 1 0,0 4 1 0,-6-4-1 16,0 5 3-16,7 0 2 0,-7-2-1 0,0 2 3 0,0 0 1 15,0-2 0-15,0 5-5 0,0 0-1 0,0 0 4 16,0 0-6-16,0-4 2 0,0 1-1 0,0 3-3 0,0 3 4 16,0-6-2-16,0 6-3 0,0-3-1 0,0 0 2 15,0 0-1-15,0 0 1 0,0 4-2 0,0 4-6 16,0 0-3-16,-7-5-7 0,7 0-12 0,0-3-12 0,-6 5-15 15,6-2-22-15,-6 1-27 0,-1-1 9 0</inkml:trace>
  <inkml:trace contextRef="#ctx0" brushRef="#br0" timeOffset="134380.06">13989 14918 403 0,'0'0'23'0,"0"0"-3"0,-6 0 2 16,6 0-1-16,0 0 1 0,0 0-10 16,0 0 3-16,0 0-5 0,0 0 0 0,0 0 5 15,0 3-3-15,0 1-1 0,0-1-1 0,0-3-1 0,0 5-1 0,0 1 0 0,0-6-2 16,0 4 0-16,0 0 0 0,6-1-2 0,-6 1 1 16,0-4-1-16,7 4 2 0,-7 0-4 15,0-4 4-15,6 3-3 0,-6-3 0 0,0 7-1 0,6-7-2 0,-6 0 4 0,8 4-2 16,-8-4-2-16,6 0 4 0,0 0-2 15,-6 3-1-15,0-3-2 0,0 0 4 0,7-3-3 0,-7 6 4 16,7-6 0-16,-7 3-5 0,6-4 5 0,-6 1 0 16,0-1 0-16,0-3-2 0,0 3 0 0,0 0 2 0,0 1-2 0,0-1-3 15,0 4 1-15,0-4-1 0,0 1 1 0,0 3 2 16,0 0 2-16,0-3-1 0,0 3-2 0,0 0-2 16,0-5 4-16,0 5-1 15,-6-3-15-15,6-1 9 0,0 4-3 0,0 0-6 0,-7 0-4 16,7 0-8-16,0 0-12 0,-7 0-13 0,7 0-20 15,0-3-16-15</inkml:trace>
  <inkml:trace contextRef="#ctx0" brushRef="#br0" timeOffset="135951.85">14407 14572 401 0,'0'0'27'0,"0"0"1"0,0 0 1 0,0 0 2 0,0 0-5 16,-8 0-5-16,8 0 2 0,0 0 0 0,0 0 3 15,0 0-3-15,0 0-1 0,0 0 1 0,0 0 1 0,0 0-3 16,0 0 0-16,0 0-2 0,0 0-9 0,0 0 11 15,0 0-5-15,0 0 4 0,0 0-3 0,0 0 0 0,0 0-1 16,0 0-1-16,0 0 5 0,0 0-2 0,0 0-1 16,0 0 3-16,0 0-5 0,8 0 0 0,-8 0 2 0,6 0-1 15,0 0-1-15,7 0 2 0,-6 0-4 0,6 0-1 0,-1 0 1 16,2 0-1-16,-1 0-5 0,0-2 3 0,0 2-5 16,7 0 0-16,-8-4-1 0,2 4 4 0,-1 0-6 0,0 0 5 15,0 0-5-15,-1-4 4 0,2 4-2 0,-1 0-4 16,-6 0 5-16,6 0-3 0,-7 0-3 0,-6 0 5 0,6 0-5 15,-6-4 5-15,7 4-5 0,-7 4 5 0,0-4-5 16,0 0 0-16,0 0 4 0,0 0-5 0,0 0 4 16,-7 0-3-16,14 0-3 0,-7 0-3 0,0 0 2 0,0 0-8 15,0 0-5-15,-7 0-8 0,7 4-12 0,-6-4-15 0,0 0-21 16,6 4-16-16,-7-4-34 0,1 2 9 0,-1-2 11 16,-6 0 13-16</inkml:trace>
  <inkml:trace contextRef="#ctx0" brushRef="#br0" timeOffset="138960.84">15084 14364 421 0,'0'-3'27'0,"0"3"-4"16,0-4-2-16,-6 0-3 0,6 8 4 0,-7-4-6 0,7-4-2 15,0 1 2-15,-7 3 1 0,7-5 1 16,-6 2 0-16,0 3 3 0,-1 0-1 0,-6-4-1 0,13 1-2 16,-13 3-1-16,7 0-1 0,-8-5 2 0,8 5-5 0,0 0 1 15,-8 0 2-15,8 5 0 0,-1-5-1 16,1 3-1-16,-8 1-1 0,8-4 2 0,0 3-3 0,0 2-3 15,-2-2 0-15,-4 1 1 0,12 0 2 0,-7-1-3 0,7 0 1 16,-7 2-1-16,7-2 0 0,0 1-5 0,0 0 3 0,0-1 1 16,0 4-4-16,0 1 2 0,0-5 0 15,0 5 0-15,0 0 0 0,0-6-1 0,7 6 1 0,-7-1 0 16,7 5 0-16,-7-10-2 0,0 4-1 0,6 0 3 0,0-3-2 16,-6 5 0-16,8-4-1 0,-8 0 4 0,6-1-4 15,-6 5 4-15,0-8-3 0,6 7-3 0,-6-7 0 0,0 4 0 16,0-1 0-16,0 1 0 0,0-1 2 0,0-3-2 0,6 0 5 15,-6 0-3-15,0 4 2 0,0-4-3 0,0 0-2 16,0 0 4-16,0 0-5 0,0 0 5 0,0 0-5 0,0 0 1 16,0 0 4-1,0 0-5-15,0 0 5 0,0 4-4 0,0-4 4 0,0 0-5 0,0-4 5 0,0 4-3 0,0 0-2 16,0 0 0-16,7 0 1 0,-7 0 4 0,0 0-5 16,0 0 3-16,13-4-3 0,-13 4 5 0,7 0 0 0,5 0-5 15,-4 0 5-15,-2 0-5 0,7 0 5 0,0 4-5 16,0-4 5-16,-7 0-5 15,8 0 5-15,-8 4-5 0,7-1 5 0,-6 1-5 0,5 0 4 0,-5-1-4 16,0 4 5-16,6 1-3 0,-7-1 0 0,0-3 0 16,2 6 2-16,-2-5-4 0,-6 2 4 0,0 0-2 0,6 1 1 15,-6-5-3-15,0 4 2 0,0-2 1 16,0-3-1-16,-6 6 0 0,6-4 1 0,-6 0 0 0,6 3 2 0,-8-3-3 0,2-2 0 0,0 3 0 16,-1-5 0-16,-6 4 0 15,6-1-2-15,1 1 0 0,-7-1 0 16,6-3 3-16,-5 0-2 0,5 4 2 0,-6-4 0 0,6 0 0 0,-5 0-1 0,5 0 2 0,-6 0 0 15,7 0-5-15,-8 0 3 0,8 0-3 0,-7 0-2 0,6 0-3 16,-6 0-3-16,7 0-2 0,-8 0-8 0,8 0 0 16,0 4-7-16,-1-4-12 0,7 0-3 0,0 0-10 15,-7 0-8-15,7 0-16 0,0 0-13 0,0 0-5 0,7 4 8 32</inkml:trace>
  <inkml:trace contextRef="#ctx0" brushRef="#br0" timeOffset="139356.93">15286 14338 402 0,'0'-3'52'0,"0"-2"-4"0,0 5-1 16,0 0-1-16,0 0-4 0,0-2-9 0,0 2-2 15,0 0-3-15,0-4-1 0,0 4-6 0,0 0-1 0,0-4 0 16,0 4 2-16,7 0 2 0,-7-4 1 0,0 8-6 0,0 0 1 16,6-4-1-16,-6 4-1 0,6 3 1 0,-6-4-1 15,0 1-5-15,0 4 4 0,7 3-5 0,-7-5 1 16,0 2 0-16,0 0-1 0,0 6-1 0,7-3 0 0,-7 1-2 15,0 2-1-15,6-3 2 0,-6 1-1 0,7 1-1 0,-7 2-1 16,6-5-3-16,-6 6 0 0,6-5-1 0,-6 3 0 16,0 1 2-16,7-4-3 0,-7 4-1 0,0-5 0 0,0 5-1 15,0-8-2-15,0 4-2 0,7 1-8 0,-14-5-8 0,14-1-3 16,-14 3-8-16,7-2-8 0,0-4-7 0,0 1-11 16,0 0-13-16,0-4-12 0,0 4-17 0,-7-4-7 15,7 3 11-15,-6-6 8 0</inkml:trace>
  <inkml:trace contextRef="#ctx0" brushRef="#br0" timeOffset="139788.29">14823 14745 413 0,'-6'0'43'0,"6"0"-4"0,0 0 2 0,0 0-1 0,0 0-3 0,0 0-4 16,0 4-6-16,0-4 2 0,6 0-4 0,-6 3-1 16,7-3-1-16,0 8-2 0,-7-4-3 0,12-4 2 0,-5 0 1 15,6 2-2-15,-7 3-4 0,7-5-1 0,1 0-2 16,-2 0-1-16,8 0-1 0,-7 0-1 0,7 0 0 15,0 0-1-15,-1-5 0 0,7 5 2 16,0 0-4-16,-6-2 0 0,6 2-1 0,7 0-2 0,-8-4 4 0,1 1 0 16,0-2-5-16,0 2 0 0,-6 3 0 0,6-4 4 0,-7 0 0 15,1 4-1-15,-1-4-1 16,1 1 0-16,-6 3-1 0,5 0 0 0,-6 0 0 0,0-4-1 0,-7 4-4 16,8 0 5-16,-8 0-3 15,0 0-2-15,-6 0 5 0,0 0-1 0,7-3 0 0,-7 6-5 0,0-3 4 0,0 0-5 0,0 0 0 16,0 0 0-16,-7 0-5 15,7 0-1-15,0 0-1 0,0 0-2 0,0 0-8 0,0 0-7 0,0 0-10 16,0 0-9-16,-6 0-8 0,6 4-12 0,-6-4-19 16,-2 3-17-16,-4-3 10 0</inkml:trace>
  <inkml:trace contextRef="#ctx0" brushRef="#br0" timeOffset="140110.46">15084 14877 404 0,'0'0'61'0,"0"0"-4"0,0 0 1 0,0 4-7 0,6-1-1 0,-6 4-5 0,0-2-3 15,0 1-3 1,0 2-6-16,0 0-2 0,7 2-1 0,-7 1-6 15,0 4-1-15,7-4-1 0,-1 0-5 0,-6 4-3 16,7-4 3-16,-1 3-2 0,-6-7-2 0,0 8-2 0,0-7-1 16,0 3-1-16,0-5 0 0,0 6-2 0,0-4-1 0,0-1-1 15,0 0-1-15,0 0-3 0,0 4-8 0,0-4-4 16,0 0-7-16,0 1-6 0,0-8-5 0,0 4-7 0,0-1-8 16,0 1-8-16,0-4-7 0,0 0-9 0,0-4-12 15,0 4-13-15,6-7-3 0,-6 7 9 0</inkml:trace>
  <inkml:trace contextRef="#ctx0" brushRef="#br0" timeOffset="140579.67">15286 14925 445 0,'0'0'62'0,"0"0"1"0,0-4-6 0,-7 4-6 16,7 4-3-16,0-4-5 0,0-4-4 0,0 8 2 0,0-4-6 15,0 0 0-15,0 0-5 0,0 3-2 0,0 5 3 16,0-1-7-16,0 0 0 0,0 1-2 0,7-1-2 16,-7 4-2-16,0 4-1 0,0-4-3 0,0-1-1 0,7-2-1 15,-7 3-2-15,0 0-1 0,6 1 0 0,0-3-2 16,-6 3 0-16,7-4-1 0,-7-1 0 0,7 0-2 0,-1 4 0 16,-6-11 0-16,7 7-1 15,-1-3-1-15,0 3 0 0,1-4-1 0,0 5 1 16,5-4 0-16,-4-4-1 0,4 0 0 0,-5 3 0 0,6-3-1 0,0 0 0 0,-1 0 0 15,2-3 0-15,-8-1-1 0,8 0 1 16,-2-3-1-16,1 3 0 0,-6-3 3 0,6 4-3 0,-7-5 0 16,8 1 0-16,-8 0 1 0,1-4 0 0,-1 0 0 0,1 0-1 15,-7 0-1-15,6 3 2 0,-6-3 0 0,0 0 0 16,0 0 0-16,0 0 0 0,0 0 0 0,-6 4 0 16,6-4 0-16,-7 4 1 0,1-1-1 0,-1-3 0 0,1 5 4 15,-8 1-4-15,8-2 1 0,-7-1-1 0,6 5 1 0,-6 3-1 16,1-3 1-16,5-2-1 0,-6 5 0 0,7-3 0 15,-8 3 0-15,8 0 0 0,-7 0 0 0,6 0 0 0,-6 3-1 16,1-3 1-16,4 5-4 0,-4-2-3 0,-2 0-6 0,8 5-2 16,-7-4-5-16,0-1-6 15,6 5-11-15,-5-1-8 0,5-3-14 0,0 3-15 0,1-3-21 0,0 0-25 0,-1-4 8 16,7 0 13-16,-7-4 12 0</inkml:trace>
  <inkml:trace contextRef="#ctx0" brushRef="#br0" timeOffset="141178.41">15834 14698 442 0,'-8'0'50'0,"8"0"-2"15,-6-5-5-15,6 5 1 0,0 0-1 0,-6 0-7 16,6 5-3-16,0-5-1 0,0 0-3 0,0 3-3 0,0-3 6 15,6 0 0-15,-12 0-1 0,6 4 0 0,6-1-3 0,-6-3 3 16,6 0-3 0,2 4-4-16,-2 0-2 0,7-4 1 0,0 0-5 15,0 0-2-15,7 4-1 0,-1-4-1 0,1 0-2 0,-1 0 1 0,0 0-4 0,8 0-1 0,-7 0 0 16,6 0-1-16,-7 0-1 0,1 0 0 0,-1 0-1 0,0 0-1 16,1 3-2-16,-7-3 1 15,0 0-3-15,0 0 3 0,-7 0-1 16,8 0-1-16,-14 0-1 0,6 0 0 0,-6 0-1 0,7 0-3 0,-7 0-6 0,0 0-3 0,-7 0-7 31,7 0-8-31,-6 0-12 0,6 0-11 0,-6 0-15 0,-2 0-12 16,2 0-16-16,-7 0-23 0,7-3 1 0,-7 3 15 15,6 0 15-15</inkml:trace>
  <inkml:trace contextRef="#ctx0" brushRef="#br0" timeOffset="141526.29">15911 14943 432 0,'0'-4'59'0,"0"4"-2"16,-6 0-3-16,12 0-3 0,-6 4-3 0,0-4-7 0,0 4 0 0,0-4 0 0,7 3-2 0,0-3-4 15,-1 0-5-15,1 4 0 0,-1-4 0 0,7 0-3 0,0 4 0 31,1 0-6-31,-8-4 0 0,13 0-1 0,-5 3-2 16,-2-3-1-16,8 0 0 0,0 0-4 0,-1 4-1 0,1-4-1 16,-8 0 1-16,8-4-4 0,0 4-2 0,-1 0 1 15,1 0-3-15,-1 0 4 0,1 0-4 0,-7 0 0 0,6 0-2 16,-5 0 4-16,-8 0-3 0,7 0 0 0,-7 0 0 16,8 0-3-16,-8 0 4 0,0 0-4 0,-6 0 0 0,8 0-1 15,-8 0-3-15,0 0-2 0,0 0-7 0,0 0-9 16,0 0-12-16,0 0-10 0,0-3-14 0,0-1-19 0,0 4-18 15,0-4-27-15,-8 0 2 0,8-3 11 0,-6 3 17 16</inkml:trace>
  <inkml:trace contextRef="#ctx0" brushRef="#br0" timeOffset="144418.69">16680 14668 400 0,'0'0'23'0,"0"0"-3"0,0 0-1 0,-6 0 0 15,6 0 0-15,-7 0-3 16,7 0-3-16,0 0 3 0,0-4 1 0,-6 4 2 0,6 0 0 0,-6 0-1 0,6 0-1 15,0 0-6-15,0 0 2 0,0-3-2 0,0 6 1 16,0-6 0-16,0-1 3 0,0 1 0 16,0-1-2-16,0-1 0 0,0 3 1 0,0-2-3 0,0 1 6 0,0-1-3 15,0-4 0-15,0 4 0 0,0 0 2 16,6 2 0-16,-6-3-1 0,6-2 0 0,1 4-4 0,-1-1-2 0,1-4 2 0,0 5-1 16,-1-4-1-1,7 7-1-15,-6-5-1 0,5 5-2 0,-5-6 2 0,6 10 1 0,-6-8-3 0,5 4 0 0,-5 0 2 16,6 4 0-16,-7-2-1 0,2 3 0 0,-2-2-1 15,0 1-4 1,1 7 4-16,-7-4-3 0,6 0-1 0,-6 4 4 0,0 1-3 0,0-1-2 0,0 3 4 16,0-3-2-16,-6 0-3 0,-1 1 5 0,7-2-4 0,-6 5 4 0,-8-4-1 15,8-1 0-15,0 2-2 0,-8-1-2 0,8-5 0 0,0 3 3 32,-1-2 2-32,1 0-2 0,6 1 0 0,-7-8 1 0,0 3 0 0,7 1 1 0,-6-4 0 0,6 4 2 15,0-4 0-15,0 0 1 0,0 4-4 0,0-4 0 0,0-4 5 16,0 8-3-16,0-4-2 0,0 0 2 0,0 0 0 15,-6-4-1 1,6 4 0-16,0 0-1 0,6 0-2 0,-6 0 5 0,6 0-4 16,-6 0 0-16,7 0 0 0,0 0 0 0,-1 0 0 0,7 0-1 15,-7-4 0-15,8 4 0 0,-2 0 0 16,2 4 1-16,-1-4 1 0,0 0-3 0,6-4 0 0,-5 4 0 16,-2 4 0-16,8-4 0 0,-7 4 2 0,0-4-2 15,6 0 0-15,-5 3 0 0,-1-3 0 0,0 0-1 0,0 0-3 16,-7 3 2-16,0-6 0 0,8 3-2 0,-8 0-4 15,-6 0-5-15,7 0-3 0,-7 0 0 0,0 0-6 0,0 0-7 16,0 0-6-16,-7 0-10 0,7 3-10 0,-6-3-4 16,0 0-11-16,-2 0-9 0,2 0-15 0,-7 0-3 0,7 0 6 15</inkml:trace>
  <inkml:trace contextRef="#ctx0" brushRef="#br0" timeOffset="144834.56">16550 14991 449 0,'-6'0'56'0,"6"0"-4"0,-7 0-3 0,7 0-6 16,0-4 1-16,0 4-7 0,0 4 1 0,7-8-3 15,-7 8-1-15,6-4-2 0,0 0 0 0,2-4-2 0,-2 8-3 16,6-4-2-16,2 0-1 0,-1 3 0 0,0-3-1 16,6 0-2-16,1-3-2 0,-1 3-5 0,1 3-1 0,6-3 0 15,-6 4-1-15,5 0 2 0,1-4-4 0,1 0 1 16,-1-4-3-16,6 8 0 0,-6-4-1 0,1 0 0 0,-1-4-1 16,0 8-1-16,7-8 0 15,-14 4-2-15,7-4 0 0,0 8 0 0,-6-4 0 0,-1-4-1 0,1 4 0 0,-8 4 1 16,8-4-1-16,-7-4-1 0,0 4 1 0,-6 0 0 0,6 0-2 15,-6 0 0-15,-7 0-2 16,6 0-3-16,-6 4 3 0,0-4-6 0,0 0-2 0,-6 0-7 0,6 0-6 0,-7 0-6 16,0 0-5-16,1 0-4 0,-1 4-11 0,1-1-5 15,-8-3-6-15,2 3-8 16,6-3-8-16,-8 4-18 0,1-4-13 0,0 0 10 0</inkml:trace>
  <inkml:trace contextRef="#ctx0" brushRef="#br0" timeOffset="145425.04">16870 15119 401 0,'0'-4'63'16,"0"4"0"-16,-8 0-2 0,8-3-1 0,0 6-7 15,0-6-9-15,8 3 1 0,-8-4-2 0,12 0-8 0,-5 4 0 31,0-4-3-31,5 1-3 0,1 3-2 0,1 0-1 0,-2 0-2 0,-4 3-6 0,11-3 2 0,-6 0-7 0,-7 12 3 32,7-9-6-32,1 4 1 0,-8 0-3 0,-6-3 2 0,6 4-4 15,-6-1 3-15,0-3-5 0,0 7 4 0,-6-4-3 16,0-2-3-16,-2 4 3 0,-4-1-4 0,-1 0 4 0,0-4-4 0,6 3 3 0,-13-5-4 0,8 6 3 16,-2-4-3-1,1 0 4-15,1 0-5 0,5-1 1 0,0-3 4 0,1 0-5 0,0 0 4 0,-2 0-5 0,2 0 1 31,6 0 3-31,0 0-3 0,0 4 0 0,0-8 0 0,0 4 4 16,6 0-4-16,-6 4 4 0,8-4-2 0,-2 0 0 16,0 3-2-16,-6-3 4 0,14 0-5 0,-8 0 5 0,7 0-4 15,-7 5 5-15,8-5 0 0,-8 2-2 0,8-2 0 16,-8 4-1-16,0-4 2 0,7 0-1 0,0 4 1 0,-6 0 0 16,-1-4 0-16,8 7 0 0,-8-7 0 0,0 4 0 0,8-1 0 15,-8-3 0-15,0 8-1 0,1-5 0 0,-1 5 1 16,-6-1 0-16,7-7 0 0,-7 7-2 0,0-7 1 15,0 7-1-15,0-3 0 0,0 3-1 0,-7-2-2 0,1-3 5 16,-1 6-1-16,-5 0-4 0,-2-1 4 0,8-3 1 16,-14 4-1-16,7-2 0 0,0-2-2 0,-6-4 0 0,5 7-3 15,2-3 5-15,-2-4 0 0,1 0-2 0,1 4 1 16,-2-4 1-16,2 0-4 0,-2 0 0 0,1 0 1 0,0 4-1 16,0-4 2-16,7-4 2 0,-8 4 0 0,2-4-1 15,5 0-2-15,-6 4-2 0,7 0 2 0,-7-3 1 0,6 3-3 16,-6-4-3-16,7 4 3 0,-1-4-8 0,-6 0-1 15,7 4-5-15,-8-2-6 0,8-4-5 0,-1 6-7 0,1-2-11 16,0-2-7-16,-2 4-13 0,2-3-12 0,6 3-12 16,0 0-19-16,0-4-2 0,0 0 14 0,0 0 13 0</inkml:trace>
  <inkml:trace contextRef="#ctx0" brushRef="#br0" timeOffset="145786.66">17742 14848 402 0,'-6'-4'63'16,"6"1"-4"-16,-7-1 0 0,7 4-3 0,-6 0-2 15,6 0-9-15,0 4-2 0,-6-1 0 0,6 4-7 0,0-3 1 16,0 3-2-16,-7 4-1 0,0-3-3 0,1 2-3 16,0 1-6-16,6 5-2 0,-14-6 0 0,8 5-1 15,-7 0-2-15,0 3-1 0,0-3-2 0,-1-1-2 0,-5 8-1 16,0 0-1-16,-1-3-2 0,1-1-1 0,-1 4-1 0,-6 3 0 16,-1 0-1-16,9-2 0 0,-9 3-1 0,7-4-1 15,-6-1 0-15,7-2-1 0,-1 7-2 0,-6-5-4 16,14-3-2-16,-8-2-7 0,7-3-3 0,-7 3-8 0,14-1-6 15,-7-1-11-15,6-3-12 0,7-4-12 16,-6 1-14-16,6-1-16 0,0-3-22 0,6-1 7 0,1-3 16 0,6 0 7 16</inkml:trace>
  <inkml:trace contextRef="#ctx0" brushRef="#br0" timeOffset="146129.88">18049 14887 414 0,'-7'-3'68'0,"7"-4"-4"0,-6 7 0 0,-1-4-6 0,1 8-3 16,0 3-6-16,-2-4-4 0,2 1-2 0,0 1 0 16,0 6-6-16,-2-5 0 0,2 2-3 0,0 4-3 0,-1 2 1 15,1 4-8 1,-1-14 1-16,-6 10-3 0,7 5 1 0,0-5-5 0,-8 4-3 0,1 2 1 0,0 1-4 0,0 1 0 15,-1 0 1-15,2-4-5 0,-2 8-1 0,2-1-1 16,-8-2 0-16,7 2-3 0,-7-3 2 0,8-1-1 0,-2 2-1 16,-5 0 1-1,6-2-2-15,-6-4 1 0,5 3-1 0,1-3 0 0,0-1-1 0,7-2 0 16,-7 1 1-16,7-5-3 0,-2 5-6 0,2-3-4 16,0-4-8-16,6 2-13 0,-7-3-7 0,7 1-11 0,0-2-14 0,-6-6-7 0,6 5-16 15,0-5-13-15,0 3-17 0,6-3 6 0,-6-3 13 16,7-2 11-16</inkml:trace>
  <inkml:trace contextRef="#ctx0" brushRef="#br0" timeOffset="146336.77">18251 15375 458 0,'0'0'81'0,"0"-4"-3"0,-7 8-2 16,7-4-7-16,0-4-7 0,0 4-11 0,0 0-6 0,0 0-6 0,0 0-4 0,0 0-5 0,-6-2-4 31,6 2-4-31,0-6-14 0,0 6-7 0,0 0-11 0,0 0-15 0,0-2-13 0,0 2-18 0,0 0-21 0,0 0-35 32,0-4-6-32,0 4 16 0,0 0 11 0</inkml:trace>
  <inkml:trace contextRef="#ctx0" brushRef="#br0" timeOffset="-179862.25">14804 16312 432 0,'0'0'48'0,"-7"0"-3"0,14 0-1 0,-7 0 4 0,-7 0-2 16,7 0-3-16,7 0 2 0,-14 0-2 0,7 0 1 16,0-2-1-16,0 2 0 0,0 0 3 0,0 0-7 15,0-4-2-15,0 4-5 0,-6 0-2 0,6 0-4 0,-7 0-3 16,1 0-3-16,6 0-5 0,-6 0-1 0,-2 4-4 15,2-4 1-15,0 0 1 0,6 0-3 16,0 0-1-16,0 0 1 0,-7 0-1 0,7 2-6 0,0-2 0 0,0 0 2 16,0 0 1-16,0 0-2 0,7 0 2 15,-14 0-1-15,7 0-3 0,0 5 3 0,0-10-5 0,7 5 2 0,-7 0 3 16,0 0-1-16,6 0-3 0,0 0-1 0,2 0 4 16,-2 0-3-16,7 0-1 0,0 0-1 0,0 0 3 0,0 0 2 0,6 0-1 15,-5 0 0-15,5 0-3 0,1 0 1 0,0-2 2 16,-2-2-2-16,2 0 0 0,7 4-3 15,-8-4 3-15,-6 1 0 0,6-1 0 0,-5 4 2 0,5-4 0 0,-12 4-3 16,5 0 1-16,2 0 0 0,-8 0-3 0,1-4 3 0,-7 2 2 16,6 2 0-16,-6 0-1 0,0 0-2 0,0-5 2 15,0 5 0-15,0 0-1 0,0 0 0 0,0 0-1 16,0-3-6-16,0 3-1 0,0 3-2 0,-6-6-6 0,6 6-9 16,-7-3-7-16,7 0-5 0,-6-3-12 0,-1 3-5 15,0 0-10-15,1 0-9 16,0 3-17-16,-8-3-13 0,8 0-11 0,0 0 14 0,-1 0 9 15</inkml:trace>
  <inkml:trace contextRef="#ctx0" brushRef="#br0" timeOffset="-179533.94">14791 16408 426 0,'0'4'71'16,"-7"-4"-2"-16,7 0 3 0,7 0-4 0,-14 7-4 15,7-3-5 1,0 0-6-16,7-4-2 0,-7 4-10 0,0-4-5 0,6 2 0 0,-6-2-4 0,7 5-4 0,-1-5-3 0,7 0-7 16,-6 0 2-16,6 0-2 0,-7 0-2 15,8 0-2-15,-2 0-5 0,8 3 3 0,-7 1-6 0,7-4-1 16,-1 4 0-16,1-4 2 0,0 0-2 0,-1 0 0 0,0 3-3 16,1 1 3-16,-1 0-1 0,1-4-1 0,-7 3 2 15,7-3-5-15,-8 4 4 0,8-4-5 0,-7 0 5 0,0 3-5 16,0-3 5-16,1 0-5 0,-8 0 5 0,0 0-6 15,0 0 5-15,2-3-5 0,-8 3 5 0,0 0-5 16,6 0 5 0,-6 0-5-16,0 0 4 0,0 0-3 0,0 0-7 15,-6 0-7-15,6 0-10 0,0 0-13 0,-8-4-16 0,8 1-18 16,-6 3-21-16,0 0-29 0,0 0-5 0,-8-4 9 0,1 0 13 16,0 4 16-16</inkml:trace>
  <inkml:trace contextRef="#ctx0" brushRef="#br0" timeOffset="-71047.44">15469 16116 409 0,'0'0'18'15,"0"0"0"-15,0 3-5 0,0-3 5 0,0 0-4 0,0 0-2 0,-7 0 0 0,7 0 0 16,0 0-2-16,0 0 4 0,-7 0-5 0,7 0 1 15,0 4 2-15,-6-4 3 0,6 0-1 0,0 0 1 0,0 0 1 16,0 0-2-16,0 3 3 0,0-3-4 0,0 0 6 16,0 0-2-16,0 0-1 0,0 0 1 0,0 0 3 0,0 0 4 15,0 0-1-15,0 0-6 0,0 0 1 0,0 0-1 16,0-3 1-16,0 3-3 0,0 0-2 0,0-4-1 0,0 4-1 16,0-3 1-16,0 3-3 0,0-4-2 0,0 4 2 15,6-4-3-15,-6 4-1 0,7-4 2 16,0 4-3-16,-1 0-1 0,0-3 0 0,1 6 2 0,-1-3-3 0,1 4 0 15,0 0-2-15,-7 0 5 0,6 3-1 16,0 0 0-16,2 0 0 0,-2 1-1 0,-6 2 0 0,0 1 0 0,0 0 1 16,0 1 0-16,6-2 0 0,-6-1 0 0,-6 1-2 0,6 0 0 15,0 2 1-15,-6-1 0 0,6-4 0 0,-8 4 0 16,2 1 1-16,0-6 0 0,-1 2 0 0,0-5 2 0,1 5 0 16,-1-2 0-16,1 2-5 0,0 1 4 0,-1-7-5 15,0 2 5 1,7 0-4-16,-6 0 4 0,6-1-5 0,-6 0 5 0,6-3-1 0,0 0-5 0,0 0 5 0,0 0-5 0,0 0 3 31,0 0-1-31,0 0 2 0,0 0-4 0,0 0 5 0,0 0-6 0,0 0 3 0,0 5-2 0,6-5 3 0,0 4 2 31,1-4-2-31,0 3 0 0,-1-3 0 0,0 7 0 16,1-7-1-16,6 4 1 0,0-1-1 0,-7-3 0 16,8 0 3-16,-1 0-4 0,-7 0-1 0,7 4 3 0,-6-4-1 15,5-4 1-15,-4 8-1 0,-2-8-1 0,0 4 1 16,1 4 0-16,-7-4 0 0,7 0-1 0,-7 0 0 0,0 0 0 15,0 0 0-15,0 0 0 0,0 0 1 0,0 0-1 0,0 0 0 16,0 0 0-16,0 0-1 0,0 0-4 0,0 0 3 0,0 0-4 16,0 0-4-16,0-4-4 0,0 4-3 0,0 0-7 15,0 0-13-15,0-3-11 0,0-1-18 0,0 1-11 0,0-1-25 16,0 1-11-16,0-6 7 0,-7 9 17 0</inkml:trace>
  <inkml:trace contextRef="#ctx0" brushRef="#br0" timeOffset="-70254.71">15918 16072 404 0,'0'-4'29'0,"0"4"3"16,0-4-1-16,-7 4 3 0,7-3-3 0,0-2-7 0,0 2-2 16,-6-1 1-16,0 4-2 0,6 0-5 15,-7-4 4-15,-6 4-3 0,13 0-2 0,-6-4 0 0,-1 4-1 0,-6-3-1 16,6 3-1-16,1 0 2 0,0 0-1 0,-2 0-1 15,2 0-1-15,0 0-1 0,0 3-1 0,-1 1 0 0,0 0-1 16,1 0-1-16,6-1-2 0,-7 2-3 0,7-2 0 16,-6 1 2-16,6 3 0 0,0 0-1 0,-7-2 1 15,7-2 2-15,0 0-3 0,0 5 0 0,0-5 0 0,0 1 1 16,-7 7-1-16,14-7 3 0,-14 3-3 0,7-4 3 0,0 1-5 16,7 4 5-16,-7-1-1 0,-7-4 0 15,7 4 0-15,0 1-1 0,0-4 0 0,7 3-1 0,-7 1 0 0,0-1 0 16,0 0-1-16,0 1 0 0,0-1 0 0,0 0 0 15,0-4 0-15,0 6 0 0,7-2-1 0,-7-4 0 0,0 1 0 16,-7-1 0 0,14 1 0-16,-7 0-1 0,0 0 1 0,0-4 0 0,0 0 0 0,0 3-1 0,0-3 0 0,0 0 0 15,0 0 0-15,0 0 1 0,0 0 0 0,0 0-1 16,0-3-2 0,0 6-1-16,0-3 5 0,0 0 0 0,0 0 0 0,0 0 0 15,0 0-4-15,0 0 4 0,0 0-4 0,6 0 2 0,-6-3 3 0,7 3-5 0,-7 0 4 0,6 0 0 16,1 0-2-1,0 0-1-15,-1 0-2 0,-6 0 5 0,6 0 0 0,8 0-5 16,-14 0 5-16,12 0-4 0,-5 0 2 0,-1 0-2 16,1 3 4-16,6-3-2 0,-7 4 0 0,1-1 2 0,0 2-2 15,-1-3 0-15,0 2 0 0,1 0 1 0,0 3-1 16,-7 1 0-16,0-4 0 0,6-2 1 0,-6 6 0 16,0 1-2-16,7-7 3 0,-7 6 0 0,0-1 0 0,-7 1 0 15,7-1 0-15,7 0 0 0,-7 0 0 0,-7 1 0 16,7-1 2-16,-6 5-3 0,6-6 0 0,-7 2 2 0,0-1-2 15,1 1 0-15,0-1 0 0,-8-4 0 0,8 1 2 16,-7 0-2-16,13-1-3 0,-13 1 5 0,6 0-5 0,1-1 5 16,0 1-3-16,-2-1 0 0,2-3 0 0,0 0 2 15,0 4-2-15,6 1-1 0,-7-5-1 0,0 0-4 0,7 0-3 16,-6 0 0-16,6 0-2 0,-7 0-9 0,7 0-3 16,-6 2-4-16,6-2-10 0,-7-2-8 0,7 2-10 0,-7 0-15 15,7 0-17-15,-6 0-13 0,0 0 13 0</inkml:trace>
  <inkml:trace contextRef="#ctx0" brushRef="#br0" timeOffset="-69801.13">15332 16621 403 0,'0'0'52'0,"0"0"0"0,0 0-8 16,0 0 0-16,0-4-2 0,0 4-8 15,0 0-3-15,0 0-5 0,0 0 0 0,0 0 0 0,0 0-1 0,0 0 0 16,0 0-2-16,6 0 2 0,-6 0-5 0,6 0 1 0,1 0 0 15,0 0-1-15,5 0 1 0,-4 0-2 0,4-4-2 0,8 4-1 16,-7 0-1-16,-1-3-2 16,8 3-3-16,0-3-3 0,-1 3 1 0,7 0 2 0,-6-5-3 15,6 2-1-15,1 3-3 0,-1-4 2 0,6 0 2 0,-6 1-3 0,0-1 0 16,0 1-1-16,0-1 0 16,7-4-1-16,-7 5 0 0,-6-1 2 0,5 1-2 0,-5 3-1 0,0-5 0 0,-1 5 0 0,-6-2-2 15,0 2 1 1,-7 0 0-16,1 0 0 0,0 0-2 0,-7 0 3 0,6 0-6 0,-6 0 0 0,0 0 0 0,-6 0 0 15,6 0 0 1,-7 0-1-16,0 2-7 0,1-2-2 0,0 5-7 0,-7-2-6 0,6 1-8 0,-6-1-5 0,0 1-5 16,6 4-9-16,-5-5-6 0,5 4-13 0,-6-3-18 0,6 0-8 15,1 4 13-15</inkml:trace>
  <inkml:trace contextRef="#ctx0" brushRef="#br0" timeOffset="-69199.09">15651 16753 417 0,'0'-4'53'0,"0"0"-1"0,0 4-7 0,0-3-2 15,0-1-1-15,7 0-10 0,-1 1 2 0,-6 3-2 0,6 0-3 16,1 0-5-16,0-8-4 0,5 8 1 0,-5-4-2 15,6 4-2-15,0 0-1 0,1-3-2 0,-8 3-1 0,6 0-3 16,-5-4 3-16,6 4-3 0,-6 4-4 0,6-4 1 0,-6 3 0 16,-1 1 1-16,0-4-3 0,0 4 0 0,2 0-1 15,-8-1 0-15,0 1 0 0,0 0-1 0,0-1 2 0,0 1-4 16,0 4 4-16,0-5 0 0,0-3-1 0,0 0 0 16,0 3 0-16,0 1 0 0,0-4-4 0,0 4 0 15,0-4 0-15,0 0 0 0,0 0 1 0,-8 0 0 0,8 0 4 16,0 3 0-16,0-3-2 0,0 0-1 0,-6 5 3 15,6-5-3-15,0 0 0 0,0 0 0 0,0 3-2 0,0 1 3 16,0-4-1-16,0 0 2 0,0 0-2 0,0 0-1 0,0 0-1 16,6 4 2-16,-6-4 1 0,8 0-1 0,-2 4 1 15,0-2-1-15,1-2 1 0,-1 4 2 0,8 0-1 16,-8 0 0-16,7 3 0 0,0-3-1 0,-7 0 0 0,8 3-1 16,-1 0 0-16,-7-4 0 0,0 5 0 0,1 3-3 15,0-4 3-15,-1 1 0 0,-6-1 0 0,6 0-4 0,-6 4 5 16,0-3-5-16,0 0 6 0,0 1-5 0,0-1 5 15,-6 4-5-15,0-5 3 0,-8 0-3 0,14 0 5 0,-12 1-2 16,5-1 0-16,-6 0 0 0,0 0 0 0,0 1-2 0,0-5 2 16,0 1 1-16,6 0 0 0,-6-1 0 0,1-3 0 15,-2 0-1-15,2 4 1 0,-2-8-1 0,8 8 0 0,-1-8 3 16,-6 4-1-16,6 0-2 0,1 0-1 0,-6 0 0 16,4-3 0-16,2 3 0 0,6 0 0 0,-6-4-1 0,-1 4 0 15,1-7 1-15,-1 7-1 0,7-3 0 0,-7-2 0 16,7 1-1-16,0 1-1 15,-6 0-2-15,6-1-2 0,0 0-7 0,-6 1-6 0,6 3-7 0,0-8-8 0,0 8-8 16,-7-4-17-16,7 4-8 0,0-3-23 16,0-1-25-16,0 4 5 0,0 0 10 0,0-3 17 0</inkml:trace>
  <inkml:trace contextRef="#ctx0" brushRef="#br0" timeOffset="-68574.13">16264 16529 410 0,'0'0'54'16,"0"-4"-4"-16,0 8 1 0,0-8-2 0,0 4 0 0,0 0-10 15,0 4-3-15,0-8-1 0,0 4-5 0,0 0 1 16,0 0-7-16,0 0-1 0,0 0 1 0,0 0-2 15,0 0-1-15,0 0-1 0,0 0-2 0,0 0 3 0,0 0 0 16,6 0 1-16,0-2-1 0,1 2-4 0,6 0-4 0,0 0 4 16,0 0-7-16,0 0 5 0,13-5-4 0,-6 5-4 15,-1 0 1-15,1-3 0 0,6 3 1 0,-7-4-6 0,1 1 5 16,0 3-6-16,-1-4 2 0,1 0-1 0,-8 0 3 16,8 1-5-16,-14 3 2 0,8 0-1 0,-8 0 0 0,1 0 0 15,-1 0-1-15,-6 0 0 0,0 0 2 0,0 0-5 0,0 0 4 16,0 0-5-16,0 0 3 0,0 0-5 0,0 0-2 15,0 0-8-15,0 0-6 0,0 0-7 0,-6-4-8 0,-1 4-13 16,1 0-7-16,0-3-7 0,-2 3-15 0,2 0-15 16,-6-5-20-16,4 3 12 0,-4 2 10 0</inkml:trace>
  <inkml:trace contextRef="#ctx0" brushRef="#br0" timeOffset="-68367.86">16367 16343 441 0,'0'-4'66'0,"-6"-4"-6"15,6 8-5-15,0-2-5 0,0-3-5 0,0 5-9 0,0 0-5 16,0-4-3-16,0 4-5 0,0 0-4 0,0 0 0 16,0 4-4-16,0-8-5 0,0 4 1 0,0 0-7 0,0 0-6 15,0 4-6-15,0 1-4 0,0-3-8 0,0 2-11 16,6 0-8-16,-6 0-9 0,7 2-13 0,-7-1-21 0,0 2-12 15,7 0 10-15</inkml:trace>
  <inkml:trace contextRef="#ctx0" brushRef="#br0" timeOffset="-68144.91">16485 16665 437 0,'0'0'62'0,"0"0"-2"0,0 0-6 16,0-4-6-16,0 4-4 0,0-3-10 0,0 3-3 16,0-4-5-16,0 0-3 0,0 4-3 0,0-4-5 0,0 2-7 31,0 2-4-31,0 0-8 0,0 0-10 0,0 0-10 0,0-5-15 0,0 5-12 0,-6 0-19 0,6 0-22 16,-7 5-4-16</inkml:trace>
  <inkml:trace contextRef="#ctx0" brushRef="#br0" timeOffset="-64964.47">16791 16361 433 0,'0'0'50'0,"-6"-3"-6"0,6 3-4 0,0 0-3 0,6 0-2 0,-6 0-5 31,6 0-3-31,-6 0-2 0,8 0-6 0,-2 0 2 0,0 0-5 16,1 0 1-16,-1 0 0 0,7 0 1 0,-6 0-1 16,-7 0-1-16,6 0-3 0,0 0-4 0,-6 0 0 0,0 0 4 15,0 0-2-15,0 0-2 0,0 0 0 0,0 0 0 16,0 0 1-16,8 0 2 0,-16 0-4 0,8 0 3 0,0 0 0 16,0 0 1-16,0 0 2 0,0 0-4 0,0 0 4 15,0 0 0-15,0 0-1 0,0 0-2 0,0 0 0 0,0 0-1 16,0 0 0-16,0 0-1 0,0 0 0 0,0 0-2 15,0 0 0-15,8 0 0 0,-2 0 0 0,0 0 2 0,1 0-1 16,6 0 0-16,0 0 2 0,7 0-4 0,0-4 0 16,5 4 0-16,1-5-1 0,0 5-1 0,0-3 2 0,7 0-3 15,-7-1 0-15,7 4-1 0,-7-4 0 0,0 0 0 16,0 4 0-16,-1-2-1 0,-5 2 0 0,0 0 0 0,-7 0 0 16,0 0 0-16,0-5 0 0,-7 5-1 0,1 0-2 0,0 0 3 15,-7 0 0-15,6 5 0 0,-6-10-1 16,0 5 0-16,0 0 0 0,-6 0-3 0,6 0-7 0,-7 0-7 0,0 0-7 15,-5 0-4-15,5 0-11 0,0 0-8 16,-5 0-15-16,-2 0-7 0,1 0-8 0,7 0-21 0,0 0-20 0,-8 0 12 16,8 0 16-16</inkml:trace>
  <inkml:trace contextRef="#ctx0" brushRef="#br0" timeOffset="-64106.29">16361 16273 411 0,'0'0'17'0,"0"0"-2"0,0 0 0 16,0 0 4-16,0 0-3 0,0-4-5 0,0 4-1 16,0 0-3-16,0 4 2 0,0-4-1 0,0 0-1 0,0 3 0 15,0-3-1-15,0 0 0 0,0 5 1 0,0-3-3 16,6 2 0-16,-6 0 0 0,0-4-1 0,7 0 1 0,-7 4 1 16,7-4 0-16,-1 0 0 0,-6 0-2 0,7 0-3 15,-1 0 5-15,-6 0-3 0,6 0-2 0,-6 0 5 16,8 0-4-16,-8 0 5 0,6-4-1 0,-6 4 1 0,0 0 3 15,0-4-3-15,6 0 5 0,-6 2 1 0,0 2-2 16,-6-5 0-16,6 2-1 0,0-1 3 0,0 4-3 16,0-3 2-16,0-1-1 0,0 0-1 0,0 0 0 0,0 1-1 15,0-1-1-15,0 4-1 0,0 0-2 0,0-3-3 16,-6 3 2-16,6 0 2 0,0 0-1 0,-8 0-1 0,8 0 0 16,-6 0-3-16,6 0-2 0,-6 3 4 0,-1 1-6 0,7-1 1 15,-6 1-3-15,6 0-2 0,-7 3-7 0,7 0-7 16,-7-2-6-16,7 1-8 0,0 5-3 0,0-3-9 0,0-4-17 15,0-2-16-15</inkml:trace>
  <inkml:trace contextRef="#ctx0" brushRef="#br0" timeOffset="-63546.13">16537 16644 425 0,'-6'0'34'0,"6"-5"-3"0,0 5 3 0,0 0-4 0,0 0-1 0,0 0-6 16,0 0-4-1,0-3 2-15,0 3-6 0,0 0 3 0,0 0-5 0,0 0-1 0,-7 0-1 0,0 0 2 0,7 3 2 31,-6 2-3-31,0-3-1 0,6 2-1 0,-6 0 0 0,-2 0-2 16,2-1 2-16,0 5-2 0,6-2-3 0,-7-1 3 16,7 2-5-16,-7-4 4 0,7-3-4 0,0 4 3 0,0 0-2 15,0-4 1-15,0 4-4 0,0-1 4 0,0-3-2 0,0 0 1 16,0 4-4-16,0-4 2 0,0 0 2 0,7 0-1 16,-7 0-4-16,7 3 5 0,-7-6-1 0,6-1-1 0,0 1 1 15,-6 3-1-15,8-4 0 0,-2 0-4 0,-6 0 1 16,0 1 4-16,0-4 0 0,6 2-1 0,-6 3 1 0,0-6 0 15,0 4-1-15,0 1 2 0,0-1-3 0,-6 0 1 16,6 4-1-16,6-4 0 0,-6 4 0 0,0 0 0 0,0 0-1 16,0 0 0-16,-6 0-1 0,6 0-6 0,0 0-5 15,-6 0-9-15,6 0-14 0,-8 0-13 0,8 0-13 0,-6 4-25 16,0-4-16-16,-1 4 9 0</inkml:trace>
  <inkml:trace contextRef="#ctx0" brushRef="#br0" timeOffset="-59257.12">17859 16126 406 0,'0'0'13'16,"0"-7"0"-16,0 7-2 0,0 0-2 0,0 0 2 15,-6 0-4-15,6-3 3 0,0 3-4 0,-6 0 5 0,0 0-5 16,6-4 4-16,-8 0 1 0,2 4 0 0,0-4 1 16,-1 4 2-16,1-3-2 0,-1-1 0 0,0 0 0 0,-5 4 1 15,6-3 2-15,-8 3 0 0,8 0-2 0,-8 0 0 16,1-3-2-16,1-2 3 0,5 5-2 0,-6-4 3 0,7 8 1 15,-8-8-2-15,1 4 0 0,7 0 2 16,-7 0-1-16,0 0-1 0,7-3-1 0,-2 6-3 0,2-3 0 16,-7 0-1-16,7 0 0 0,-1 0-1 0,1 4 0 0,-1 1 2 15,1-2-2-15,-1 0 1 0,0 1-4 0,1 3 0 0,0 1 0 16,-1-1 0-16,0 0 0 0,7 0 3 0,-6-3-1 16,6 4 2-16,0-1-2 0,0 1 0 0,0-2-1 0,0 2 0 15,0-1 0-15,0 1-1 0,0-6 3 0,0 6-1 0,0-4 0 16,0 4-1-16,0-5 0 0,0 5 0 0,0-5-1 15,0 5 0-15,0-4-1 0,0-1 0 0,0 1-1 0,0-1 0 16,0 1 0-16,0-1-1 16,0 1 0-16,0-4 0 0,0 0-4 0,0 0 0 0,0 0 0 0,0 0 0 0,0 0 1 15,0 0 0-15,0 0 5 0,0 0-5 0,6 0 5 16,-12 0-5-16,12 0 4 0,-6 0 0 0,7 0 0 16,-7-4-5-16,7 1 4 0,-1 3 0 0,0 0-4 0,8-4 5 15,-8 1-3-15,1-1 0 0,-1 4 3 0,7 0-3 16,-6-3 0-16,-1 3 0 0,8 0 1 0,-8 0-1 0,7-4 1 15,0 8 0-15,0-4 0 0,0 3 0 16,-6-3 0-16,5 4 0 0,-5-1 0 0,0 1 1 0,5-1 0 0,-5 1-1 16,-1 4 1-16,1-1 0 0,0 1 0 0,-7-2 0 0,0 2 2 15,0-1 1-15,6 3-4 0,-6-2 5 0,0 1-3 0,0 1 3 16,-6 0-4-16,6-1 0 0,-7 1 3 16,0-3-1-16,7 5 0 0,-13-2 0 0,7-3 0 0,0 5 0 15,-8-5 0-15,8 3 0 0,0-5 0 16,-8 2-1-16,8 0 0 0,-7-7 0 0,6 4-1 0,1 0-1 0,-1-1 4 15,1-3-3-15,0 0 0 0,-2 4 0 16,2-4 1-16,0 0-4 0,-1 3 2 0,1-3 2 0,-1 0-3 0,1 0 1 16,-1 0-1-16,7 0 0 0,-6 4-2 0,-1-8 0 0,7 4-3 15,-7 0-6-15,7 0-7 0,0 0-1 0,0 0-9 16,0 0-7-16,0 0-12 16,0 0-8-16,0 0-14 0,0 0-7 0,0 0-28 15,0-3-6-15,0 3 14 0,-6 0 11 0</inkml:trace>
  <inkml:trace contextRef="#ctx0" brushRef="#br0" timeOffset="-58903.37">17261 16559 436 0,'0'0'57'0,"0"0"-4"16,0 0-4-16,0 0 0 0,0 0-4 0,6-5-5 16,0 10 2-16,1-5-3 0,-1-5-5 0,1 5-4 0,6 0-3 15,0 0-1-15,0 0-2 0,7 5 1 0,-1-5 0 16,-6 0 0-16,6 0-2 0,8 0-5 0,-7 0 3 0,6 0-7 16,-7 0 3-16,7 0-6 0,0 0 1 0,7 0-1 15,-7 0 1-15,6 0-6 0,-6 0 2 0,7 0-1 0,-7-5-3 16,0 5-1-16,1 0 4 0,-2 0 0 15,1 0-3-15,0 0-1 0,-12 0-2 0,5 0 4 0,-6 0-6 16,0 0 3-16,-7 0-2 0,2 0-6 0,-8 0-2 16,0 0-7-16,0 5-23 0,-8-5 3 0,2 3-11 0,0 4-11 15,-8-3-11-15,1 0-8 0,7 0-20 0,-8 3-15 16,-4-4 6-16,4 5 14 0</inkml:trace>
  <inkml:trace contextRef="#ctx0" brushRef="#br0" timeOffset="-58371.78">17814 16705 406 0,'-6'-7'53'0,"-1"7"-6"0,0 0-3 0,7-4 0 15,-12 8-2-15,6-8-6 0,-8 4-4 0,1-4 1 16,-7 8-3-16,8-4 0 0,-2 0 0 0,2 0-1 15,-15 0-2-15,14 0 0 0,-6 0 1 0,-1 0-3 0,1 0-2 16,6 4-1-16,-7 0-2 0,7-1-2 0,0 1-2 0,0 3 1 16,0-4-4-16,7 5-1 0,-1-1-1 0,0 4 1 15,7 1-2-15,-6-6-1 0,6 5 0 0,0 1-1 16,0-2-5-16,6-2 2 0,-6 3-3 0,7-3 2 0,0-1 2 0,-1 0-5 16,1 4 0-16,5-7 0 0,-5-1 0 15,6 5 4-15,0-8-4 0,-6 3-1 0,6-3 4 0,0-3 0 0,-7-1-4 16,7 0 0-16,1-3 4 0,-2-1-5 15,1 1 0-15,0-3 5 0,0 2-5 0,1-3 5 16,-2 1-5-16,-5-2 5 0,6 1-5 0,-7 3 1 0,1-2 5 16,-1 2-2-16,1-3 1 0,-7 4 1 0,7-1-1 0,-7 1 5 15,0 0-5-15,0 4 4 0,6-1-5 0,-12-4 4 16,6 5-5-16,0-1 4 0,0 4-5 0,0 0 0 16,0-3 4-16,0 3-5 0,0 0 2 0,-7 3 2 0,7 1 0 0,0-1-5 15,-7 5 5-15,7-1-5 0,0-3 0 0,0 6 5 0,0 2-5 16,-6-1 4-16,6 7-5 0,0-4 5 0,0 2-3 15,0 2 0-15,0 0-2 0,0-4 5 0,0 5-5 16,0 0 5-16,0-2-5 0,0 3 4 0,6-6 0 0,-6 1-4 16,0 2 4-16,7-2 0 0,-7-1 0 0,7 1-5 15,-7-4 5-15,0 4-5 0,6-4 5 0,-6 0-5 0,0-3 5 16,0 3-5-16,0-4 4 0,0 0-3 16,0-3-2-16,0 3-3 0,0-3-8 0,0-4-8 0,0 3-7 0,0-3-15 15,0 0-20-15,0 0-13 16,-6 0-26-16,6 0-25 0,-7 0 11 0,0-3 12 0,1 3 12 0</inkml:trace>
  <inkml:trace contextRef="#ctx0" brushRef="#br0" timeOffset="-57450.16">18492 16467 443 0,'-7'0'59'0,"7"0"0"0,-6 0-5 15,6 0-3-15,-6 0 0 0,6-4-7 0,0 4-4 0,0 0 0 16,0 0-3-16,0 0-7 0,0 0 0 0,0 0-2 16,0 0-2-16,0-3 1 0,0 3-1 0,0 0-2 0,0 0-3 15,6 0-2-15,-6 0-1 0,6 0-1 0,7-4-2 16,-6 4-2-16,6-4-1 0,7 4-1 0,-8-3 1 16,8-1-1-16,7 0-1 0,-9 1-4 0,2-2 0 0,7 3-3 15,-9 2-1-15,9-4 5 0,-7 0-4 0,6 4-2 16,-7 0 0-16,1 0 2 0,-1 0-2 0,-6 0-1 0,1 0-6 15,-8-4-3-15,0 4-8 0,1 0-9 0,-7 0-13 16,-7 0-12-16,1 0-19 0,-8 0-15 0,2 0-26 0,-8 0-13 16,-6-3 10-16,7 6 17 0,-7 1 10 0</inkml:trace>
  <inkml:trace contextRef="#ctx0" brushRef="#br0" timeOffset="-57208.64">18439 16610 455 0,'0'0'60'0,"8"3"1"0,-2-3 0 0,7 4-5 0,-6-4-2 15,5 0-9-15,-5 4 0 0,6-4-3 0,0 0-2 16,0 0-3-16,0 0-8 0,7 0 2 0,-7 0-8 16,7-4 2-16,-2 0-8 0,2 4-1 0,0 0 2 0,-1-3-6 15,7 3 3-15,-6 0-4 0,6-3-4 0,0-2 4 0,-6 5-7 16,6 0 2-16,0 0-9 0,0 0-8 0,-1 0-13 0,2 0-13 15,-7-3-21 1,-1 3-20-16,0 0-35 0,-5-4-10 0,-1 0 7 0,-13 4 14 0,6-7 13 0</inkml:trace>
  <inkml:trace contextRef="#ctx0" brushRef="#br0" timeOffset="-52718.28">19150 16258 452 0,'0'-4'57'16,"0"4"-5"-16,-6-3-4 0,6 3 0 0,0 0-5 16,0 0-1-16,0 0-5 0,0 0 4 0,0 3-6 0,0-3-2 15,0 4-2-15,0 4 1 0,0-5-3 0,0 9 0 16,6-6 2-16,-6 5 1 0,0 3-6 0,6-2-1 15,-6 7-2-15,7-4-3 0,-7 2-2 0,0-2-2 0,0 3-2 16,6-3-2-16,-6 3-5 0,0 1-2 0,7 0 4 16,0-2-5-16,-7-2 4 0,0 3-6 0,6-3 5 0,0 3-1 15,2-3-5-15,-8-4 0 0,6 3-1 0,-6-3 0 16,6 0 0-16,-6 1 5 0,0-2-3 0,6 2 2 0,-6-5-6 16,7 1 0-16,-7-1 1 0,0-4-1 0,7 1-7 15,-7-1-5-15,0 1 0 0,0-4-11 0,0 0-3 0,6 0-12 16,-6 0-9-16,0-4-17 0,0 1-10 0,0-1-16 0,0-4-23 15,0 2 3-15,7-2 11 0,-1-3 13 0</inkml:trace>
  <inkml:trace contextRef="#ctx0" brushRef="#br0" timeOffset="-52025.36">19639 16291 437 0,'0'-4'49'0,"0"0"-2"16,0 2-1-16,0 2-7 0,-7-5 1 0,7 2-8 0,-6 3-2 16,-1 0-3-16,1-4-3 0,-1 1-2 0,-6 3 2 15,6-4-1-15,-12 4 2 0,12 0-1 0,-12 0-6 0,13 0 4 16,-14 4-4-16,14-4-1 0,-8 3-2 0,-5 1-1 0,12-4 0 15,-6 3-2-15,1 2-2 16,-2-3-1-16,8 2 0 0,0 0 4 0,-2 0-5 0,-4-1 4 16,5 1-4-16,7 0 0 0,-6 0-1 0,6-2 0 0,0 6-1 0,0-4 0 15,-7 1 0-15,7 1-1 16,0-2-1-16,0 3 0 0,0-4 0 0,7 6 0 0,-7-2-1 0,6 0-3 0,-6-4 1 16,7 5 2-16,-1-1-1 15,0 0-2-15,2-2 2 0,-2-3 0 0,0 6 0 0,-6-4 0 0,6-1-1 0,2 1 0 16,-2 0 0-16,-6 0 0 15,0 3 0-15,6-7 0 0,-6 3 0 0,0 1-1 0,0-4 1 0,0 4-1 16,0-1 0-16,0 1 1 0,7-4-1 0,-7 0 0 0,0 0 0 0,0 4 0 16,0-4 0-16,6 0 0 0,-6 3 0 0,0-6 1 15,0 3-1-15,0 0 0 0,0 0 0 0,0 0 0 0,0 0 0 16,0 0 0 0,7 0 0-16,-14 0 1 0,7 0-1 0,7 0 0 0,-7 0 0 0,7 0 0 0,-1 0 0 0,0 0 0 15,0 0 0-15,2 0 0 0,-2 0 0 0,7 3 1 0,-6-3-1 31,6 0 1-31,-1 0 0 0,-5 4-1 0,6-1 0 0,0 1 3 16,0-4-3-16,0 7 1 0,0-2 2 0,0-2 0 0,7 1 0 16,-14 3-3-16,7 1 1 0,-6-1 2 0,6 1-1 0,-7-2 2 0,-6 2-4 0,7 3 0 0,0-5 3 31,-7 6 1-31,0-5 0 0,0 4 0 0,-7-4 1 16,7 1 0-16,-7 0 0 0,1 2 0 0,-1-3 2 0,1 1-1 15,-7-1 0-15,6 0 0 0,-5 1-5 0,-2-1 4 16,1-3 0-16,0 0-4 0,0 2 3 0,0-1 0 0,0 2 0 0,0-4-5 0,6 1 0 0,-5-4 0 0,5 4 2 31,1-4-2-31,-1 4 4 0,0-4-4 0,1 0 4 0,0 3-4 16,-2-6 4-16,2 6-5 0,0-3 4 0,0 0-2 15,6 0-5-15,-7 0-3 0,0 0-12 0,1 4-5 0,-1-8-14 16,1 1-15-16,0 3-20 0,-2 0-15 0,2-8-28 16,0 8-12-16,0 0 15 0,-2-4 13 0,8 1 12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4:38.844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13931 6451 410 0,'-7'-4'29'0,"7"2"0"0,-7 2-3 0,7 0 0 16,0 0 0-16,0 0-7 0,-6 0 4 0,6 0-3 16,0-5-1-16,0 5 0 0,0 0-4 0,0 5 3 0,0-5-5 15,0 0 4-15,0 0-13 0,0-5 11 0,0 5 0 16,-6 0-2-16,6 0 4 0,0 0 0 0,0 0-1 0,0 0-2 15,0 0 0-15,0 0 0 0,0 0-1 0,0 0 3 0,0 0-2 0,0 0 0 16,0 0 3-16,0 0-4 16,6 0 2-16,-6 0 2 0,6 0-2 0,1 0-2 15,0 0 0-15,5 0-1 0,-4 0-1 0,4 0 2 0,1 0-1 16,7 0-1-16,-8 0-1 0,8 0-1 0,-6 0-1 0,11 0-5 16,-5 0 4-16,0 0-1 0,-1 0 0 0,7 0-1 15,-6 0-1-15,6 0 0 0,-7 0-5 0,1 0 0 16,0 0 5-16,-1 0-1 0,1 0 0 0,-8 0-1 0,8 0 1 15,-7 5-1-15,0-5 0 0,0 0-4 0,1 2 2 16,-8-2 2-16,0 0 0 0,0 0-5 0,-6 0 5 16,8 0 0-16,-8 4 0 0,0-8-1 0,0 8-5 0,0-8 1 15,0 4 3-15,0 4-1 0,0-4-4 0,-8 0-2 0,8 0-1 16,0 0-5-16,0 3-4 0,-6-3-8 0,0 0-4 16,0 0-5-16,6 0-9 0,-7 5-12 0,0-5-10 15,1 3-10-15,-1 1-22 0,1 0-8 0,6-4 14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4:39.295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13970 6722 408 0,'0'3'35'0,"0"-3"2"0,0 0-7 16,0 0 3-16,0 0-4 0,0 0-6 0,0 0 2 15,0 0-2-15,6 0 1 0,-6-3-3 0,0 3-1 0,7 0 3 16,-1 0-1-16,1 0-1 0,-7 0-5 0,12 0 1 15,-4 0 2-15,-2 0-1 0,0 0-1 0,8 3-2 0,-8-3 0 16,13 0-1-16,-5 0-3 0,-2 0-1 0,2 0-1 0,5 0 0 16,1 0-1-16,0 4 0 0,-1 0 0 0,0-4-1 15,1 0 0-15,6 0-1 0,-7 0 1 0,1 4 0 16,-1-4-5-16,1 3 2 0,0 2 2 0,-1-5-1 0,-5-5-1 16,4 5-3-16,-4 5-1 0,-1-5 4 0,0 0-1 15,0 3 0-15,-1-6 0 0,-4 6-5 0,4-3 4 16,-5 0-2-16,0 0 2 0,-7 0-2 0,6 0-1 0,1 0 3 15,-7 0-6-15,0 0 1 0,0 0-2 0,0 0-6 16,0 0-1-16,0 0-13 0,0 0-12 0,0 0-12 0,0 0-18 16,0-3-25-16,-7-2-18 0,7 2 8 0,-6-1 15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4:52.996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14869 6459 405 0,'0'0'23'15,"0"0"-3"-15,0 0 2 0,0 0 2 16,0 0-1-16,0 0-10 0,-6 0 3 0,6 0-3 0,0 0-2 0,0 0 1 16,0 0 1-16,0 0 2 0,0 0 0 0,-7 0-2 15,7 0 0-15,-7 0 1 0,7 0-2 0,-6 0 5 16,6 0-5-16,-6 0 6 0,6 0-3 0,-7 0 1 0,7 0-2 15,-7 0 4-15,7 0-3 0,-6 3 0 0,6-3 0 16,0 0-3-16,-7 0 4 0,7 0-1 0,0-3-1 16,0 3-1-16,0 0-3 0,0 0 0 0,0 0-1 0,0 0-1 15,0 0-1-15,0 0 0 0,0 0-1 0,0 0 0 0,0 0 0 16,0 0 0-16,0 0 0 0,0 0 3 0,0 0-5 16,0 0 1-16,0 0 3 0,0 0 2 0,0 0-1 15,0 0 0-15,0 0 0 0,0 0-3 0,0 0 5 0,0 0 0 16,0 0 0-16,0 0-2 0,0 0 0 0,0 0 2 15,0 0-4-15,0 0 4 0,7 0-4 0,-7 0 1 16,6 0 2-16,1 0 0 0,0 0-4 0,5 0 2 0,-5 0-1 16,6 0 0-16,0 0 0 0,0 0-1 0,0 0 0 15,7 0-1-15,-8 0 0 0,8 0 0 0,-1 0 0 0,-5 0-1 16,6 0-1-16,5 0 0 0,-5 0 0 0,0 0-1 0,-1 0 3 16,-6 0-3-16,6 0 0 0,1 0 2 0,-7 0-3 15,0 0 0-15,0 0 0 0,1 0 2 0,-8 0-3 16,6 0 1-16,-4 0 2 0,-2 0-3 0,-6 0 1 15,6 0 1-15,-6 0 0 0,0 0 0 0,0 0 0 0,0 0-1 16,0 0 0-16,0 0 1 0,0 0-3 0,0 0 0 0,0 0 2 16,0 0-2-16,0 0-2 0,0 0 3 0,0 0-2 15,0 0 2-15,0 0 2 0,0 0-1 0,0 0-3 0,0 0-1 16,0 0-2-16,0 0 0 0,0 0-6 0,0 0-7 16,0 0-6-16,0 0-10 0,0 0-15 0,-6 0-16 15,6 0-20-15,-6 0-22 0,-2-5-18 0,8 2 13 0,-6-1 11 16,6 2 11-16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1-01T15:04:54.143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15534 6334 416 0,'0'0'43'0,"0"0"3"0,0 0-3 15,0 0 1-15,0-4-1 0,0 8-8 0,0-8-2 0,0 4 1 0,0 4-3 16,0-4-1-16,0-4-2 0,0 4 3 15,0 0-3-15,0 0-2 0,0 0-3 0,0 0 2 0,0-4-1 16,0 4 0-16,0 0 1 0,0 0-6 0,0 0 4 0,0 0-4 16,0-2-2-16,0 2-1 0,0 0-1 0,0 2-2 15,0-4 0-15,0 2-2 0,0 0-1 0,6-5-1 0,1 2 0 16,-1 3 1-16,1-4-1 0,6-1-1 0,-1 2 0 16,2 0-1-16,-1-1-2 0,0 4-3 0,6 0 4 15,-5-4-2-15,5 4-3 0,-6 0 5 0,0 0-5 0,0 0 5 16,0 0-1-16,1 4-5 0,-2-8 1 0,1 1 5 15,0 3-1-15,-6 0-2 0,-1 0 0 0,8-3-3 0,-8 3 3 16,6 0 2-16,-4 0-2 0,-2-5 0 0,0 5 1 16,1 5 0-16,-1-5 2 0,-6 0-2 0,0 0-2 15,7 0 5-15,-7 0-5 0,0 0 1 0,0-5 0 0,0 5 4 16,0 5-6-16,-7-2 5 0,14 0-1 0,-7-3-2 16,0 4-3-16,7 3 2 0,-7-4 2 0,6 2 0 0,-6 2-1 15,6-2 0-15,1 1-3 0,-7-2 2 0,7-4 0 16,-7 4-2-16,6-4 2 0,-6 3-2 0,0-3 0 15,0 0-2-15,0 0 5 0,6 0-1 0,-6 0-2 0,0 0 0 0,0 0 0 16,-6 0 0-16,6 0 0 0,0 4 0 0,0-8 0 16,0 4 0-16,0 0-2 0,0 0 2 0,0 0 0 0,0 0 1 15,0 0-1-15,0 0 0 0,0 0 0 0,0 0 0 16,0 0-2-16,0 0 3 0,0 0 0 0,0 0-1 16,0 0 1-16,0 4-1 0,0-4 0 0,0 0 0 0,0 4 0 15,-6 0 0-15,-1-2 0 0,7 3 0 0,-7 2-2 16,1 0 4-16,0 1-4 0,-1-1 0 0,0 0 5 15,1 5-5-15,-1-6 5 0,1 5-5 0,0 4 5 0,-2-4-3 16,2 0 0-16,0 3 0 0,6 1-2 0,-6-3 2 16,6 2 2-16,-7 1-4 0,7-1 2 0,-7 1 0 0,7-4 2 15,0 7-2-15,0-6 0 0,0 6 0 0,0-7-2 16,0 3 2-16,0 5 0 0,0-8 1 0,0 3-1 16,0 1 0-16,0-1 0 0,0-3-2 0,0 5 2 15,0-7 0-15,0 7 0 0,0-5 2 0,0-1-2 0,0 2-2 16,0-1 2-16,0-4 2 0,0 4-2 0,7-4-2 0,-7 0 4 15,0-3-2-15,0 4 0 0,0-5 2 0,0 1-2 16,0 0 0-16,0 0 0 0,0-2-2 0,0-2 2 16,0 0 0-16,0 0 2 0,0 0 0 0,0 0-2 15,0 0-3-15,0 0 5 0,0 0-2 0,0 0-3 0,0 0 2 0,0 0 3 16,0 0-5-16,0 0 4 0,0 0-5 0,0 0 4 16,0 0-5-16,0 0-1 0,0 0-5 0,0 0-2 0,0 0-7 15,0 0-1-15,7 0-9 0,-7-2-10 16,0-2-6-16,6 4-13 0,-6-8-9 0,0 5-15 0,6-5-14 0,-6 1-26 15,6-4 4-15,2 0 14 0,-2 0 12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CEF7B2-871A-469E-8CD6-35BD904E9E9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291F29-39B7-4250-BC08-A90A7E0CBC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82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7B2-871A-469E-8CD6-35BD904E9E9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F29-39B7-4250-BC08-A90A7E0C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7B2-871A-469E-8CD6-35BD904E9E9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F29-39B7-4250-BC08-A90A7E0C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5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7B2-871A-469E-8CD6-35BD904E9E9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F29-39B7-4250-BC08-A90A7E0C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7B2-871A-469E-8CD6-35BD904E9E9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F29-39B7-4250-BC08-A90A7E0CBC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32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7B2-871A-469E-8CD6-35BD904E9E9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F29-39B7-4250-BC08-A90A7E0C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2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7B2-871A-469E-8CD6-35BD904E9E9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F29-39B7-4250-BC08-A90A7E0C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7B2-871A-469E-8CD6-35BD904E9E9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F29-39B7-4250-BC08-A90A7E0C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7B2-871A-469E-8CD6-35BD904E9E9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F29-39B7-4250-BC08-A90A7E0C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1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7B2-871A-469E-8CD6-35BD904E9E9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F29-39B7-4250-BC08-A90A7E0C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3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7B2-871A-469E-8CD6-35BD904E9E9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F29-39B7-4250-BC08-A90A7E0C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2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0CEF7B2-871A-469E-8CD6-35BD904E9E9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2291F29-39B7-4250-BC08-A90A7E0C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1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21" Type="http://schemas.openxmlformats.org/officeDocument/2006/relationships/customXml" Target="../ink/ink10.xml"/><Relationship Id="rId42" Type="http://schemas.openxmlformats.org/officeDocument/2006/relationships/image" Target="../media/image40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53.png"/><Relationship Id="rId84" Type="http://schemas.openxmlformats.org/officeDocument/2006/relationships/image" Target="../media/image61.png"/><Relationship Id="rId89" Type="http://schemas.openxmlformats.org/officeDocument/2006/relationships/customXml" Target="../ink/ink44.xml"/><Relationship Id="rId16" Type="http://schemas.openxmlformats.org/officeDocument/2006/relationships/image" Target="../media/image27.png"/><Relationship Id="rId11" Type="http://schemas.openxmlformats.org/officeDocument/2006/relationships/customXml" Target="../ink/ink5.xml"/><Relationship Id="rId32" Type="http://schemas.openxmlformats.org/officeDocument/2006/relationships/image" Target="../media/image35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48.png"/><Relationship Id="rId74" Type="http://schemas.openxmlformats.org/officeDocument/2006/relationships/image" Target="../media/image56.png"/><Relationship Id="rId79" Type="http://schemas.openxmlformats.org/officeDocument/2006/relationships/customXml" Target="../ink/ink39.xml"/><Relationship Id="rId102" Type="http://schemas.openxmlformats.org/officeDocument/2006/relationships/image" Target="../media/image70.png"/><Relationship Id="rId5" Type="http://schemas.openxmlformats.org/officeDocument/2006/relationships/customXml" Target="../ink/ink2.xml"/><Relationship Id="rId90" Type="http://schemas.openxmlformats.org/officeDocument/2006/relationships/image" Target="../media/image64.png"/><Relationship Id="rId95" Type="http://schemas.openxmlformats.org/officeDocument/2006/relationships/customXml" Target="../ink/ink47.xml"/><Relationship Id="rId22" Type="http://schemas.openxmlformats.org/officeDocument/2006/relationships/image" Target="../media/image30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43.png"/><Relationship Id="rId64" Type="http://schemas.openxmlformats.org/officeDocument/2006/relationships/image" Target="../media/image51.png"/><Relationship Id="rId69" Type="http://schemas.openxmlformats.org/officeDocument/2006/relationships/customXml" Target="../ink/ink34.xml"/><Relationship Id="rId80" Type="http://schemas.openxmlformats.org/officeDocument/2006/relationships/image" Target="../media/image59.png"/><Relationship Id="rId85" Type="http://schemas.openxmlformats.org/officeDocument/2006/relationships/customXml" Target="../ink/ink42.xml"/><Relationship Id="rId12" Type="http://schemas.openxmlformats.org/officeDocument/2006/relationships/image" Target="../media/image25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38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20" Type="http://schemas.openxmlformats.org/officeDocument/2006/relationships/image" Target="../media/image29.png"/><Relationship Id="rId41" Type="http://schemas.openxmlformats.org/officeDocument/2006/relationships/customXml" Target="../ink/ink20.xml"/><Relationship Id="rId54" Type="http://schemas.openxmlformats.org/officeDocument/2006/relationships/image" Target="../media/image46.png"/><Relationship Id="rId62" Type="http://schemas.openxmlformats.org/officeDocument/2006/relationships/image" Target="../media/image50.png"/><Relationship Id="rId70" Type="http://schemas.openxmlformats.org/officeDocument/2006/relationships/image" Target="../media/image54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63.png"/><Relationship Id="rId91" Type="http://schemas.openxmlformats.org/officeDocument/2006/relationships/customXml" Target="../ink/ink45.xml"/><Relationship Id="rId9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3.png"/><Relationship Id="rId36" Type="http://schemas.openxmlformats.org/officeDocument/2006/relationships/image" Target="../media/image37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72.png"/><Relationship Id="rId10" Type="http://schemas.openxmlformats.org/officeDocument/2006/relationships/image" Target="../media/image24.png"/><Relationship Id="rId31" Type="http://schemas.openxmlformats.org/officeDocument/2006/relationships/customXml" Target="../ink/ink15.xml"/><Relationship Id="rId44" Type="http://schemas.openxmlformats.org/officeDocument/2006/relationships/image" Target="../media/image41.png"/><Relationship Id="rId52" Type="http://schemas.openxmlformats.org/officeDocument/2006/relationships/image" Target="../media/image45.png"/><Relationship Id="rId60" Type="http://schemas.openxmlformats.org/officeDocument/2006/relationships/image" Target="../media/image49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58.png"/><Relationship Id="rId81" Type="http://schemas.openxmlformats.org/officeDocument/2006/relationships/customXml" Target="../ink/ink40.xml"/><Relationship Id="rId86" Type="http://schemas.openxmlformats.org/officeDocument/2006/relationships/image" Target="../media/image62.png"/><Relationship Id="rId94" Type="http://schemas.openxmlformats.org/officeDocument/2006/relationships/image" Target="../media/image66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4" Type="http://schemas.openxmlformats.org/officeDocument/2006/relationships/image" Target="../media/image21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28.png"/><Relationship Id="rId39" Type="http://schemas.openxmlformats.org/officeDocument/2006/relationships/customXml" Target="../ink/ink19.xml"/><Relationship Id="rId34" Type="http://schemas.openxmlformats.org/officeDocument/2006/relationships/image" Target="../media/image36.png"/><Relationship Id="rId50" Type="http://schemas.openxmlformats.org/officeDocument/2006/relationships/image" Target="../media/image44.png"/><Relationship Id="rId55" Type="http://schemas.openxmlformats.org/officeDocument/2006/relationships/customXml" Target="../ink/ink27.xml"/><Relationship Id="rId76" Type="http://schemas.openxmlformats.org/officeDocument/2006/relationships/image" Target="../media/image57.png"/><Relationship Id="rId97" Type="http://schemas.openxmlformats.org/officeDocument/2006/relationships/customXml" Target="../ink/ink48.xml"/><Relationship Id="rId104" Type="http://schemas.openxmlformats.org/officeDocument/2006/relationships/image" Target="../media/image71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65.png"/><Relationship Id="rId2" Type="http://schemas.openxmlformats.org/officeDocument/2006/relationships/image" Target="../media/image18.png"/><Relationship Id="rId29" Type="http://schemas.openxmlformats.org/officeDocument/2006/relationships/customXml" Target="../ink/ink14.xml"/><Relationship Id="rId24" Type="http://schemas.openxmlformats.org/officeDocument/2006/relationships/image" Target="../media/image31.png"/><Relationship Id="rId40" Type="http://schemas.openxmlformats.org/officeDocument/2006/relationships/image" Target="../media/image39.png"/><Relationship Id="rId45" Type="http://schemas.openxmlformats.org/officeDocument/2006/relationships/customXml" Target="../ink/ink22.xml"/><Relationship Id="rId66" Type="http://schemas.openxmlformats.org/officeDocument/2006/relationships/image" Target="../media/image52.png"/><Relationship Id="rId87" Type="http://schemas.openxmlformats.org/officeDocument/2006/relationships/customXml" Target="../ink/ink43.xml"/><Relationship Id="rId61" Type="http://schemas.openxmlformats.org/officeDocument/2006/relationships/customXml" Target="../ink/ink30.xml"/><Relationship Id="rId82" Type="http://schemas.openxmlformats.org/officeDocument/2006/relationships/image" Target="../media/image60.png"/><Relationship Id="rId19" Type="http://schemas.openxmlformats.org/officeDocument/2006/relationships/customXml" Target="../ink/ink9.xml"/><Relationship Id="rId14" Type="http://schemas.openxmlformats.org/officeDocument/2006/relationships/image" Target="../media/image26.png"/><Relationship Id="rId30" Type="http://schemas.openxmlformats.org/officeDocument/2006/relationships/image" Target="../media/image34.png"/><Relationship Id="rId35" Type="http://schemas.openxmlformats.org/officeDocument/2006/relationships/customXml" Target="../ink/ink17.xml"/><Relationship Id="rId56" Type="http://schemas.openxmlformats.org/officeDocument/2006/relationships/image" Target="../media/image47.png"/><Relationship Id="rId77" Type="http://schemas.openxmlformats.org/officeDocument/2006/relationships/customXml" Target="../ink/ink38.xml"/><Relationship Id="rId100" Type="http://schemas.openxmlformats.org/officeDocument/2006/relationships/image" Target="../media/image69.png"/><Relationship Id="rId105" Type="http://schemas.openxmlformats.org/officeDocument/2006/relationships/customXml" Target="../ink/ink52.xml"/><Relationship Id="rId8" Type="http://schemas.openxmlformats.org/officeDocument/2006/relationships/image" Target="../media/image23.png"/><Relationship Id="rId51" Type="http://schemas.openxmlformats.org/officeDocument/2006/relationships/customXml" Target="../ink/ink25.xml"/><Relationship Id="rId72" Type="http://schemas.openxmlformats.org/officeDocument/2006/relationships/image" Target="../media/image55.png"/><Relationship Id="rId93" Type="http://schemas.openxmlformats.org/officeDocument/2006/relationships/customXml" Target="../ink/ink46.xml"/><Relationship Id="rId98" Type="http://schemas.openxmlformats.org/officeDocument/2006/relationships/image" Target="../media/image68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42.png"/><Relationship Id="rId67" Type="http://schemas.openxmlformats.org/officeDocument/2006/relationships/customXml" Target="../ink/ink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customXml" Target="../ink/ink55.xml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6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CD6990-06B5-354C-BB16-1D67F0FDB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13" y="148405"/>
            <a:ext cx="1944175" cy="1080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63E2AD-84F7-604E-405A-82934BC68A58}"/>
              </a:ext>
            </a:extLst>
          </p:cNvPr>
          <p:cNvSpPr txBox="1"/>
          <p:nvPr/>
        </p:nvSpPr>
        <p:spPr>
          <a:xfrm>
            <a:off x="2223319" y="504206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Gayathi</a:t>
            </a:r>
            <a:r>
              <a:rPr lang="en-US" sz="1800" b="1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Common School(2065)</a:t>
            </a:r>
            <a:endParaRPr lang="en-US" sz="18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B7AD2-45DC-0B59-84E9-2896F1F51C37}"/>
              </a:ext>
            </a:extLst>
          </p:cNvPr>
          <p:cNvSpPr txBox="1"/>
          <p:nvPr/>
        </p:nvSpPr>
        <p:spPr>
          <a:xfrm>
            <a:off x="1047137" y="5804789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Principal : </a:t>
            </a:r>
            <a:r>
              <a:rPr lang="en-US" dirty="0" err="1"/>
              <a:t>Ms.Moza</a:t>
            </a:r>
            <a:r>
              <a:rPr lang="en-US" dirty="0"/>
              <a:t> </a:t>
            </a:r>
            <a:r>
              <a:rPr lang="en-US" dirty="0" err="1"/>
              <a:t>AlMansoori</a:t>
            </a:r>
            <a:r>
              <a:rPr lang="en-US" dirty="0"/>
              <a:t>                                       Grade : 7                         Teacher: </a:t>
            </a:r>
            <a:r>
              <a:rPr lang="en-US" dirty="0" err="1"/>
              <a:t>Ms</a:t>
            </a:r>
            <a:r>
              <a:rPr lang="en-US" dirty="0"/>
              <a:t> Lija Xavier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ED3AF-5A0D-B7F1-70AA-FBDF5D616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884" y="1688998"/>
            <a:ext cx="5816855" cy="3892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5AEB2-149F-22BD-14EC-5B5E862DA094}"/>
              </a:ext>
            </a:extLst>
          </p:cNvPr>
          <p:cNvSpPr txBox="1"/>
          <p:nvPr/>
        </p:nvSpPr>
        <p:spPr>
          <a:xfrm>
            <a:off x="486697" y="2120865"/>
            <a:ext cx="45277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EOT Answers</a:t>
            </a:r>
          </a:p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Grade 7 Reveal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2025-26T1</a:t>
            </a:r>
            <a:endParaRPr lang="en-U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2392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706831-78C9-1FA8-701E-8FB1FE6A8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13" y="148405"/>
            <a:ext cx="1944175" cy="1080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B293AC-16F1-BBA0-F175-1E87931DD1BF}"/>
              </a:ext>
            </a:extLst>
          </p:cNvPr>
          <p:cNvSpPr txBox="1"/>
          <p:nvPr/>
        </p:nvSpPr>
        <p:spPr>
          <a:xfrm>
            <a:off x="2547784" y="504206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Gayathi</a:t>
            </a:r>
            <a:r>
              <a:rPr lang="en-US" sz="1800" b="1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Common School(2065)</a:t>
            </a:r>
            <a:endParaRPr lang="en-US" sz="18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F3574-01A9-6219-9834-81D59497B11D}"/>
              </a:ext>
            </a:extLst>
          </p:cNvPr>
          <p:cNvSpPr txBox="1"/>
          <p:nvPr/>
        </p:nvSpPr>
        <p:spPr>
          <a:xfrm>
            <a:off x="727588" y="5963639"/>
            <a:ext cx="10736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Principal : </a:t>
            </a:r>
            <a:r>
              <a:rPr lang="en-US" dirty="0" err="1"/>
              <a:t>Ms.Moza</a:t>
            </a:r>
            <a:r>
              <a:rPr lang="en-US" dirty="0"/>
              <a:t> </a:t>
            </a:r>
            <a:r>
              <a:rPr lang="en-US" dirty="0" err="1"/>
              <a:t>AlMansoori</a:t>
            </a:r>
            <a:r>
              <a:rPr lang="en-US" dirty="0"/>
              <a:t>                                       Grade : 7                          Teacher: </a:t>
            </a:r>
            <a:r>
              <a:rPr lang="en-US" dirty="0" err="1"/>
              <a:t>Ms</a:t>
            </a:r>
            <a:r>
              <a:rPr lang="en-US" dirty="0"/>
              <a:t> Lija Xavier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45C05-B413-EDCF-75E1-FEE11BECF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303" y="1017639"/>
            <a:ext cx="7549978" cy="47784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5C4DBB-3D4B-95C1-16E2-76E182619CF6}"/>
              </a:ext>
            </a:extLst>
          </p:cNvPr>
          <p:cNvSpPr txBox="1"/>
          <p:nvPr/>
        </p:nvSpPr>
        <p:spPr>
          <a:xfrm>
            <a:off x="10221961" y="2730842"/>
            <a:ext cx="129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Page 71</a:t>
            </a:r>
          </a:p>
        </p:txBody>
      </p:sp>
    </p:spTree>
    <p:extLst>
      <p:ext uri="{BB962C8B-B14F-4D97-AF65-F5344CB8AC3E}">
        <p14:creationId xmlns:p14="http://schemas.microsoft.com/office/powerpoint/2010/main" val="246362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7E137B-3B32-90E4-DE8A-C97C7E46B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13" y="148405"/>
            <a:ext cx="1944175" cy="1080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2B8DFA-5F35-5579-D335-BC0146139A3B}"/>
              </a:ext>
            </a:extLst>
          </p:cNvPr>
          <p:cNvSpPr txBox="1"/>
          <p:nvPr/>
        </p:nvSpPr>
        <p:spPr>
          <a:xfrm>
            <a:off x="2474042" y="504206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Gayathi</a:t>
            </a:r>
            <a:r>
              <a:rPr lang="en-US" sz="1800" b="1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Common School(2065)</a:t>
            </a:r>
            <a:endParaRPr lang="en-US" sz="18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6EF25-D5C5-279F-E0EF-4D411EBCBDFD}"/>
              </a:ext>
            </a:extLst>
          </p:cNvPr>
          <p:cNvSpPr txBox="1"/>
          <p:nvPr/>
        </p:nvSpPr>
        <p:spPr>
          <a:xfrm>
            <a:off x="1044524" y="5919394"/>
            <a:ext cx="10840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Principal : </a:t>
            </a:r>
            <a:r>
              <a:rPr lang="en-US" dirty="0" err="1"/>
              <a:t>Ms.Moza</a:t>
            </a:r>
            <a:r>
              <a:rPr lang="en-US" dirty="0"/>
              <a:t> </a:t>
            </a:r>
            <a:r>
              <a:rPr lang="en-US" dirty="0" err="1"/>
              <a:t>AlMansoori</a:t>
            </a:r>
            <a:r>
              <a:rPr lang="en-US" dirty="0"/>
              <a:t>                                       Grade : 7                          Teacher: </a:t>
            </a:r>
            <a:r>
              <a:rPr lang="en-US" dirty="0" err="1"/>
              <a:t>Ms</a:t>
            </a:r>
            <a:r>
              <a:rPr lang="en-US" dirty="0"/>
              <a:t> Lija Xavier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18344-DFB6-8333-2905-172BE0FF3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89" y="1061883"/>
            <a:ext cx="8590919" cy="4857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8D3228-14F6-1D7F-59BD-FDBAFF56ED81}"/>
              </a:ext>
            </a:extLst>
          </p:cNvPr>
          <p:cNvSpPr txBox="1"/>
          <p:nvPr/>
        </p:nvSpPr>
        <p:spPr>
          <a:xfrm>
            <a:off x="10157254" y="2496065"/>
            <a:ext cx="161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Page 29</a:t>
            </a:r>
          </a:p>
        </p:txBody>
      </p:sp>
    </p:spTree>
    <p:extLst>
      <p:ext uri="{BB962C8B-B14F-4D97-AF65-F5344CB8AC3E}">
        <p14:creationId xmlns:p14="http://schemas.microsoft.com/office/powerpoint/2010/main" val="3018853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560588-4261-7C99-B13A-6CF0869AE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13" y="148405"/>
            <a:ext cx="1944175" cy="1080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3A5649-9B41-7627-7278-2B8E00404488}"/>
              </a:ext>
            </a:extLst>
          </p:cNvPr>
          <p:cNvSpPr txBox="1"/>
          <p:nvPr/>
        </p:nvSpPr>
        <p:spPr>
          <a:xfrm>
            <a:off x="2739513" y="688872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Gayathi</a:t>
            </a:r>
            <a:r>
              <a:rPr lang="en-US" sz="1800" b="1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Common School(2065)</a:t>
            </a:r>
            <a:endParaRPr lang="en-US" sz="18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B874FD-898A-270D-CE26-E9B1C460045A}"/>
              </a:ext>
            </a:extLst>
          </p:cNvPr>
          <p:cNvSpPr txBox="1"/>
          <p:nvPr/>
        </p:nvSpPr>
        <p:spPr>
          <a:xfrm>
            <a:off x="707924" y="5792422"/>
            <a:ext cx="1117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Principal : </a:t>
            </a:r>
            <a:r>
              <a:rPr lang="en-US" dirty="0" err="1"/>
              <a:t>Ms.Moza</a:t>
            </a:r>
            <a:r>
              <a:rPr lang="en-US" dirty="0"/>
              <a:t> </a:t>
            </a:r>
            <a:r>
              <a:rPr lang="en-US" dirty="0" err="1"/>
              <a:t>AlMansoori</a:t>
            </a:r>
            <a:r>
              <a:rPr lang="en-US" dirty="0"/>
              <a:t>                                       Grade : 7                          Teacher: </a:t>
            </a:r>
            <a:r>
              <a:rPr lang="en-US" dirty="0" err="1"/>
              <a:t>Ms</a:t>
            </a:r>
            <a:r>
              <a:rPr lang="en-US" dirty="0"/>
              <a:t> Lija Xavier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988E6-E121-B33A-6FAB-F01678FD1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598" y="1001362"/>
            <a:ext cx="8047396" cy="461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ED41FE-05FC-1573-426B-B723EB729BDC}"/>
              </a:ext>
            </a:extLst>
          </p:cNvPr>
          <p:cNvSpPr txBox="1"/>
          <p:nvPr/>
        </p:nvSpPr>
        <p:spPr>
          <a:xfrm>
            <a:off x="9415848" y="4275438"/>
            <a:ext cx="19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Page 165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BB062D-58B9-E513-B64A-AA107D2E3AF8}"/>
              </a:ext>
            </a:extLst>
          </p:cNvPr>
          <p:cNvSpPr txBox="1"/>
          <p:nvPr/>
        </p:nvSpPr>
        <p:spPr>
          <a:xfrm>
            <a:off x="9190994" y="1421027"/>
            <a:ext cx="235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Page 157</a:t>
            </a:r>
          </a:p>
        </p:txBody>
      </p:sp>
    </p:spTree>
    <p:extLst>
      <p:ext uri="{BB962C8B-B14F-4D97-AF65-F5344CB8AC3E}">
        <p14:creationId xmlns:p14="http://schemas.microsoft.com/office/powerpoint/2010/main" val="148617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E76F8D-98E8-9E5D-33A6-2A171B521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13" y="148405"/>
            <a:ext cx="1944175" cy="1080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AE130A-59E9-AD8E-AD17-5242889BA7E8}"/>
              </a:ext>
            </a:extLst>
          </p:cNvPr>
          <p:cNvSpPr txBox="1"/>
          <p:nvPr/>
        </p:nvSpPr>
        <p:spPr>
          <a:xfrm>
            <a:off x="2886997" y="607756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Gayathi</a:t>
            </a:r>
            <a:r>
              <a:rPr lang="en-US" sz="1800" b="1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Common School(2065)</a:t>
            </a:r>
            <a:endParaRPr lang="en-US" sz="18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C7626-C796-B7E1-F690-4AC0B5C4146C}"/>
              </a:ext>
            </a:extLst>
          </p:cNvPr>
          <p:cNvSpPr txBox="1"/>
          <p:nvPr/>
        </p:nvSpPr>
        <p:spPr>
          <a:xfrm>
            <a:off x="501446" y="5880912"/>
            <a:ext cx="10869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Principal : </a:t>
            </a:r>
            <a:r>
              <a:rPr lang="en-US" dirty="0" err="1"/>
              <a:t>Ms.Moza</a:t>
            </a:r>
            <a:r>
              <a:rPr lang="en-US" dirty="0"/>
              <a:t> </a:t>
            </a:r>
            <a:r>
              <a:rPr lang="en-US" dirty="0" err="1"/>
              <a:t>AlMansoori</a:t>
            </a:r>
            <a:r>
              <a:rPr lang="en-US" dirty="0"/>
              <a:t>                                       Grade : 7                         Teacher: </a:t>
            </a:r>
            <a:r>
              <a:rPr lang="en-US" dirty="0" err="1"/>
              <a:t>Ms</a:t>
            </a:r>
            <a:r>
              <a:rPr lang="en-US" dirty="0"/>
              <a:t> Lija Xavier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0917E0-647B-5D97-B94F-DF24DD7B1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82" y="885825"/>
            <a:ext cx="8582764" cy="5086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48AB9-9D38-C93E-73DF-208DD6C81794}"/>
              </a:ext>
            </a:extLst>
          </p:cNvPr>
          <p:cNvSpPr txBox="1"/>
          <p:nvPr/>
        </p:nvSpPr>
        <p:spPr>
          <a:xfrm>
            <a:off x="9940413" y="2421924"/>
            <a:ext cx="19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Page 201</a:t>
            </a:r>
          </a:p>
        </p:txBody>
      </p:sp>
    </p:spTree>
    <p:extLst>
      <p:ext uri="{BB962C8B-B14F-4D97-AF65-F5344CB8AC3E}">
        <p14:creationId xmlns:p14="http://schemas.microsoft.com/office/powerpoint/2010/main" val="341948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aper&#10;&#10;AI-generated content may be incorrect.">
            <a:extLst>
              <a:ext uri="{FF2B5EF4-FFF2-40B4-BE49-F238E27FC236}">
                <a16:creationId xmlns:a16="http://schemas.microsoft.com/office/drawing/2014/main" id="{B42947F5-B2AC-D07A-101E-89A9F269A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457200"/>
            <a:ext cx="8996517" cy="5796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1D91F7-3F22-EAB3-7C74-B12ECDA3CBD7}"/>
              </a:ext>
            </a:extLst>
          </p:cNvPr>
          <p:cNvSpPr txBox="1"/>
          <p:nvPr/>
        </p:nvSpPr>
        <p:spPr>
          <a:xfrm>
            <a:off x="10220632" y="224175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90</a:t>
            </a:r>
          </a:p>
        </p:txBody>
      </p:sp>
    </p:spTree>
    <p:extLst>
      <p:ext uri="{BB962C8B-B14F-4D97-AF65-F5344CB8AC3E}">
        <p14:creationId xmlns:p14="http://schemas.microsoft.com/office/powerpoint/2010/main" val="177258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472B5F-2DA4-7E0B-F55B-2924E8724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77" y="952500"/>
            <a:ext cx="8583561" cy="495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CE5627-90A9-0D3B-9C63-7E9569F10803}"/>
              </a:ext>
            </a:extLst>
          </p:cNvPr>
          <p:cNvSpPr txBox="1"/>
          <p:nvPr/>
        </p:nvSpPr>
        <p:spPr>
          <a:xfrm>
            <a:off x="10309123" y="2020528"/>
            <a:ext cx="12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97</a:t>
            </a:r>
          </a:p>
        </p:txBody>
      </p:sp>
    </p:spTree>
    <p:extLst>
      <p:ext uri="{BB962C8B-B14F-4D97-AF65-F5344CB8AC3E}">
        <p14:creationId xmlns:p14="http://schemas.microsoft.com/office/powerpoint/2010/main" val="2206991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CA279B-21DB-E19F-1DCC-97955DC84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5" y="1047750"/>
            <a:ext cx="8775290" cy="54120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CB0CA3-E266-C5A3-D4E4-3BBB3A7463B5}"/>
              </a:ext>
            </a:extLst>
          </p:cNvPr>
          <p:cNvSpPr txBox="1"/>
          <p:nvPr/>
        </p:nvSpPr>
        <p:spPr>
          <a:xfrm>
            <a:off x="10264877" y="205002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113</a:t>
            </a:r>
          </a:p>
        </p:txBody>
      </p:sp>
    </p:spTree>
    <p:extLst>
      <p:ext uri="{BB962C8B-B14F-4D97-AF65-F5344CB8AC3E}">
        <p14:creationId xmlns:p14="http://schemas.microsoft.com/office/powerpoint/2010/main" val="4003610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7C6CD1-0C49-37A9-E3BC-EE0D54386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590550"/>
            <a:ext cx="6743700" cy="5676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AF67CC-E979-72C3-940A-B921FD7BA3A2}"/>
              </a:ext>
            </a:extLst>
          </p:cNvPr>
          <p:cNvSpPr txBox="1"/>
          <p:nvPr/>
        </p:nvSpPr>
        <p:spPr>
          <a:xfrm>
            <a:off x="9969910" y="1843548"/>
            <a:ext cx="162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157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BBF977-9299-3F22-896B-D5C0DA40A291}"/>
                  </a:ext>
                </a:extLst>
              </p14:cNvPr>
              <p14:cNvContentPartPr/>
              <p14:nvPr/>
            </p14:nvContentPartPr>
            <p14:xfrm>
              <a:off x="4972680" y="1851480"/>
              <a:ext cx="20232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BBF977-9299-3F22-896B-D5C0DA40A2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6840" y="1788120"/>
                <a:ext cx="2336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ED0CD9-F761-A91E-D3DD-EFDF06682742}"/>
                  </a:ext>
                </a:extLst>
              </p14:cNvPr>
              <p14:cNvContentPartPr/>
              <p14:nvPr/>
            </p14:nvContentPartPr>
            <p14:xfrm>
              <a:off x="5015160" y="1954440"/>
              <a:ext cx="199440" cy="15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ED0CD9-F761-A91E-D3DD-EFDF066827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99320" y="1891080"/>
                <a:ext cx="2307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F255A61-A033-5321-0F11-460FCE255B0C}"/>
                  </a:ext>
                </a:extLst>
              </p14:cNvPr>
              <p14:cNvContentPartPr/>
              <p14:nvPr/>
            </p14:nvContentPartPr>
            <p14:xfrm>
              <a:off x="5359680" y="1846080"/>
              <a:ext cx="167040" cy="7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F255A61-A033-5321-0F11-460FCE255B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43840" y="1782720"/>
                <a:ext cx="1983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7298EC-B960-3BE4-410C-A950E1400A77}"/>
                  </a:ext>
                </a:extLst>
              </p14:cNvPr>
              <p14:cNvContentPartPr/>
              <p14:nvPr/>
            </p14:nvContentPartPr>
            <p14:xfrm>
              <a:off x="5641200" y="1793520"/>
              <a:ext cx="227880" cy="204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7298EC-B960-3BE4-410C-A950E1400A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25360" y="1730160"/>
                <a:ext cx="2592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66A3EC8-510F-28E3-F291-45AF3A1FE448}"/>
                  </a:ext>
                </a:extLst>
              </p14:cNvPr>
              <p14:cNvContentPartPr/>
              <p14:nvPr/>
            </p14:nvContentPartPr>
            <p14:xfrm>
              <a:off x="5983920" y="1767240"/>
              <a:ext cx="173880" cy="233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66A3EC8-510F-28E3-F291-45AF3A1FE4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68080" y="1703880"/>
                <a:ext cx="20520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4EA4FCD-44E0-ACA5-6B23-8CFB6F65443D}"/>
                  </a:ext>
                </a:extLst>
              </p14:cNvPr>
              <p14:cNvContentPartPr/>
              <p14:nvPr/>
            </p14:nvContentPartPr>
            <p14:xfrm>
              <a:off x="5005800" y="2318400"/>
              <a:ext cx="181080" cy="11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4EA4FCD-44E0-ACA5-6B23-8CFB6F65443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89960" y="2255040"/>
                <a:ext cx="2124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7CC5DE-A338-F497-956E-D6B980C2FB09}"/>
                  </a:ext>
                </a:extLst>
              </p14:cNvPr>
              <p14:cNvContentPartPr/>
              <p14:nvPr/>
            </p14:nvContentPartPr>
            <p14:xfrm>
              <a:off x="5029200" y="2419920"/>
              <a:ext cx="195120" cy="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7CC5DE-A338-F497-956E-D6B980C2FB0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13360" y="2356560"/>
                <a:ext cx="2264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F614AC5-E236-59DC-5351-12D024204774}"/>
                  </a:ext>
                </a:extLst>
              </p14:cNvPr>
              <p14:cNvContentPartPr/>
              <p14:nvPr/>
            </p14:nvContentPartPr>
            <p14:xfrm>
              <a:off x="5331600" y="2320200"/>
              <a:ext cx="155160" cy="6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F614AC5-E236-59DC-5351-12D02420477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15760" y="2256840"/>
                <a:ext cx="186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A91BE1-DF5B-07EC-096A-2DA327D0D730}"/>
                  </a:ext>
                </a:extLst>
              </p14:cNvPr>
              <p14:cNvContentPartPr/>
              <p14:nvPr/>
            </p14:nvContentPartPr>
            <p14:xfrm>
              <a:off x="5592240" y="2261520"/>
              <a:ext cx="136080" cy="213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A91BE1-DF5B-07EC-096A-2DA327D0D73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76400" y="2198160"/>
                <a:ext cx="16740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5D34FC3-DBBA-23FF-6153-7FAE810C31E3}"/>
                  </a:ext>
                </a:extLst>
              </p14:cNvPr>
              <p14:cNvContentPartPr/>
              <p14:nvPr/>
            </p14:nvContentPartPr>
            <p14:xfrm>
              <a:off x="5787000" y="2325240"/>
              <a:ext cx="197280" cy="174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5D34FC3-DBBA-23FF-6153-7FAE810C31E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71160" y="2261880"/>
                <a:ext cx="2286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3B0C702-FB50-5E26-6306-BAAAA8520724}"/>
                  </a:ext>
                </a:extLst>
              </p14:cNvPr>
              <p14:cNvContentPartPr/>
              <p14:nvPr/>
            </p14:nvContentPartPr>
            <p14:xfrm>
              <a:off x="4951800" y="2777400"/>
              <a:ext cx="178560" cy="20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3B0C702-FB50-5E26-6306-BAAAA852072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35960" y="2714040"/>
                <a:ext cx="2098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F2AEBB4-B6FB-B483-B092-51FB7721D713}"/>
                  </a:ext>
                </a:extLst>
              </p14:cNvPr>
              <p14:cNvContentPartPr/>
              <p14:nvPr/>
            </p14:nvContentPartPr>
            <p14:xfrm>
              <a:off x="5001120" y="2867040"/>
              <a:ext cx="180720" cy="14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F2AEBB4-B6FB-B483-B092-51FB7721D71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85280" y="2803680"/>
                <a:ext cx="2120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61F136D-BD34-25C4-B36C-770A8510CB8A}"/>
                  </a:ext>
                </a:extLst>
              </p14:cNvPr>
              <p14:cNvContentPartPr/>
              <p14:nvPr/>
            </p14:nvContentPartPr>
            <p14:xfrm>
              <a:off x="5289480" y="2816640"/>
              <a:ext cx="143280" cy="3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61F136D-BD34-25C4-B36C-770A8510CB8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73640" y="2753280"/>
                <a:ext cx="1746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331F3C8-B0FC-CFDF-D3A7-4E92F54DECD2}"/>
                  </a:ext>
                </a:extLst>
              </p14:cNvPr>
              <p14:cNvContentPartPr/>
              <p14:nvPr/>
            </p14:nvContentPartPr>
            <p14:xfrm>
              <a:off x="5523840" y="2757600"/>
              <a:ext cx="16920" cy="189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331F3C8-B0FC-CFDF-D3A7-4E92F54DECD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08000" y="2694240"/>
                <a:ext cx="4824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0365BD-B452-40F3-F401-0D3E70BEC33A}"/>
                  </a:ext>
                </a:extLst>
              </p14:cNvPr>
              <p14:cNvContentPartPr/>
              <p14:nvPr/>
            </p14:nvContentPartPr>
            <p14:xfrm>
              <a:off x="5620320" y="2801160"/>
              <a:ext cx="87120" cy="133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0365BD-B452-40F3-F401-0D3E70BEC33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04480" y="2737800"/>
                <a:ext cx="1184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D856C11-69B8-4DA6-E863-3ED8822A416A}"/>
                  </a:ext>
                </a:extLst>
              </p14:cNvPr>
              <p14:cNvContentPartPr/>
              <p14:nvPr/>
            </p14:nvContentPartPr>
            <p14:xfrm>
              <a:off x="5634360" y="2809080"/>
              <a:ext cx="129240" cy="142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D856C11-69B8-4DA6-E863-3ED8822A416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18520" y="2745720"/>
                <a:ext cx="1605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0FBEC76-2096-A87A-7DA3-1C05599DE179}"/>
                  </a:ext>
                </a:extLst>
              </p14:cNvPr>
              <p14:cNvContentPartPr/>
              <p14:nvPr/>
            </p14:nvContentPartPr>
            <p14:xfrm>
              <a:off x="5843160" y="2757600"/>
              <a:ext cx="164520" cy="212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0FBEC76-2096-A87A-7DA3-1C05599DE17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27320" y="2694240"/>
                <a:ext cx="19584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56FF967-8470-B796-075F-18BBB0AF547D}"/>
                  </a:ext>
                </a:extLst>
              </p14:cNvPr>
              <p14:cNvContentPartPr/>
              <p14:nvPr/>
            </p14:nvContentPartPr>
            <p14:xfrm>
              <a:off x="5540400" y="2774880"/>
              <a:ext cx="7560" cy="150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56FF967-8470-B796-075F-18BBB0AF547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24560" y="2711520"/>
                <a:ext cx="3888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3EC7060-E190-C3EF-2107-E96810811E36}"/>
                  </a:ext>
                </a:extLst>
              </p14:cNvPr>
              <p14:cNvContentPartPr/>
              <p14:nvPr/>
            </p14:nvContentPartPr>
            <p14:xfrm>
              <a:off x="5064120" y="3260160"/>
              <a:ext cx="188280" cy="8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3EC7060-E190-C3EF-2107-E96810811E3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48280" y="3196800"/>
                <a:ext cx="219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128B4A4-CB80-CFCD-A324-01204C560A3A}"/>
                  </a:ext>
                </a:extLst>
              </p14:cNvPr>
              <p14:cNvContentPartPr/>
              <p14:nvPr/>
            </p14:nvContentPartPr>
            <p14:xfrm>
              <a:off x="5090040" y="3331440"/>
              <a:ext cx="221040" cy="9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128B4A4-CB80-CFCD-A324-01204C560A3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074200" y="3268080"/>
                <a:ext cx="2523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D4D02FA-7912-ACFA-5953-F277FB694BED}"/>
                  </a:ext>
                </a:extLst>
              </p14:cNvPr>
              <p14:cNvContentPartPr/>
              <p14:nvPr/>
            </p14:nvContentPartPr>
            <p14:xfrm>
              <a:off x="5395320" y="3231360"/>
              <a:ext cx="164520" cy="229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D4D02FA-7912-ACFA-5953-F277FB694BE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79480" y="3168000"/>
                <a:ext cx="1958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074B65E-2A14-FDCE-27B1-696D5D17370C}"/>
                  </a:ext>
                </a:extLst>
              </p14:cNvPr>
              <p14:cNvContentPartPr/>
              <p14:nvPr/>
            </p14:nvContentPartPr>
            <p14:xfrm>
              <a:off x="5671800" y="3211200"/>
              <a:ext cx="143640" cy="236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074B65E-2A14-FDCE-27B1-696D5D17370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55960" y="3147840"/>
                <a:ext cx="1749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B984276-8DD1-518C-EA21-6AB93D1856C9}"/>
                  </a:ext>
                </a:extLst>
              </p14:cNvPr>
              <p14:cNvContentPartPr/>
              <p14:nvPr/>
            </p14:nvContentPartPr>
            <p14:xfrm>
              <a:off x="5233320" y="3753360"/>
              <a:ext cx="164520" cy="13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B984276-8DD1-518C-EA21-6AB93D1856C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17480" y="3690000"/>
                <a:ext cx="1958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06B9484-9394-36E0-4EF1-97F61AD8727C}"/>
                  </a:ext>
                </a:extLst>
              </p14:cNvPr>
              <p14:cNvContentPartPr/>
              <p14:nvPr/>
            </p14:nvContentPartPr>
            <p14:xfrm>
              <a:off x="5247360" y="3824640"/>
              <a:ext cx="199440" cy="16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06B9484-9394-36E0-4EF1-97F61AD8727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31520" y="3761280"/>
                <a:ext cx="2307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4F4BA51-359A-FCCC-1179-F947A6995928}"/>
                  </a:ext>
                </a:extLst>
              </p14:cNvPr>
              <p14:cNvContentPartPr/>
              <p14:nvPr/>
            </p14:nvContentPartPr>
            <p14:xfrm>
              <a:off x="5556600" y="3700800"/>
              <a:ext cx="33840" cy="175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4F4BA51-359A-FCCC-1179-F947A699592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540760" y="3637440"/>
                <a:ext cx="651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7210B01-9D27-BAA8-F9ED-CB4831EBAD3E}"/>
                  </a:ext>
                </a:extLst>
              </p14:cNvPr>
              <p14:cNvContentPartPr/>
              <p14:nvPr/>
            </p14:nvContentPartPr>
            <p14:xfrm>
              <a:off x="5660280" y="3742920"/>
              <a:ext cx="152640" cy="122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7210B01-9D27-BAA8-F9ED-CB4831EBAD3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644440" y="3679560"/>
                <a:ext cx="1839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830BE93-7C29-FB47-55BB-52A38B02A73A}"/>
                  </a:ext>
                </a:extLst>
              </p14:cNvPr>
              <p14:cNvContentPartPr/>
              <p14:nvPr/>
            </p14:nvContentPartPr>
            <p14:xfrm>
              <a:off x="5913360" y="3709800"/>
              <a:ext cx="169560" cy="155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830BE93-7C29-FB47-55BB-52A38B02A73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897520" y="3646440"/>
                <a:ext cx="20088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2A60BC8-47D5-B99F-71FD-CBB5EDBE688E}"/>
                  </a:ext>
                </a:extLst>
              </p14:cNvPr>
              <p14:cNvContentPartPr/>
              <p14:nvPr/>
            </p14:nvContentPartPr>
            <p14:xfrm>
              <a:off x="5061960" y="4279320"/>
              <a:ext cx="197280" cy="38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2A60BC8-47D5-B99F-71FD-CBB5EDBE688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46120" y="4215960"/>
                <a:ext cx="228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F78F01-208C-A4FA-1D87-2BBFCA72BEAE}"/>
                  </a:ext>
                </a:extLst>
              </p14:cNvPr>
              <p14:cNvContentPartPr/>
              <p14:nvPr/>
            </p14:nvContentPartPr>
            <p14:xfrm>
              <a:off x="5059800" y="4383720"/>
              <a:ext cx="227880" cy="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F78F01-208C-A4FA-1D87-2BBFCA72BEA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43960" y="4320360"/>
                <a:ext cx="2592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0DA21CB-6FBA-5E1A-786B-1468EE943791}"/>
                  </a:ext>
                </a:extLst>
              </p14:cNvPr>
              <p14:cNvContentPartPr/>
              <p14:nvPr/>
            </p14:nvContentPartPr>
            <p14:xfrm>
              <a:off x="5395320" y="4213800"/>
              <a:ext cx="37440" cy="220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0DA21CB-6FBA-5E1A-786B-1468EE94379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379480" y="4150440"/>
                <a:ext cx="6876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FB22017-E562-8C44-EFDE-7AB620BBCD46}"/>
                  </a:ext>
                </a:extLst>
              </p14:cNvPr>
              <p14:cNvContentPartPr/>
              <p14:nvPr/>
            </p14:nvContentPartPr>
            <p14:xfrm>
              <a:off x="5568840" y="4210920"/>
              <a:ext cx="164520" cy="174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FB22017-E562-8C44-EFDE-7AB620BBCD4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553000" y="414756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3C16E63-3274-D39A-802D-AAB5C32E5A43}"/>
                  </a:ext>
                </a:extLst>
              </p14:cNvPr>
              <p14:cNvContentPartPr/>
              <p14:nvPr/>
            </p14:nvContentPartPr>
            <p14:xfrm>
              <a:off x="5653080" y="4298040"/>
              <a:ext cx="16920" cy="190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3C16E63-3274-D39A-802D-AAB5C32E5A4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37240" y="4234680"/>
                <a:ext cx="482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9213B1A-4C87-6B22-DF23-CF4196F13AE8}"/>
                  </a:ext>
                </a:extLst>
              </p14:cNvPr>
              <p14:cNvContentPartPr/>
              <p14:nvPr/>
            </p14:nvContentPartPr>
            <p14:xfrm>
              <a:off x="5840640" y="4186800"/>
              <a:ext cx="183240" cy="255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9213B1A-4C87-6B22-DF23-CF4196F13AE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824800" y="4123440"/>
                <a:ext cx="2145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0CE81F5-06AF-8709-07BC-81ACB798963F}"/>
                  </a:ext>
                </a:extLst>
              </p14:cNvPr>
              <p14:cNvContentPartPr/>
              <p14:nvPr/>
            </p14:nvContentPartPr>
            <p14:xfrm>
              <a:off x="5146560" y="4798080"/>
              <a:ext cx="180720" cy="5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0CE81F5-06AF-8709-07BC-81ACB798963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130720" y="4734720"/>
                <a:ext cx="2120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5A5A0DD-EA71-2F18-F672-2788C1E52BD9}"/>
                  </a:ext>
                </a:extLst>
              </p14:cNvPr>
              <p14:cNvContentPartPr/>
              <p14:nvPr/>
            </p14:nvContentPartPr>
            <p14:xfrm>
              <a:off x="5169960" y="4888800"/>
              <a:ext cx="206640" cy="11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5A5A0DD-EA71-2F18-F672-2788C1E52BD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54120" y="4825440"/>
                <a:ext cx="2379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A51312F-A22A-954E-CF89-80642AFBB1F1}"/>
                  </a:ext>
                </a:extLst>
              </p14:cNvPr>
              <p14:cNvContentPartPr/>
              <p14:nvPr/>
            </p14:nvContentPartPr>
            <p14:xfrm>
              <a:off x="5493600" y="4826880"/>
              <a:ext cx="155160" cy="10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A51312F-A22A-954E-CF89-80642AFBB1F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477760" y="4763520"/>
                <a:ext cx="1864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F891F1A-B6C7-A7BF-364A-80B09EC70E47}"/>
                  </a:ext>
                </a:extLst>
              </p14:cNvPr>
              <p14:cNvContentPartPr/>
              <p14:nvPr/>
            </p14:nvContentPartPr>
            <p14:xfrm>
              <a:off x="5758560" y="4746240"/>
              <a:ext cx="10080" cy="220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F891F1A-B6C7-A7BF-364A-80B09EC70E4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42720" y="4682880"/>
                <a:ext cx="414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194ECEF-F542-BE6F-4A1B-43CF333D5BA9}"/>
                  </a:ext>
                </a:extLst>
              </p14:cNvPr>
              <p14:cNvContentPartPr/>
              <p14:nvPr/>
            </p14:nvContentPartPr>
            <p14:xfrm>
              <a:off x="5866560" y="4732920"/>
              <a:ext cx="115200" cy="289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194ECEF-F542-BE6F-4A1B-43CF333D5BA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850720" y="4669560"/>
                <a:ext cx="14652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308B157-FDFB-0773-197F-0AF9A5E721CC}"/>
                  </a:ext>
                </a:extLst>
              </p14:cNvPr>
              <p14:cNvContentPartPr/>
              <p14:nvPr/>
            </p14:nvContentPartPr>
            <p14:xfrm>
              <a:off x="6082560" y="4750560"/>
              <a:ext cx="204120" cy="232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308B157-FDFB-0773-197F-0AF9A5E721C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66720" y="4687200"/>
                <a:ext cx="2354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32CCD38-7101-A189-7A75-CC5CA442CA44}"/>
                  </a:ext>
                </a:extLst>
              </p14:cNvPr>
              <p14:cNvContentPartPr/>
              <p14:nvPr/>
            </p14:nvContentPartPr>
            <p14:xfrm>
              <a:off x="5315040" y="5368680"/>
              <a:ext cx="178920" cy="5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32CCD38-7101-A189-7A75-CC5CA442CA4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299200" y="5305320"/>
                <a:ext cx="2102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EEA1A75-EA17-F8F4-F115-D9F7BFBA762E}"/>
                  </a:ext>
                </a:extLst>
              </p14:cNvPr>
              <p14:cNvContentPartPr/>
              <p14:nvPr/>
            </p14:nvContentPartPr>
            <p14:xfrm>
              <a:off x="5336280" y="5438880"/>
              <a:ext cx="207000" cy="13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EEA1A75-EA17-F8F4-F115-D9F7BFBA762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320440" y="5375520"/>
                <a:ext cx="2383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DFEE324-1446-305A-EA37-48B725781E21}"/>
                  </a:ext>
                </a:extLst>
              </p14:cNvPr>
              <p14:cNvContentPartPr/>
              <p14:nvPr/>
            </p14:nvContentPartPr>
            <p14:xfrm>
              <a:off x="5679000" y="5324040"/>
              <a:ext cx="42480" cy="223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DFEE324-1446-305A-EA37-48B725781E2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663160" y="5260680"/>
                <a:ext cx="738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493378B-1367-F12C-F8BB-5F93223E9346}"/>
                  </a:ext>
                </a:extLst>
              </p14:cNvPr>
              <p14:cNvContentPartPr/>
              <p14:nvPr/>
            </p14:nvContentPartPr>
            <p14:xfrm>
              <a:off x="5838480" y="5305320"/>
              <a:ext cx="136440" cy="228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493378B-1367-F12C-F8BB-5F93223E934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22640" y="5241960"/>
                <a:ext cx="16776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7616884-49BD-2CD6-35AA-2A49BEE7F5B7}"/>
                  </a:ext>
                </a:extLst>
              </p14:cNvPr>
              <p14:cNvContentPartPr/>
              <p14:nvPr/>
            </p14:nvContentPartPr>
            <p14:xfrm>
              <a:off x="6056640" y="5309640"/>
              <a:ext cx="164520" cy="212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7616884-49BD-2CD6-35AA-2A49BEE7F5B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40800" y="5246280"/>
                <a:ext cx="19584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35864CD-12B6-6BAF-2CBB-D7C5C96485D6}"/>
                  </a:ext>
                </a:extLst>
              </p14:cNvPr>
              <p14:cNvContentPartPr/>
              <p14:nvPr/>
            </p14:nvContentPartPr>
            <p14:xfrm>
              <a:off x="5821920" y="5245200"/>
              <a:ext cx="143640" cy="89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35864CD-12B6-6BAF-2CBB-D7C5C96485D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806080" y="5181840"/>
                <a:ext cx="1749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ACF766C-EB9B-FC58-FA78-041CE1B86BDE}"/>
                  </a:ext>
                </a:extLst>
              </p14:cNvPr>
              <p14:cNvContentPartPr/>
              <p14:nvPr/>
            </p14:nvContentPartPr>
            <p14:xfrm>
              <a:off x="5390280" y="5897880"/>
              <a:ext cx="159840" cy="2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ACF766C-EB9B-FC58-FA78-041CE1B86BD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374440" y="5834520"/>
                <a:ext cx="1911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1E0D6B9-4360-D672-EDF2-42AB12D7CEA4}"/>
                  </a:ext>
                </a:extLst>
              </p14:cNvPr>
              <p14:cNvContentPartPr/>
              <p14:nvPr/>
            </p14:nvContentPartPr>
            <p14:xfrm>
              <a:off x="5397480" y="5971680"/>
              <a:ext cx="15732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1E0D6B9-4360-D672-EDF2-42AB12D7CEA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381640" y="5908320"/>
                <a:ext cx="1886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37261DD-9214-5328-BC9C-64154C32894A}"/>
                  </a:ext>
                </a:extLst>
              </p14:cNvPr>
              <p14:cNvContentPartPr/>
              <p14:nvPr/>
            </p14:nvContentPartPr>
            <p14:xfrm>
              <a:off x="5657760" y="5929200"/>
              <a:ext cx="209160" cy="23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37261DD-9214-5328-BC9C-64154C32894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641920" y="5865840"/>
                <a:ext cx="2404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E15E0B6-B7D2-C63A-1A0D-F0B4F053AEF7}"/>
                  </a:ext>
                </a:extLst>
              </p14:cNvPr>
              <p14:cNvContentPartPr/>
              <p14:nvPr/>
            </p14:nvContentPartPr>
            <p14:xfrm>
              <a:off x="5992920" y="5895000"/>
              <a:ext cx="10080" cy="218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E15E0B6-B7D2-C63A-1A0D-F0B4F053AEF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977080" y="5831640"/>
                <a:ext cx="4140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A2CE640-ACE0-31C4-0E4F-1EBF7E8CBCC9}"/>
                  </a:ext>
                </a:extLst>
              </p14:cNvPr>
              <p14:cNvContentPartPr/>
              <p14:nvPr/>
            </p14:nvContentPartPr>
            <p14:xfrm>
              <a:off x="6094080" y="5910840"/>
              <a:ext cx="159840" cy="218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A2CE640-ACE0-31C4-0E4F-1EBF7E8CBCC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078240" y="5847480"/>
                <a:ext cx="19116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0A9BFF8-3957-FF11-6DFB-CCF33D76A895}"/>
                  </a:ext>
                </a:extLst>
              </p14:cNvPr>
              <p14:cNvContentPartPr/>
              <p14:nvPr/>
            </p14:nvContentPartPr>
            <p14:xfrm>
              <a:off x="6349680" y="5918760"/>
              <a:ext cx="218520" cy="182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0A9BFF8-3957-FF11-6DFB-CCF33D76A89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333840" y="5855400"/>
                <a:ext cx="24984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3685EB-417A-5ADB-813E-C55F4CEE1A4D}"/>
                  </a:ext>
                </a:extLst>
              </p14:cNvPr>
              <p14:cNvContentPartPr/>
              <p14:nvPr/>
            </p14:nvContentPartPr>
            <p14:xfrm>
              <a:off x="882000" y="4398480"/>
              <a:ext cx="673200" cy="1906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3685EB-417A-5ADB-813E-C55F4CEE1A4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72640" y="4389120"/>
                <a:ext cx="691920" cy="192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4163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3D2B9A-0A5C-683C-68AA-E15C9D023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604837"/>
            <a:ext cx="6286500" cy="5648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D3B5A8-AE1E-5B3E-DF4E-EB2C15BD41BD}"/>
              </a:ext>
            </a:extLst>
          </p:cNvPr>
          <p:cNvSpPr txBox="1"/>
          <p:nvPr/>
        </p:nvSpPr>
        <p:spPr>
          <a:xfrm>
            <a:off x="9630697" y="1828800"/>
            <a:ext cx="203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169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E6E27B-B486-4382-ECA7-35D097C53BC2}"/>
                  </a:ext>
                </a:extLst>
              </p14:cNvPr>
              <p14:cNvContentPartPr/>
              <p14:nvPr/>
            </p14:nvContentPartPr>
            <p14:xfrm>
              <a:off x="3858480" y="1924200"/>
              <a:ext cx="5862600" cy="4300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E6E27B-B486-4382-ECA7-35D097C53B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9120" y="1914840"/>
                <a:ext cx="5881320" cy="431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8425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E5C14C-A584-3932-2056-B6C05C557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86" y="571500"/>
            <a:ext cx="8258175" cy="571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3D3B64-3E66-7D8C-DA6E-755AC5601C31}"/>
              </a:ext>
            </a:extLst>
          </p:cNvPr>
          <p:cNvSpPr txBox="1"/>
          <p:nvPr/>
        </p:nvSpPr>
        <p:spPr>
          <a:xfrm>
            <a:off x="9984658" y="16665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183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F13C0F-2C9B-07E6-046C-58A5D77BD3E1}"/>
                  </a:ext>
                </a:extLst>
              </p14:cNvPr>
              <p14:cNvContentPartPr/>
              <p14:nvPr/>
            </p14:nvContentPartPr>
            <p14:xfrm>
              <a:off x="1405080" y="1225080"/>
              <a:ext cx="5597280" cy="5187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F13C0F-2C9B-07E6-046C-58A5D77BD3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5720" y="1215720"/>
                <a:ext cx="5616000" cy="52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AB832E3-CB0E-D8D8-B7B2-45F7A37068E2}"/>
                  </a:ext>
                </a:extLst>
              </p14:cNvPr>
              <p14:cNvContentPartPr/>
              <p14:nvPr/>
            </p14:nvContentPartPr>
            <p14:xfrm>
              <a:off x="4402800" y="4366440"/>
              <a:ext cx="3134520" cy="1867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AB832E3-CB0E-D8D8-B7B2-45F7A37068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93440" y="4357080"/>
                <a:ext cx="3153240" cy="188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521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59EC07-12A6-C960-8F4F-3C4FC2F1E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13" y="148405"/>
            <a:ext cx="1944175" cy="1080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146B89-FD26-5C91-855A-DC60D6F1EE38}"/>
              </a:ext>
            </a:extLst>
          </p:cNvPr>
          <p:cNvSpPr txBox="1"/>
          <p:nvPr/>
        </p:nvSpPr>
        <p:spPr>
          <a:xfrm>
            <a:off x="2444545" y="319540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Gayathi</a:t>
            </a:r>
            <a:r>
              <a:rPr lang="en-US" sz="1800" b="1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Common School(2065)</a:t>
            </a:r>
            <a:endParaRPr lang="en-US" sz="18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381BF-1860-93CE-105C-6FC26CCCC6B6}"/>
              </a:ext>
            </a:extLst>
          </p:cNvPr>
          <p:cNvSpPr txBox="1"/>
          <p:nvPr/>
        </p:nvSpPr>
        <p:spPr>
          <a:xfrm>
            <a:off x="693173" y="5834287"/>
            <a:ext cx="11312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Principal : </a:t>
            </a:r>
            <a:r>
              <a:rPr lang="en-US" dirty="0" err="1"/>
              <a:t>Ms.Moza</a:t>
            </a:r>
            <a:r>
              <a:rPr lang="en-US" dirty="0"/>
              <a:t> </a:t>
            </a:r>
            <a:r>
              <a:rPr lang="en-US" dirty="0" err="1"/>
              <a:t>AlMansoori</a:t>
            </a:r>
            <a:r>
              <a:rPr lang="en-US" dirty="0"/>
              <a:t>                                       Grade : 7                          Teacher: </a:t>
            </a:r>
            <a:r>
              <a:rPr lang="en-US" dirty="0" err="1"/>
              <a:t>Ms</a:t>
            </a:r>
            <a:r>
              <a:rPr lang="en-US" dirty="0"/>
              <a:t> Lija Xavier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0D3C8-E9CC-3D68-8BFB-9E7EABF60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73" y="988142"/>
            <a:ext cx="9866672" cy="47342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318D6A-CD2C-4879-FDB1-54AED5F32F2B}"/>
              </a:ext>
            </a:extLst>
          </p:cNvPr>
          <p:cNvSpPr txBox="1"/>
          <p:nvPr/>
        </p:nvSpPr>
        <p:spPr>
          <a:xfrm>
            <a:off x="10757154" y="2549876"/>
            <a:ext cx="124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Page 11</a:t>
            </a:r>
          </a:p>
        </p:txBody>
      </p:sp>
    </p:spTree>
    <p:extLst>
      <p:ext uri="{BB962C8B-B14F-4D97-AF65-F5344CB8AC3E}">
        <p14:creationId xmlns:p14="http://schemas.microsoft.com/office/powerpoint/2010/main" val="4033608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D83C3B-28F6-233A-6DB0-60306426A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59" y="634181"/>
            <a:ext cx="8627806" cy="57371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B4462A-2020-2842-F07D-2BEEAD3909F4}"/>
              </a:ext>
            </a:extLst>
          </p:cNvPr>
          <p:cNvSpPr txBox="1"/>
          <p:nvPr/>
        </p:nvSpPr>
        <p:spPr>
          <a:xfrm>
            <a:off x="10250130" y="1489587"/>
            <a:ext cx="151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195</a:t>
            </a:r>
          </a:p>
        </p:txBody>
      </p:sp>
    </p:spTree>
    <p:extLst>
      <p:ext uri="{BB962C8B-B14F-4D97-AF65-F5344CB8AC3E}">
        <p14:creationId xmlns:p14="http://schemas.microsoft.com/office/powerpoint/2010/main" val="232306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4258FB-5109-5FDD-2DAF-7980F91DA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5" y="619432"/>
            <a:ext cx="8568813" cy="5619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1E69DD-0C06-7F43-9AA8-DEEE95954A80}"/>
              </a:ext>
            </a:extLst>
          </p:cNvPr>
          <p:cNvSpPr txBox="1"/>
          <p:nvPr/>
        </p:nvSpPr>
        <p:spPr>
          <a:xfrm>
            <a:off x="10235381" y="1592826"/>
            <a:ext cx="132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211</a:t>
            </a:r>
          </a:p>
        </p:txBody>
      </p:sp>
    </p:spTree>
    <p:extLst>
      <p:ext uri="{BB962C8B-B14F-4D97-AF65-F5344CB8AC3E}">
        <p14:creationId xmlns:p14="http://schemas.microsoft.com/office/powerpoint/2010/main" val="669311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60C4C6-ADA8-48DA-BDEA-CA783B929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97" y="623887"/>
            <a:ext cx="8048625" cy="5610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76D5FC-7C55-F2B8-DD23-AE5FAA97F78E}"/>
              </a:ext>
            </a:extLst>
          </p:cNvPr>
          <p:cNvSpPr txBox="1"/>
          <p:nvPr/>
        </p:nvSpPr>
        <p:spPr>
          <a:xfrm>
            <a:off x="9822426" y="1356852"/>
            <a:ext cx="199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219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8A5211-11F1-2582-77D9-A22A6116F099}"/>
                  </a:ext>
                </a:extLst>
              </p14:cNvPr>
              <p14:cNvContentPartPr/>
              <p14:nvPr/>
            </p14:nvContentPartPr>
            <p14:xfrm>
              <a:off x="1487160" y="1040400"/>
              <a:ext cx="5613840" cy="5241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8A5211-11F1-2582-77D9-A22A6116F0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7800" y="1031040"/>
                <a:ext cx="5632560" cy="526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0008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F0E513-13AE-C2D1-72B5-5458CAE2F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16194"/>
            <a:ext cx="8303342" cy="57961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F37EFC-E2C7-D31D-3DD9-056278C94B5C}"/>
              </a:ext>
            </a:extLst>
          </p:cNvPr>
          <p:cNvSpPr txBox="1"/>
          <p:nvPr/>
        </p:nvSpPr>
        <p:spPr>
          <a:xfrm>
            <a:off x="10250128" y="1430594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225</a:t>
            </a:r>
          </a:p>
        </p:txBody>
      </p:sp>
    </p:spTree>
    <p:extLst>
      <p:ext uri="{BB962C8B-B14F-4D97-AF65-F5344CB8AC3E}">
        <p14:creationId xmlns:p14="http://schemas.microsoft.com/office/powerpoint/2010/main" val="497612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918C67-AD2E-E1D3-38D4-7FA13471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661987"/>
            <a:ext cx="8511970" cy="5534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7A0A1B-590F-387D-6245-ADC00AE03847}"/>
              </a:ext>
            </a:extLst>
          </p:cNvPr>
          <p:cNvSpPr txBox="1"/>
          <p:nvPr/>
        </p:nvSpPr>
        <p:spPr>
          <a:xfrm>
            <a:off x="10250129" y="1769806"/>
            <a:ext cx="160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197</a:t>
            </a:r>
          </a:p>
        </p:txBody>
      </p:sp>
    </p:spTree>
    <p:extLst>
      <p:ext uri="{BB962C8B-B14F-4D97-AF65-F5344CB8AC3E}">
        <p14:creationId xmlns:p14="http://schemas.microsoft.com/office/powerpoint/2010/main" val="2108677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11809F-A22D-4586-F443-192864B8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13" y="148405"/>
            <a:ext cx="1944175" cy="1080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D90717-A18D-7DB5-056C-BFAD2C7CAF15}"/>
              </a:ext>
            </a:extLst>
          </p:cNvPr>
          <p:cNvSpPr txBox="1"/>
          <p:nvPr/>
        </p:nvSpPr>
        <p:spPr>
          <a:xfrm>
            <a:off x="2931242" y="326914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Gayathi</a:t>
            </a:r>
            <a:r>
              <a:rPr lang="en-US" sz="1800" b="1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Common School(2065)</a:t>
            </a:r>
            <a:endParaRPr lang="en-US" sz="18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C4175-4A9C-CAF5-3FC8-FDC08F2A682F}"/>
              </a:ext>
            </a:extLst>
          </p:cNvPr>
          <p:cNvSpPr txBox="1"/>
          <p:nvPr/>
        </p:nvSpPr>
        <p:spPr>
          <a:xfrm>
            <a:off x="661219" y="5908029"/>
            <a:ext cx="10869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Principal : </a:t>
            </a:r>
            <a:r>
              <a:rPr lang="en-US" dirty="0" err="1"/>
              <a:t>Ms.Moza</a:t>
            </a:r>
            <a:r>
              <a:rPr lang="en-US" dirty="0"/>
              <a:t> </a:t>
            </a:r>
            <a:r>
              <a:rPr lang="en-US" dirty="0" err="1"/>
              <a:t>AlMansoori</a:t>
            </a:r>
            <a:r>
              <a:rPr lang="en-US" dirty="0"/>
              <a:t>                                       Grade : 7                         Teacher: </a:t>
            </a:r>
            <a:r>
              <a:rPr lang="en-US" dirty="0" err="1"/>
              <a:t>Ms</a:t>
            </a:r>
            <a:r>
              <a:rPr lang="en-US" dirty="0"/>
              <a:t> Lija Xavier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E88050-F636-AB08-5495-44A577C187CD}"/>
              </a:ext>
            </a:extLst>
          </p:cNvPr>
          <p:cNvSpPr/>
          <p:nvPr/>
        </p:nvSpPr>
        <p:spPr>
          <a:xfrm>
            <a:off x="3449437" y="2460688"/>
            <a:ext cx="39657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FF0000"/>
                </a:solidFill>
              </a:rPr>
              <a:t>Thank You</a:t>
            </a:r>
            <a:endParaRPr lang="en-US" sz="6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058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B5B159-DF55-8449-8579-316DF757C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13" y="148405"/>
            <a:ext cx="1944175" cy="1080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5008E4-50CE-FFD0-DABA-E336F00180AC}"/>
              </a:ext>
            </a:extLst>
          </p:cNvPr>
          <p:cNvSpPr txBox="1"/>
          <p:nvPr/>
        </p:nvSpPr>
        <p:spPr>
          <a:xfrm>
            <a:off x="2429796" y="688872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Gayathi</a:t>
            </a:r>
            <a:r>
              <a:rPr lang="en-US" sz="1800" b="1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Common School(2065)</a:t>
            </a:r>
            <a:endParaRPr lang="en-US" sz="18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7C0D7-7B1B-32EF-A953-C124CBEFF2BF}"/>
              </a:ext>
            </a:extLst>
          </p:cNvPr>
          <p:cNvSpPr txBox="1"/>
          <p:nvPr/>
        </p:nvSpPr>
        <p:spPr>
          <a:xfrm>
            <a:off x="757084" y="5984462"/>
            <a:ext cx="10677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Principal : </a:t>
            </a:r>
            <a:r>
              <a:rPr lang="en-US" dirty="0" err="1"/>
              <a:t>Ms.Moza</a:t>
            </a:r>
            <a:r>
              <a:rPr lang="en-US" dirty="0"/>
              <a:t> </a:t>
            </a:r>
            <a:r>
              <a:rPr lang="en-US" dirty="0" err="1"/>
              <a:t>AlMansoori</a:t>
            </a:r>
            <a:r>
              <a:rPr lang="en-US" dirty="0"/>
              <a:t>                                       Grade : 7                          Teacher: </a:t>
            </a:r>
            <a:r>
              <a:rPr lang="en-US" dirty="0" err="1"/>
              <a:t>Ms</a:t>
            </a:r>
            <a:r>
              <a:rPr lang="en-US" dirty="0"/>
              <a:t> Lija Xavier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03718-F3E1-0521-57B5-2EEE01247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38" y="1058204"/>
            <a:ext cx="8791633" cy="49262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E5A95E-27BA-CC7C-ABAD-81DAD75C671D}"/>
              </a:ext>
            </a:extLst>
          </p:cNvPr>
          <p:cNvSpPr txBox="1"/>
          <p:nvPr/>
        </p:nvSpPr>
        <p:spPr>
          <a:xfrm>
            <a:off x="9848335" y="2644346"/>
            <a:ext cx="19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Page 19</a:t>
            </a:r>
          </a:p>
        </p:txBody>
      </p:sp>
    </p:spTree>
    <p:extLst>
      <p:ext uri="{BB962C8B-B14F-4D97-AF65-F5344CB8AC3E}">
        <p14:creationId xmlns:p14="http://schemas.microsoft.com/office/powerpoint/2010/main" val="50980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3D8FD2-0106-6240-DD9D-75457DB26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13" y="148405"/>
            <a:ext cx="1944175" cy="1080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36472E-7718-DF00-7C4F-E8C5F1007495}"/>
              </a:ext>
            </a:extLst>
          </p:cNvPr>
          <p:cNvSpPr txBox="1"/>
          <p:nvPr/>
        </p:nvSpPr>
        <p:spPr>
          <a:xfrm>
            <a:off x="2326558" y="504206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Gayathi</a:t>
            </a:r>
            <a:r>
              <a:rPr lang="en-US" sz="1800" b="1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Common School(2065)</a:t>
            </a:r>
            <a:endParaRPr lang="en-US" sz="18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8E600C-6BA9-F4E9-D0C3-0AF599AE0DF7}"/>
              </a:ext>
            </a:extLst>
          </p:cNvPr>
          <p:cNvSpPr txBox="1"/>
          <p:nvPr/>
        </p:nvSpPr>
        <p:spPr>
          <a:xfrm>
            <a:off x="1007806" y="5919394"/>
            <a:ext cx="10176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Principal : </a:t>
            </a:r>
            <a:r>
              <a:rPr lang="en-US" dirty="0" err="1"/>
              <a:t>Ms.Moza</a:t>
            </a:r>
            <a:r>
              <a:rPr lang="en-US" dirty="0"/>
              <a:t> </a:t>
            </a:r>
            <a:r>
              <a:rPr lang="en-US" dirty="0" err="1"/>
              <a:t>AlMansoori</a:t>
            </a:r>
            <a:r>
              <a:rPr lang="en-US" dirty="0"/>
              <a:t>                                       Grade : 7                          Teacher: </a:t>
            </a:r>
            <a:r>
              <a:rPr lang="en-US" dirty="0" err="1"/>
              <a:t>Ms</a:t>
            </a:r>
            <a:r>
              <a:rPr lang="en-US" dirty="0"/>
              <a:t> Lija Xavier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95BD8-929A-5742-C35A-41BF9C94A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39" y="873538"/>
            <a:ext cx="8465574" cy="50458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256933-E8AF-A7DD-5536-C879793CE6BA}"/>
              </a:ext>
            </a:extLst>
          </p:cNvPr>
          <p:cNvSpPr txBox="1"/>
          <p:nvPr/>
        </p:nvSpPr>
        <p:spPr>
          <a:xfrm>
            <a:off x="10379676" y="3521676"/>
            <a:ext cx="150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Page 39</a:t>
            </a:r>
          </a:p>
        </p:txBody>
      </p:sp>
    </p:spTree>
    <p:extLst>
      <p:ext uri="{BB962C8B-B14F-4D97-AF65-F5344CB8AC3E}">
        <p14:creationId xmlns:p14="http://schemas.microsoft.com/office/powerpoint/2010/main" val="383312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386644-5E01-CCB2-EA5A-AB9908924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13" y="148405"/>
            <a:ext cx="1944175" cy="1080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54BCD0-FED3-F071-9223-6EB4509DD942}"/>
              </a:ext>
            </a:extLst>
          </p:cNvPr>
          <p:cNvSpPr txBox="1"/>
          <p:nvPr/>
        </p:nvSpPr>
        <p:spPr>
          <a:xfrm>
            <a:off x="2149578" y="504206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Gayathi</a:t>
            </a:r>
            <a:r>
              <a:rPr lang="en-US" sz="1800" b="1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Common School(2065)</a:t>
            </a:r>
            <a:endParaRPr lang="en-US" sz="18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3CBF5-AB3D-E1DF-F94F-8132D862EED3}"/>
              </a:ext>
            </a:extLst>
          </p:cNvPr>
          <p:cNvSpPr txBox="1"/>
          <p:nvPr/>
        </p:nvSpPr>
        <p:spPr>
          <a:xfrm>
            <a:off x="870155" y="5919394"/>
            <a:ext cx="10736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Principal : </a:t>
            </a:r>
            <a:r>
              <a:rPr lang="en-US" dirty="0" err="1"/>
              <a:t>Ms.Moza</a:t>
            </a:r>
            <a:r>
              <a:rPr lang="en-US" dirty="0"/>
              <a:t> </a:t>
            </a:r>
            <a:r>
              <a:rPr lang="en-US" dirty="0" err="1"/>
              <a:t>AlMansoori</a:t>
            </a:r>
            <a:r>
              <a:rPr lang="en-US" dirty="0"/>
              <a:t>                                       Grade : 7                          Teacher: </a:t>
            </a:r>
            <a:r>
              <a:rPr lang="en-US" dirty="0" err="1"/>
              <a:t>Ms</a:t>
            </a:r>
            <a:r>
              <a:rPr lang="en-US" dirty="0"/>
              <a:t> Lija Xavier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551E5-42A6-F291-0F3C-190DA462E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84" y="1032768"/>
            <a:ext cx="7681119" cy="48866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2FD6DE-D66E-0477-7C4C-0A25B8D82A88}"/>
              </a:ext>
            </a:extLst>
          </p:cNvPr>
          <p:cNvSpPr txBox="1"/>
          <p:nvPr/>
        </p:nvSpPr>
        <p:spPr>
          <a:xfrm>
            <a:off x="9094573" y="2804984"/>
            <a:ext cx="251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Page 47</a:t>
            </a:r>
          </a:p>
        </p:txBody>
      </p:sp>
    </p:spTree>
    <p:extLst>
      <p:ext uri="{BB962C8B-B14F-4D97-AF65-F5344CB8AC3E}">
        <p14:creationId xmlns:p14="http://schemas.microsoft.com/office/powerpoint/2010/main" val="90754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42EBA6-B5AD-1DA4-319B-120AC18E0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13" y="148405"/>
            <a:ext cx="1944175" cy="1080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C1D904-C883-DAA0-EFAC-A88517053F15}"/>
              </a:ext>
            </a:extLst>
          </p:cNvPr>
          <p:cNvSpPr txBox="1"/>
          <p:nvPr/>
        </p:nvSpPr>
        <p:spPr>
          <a:xfrm>
            <a:off x="2238068" y="504206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Gayathi</a:t>
            </a:r>
            <a:r>
              <a:rPr lang="en-US" sz="1800" b="1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Common School(2065)</a:t>
            </a:r>
            <a:endParaRPr lang="en-US" sz="18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CE312-AA75-00D1-3354-B4790A7C25F0}"/>
              </a:ext>
            </a:extLst>
          </p:cNvPr>
          <p:cNvSpPr txBox="1"/>
          <p:nvPr/>
        </p:nvSpPr>
        <p:spPr>
          <a:xfrm>
            <a:off x="1091381" y="5919394"/>
            <a:ext cx="10574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Principal : </a:t>
            </a:r>
            <a:r>
              <a:rPr lang="en-US" dirty="0" err="1"/>
              <a:t>Ms.Moza</a:t>
            </a:r>
            <a:r>
              <a:rPr lang="en-US" dirty="0"/>
              <a:t> </a:t>
            </a:r>
            <a:r>
              <a:rPr lang="en-US" dirty="0" err="1"/>
              <a:t>AlMansoori</a:t>
            </a:r>
            <a:r>
              <a:rPr lang="en-US" dirty="0"/>
              <a:t>                                       Grade : 7                          Teacher: </a:t>
            </a:r>
            <a:r>
              <a:rPr lang="en-US" dirty="0" err="1"/>
              <a:t>Ms</a:t>
            </a:r>
            <a:r>
              <a:rPr lang="en-US" dirty="0"/>
              <a:t> Lija Xavier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DF1AE-3AC5-B687-D5F4-93285688F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81" y="873538"/>
            <a:ext cx="7677929" cy="50458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676A74-61C5-35E5-97DD-45FC3481C2BB}"/>
              </a:ext>
            </a:extLst>
          </p:cNvPr>
          <p:cNvSpPr txBox="1"/>
          <p:nvPr/>
        </p:nvSpPr>
        <p:spPr>
          <a:xfrm>
            <a:off x="9576486" y="3101546"/>
            <a:ext cx="19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Page 81</a:t>
            </a:r>
          </a:p>
        </p:txBody>
      </p:sp>
    </p:spTree>
    <p:extLst>
      <p:ext uri="{BB962C8B-B14F-4D97-AF65-F5344CB8AC3E}">
        <p14:creationId xmlns:p14="http://schemas.microsoft.com/office/powerpoint/2010/main" val="193489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0F056D-BE95-B660-E29A-492680CF8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13" y="148405"/>
            <a:ext cx="1944175" cy="1080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685F8A-015D-B76A-5E92-8DD6BFA4AACF}"/>
              </a:ext>
            </a:extLst>
          </p:cNvPr>
          <p:cNvSpPr txBox="1"/>
          <p:nvPr/>
        </p:nvSpPr>
        <p:spPr>
          <a:xfrm>
            <a:off x="2547783" y="490675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Gayathi</a:t>
            </a:r>
            <a:r>
              <a:rPr lang="en-US" sz="1800" b="1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Common School(2065)</a:t>
            </a:r>
            <a:endParaRPr lang="en-US" sz="18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4F1924-2BCA-2BED-8280-F03E845C8D25}"/>
              </a:ext>
            </a:extLst>
          </p:cNvPr>
          <p:cNvSpPr txBox="1"/>
          <p:nvPr/>
        </p:nvSpPr>
        <p:spPr>
          <a:xfrm>
            <a:off x="484239" y="5813327"/>
            <a:ext cx="11223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Principal : </a:t>
            </a:r>
            <a:r>
              <a:rPr lang="en-US" dirty="0" err="1"/>
              <a:t>Ms.Moza</a:t>
            </a:r>
            <a:r>
              <a:rPr lang="en-US" dirty="0"/>
              <a:t> </a:t>
            </a:r>
            <a:r>
              <a:rPr lang="en-US" dirty="0" err="1"/>
              <a:t>AlMansoori</a:t>
            </a:r>
            <a:r>
              <a:rPr lang="en-US" dirty="0"/>
              <a:t>                                       Grade : 7                          Teacher: </a:t>
            </a:r>
            <a:r>
              <a:rPr lang="en-US" dirty="0" err="1"/>
              <a:t>Ms</a:t>
            </a:r>
            <a:r>
              <a:rPr lang="en-US" dirty="0"/>
              <a:t> Lija Xavier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411B6-163C-5280-8894-78626898F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08" y="736797"/>
            <a:ext cx="7121477" cy="47071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56FF3D-A595-0EA5-8DEA-50053D24869D}"/>
              </a:ext>
            </a:extLst>
          </p:cNvPr>
          <p:cNvSpPr txBox="1"/>
          <p:nvPr/>
        </p:nvSpPr>
        <p:spPr>
          <a:xfrm>
            <a:off x="8933935" y="2520778"/>
            <a:ext cx="243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Page 105</a:t>
            </a:r>
          </a:p>
        </p:txBody>
      </p:sp>
    </p:spTree>
    <p:extLst>
      <p:ext uri="{BB962C8B-B14F-4D97-AF65-F5344CB8AC3E}">
        <p14:creationId xmlns:p14="http://schemas.microsoft.com/office/powerpoint/2010/main" val="123650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87794A-176D-A397-D295-FDEF74CB8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13" y="148405"/>
            <a:ext cx="1944175" cy="1080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70DD8F-CFF6-AE6C-BB47-D8A4C6F8169F}"/>
              </a:ext>
            </a:extLst>
          </p:cNvPr>
          <p:cNvSpPr txBox="1"/>
          <p:nvPr/>
        </p:nvSpPr>
        <p:spPr>
          <a:xfrm>
            <a:off x="2429797" y="504206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Gayathi</a:t>
            </a:r>
            <a:r>
              <a:rPr lang="en-US" sz="1800" b="1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Common School(2065)</a:t>
            </a:r>
            <a:endParaRPr lang="en-US" sz="18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3027D-40E1-4880-8432-793F49A861B7}"/>
              </a:ext>
            </a:extLst>
          </p:cNvPr>
          <p:cNvSpPr txBox="1"/>
          <p:nvPr/>
        </p:nvSpPr>
        <p:spPr>
          <a:xfrm>
            <a:off x="572575" y="5984462"/>
            <a:ext cx="11312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Principal : </a:t>
            </a:r>
            <a:r>
              <a:rPr lang="en-US" dirty="0" err="1"/>
              <a:t>Ms.Moza</a:t>
            </a:r>
            <a:r>
              <a:rPr lang="en-US" dirty="0"/>
              <a:t> </a:t>
            </a:r>
            <a:r>
              <a:rPr lang="en-US" dirty="0" err="1"/>
              <a:t>AlMansoori</a:t>
            </a:r>
            <a:r>
              <a:rPr lang="en-US" dirty="0"/>
              <a:t>                                       Grade : 7                         Teacher: </a:t>
            </a:r>
            <a:r>
              <a:rPr lang="en-US" dirty="0" err="1"/>
              <a:t>Ms</a:t>
            </a:r>
            <a:r>
              <a:rPr lang="en-US" dirty="0"/>
              <a:t> Lija Xavier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00132-2A62-38BF-177A-F7458A02D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46" y="873538"/>
            <a:ext cx="8130746" cy="49520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31290D-07FB-0BBB-F0C8-40C0148736BB}"/>
              </a:ext>
            </a:extLst>
          </p:cNvPr>
          <p:cNvSpPr txBox="1"/>
          <p:nvPr/>
        </p:nvSpPr>
        <p:spPr>
          <a:xfrm>
            <a:off x="9069859" y="2508422"/>
            <a:ext cx="281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Page 137</a:t>
            </a:r>
          </a:p>
        </p:txBody>
      </p:sp>
    </p:spTree>
    <p:extLst>
      <p:ext uri="{BB962C8B-B14F-4D97-AF65-F5344CB8AC3E}">
        <p14:creationId xmlns:p14="http://schemas.microsoft.com/office/powerpoint/2010/main" val="94959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A7766-C9B6-C378-5FB3-7DDB59FBA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13" y="148405"/>
            <a:ext cx="1944175" cy="1080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56D9FC-3587-C1F1-678A-7BCCD9F3393E}"/>
              </a:ext>
            </a:extLst>
          </p:cNvPr>
          <p:cNvSpPr txBox="1"/>
          <p:nvPr/>
        </p:nvSpPr>
        <p:spPr>
          <a:xfrm>
            <a:off x="2356055" y="504206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Gayathi</a:t>
            </a:r>
            <a:r>
              <a:rPr lang="en-US" sz="1800" b="1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Common School(2065)</a:t>
            </a:r>
            <a:endParaRPr lang="en-US" sz="18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5400B-AD5C-F3AA-F5DB-E1A02AFCC60E}"/>
              </a:ext>
            </a:extLst>
          </p:cNvPr>
          <p:cNvSpPr txBox="1"/>
          <p:nvPr/>
        </p:nvSpPr>
        <p:spPr>
          <a:xfrm>
            <a:off x="634181" y="5904645"/>
            <a:ext cx="10692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Principal : </a:t>
            </a:r>
            <a:r>
              <a:rPr lang="en-US" dirty="0" err="1"/>
              <a:t>Ms.Moza</a:t>
            </a:r>
            <a:r>
              <a:rPr lang="en-US" dirty="0"/>
              <a:t> </a:t>
            </a:r>
            <a:r>
              <a:rPr lang="en-US" dirty="0" err="1"/>
              <a:t>AlMansoori</a:t>
            </a:r>
            <a:r>
              <a:rPr lang="en-US" dirty="0"/>
              <a:t>                                       Grade : 7                          Teacher: </a:t>
            </a:r>
            <a:r>
              <a:rPr lang="en-US" dirty="0" err="1"/>
              <a:t>Ms</a:t>
            </a:r>
            <a:r>
              <a:rPr lang="en-US" dirty="0"/>
              <a:t> Lija Xavier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89909-7E32-D6F6-7AB7-45504828B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022" y="873538"/>
            <a:ext cx="7512410" cy="4689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D2B17E-AB7B-0BD1-0975-25764D8E9C1D}"/>
              </a:ext>
            </a:extLst>
          </p:cNvPr>
          <p:cNvSpPr txBox="1"/>
          <p:nvPr/>
        </p:nvSpPr>
        <p:spPr>
          <a:xfrm>
            <a:off x="9279924" y="257020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Page 147</a:t>
            </a:r>
          </a:p>
        </p:txBody>
      </p:sp>
    </p:spTree>
    <p:extLst>
      <p:ext uri="{BB962C8B-B14F-4D97-AF65-F5344CB8AC3E}">
        <p14:creationId xmlns:p14="http://schemas.microsoft.com/office/powerpoint/2010/main" val="49959930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372</TotalTime>
  <Words>336</Words>
  <Application>Microsoft Office PowerPoint</Application>
  <PresentationFormat>Widescreen</PresentationFormat>
  <Paragraphs>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Lija Xavier Jayaraj   Thomson</dc:creator>
  <cp:lastModifiedBy>Lija Xavier Jayaraj   Thomson</cp:lastModifiedBy>
  <cp:revision>1</cp:revision>
  <dcterms:created xsi:type="dcterms:W3CDTF">2024-11-11T07:55:21Z</dcterms:created>
  <dcterms:modified xsi:type="dcterms:W3CDTF">2025-11-02T06:51:02Z</dcterms:modified>
</cp:coreProperties>
</file>