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9A1AA-B194-A7A0-4996-FC2CB43E59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62F9C-ED10-BA38-F89A-4028ADEE6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38B10-EF9A-5D99-6A9B-B8AA3956F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23D7-0691-4B1B-822A-E7BEBC8C929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5C50D-DCD0-B5A7-6161-CFAAA5681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3F821-B008-C72B-3603-C815D9A3F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CE5B-CDB2-4FD1-92CB-7F36FFF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44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BF8BB-8E22-9BB0-0B5E-36E9D1D3F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292FC-C60F-A0C7-928A-CA506969B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0E1D7-340F-FB2E-4F63-8B14DA809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23D7-0691-4B1B-822A-E7BEBC8C929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263DFC-232D-157B-CF6B-A1F1BFE53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58173C-A36B-A3E7-801F-8B8B218D5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CE5B-CDB2-4FD1-92CB-7F36FFF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41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65525-B885-BE18-6CF9-C6477E0A1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EB44C0-ED7B-7EBB-06EB-D735DF76E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3A5B8A-3618-93C4-17CB-E38EF88B7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23D7-0691-4B1B-822A-E7BEBC8C929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413ACC-9BCC-6F04-DFEA-49BDB020A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EBA71C-A334-2C2E-2335-1BEEC66AD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CE5B-CDB2-4FD1-92CB-7F36FFF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39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A0224-A653-2EE8-2396-4C3E3CD30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CBB15-048F-4221-335D-63328B68EB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9951A-2EF0-AA79-0280-42079A80AD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669CE7-8340-EA03-1C4F-BE2D3DC1F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23D7-0691-4B1B-822A-E7BEBC8C929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F04770-D4C6-01FA-C390-B3668A76D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C3FB65-E131-979B-AF08-1C98F20E9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CE5B-CDB2-4FD1-92CB-7F36FFF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952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003D7-D960-21CA-5A85-24AD011D3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B2D2A1-D679-644F-B28D-FD504A4C2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4587EB-83F9-5343-CD1A-EB020F988F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5C68A6-12C8-80C4-BE7A-6F8E09486E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1B6381-522B-2C53-5001-723CD78049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64A8DA-1771-56B6-C9E8-F22A659EA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23D7-0691-4B1B-822A-E7BEBC8C929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0E33F7-DD0B-7FBB-78CB-76C19D9DB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BF33D0-6971-BCD8-1196-2E1BD3EA5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CE5B-CDB2-4FD1-92CB-7F36FFF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578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A756F-AC25-C39F-6DBD-FB7763E96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F8F2DA-5A8A-AA45-32A3-862AEC6F3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23D7-0691-4B1B-822A-E7BEBC8C929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A8D7F2-F061-26F0-41AE-7392088EE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96C39E-7E2E-29C0-F40B-14DE0F011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CE5B-CDB2-4FD1-92CB-7F36FFF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4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D19C7A-6AF2-1688-EAD0-0AE4195DF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23D7-0691-4B1B-822A-E7BEBC8C929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8CE3BA-9113-2A1A-058E-71C06686F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78BBCC-C652-0A22-9924-BAFA32E00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CE5B-CDB2-4FD1-92CB-7F36FFF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627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78AFE-6F59-E610-480D-CC7D5A63C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D75EA-3B99-D45C-544C-256347911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446929-9E50-3AEE-60AE-4C6331F51D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790E92-EBDA-15DE-7404-69985BEE1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23D7-0691-4B1B-822A-E7BEBC8C929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B7B030-10C7-1135-6D86-9464B63DB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C3EA1E-F628-C801-564E-37EA7CEBE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CE5B-CDB2-4FD1-92CB-7F36FFF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18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2EE1A-38BF-9E12-B1C0-6416EFAC0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F6FDBF-9EB2-38BB-BC56-6579386860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74717-816F-313F-F10B-06BDD7E4AC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982B5F-CE3B-79D6-6DA6-E1D92BADE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23D7-0691-4B1B-822A-E7BEBC8C929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3F68B1-FAAE-E5C5-69FA-5E5330100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994D3C-520B-1707-A15C-DA350CE37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CE5B-CDB2-4FD1-92CB-7F36FFF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3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22DD-DA3C-9B86-FDD8-4D735565F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9E14AB-0B5A-F437-3D06-2B03488D3A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ED53B-6EC2-2BBD-916F-67732ACFE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23D7-0691-4B1B-822A-E7BEBC8C929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82F74-09EC-9185-4933-032AAD748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AAD9D0-6A9C-C9A6-33A0-75F93E55D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CE5B-CDB2-4FD1-92CB-7F36FFF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001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4A399D-C21A-D293-67BA-83F01A4EC8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04B3D3-ADE3-D750-367F-CFE4880EB9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9EC89-A0A2-95D6-98D7-58B55D978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23D7-0691-4B1B-822A-E7BEBC8C929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0A644-D923-69B4-A9CD-10ECB6E2A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45027-2F8C-501A-6393-99ED35E38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CE5B-CDB2-4FD1-92CB-7F36FFF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099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00167B-88CD-A23F-4FD2-58F5796FF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55AF2E-62E2-CA72-71A7-1A6AD0F88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C1CD64-FEFB-5CD3-C49F-C0097C2295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C23D7-0691-4B1B-822A-E7BEBC8C929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26A01-A687-92DE-2983-B8ADB5BE2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3ADDE-76FE-27BE-289B-0524AA17C3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1CE5B-CDB2-4FD1-92CB-7F36FFF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44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2121F93-D0CE-B5B9-ED0D-556D30E1F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18" y="-31351"/>
            <a:ext cx="8263598" cy="29730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Grammar Review</a:t>
            </a:r>
            <a:br>
              <a:rPr lang="en-US" sz="8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66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Grade 7 BTS</a:t>
            </a:r>
            <a:endParaRPr lang="en-US" sz="8000" b="1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12965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52DA481-D029-ADE9-578A-A1EEEE373C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1636" y="225790"/>
            <a:ext cx="11755901" cy="6442295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1- Sloth is very slow, it even can go……………….than turtle.</a:t>
            </a: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a. slow                     b. slower                   c. slowest</a:t>
            </a: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2- He…………………speak English and Spanish too.</a:t>
            </a: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a. should		     b. can                        c. be</a:t>
            </a: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3- Elephants are huge grey animals, they use…………….trunk to drink water.</a:t>
            </a: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a. they                      b. their	                  c. this</a:t>
            </a: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4- The baby cat is………………..kitten.</a:t>
            </a: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a. call	                b. calling                     c. called</a:t>
            </a: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5- They are………………….loudly.</a:t>
            </a: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a. talking	                b. talk	                  c. talks</a:t>
            </a: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904DECF-4E6D-D75B-0F98-60CD672F2D08}"/>
              </a:ext>
            </a:extLst>
          </p:cNvPr>
          <p:cNvSpPr/>
          <p:nvPr/>
        </p:nvSpPr>
        <p:spPr>
          <a:xfrm>
            <a:off x="3137095" y="534572"/>
            <a:ext cx="604911" cy="590843"/>
          </a:xfrm>
          <a:prstGeom prst="ellipse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C4DE27A-FDD8-F088-F49F-40493EA203EB}"/>
              </a:ext>
            </a:extLst>
          </p:cNvPr>
          <p:cNvSpPr/>
          <p:nvPr/>
        </p:nvSpPr>
        <p:spPr>
          <a:xfrm>
            <a:off x="3137095" y="1938996"/>
            <a:ext cx="604911" cy="590843"/>
          </a:xfrm>
          <a:prstGeom prst="ellipse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1309560-7E13-F78C-10D9-56D92F899653}"/>
              </a:ext>
            </a:extLst>
          </p:cNvPr>
          <p:cNvSpPr/>
          <p:nvPr/>
        </p:nvSpPr>
        <p:spPr>
          <a:xfrm>
            <a:off x="3165231" y="3371555"/>
            <a:ext cx="604911" cy="590843"/>
          </a:xfrm>
          <a:prstGeom prst="ellipse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4226777-0AFD-D3E0-8B13-3C7B3D4431B4}"/>
              </a:ext>
            </a:extLst>
          </p:cNvPr>
          <p:cNvSpPr/>
          <p:nvPr/>
        </p:nvSpPr>
        <p:spPr>
          <a:xfrm>
            <a:off x="6138204" y="4729084"/>
            <a:ext cx="604911" cy="590843"/>
          </a:xfrm>
          <a:prstGeom prst="ellipse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DF49E5D-22D1-109A-6E43-BCF408EF5557}"/>
              </a:ext>
            </a:extLst>
          </p:cNvPr>
          <p:cNvSpPr/>
          <p:nvPr/>
        </p:nvSpPr>
        <p:spPr>
          <a:xfrm>
            <a:off x="494714" y="6049101"/>
            <a:ext cx="604911" cy="590843"/>
          </a:xfrm>
          <a:prstGeom prst="ellipse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259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52DA481-D029-ADE9-578A-A1EEEE373C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1636" y="225790"/>
            <a:ext cx="11755901" cy="6442295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6- Hessa……………….early at 9 pm every night.</a:t>
            </a: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a. sleep                     b. sleeps                   c. sleeping</a:t>
            </a: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7- Some animals…………………during the day and active at night.</a:t>
            </a: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a. sleep		     b. sleeps                     c. sleeping</a:t>
            </a: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8- I…………….my cat last week.</a:t>
            </a: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a. clean                    b. cleaned                  c. cleaning</a:t>
            </a: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9- My family likes………………..zoo and watching animals.</a:t>
            </a: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a. visit	                b. visiting                     c. visits</a:t>
            </a: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10- Camels can live without water…………..long time.</a:t>
            </a: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a. at	                b. on	                  c. for</a:t>
            </a: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1E510D1-0CB9-4887-FA99-8FF80077B379}"/>
              </a:ext>
            </a:extLst>
          </p:cNvPr>
          <p:cNvSpPr/>
          <p:nvPr/>
        </p:nvSpPr>
        <p:spPr>
          <a:xfrm>
            <a:off x="3240260" y="593183"/>
            <a:ext cx="604911" cy="590843"/>
          </a:xfrm>
          <a:prstGeom prst="ellipse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3AF92C8-7E34-B0C2-589A-88BB1540CF42}"/>
              </a:ext>
            </a:extLst>
          </p:cNvPr>
          <p:cNvSpPr/>
          <p:nvPr/>
        </p:nvSpPr>
        <p:spPr>
          <a:xfrm>
            <a:off x="412654" y="1971817"/>
            <a:ext cx="604911" cy="590843"/>
          </a:xfrm>
          <a:prstGeom prst="ellipse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E3F798F-AAC4-4303-95C9-F644A0B5E461}"/>
              </a:ext>
            </a:extLst>
          </p:cNvPr>
          <p:cNvSpPr/>
          <p:nvPr/>
        </p:nvSpPr>
        <p:spPr>
          <a:xfrm>
            <a:off x="3155854" y="3321144"/>
            <a:ext cx="604911" cy="590843"/>
          </a:xfrm>
          <a:prstGeom prst="ellipse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BF87880-442C-3BB0-0CD5-757264867171}"/>
              </a:ext>
            </a:extLst>
          </p:cNvPr>
          <p:cNvSpPr/>
          <p:nvPr/>
        </p:nvSpPr>
        <p:spPr>
          <a:xfrm>
            <a:off x="3155854" y="4699192"/>
            <a:ext cx="604911" cy="590843"/>
          </a:xfrm>
          <a:prstGeom prst="ellipse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E8933E7-88D3-3A04-4E52-8CFEFFA7B9EF}"/>
              </a:ext>
            </a:extLst>
          </p:cNvPr>
          <p:cNvSpPr/>
          <p:nvPr/>
        </p:nvSpPr>
        <p:spPr>
          <a:xfrm>
            <a:off x="6067864" y="6063174"/>
            <a:ext cx="604911" cy="590843"/>
          </a:xfrm>
          <a:prstGeom prst="ellipse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38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52DA481-D029-ADE9-578A-A1EEEE373C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1636" y="225790"/>
            <a:ext cx="11755901" cy="6442295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11- I have to ride my bike……………….school to my house.</a:t>
            </a: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a. to	                b. in                            c. from</a:t>
            </a: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12- She……………that they were going on a trip with the school.</a:t>
            </a: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a. say		     b. said                           c. told</a:t>
            </a: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13- My father told me that he……………for our next holiday.</a:t>
            </a: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a. plan	                b. planning                  c. planed</a:t>
            </a: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14- We enjoy……………..by plane.</a:t>
            </a: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a travel		     b. travels		        c. traveling </a:t>
            </a: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15- I spend 50%.................my free time reading stories.</a:t>
            </a: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a- in                          b. about                      c. of</a:t>
            </a: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38D0CD7-9BB3-ABC9-D50F-8274F2728C45}"/>
              </a:ext>
            </a:extLst>
          </p:cNvPr>
          <p:cNvSpPr/>
          <p:nvPr/>
        </p:nvSpPr>
        <p:spPr>
          <a:xfrm>
            <a:off x="6096000" y="-2220355"/>
            <a:ext cx="604911" cy="590843"/>
          </a:xfrm>
          <a:prstGeom prst="ellipse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7022184-E477-EB0E-F77A-EC724202556B}"/>
              </a:ext>
            </a:extLst>
          </p:cNvPr>
          <p:cNvSpPr/>
          <p:nvPr/>
        </p:nvSpPr>
        <p:spPr>
          <a:xfrm>
            <a:off x="6096000" y="593183"/>
            <a:ext cx="604911" cy="590843"/>
          </a:xfrm>
          <a:prstGeom prst="ellipse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9EBAEE0-0A8A-8584-311D-D7C2C199B241}"/>
              </a:ext>
            </a:extLst>
          </p:cNvPr>
          <p:cNvSpPr/>
          <p:nvPr/>
        </p:nvSpPr>
        <p:spPr>
          <a:xfrm>
            <a:off x="3167576" y="1941338"/>
            <a:ext cx="604911" cy="590843"/>
          </a:xfrm>
          <a:prstGeom prst="ellipse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0F17D41-AAE8-2C12-3863-5AB995C1DE0C}"/>
              </a:ext>
            </a:extLst>
          </p:cNvPr>
          <p:cNvSpPr/>
          <p:nvPr/>
        </p:nvSpPr>
        <p:spPr>
          <a:xfrm>
            <a:off x="6124136" y="3335212"/>
            <a:ext cx="604911" cy="590843"/>
          </a:xfrm>
          <a:prstGeom prst="ellipse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1B3A99C-A95E-2144-8920-4CB1EA2553E5}"/>
              </a:ext>
            </a:extLst>
          </p:cNvPr>
          <p:cNvSpPr/>
          <p:nvPr/>
        </p:nvSpPr>
        <p:spPr>
          <a:xfrm>
            <a:off x="6124136" y="4706226"/>
            <a:ext cx="604911" cy="590843"/>
          </a:xfrm>
          <a:prstGeom prst="ellipse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C71D4B3-4081-5175-456A-2B88E683C213}"/>
              </a:ext>
            </a:extLst>
          </p:cNvPr>
          <p:cNvSpPr/>
          <p:nvPr/>
        </p:nvSpPr>
        <p:spPr>
          <a:xfrm>
            <a:off x="6124136" y="6081048"/>
            <a:ext cx="604911" cy="590843"/>
          </a:xfrm>
          <a:prstGeom prst="ellipse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56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347</Words>
  <Application>Microsoft Office PowerPoint</Application>
  <PresentationFormat>Widescreen</PresentationFormat>
  <Paragraphs>44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Grammar Review Grade 7 BTS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Mozah Ali Khameis Obaid Alkaabi</dc:creator>
  <cp:lastModifiedBy>asifhammoud1978@gmail.com</cp:lastModifiedBy>
  <cp:revision>12</cp:revision>
  <dcterms:created xsi:type="dcterms:W3CDTF">2023-05-29T07:52:52Z</dcterms:created>
  <dcterms:modified xsi:type="dcterms:W3CDTF">2024-10-10T09:37:47Z</dcterms:modified>
</cp:coreProperties>
</file>