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74" r:id="rId2"/>
    <p:sldId id="27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8" r:id="rId20"/>
    <p:sldId id="273" r:id="rId21"/>
    <p:sldId id="277" r:id="rId22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8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AA7E8-5CF9-4FD0-9F78-3A066034B47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7C0E9-5248-4882-BCEC-9D3D76041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35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6502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1.jpg"/><Relationship Id="rId16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39791" y="92303"/>
            <a:ext cx="7163434" cy="293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rgbClr val="20345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39791" y="3706445"/>
            <a:ext cx="7408545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20345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20345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20345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20345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086" y="1017317"/>
            <a:ext cx="2442785" cy="6502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27845" y="417295"/>
            <a:ext cx="916154" cy="19638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68244" y="552692"/>
            <a:ext cx="1075755" cy="19638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23605" y="688090"/>
            <a:ext cx="820394" cy="19638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32085" y="823487"/>
            <a:ext cx="1011914" cy="19638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04404" y="958884"/>
            <a:ext cx="1139595" cy="19638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95926" y="1094281"/>
            <a:ext cx="948073" cy="19638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132085" y="1229676"/>
            <a:ext cx="1011914" cy="19638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259765" y="1441275"/>
            <a:ext cx="884234" cy="19638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100164" y="1636462"/>
            <a:ext cx="1043835" cy="19638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004404" y="1771860"/>
            <a:ext cx="1139595" cy="196386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036324" y="1907257"/>
            <a:ext cx="1107675" cy="196386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195926" y="2042654"/>
            <a:ext cx="948073" cy="196386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323605" y="2313446"/>
            <a:ext cx="820394" cy="19638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164005" y="2448846"/>
            <a:ext cx="979994" cy="196386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455618" y="2638926"/>
            <a:ext cx="688381" cy="196383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296016" y="2774321"/>
            <a:ext cx="847983" cy="196383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551379" y="2909730"/>
            <a:ext cx="592620" cy="1963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359858" y="3045125"/>
            <a:ext cx="784141" cy="196383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423698" y="3392117"/>
            <a:ext cx="720301" cy="196382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359858" y="3527485"/>
            <a:ext cx="784141" cy="19638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487538" y="3662908"/>
            <a:ext cx="656461" cy="196383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455618" y="3798897"/>
            <a:ext cx="688381" cy="196383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327937" y="3934292"/>
            <a:ext cx="816062" cy="196383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232177" y="4069700"/>
            <a:ext cx="911822" cy="196382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264097" y="4205096"/>
            <a:ext cx="879902" cy="196383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8423698" y="4340492"/>
            <a:ext cx="720301" cy="196382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232177" y="4475887"/>
            <a:ext cx="911822" cy="196382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8551379" y="4611255"/>
            <a:ext cx="592620" cy="196383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8391778" y="4746678"/>
            <a:ext cx="752221" cy="1963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20345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09168" y="2963075"/>
            <a:ext cx="468815" cy="218042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32389" y="2582075"/>
            <a:ext cx="468815" cy="25614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55611" y="3191675"/>
            <a:ext cx="468815" cy="195182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78831" y="2734475"/>
            <a:ext cx="468815" cy="240902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02052" y="2429675"/>
            <a:ext cx="468815" cy="271382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25272" y="2886875"/>
            <a:ext cx="468815" cy="225662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48489" y="2734475"/>
            <a:ext cx="468815" cy="240902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671713" y="3039275"/>
            <a:ext cx="468815" cy="210422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96350" y="2963075"/>
            <a:ext cx="468815" cy="2180424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19571" y="2658275"/>
            <a:ext cx="468814" cy="248522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642792" y="2429675"/>
            <a:ext cx="468815" cy="2713824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966014" y="2505875"/>
            <a:ext cx="468815" cy="2637624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289234" y="2886875"/>
            <a:ext cx="468815" cy="2256624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612454" y="2429675"/>
            <a:ext cx="468814" cy="2713824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935671" y="3191675"/>
            <a:ext cx="468815" cy="1951824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258895" y="2810675"/>
            <a:ext cx="468815" cy="23328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896" y="-8004"/>
            <a:ext cx="7577508" cy="279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rgbClr val="20345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2344" y="1170499"/>
            <a:ext cx="5690870" cy="3227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20345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1.jp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19" Type="http://schemas.openxmlformats.org/officeDocument/2006/relationships/image" Target="../media/image72.jp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1.jp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19" Type="http://schemas.openxmlformats.org/officeDocument/2006/relationships/image" Target="../media/image73.jp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75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49.jp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1.jp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52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1.jp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19" Type="http://schemas.openxmlformats.org/officeDocument/2006/relationships/image" Target="../media/image69.jp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1.jp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19" Type="http://schemas.openxmlformats.org/officeDocument/2006/relationships/image" Target="../media/image70.jp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1.jp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19" Type="http://schemas.openxmlformats.org/officeDocument/2006/relationships/image" Target="../media/image71.jp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"/>
          <p:cNvSpPr txBox="1"/>
          <p:nvPr/>
        </p:nvSpPr>
        <p:spPr>
          <a:xfrm rot="-266">
            <a:off x="1150389" y="140277"/>
            <a:ext cx="6545138" cy="3857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/>
          <a:p>
            <a:pPr algn="ctr">
              <a:buClr>
                <a:srgbClr val="7030A0"/>
              </a:buClr>
              <a:buSzPts val="13600"/>
            </a:pPr>
            <a:r>
              <a:rPr lang="en-US" sz="7650" b="1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3375" b="1">
              <a:solidFill>
                <a:srgbClr val="7030A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3" name="Google Shape;203;p2"/>
          <p:cNvSpPr txBox="1"/>
          <p:nvPr/>
        </p:nvSpPr>
        <p:spPr>
          <a:xfrm>
            <a:off x="134528" y="140022"/>
            <a:ext cx="8910413" cy="12468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51427" tIns="51427" rIns="51427" bIns="51427" anchor="t" anchorCtr="0">
            <a:noAutofit/>
          </a:bodyPr>
          <a:lstStyle/>
          <a:p>
            <a:pPr algn="ctr"/>
            <a:r>
              <a:rPr lang="en-US" sz="3300" b="1" dirty="0">
                <a:solidFill>
                  <a:srgbClr val="FF0000"/>
                </a:solidFill>
                <a:latin typeface="Lemonada"/>
                <a:ea typeface="Lemonada"/>
                <a:cs typeface="Lemonada"/>
                <a:sym typeface="Lemonada"/>
              </a:rPr>
              <a:t>I am proud</a:t>
            </a:r>
            <a:r>
              <a:rPr lang="en-US" sz="3300" b="1" dirty="0">
                <a:latin typeface="Lemonada"/>
                <a:ea typeface="Lemonada"/>
                <a:cs typeface="Lemonada"/>
                <a:sym typeface="Lemonada"/>
              </a:rPr>
              <a:t> to be living </a:t>
            </a:r>
            <a:r>
              <a:rPr lang="en-US" sz="3300" b="1" dirty="0">
                <a:solidFill>
                  <a:srgbClr val="FF0000"/>
                </a:solidFill>
                <a:latin typeface="Lemonada"/>
                <a:ea typeface="Lemonada"/>
                <a:cs typeface="Lemonada"/>
                <a:sym typeface="Lemonada"/>
              </a:rPr>
              <a:t>in the</a:t>
            </a:r>
            <a:br>
              <a:rPr lang="en-US" sz="3300" b="1" dirty="0">
                <a:solidFill>
                  <a:srgbClr val="FF0000"/>
                </a:solidFill>
                <a:latin typeface="Lemonada"/>
                <a:ea typeface="Lemonada"/>
                <a:cs typeface="Lemonada"/>
                <a:sym typeface="Lemonada"/>
              </a:rPr>
            </a:br>
            <a:r>
              <a:rPr lang="en-US" sz="3300" b="1" dirty="0">
                <a:solidFill>
                  <a:srgbClr val="CC04A1"/>
                </a:solidFill>
                <a:latin typeface="Lemonada"/>
                <a:ea typeface="Lemonada"/>
                <a:cs typeface="Lemonada"/>
                <a:sym typeface="Lemonada"/>
              </a:rPr>
              <a:t> </a:t>
            </a:r>
            <a:r>
              <a:rPr lang="en-US" sz="3300" b="1" dirty="0">
                <a:solidFill>
                  <a:srgbClr val="38761D"/>
                </a:solidFill>
                <a:latin typeface="Lemonada"/>
                <a:ea typeface="Lemonada"/>
                <a:cs typeface="Lemonada"/>
                <a:sym typeface="Lemonada"/>
              </a:rPr>
              <a:t>United Arab Emirates. </a:t>
            </a:r>
            <a:endParaRPr sz="3300" b="1" dirty="0">
              <a:solidFill>
                <a:srgbClr val="38761D"/>
              </a:solidFill>
              <a:latin typeface="Lemonada"/>
              <a:ea typeface="Lemonada"/>
              <a:cs typeface="Lemonada"/>
              <a:sym typeface="Lemonada"/>
            </a:endParaRPr>
          </a:p>
        </p:txBody>
      </p:sp>
      <p:pic>
        <p:nvPicPr>
          <p:cNvPr id="204" name="Google Shape;20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8582"/>
            <a:ext cx="9044940" cy="5074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905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2330" y="4061009"/>
              <a:ext cx="652558" cy="108249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31997" y="3808244"/>
              <a:ext cx="662305" cy="1335405"/>
            </a:xfrm>
            <a:custGeom>
              <a:avLst/>
              <a:gdLst/>
              <a:ahLst/>
              <a:cxnLst/>
              <a:rect l="l" t="t" r="r" b="b"/>
              <a:pathLst>
                <a:path w="662305" h="1335404">
                  <a:moveTo>
                    <a:pt x="337990" y="1335255"/>
                  </a:moveTo>
                  <a:lnTo>
                    <a:pt x="0" y="1335255"/>
                  </a:lnTo>
                  <a:lnTo>
                    <a:pt x="248477" y="652430"/>
                  </a:lnTo>
                  <a:lnTo>
                    <a:pt x="640487" y="8485"/>
                  </a:lnTo>
                  <a:lnTo>
                    <a:pt x="645096" y="4571"/>
                  </a:lnTo>
                  <a:lnTo>
                    <a:pt x="652297" y="1219"/>
                  </a:lnTo>
                  <a:lnTo>
                    <a:pt x="658950" y="0"/>
                  </a:lnTo>
                  <a:lnTo>
                    <a:pt x="661919" y="2485"/>
                  </a:lnTo>
                  <a:lnTo>
                    <a:pt x="661900" y="6970"/>
                  </a:lnTo>
                  <a:lnTo>
                    <a:pt x="661527" y="11458"/>
                  </a:lnTo>
                  <a:lnTo>
                    <a:pt x="660798" y="15899"/>
                  </a:lnTo>
                  <a:lnTo>
                    <a:pt x="658187" y="33003"/>
                  </a:lnTo>
                  <a:lnTo>
                    <a:pt x="653518" y="63338"/>
                  </a:lnTo>
                  <a:lnTo>
                    <a:pt x="639227" y="155842"/>
                  </a:lnTo>
                  <a:lnTo>
                    <a:pt x="544369" y="768313"/>
                  </a:lnTo>
                  <a:lnTo>
                    <a:pt x="337990" y="133525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5126" y="3741886"/>
              <a:ext cx="950708" cy="140161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28237" y="4153365"/>
              <a:ext cx="762000" cy="990600"/>
            </a:xfrm>
            <a:custGeom>
              <a:avLst/>
              <a:gdLst/>
              <a:ahLst/>
              <a:cxnLst/>
              <a:rect l="l" t="t" r="r" b="b"/>
              <a:pathLst>
                <a:path w="762000" h="990600">
                  <a:moveTo>
                    <a:pt x="366776" y="990134"/>
                  </a:moveTo>
                  <a:lnTo>
                    <a:pt x="0" y="990134"/>
                  </a:lnTo>
                  <a:lnTo>
                    <a:pt x="241739" y="571299"/>
                  </a:lnTo>
                  <a:lnTo>
                    <a:pt x="739595" y="5152"/>
                  </a:lnTo>
                  <a:lnTo>
                    <a:pt x="744814" y="2097"/>
                  </a:lnTo>
                  <a:lnTo>
                    <a:pt x="752487" y="46"/>
                  </a:lnTo>
                  <a:lnTo>
                    <a:pt x="759252" y="0"/>
                  </a:lnTo>
                  <a:lnTo>
                    <a:pt x="761744" y="2962"/>
                  </a:lnTo>
                  <a:lnTo>
                    <a:pt x="760948" y="7377"/>
                  </a:lnTo>
                  <a:lnTo>
                    <a:pt x="759800" y="11732"/>
                  </a:lnTo>
                  <a:lnTo>
                    <a:pt x="758312" y="15979"/>
                  </a:lnTo>
                  <a:lnTo>
                    <a:pt x="752772" y="32371"/>
                  </a:lnTo>
                  <a:lnTo>
                    <a:pt x="513036" y="736791"/>
                  </a:lnTo>
                  <a:lnTo>
                    <a:pt x="366776" y="990134"/>
                  </a:lnTo>
                  <a:close/>
                </a:path>
              </a:pathLst>
            </a:custGeom>
            <a:solidFill>
              <a:srgbClr val="58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0807" y="4060995"/>
              <a:ext cx="1030940" cy="108250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3454824"/>
              <a:ext cx="1419225" cy="1689100"/>
            </a:xfrm>
            <a:custGeom>
              <a:avLst/>
              <a:gdLst/>
              <a:ahLst/>
              <a:cxnLst/>
              <a:rect l="l" t="t" r="r" b="b"/>
              <a:pathLst>
                <a:path w="1419225" h="1689100">
                  <a:moveTo>
                    <a:pt x="203680" y="1688675"/>
                  </a:moveTo>
                  <a:lnTo>
                    <a:pt x="0" y="1688675"/>
                  </a:lnTo>
                  <a:lnTo>
                    <a:pt x="0" y="1437409"/>
                  </a:lnTo>
                  <a:lnTo>
                    <a:pt x="808351" y="473842"/>
                  </a:lnTo>
                  <a:lnTo>
                    <a:pt x="1396936" y="2789"/>
                  </a:lnTo>
                  <a:lnTo>
                    <a:pt x="1402605" y="687"/>
                  </a:lnTo>
                  <a:lnTo>
                    <a:pt x="1410518" y="0"/>
                  </a:lnTo>
                  <a:lnTo>
                    <a:pt x="1417187" y="1129"/>
                  </a:lnTo>
                  <a:lnTo>
                    <a:pt x="1419127" y="4480"/>
                  </a:lnTo>
                  <a:lnTo>
                    <a:pt x="1417576" y="8689"/>
                  </a:lnTo>
                  <a:lnTo>
                    <a:pt x="1415690" y="12778"/>
                  </a:lnTo>
                  <a:lnTo>
                    <a:pt x="1413487" y="16701"/>
                  </a:lnTo>
                  <a:lnTo>
                    <a:pt x="1046771" y="683925"/>
                  </a:lnTo>
                  <a:lnTo>
                    <a:pt x="203680" y="1688675"/>
                  </a:lnTo>
                  <a:close/>
                </a:path>
              </a:pathLst>
            </a:custGeom>
            <a:solidFill>
              <a:srgbClr val="00B9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40373"/>
              <a:ext cx="1652751" cy="180312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2141702"/>
              <a:ext cx="1207135" cy="1217295"/>
            </a:xfrm>
            <a:custGeom>
              <a:avLst/>
              <a:gdLst/>
              <a:ahLst/>
              <a:cxnLst/>
              <a:rect l="l" t="t" r="r" b="b"/>
              <a:pathLst>
                <a:path w="1207135" h="1217295">
                  <a:moveTo>
                    <a:pt x="0" y="1217023"/>
                  </a:moveTo>
                  <a:lnTo>
                    <a:pt x="0" y="802398"/>
                  </a:lnTo>
                  <a:lnTo>
                    <a:pt x="523755" y="362802"/>
                  </a:lnTo>
                  <a:lnTo>
                    <a:pt x="1185218" y="1085"/>
                  </a:lnTo>
                  <a:lnTo>
                    <a:pt x="1191167" y="0"/>
                  </a:lnTo>
                  <a:lnTo>
                    <a:pt x="1199079" y="696"/>
                  </a:lnTo>
                  <a:lnTo>
                    <a:pt x="1205451" y="2967"/>
                  </a:lnTo>
                  <a:lnTo>
                    <a:pt x="1206780" y="6603"/>
                  </a:lnTo>
                  <a:lnTo>
                    <a:pt x="1204521" y="10479"/>
                  </a:lnTo>
                  <a:lnTo>
                    <a:pt x="1201954" y="14179"/>
                  </a:lnTo>
                  <a:lnTo>
                    <a:pt x="1199103" y="17661"/>
                  </a:lnTo>
                  <a:lnTo>
                    <a:pt x="722085" y="611102"/>
                  </a:lnTo>
                  <a:lnTo>
                    <a:pt x="0" y="1217023"/>
                  </a:lnTo>
                  <a:close/>
                </a:path>
              </a:pathLst>
            </a:custGeom>
            <a:solidFill>
              <a:srgbClr val="3AA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2009385"/>
              <a:ext cx="1405194" cy="153830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1802744"/>
              <a:ext cx="1022985" cy="774700"/>
            </a:xfrm>
            <a:custGeom>
              <a:avLst/>
              <a:gdLst/>
              <a:ahLst/>
              <a:cxnLst/>
              <a:rect l="l" t="t" r="r" b="b"/>
              <a:pathLst>
                <a:path w="1022985" h="774700">
                  <a:moveTo>
                    <a:pt x="0" y="774627"/>
                  </a:moveTo>
                  <a:lnTo>
                    <a:pt x="0" y="407854"/>
                  </a:lnTo>
                  <a:lnTo>
                    <a:pt x="288336" y="241352"/>
                  </a:lnTo>
                  <a:lnTo>
                    <a:pt x="1002537" y="35"/>
                  </a:lnTo>
                  <a:lnTo>
                    <a:pt x="1008583" y="0"/>
                  </a:lnTo>
                  <a:lnTo>
                    <a:pt x="1016254" y="2060"/>
                  </a:lnTo>
                  <a:lnTo>
                    <a:pt x="1022135" y="5402"/>
                  </a:lnTo>
                  <a:lnTo>
                    <a:pt x="1022811" y="9214"/>
                  </a:lnTo>
                  <a:lnTo>
                    <a:pt x="1019914" y="12639"/>
                  </a:lnTo>
                  <a:lnTo>
                    <a:pt x="1016743" y="15836"/>
                  </a:lnTo>
                  <a:lnTo>
                    <a:pt x="1013331" y="18770"/>
                  </a:lnTo>
                  <a:lnTo>
                    <a:pt x="440516" y="520312"/>
                  </a:lnTo>
                  <a:lnTo>
                    <a:pt x="0" y="774627"/>
                  </a:lnTo>
                  <a:close/>
                </a:path>
              </a:pathLst>
            </a:custGeom>
            <a:solidFill>
              <a:srgbClr val="382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1657277"/>
              <a:ext cx="1179955" cy="10872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1021772"/>
              <a:ext cx="1539610" cy="46878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127274"/>
              <a:ext cx="1997186" cy="81382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65445" y="0"/>
              <a:ext cx="526044" cy="90705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88019" y="0"/>
              <a:ext cx="837790" cy="151841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738489" y="0"/>
              <a:ext cx="1087755" cy="1246505"/>
            </a:xfrm>
            <a:custGeom>
              <a:avLst/>
              <a:gdLst/>
              <a:ahLst/>
              <a:cxnLst/>
              <a:rect l="l" t="t" r="r" b="b"/>
              <a:pathLst>
                <a:path w="1087754" h="1246505">
                  <a:moveTo>
                    <a:pt x="8939" y="1246200"/>
                  </a:moveTo>
                  <a:lnTo>
                    <a:pt x="2200" y="1245605"/>
                  </a:lnTo>
                  <a:lnTo>
                    <a:pt x="0" y="1242420"/>
                  </a:lnTo>
                  <a:lnTo>
                    <a:pt x="1210" y="1238100"/>
                  </a:lnTo>
                  <a:lnTo>
                    <a:pt x="2764" y="1233874"/>
                  </a:lnTo>
                  <a:lnTo>
                    <a:pt x="4648" y="1229786"/>
                  </a:lnTo>
                  <a:lnTo>
                    <a:pt x="11715" y="1213991"/>
                  </a:lnTo>
                  <a:lnTo>
                    <a:pt x="317032" y="535400"/>
                  </a:lnTo>
                  <a:lnTo>
                    <a:pt x="697915" y="0"/>
                  </a:lnTo>
                  <a:lnTo>
                    <a:pt x="1087688" y="0"/>
                  </a:lnTo>
                  <a:lnTo>
                    <a:pt x="571460" y="725823"/>
                  </a:lnTo>
                  <a:lnTo>
                    <a:pt x="22257" y="1242336"/>
                  </a:lnTo>
                  <a:lnTo>
                    <a:pt x="16772" y="1244883"/>
                  </a:lnTo>
                  <a:lnTo>
                    <a:pt x="8939" y="1246200"/>
                  </a:lnTo>
                  <a:close/>
                </a:path>
              </a:pathLst>
            </a:custGeom>
            <a:solidFill>
              <a:srgbClr val="58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91050" y="0"/>
              <a:ext cx="1343069" cy="13509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166900" y="1314195"/>
              <a:ext cx="977265" cy="1064260"/>
            </a:xfrm>
            <a:custGeom>
              <a:avLst/>
              <a:gdLst/>
              <a:ahLst/>
              <a:cxnLst/>
              <a:rect l="l" t="t" r="r" b="b"/>
              <a:pathLst>
                <a:path w="977265" h="1064260">
                  <a:moveTo>
                    <a:pt x="15750" y="1063801"/>
                  </a:moveTo>
                  <a:lnTo>
                    <a:pt x="7825" y="1063273"/>
                  </a:lnTo>
                  <a:lnTo>
                    <a:pt x="1405" y="1061140"/>
                  </a:lnTo>
                  <a:lnTo>
                    <a:pt x="0" y="1057532"/>
                  </a:lnTo>
                  <a:lnTo>
                    <a:pt x="2174" y="1053609"/>
                  </a:lnTo>
                  <a:lnTo>
                    <a:pt x="4663" y="1049856"/>
                  </a:lnTo>
                  <a:lnTo>
                    <a:pt x="7438" y="1046314"/>
                  </a:lnTo>
                  <a:lnTo>
                    <a:pt x="471657" y="442854"/>
                  </a:lnTo>
                  <a:lnTo>
                    <a:pt x="977099" y="0"/>
                  </a:lnTo>
                  <a:lnTo>
                    <a:pt x="977099" y="422306"/>
                  </a:lnTo>
                  <a:lnTo>
                    <a:pt x="675233" y="686852"/>
                  </a:lnTo>
                  <a:lnTo>
                    <a:pt x="21673" y="1062589"/>
                  </a:lnTo>
                  <a:lnTo>
                    <a:pt x="15750" y="1063801"/>
                  </a:lnTo>
                  <a:close/>
                </a:path>
              </a:pathLst>
            </a:custGeom>
            <a:solidFill>
              <a:srgbClr val="00B9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63841" y="1121756"/>
              <a:ext cx="1180158" cy="138665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924345" y="2050298"/>
              <a:ext cx="1219835" cy="1108710"/>
            </a:xfrm>
            <a:custGeom>
              <a:avLst/>
              <a:gdLst/>
              <a:ahLst/>
              <a:cxnLst/>
              <a:rect l="l" t="t" r="r" b="b"/>
              <a:pathLst>
                <a:path w="1219834" h="1108710">
                  <a:moveTo>
                    <a:pt x="15217" y="1108390"/>
                  </a:moveTo>
                  <a:lnTo>
                    <a:pt x="7356" y="1107249"/>
                  </a:lnTo>
                  <a:lnTo>
                    <a:pt x="1121" y="1104624"/>
                  </a:lnTo>
                  <a:lnTo>
                    <a:pt x="0" y="1100919"/>
                  </a:lnTo>
                  <a:lnTo>
                    <a:pt x="2472" y="1097176"/>
                  </a:lnTo>
                  <a:lnTo>
                    <a:pt x="5243" y="1093626"/>
                  </a:lnTo>
                  <a:lnTo>
                    <a:pt x="8285" y="1090310"/>
                  </a:lnTo>
                  <a:lnTo>
                    <a:pt x="517907" y="524590"/>
                  </a:lnTo>
                  <a:lnTo>
                    <a:pt x="1219653" y="0"/>
                  </a:lnTo>
                  <a:lnTo>
                    <a:pt x="1219653" y="396571"/>
                  </a:lnTo>
                  <a:lnTo>
                    <a:pt x="701978" y="783649"/>
                  </a:lnTo>
                  <a:lnTo>
                    <a:pt x="21217" y="1107640"/>
                  </a:lnTo>
                  <a:lnTo>
                    <a:pt x="15217" y="1108390"/>
                  </a:lnTo>
                  <a:close/>
                </a:path>
              </a:pathLst>
            </a:custGeom>
            <a:solidFill>
              <a:srgbClr val="3AA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38611" y="1869566"/>
              <a:ext cx="1405388" cy="142614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68133" y="3405801"/>
              <a:ext cx="1275866" cy="46878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25330" y="3780221"/>
              <a:ext cx="818669" cy="46878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813945" y="4620325"/>
              <a:ext cx="1330325" cy="523240"/>
            </a:xfrm>
            <a:custGeom>
              <a:avLst/>
              <a:gdLst/>
              <a:ahLst/>
              <a:cxnLst/>
              <a:rect l="l" t="t" r="r" b="b"/>
              <a:pathLst>
                <a:path w="1330325" h="523239">
                  <a:moveTo>
                    <a:pt x="1330054" y="523174"/>
                  </a:moveTo>
                  <a:lnTo>
                    <a:pt x="794937" y="523174"/>
                  </a:lnTo>
                  <a:lnTo>
                    <a:pt x="627297" y="450795"/>
                  </a:lnTo>
                  <a:lnTo>
                    <a:pt x="7390" y="21746"/>
                  </a:lnTo>
                  <a:lnTo>
                    <a:pt x="3752" y="16916"/>
                  </a:lnTo>
                  <a:lnTo>
                    <a:pt x="827" y="9531"/>
                  </a:lnTo>
                  <a:lnTo>
                    <a:pt x="0" y="2817"/>
                  </a:lnTo>
                  <a:lnTo>
                    <a:pt x="2654" y="0"/>
                  </a:lnTo>
                  <a:lnTo>
                    <a:pt x="7131" y="281"/>
                  </a:lnTo>
                  <a:lnTo>
                    <a:pt x="11590" y="916"/>
                  </a:lnTo>
                  <a:lnTo>
                    <a:pt x="15980" y="1903"/>
                  </a:lnTo>
                  <a:lnTo>
                    <a:pt x="760307" y="162186"/>
                  </a:lnTo>
                  <a:lnTo>
                    <a:pt x="1330054" y="408250"/>
                  </a:lnTo>
                  <a:lnTo>
                    <a:pt x="1330054" y="52317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738588" y="4344240"/>
              <a:ext cx="1405411" cy="799259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627" rIns="0" bIns="0" rtlCol="0">
            <a:spAutoFit/>
          </a:bodyPr>
          <a:lstStyle/>
          <a:p>
            <a:pPr marL="2317750">
              <a:lnSpc>
                <a:spcPct val="100000"/>
              </a:lnSpc>
              <a:spcBef>
                <a:spcPts val="100"/>
              </a:spcBef>
            </a:pPr>
            <a:r>
              <a:rPr sz="6600" spc="-155" dirty="0"/>
              <a:t>Cooking</a:t>
            </a:r>
            <a:endParaRPr sz="6600"/>
          </a:p>
        </p:txBody>
      </p:sp>
      <p:sp>
        <p:nvSpPr>
          <p:cNvPr id="30" name="object 30"/>
          <p:cNvSpPr txBox="1"/>
          <p:nvPr/>
        </p:nvSpPr>
        <p:spPr>
          <a:xfrm>
            <a:off x="8899979" y="111404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03459"/>
                </a:solidFill>
                <a:latin typeface="Verdana"/>
                <a:cs typeface="Verdana"/>
              </a:rPr>
              <a:t>8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629246" y="1343273"/>
            <a:ext cx="2997991" cy="24569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2330" y="4061009"/>
              <a:ext cx="652558" cy="108249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31997" y="3808244"/>
              <a:ext cx="662305" cy="1335405"/>
            </a:xfrm>
            <a:custGeom>
              <a:avLst/>
              <a:gdLst/>
              <a:ahLst/>
              <a:cxnLst/>
              <a:rect l="l" t="t" r="r" b="b"/>
              <a:pathLst>
                <a:path w="662305" h="1335404">
                  <a:moveTo>
                    <a:pt x="337990" y="1335255"/>
                  </a:moveTo>
                  <a:lnTo>
                    <a:pt x="0" y="1335255"/>
                  </a:lnTo>
                  <a:lnTo>
                    <a:pt x="248477" y="652430"/>
                  </a:lnTo>
                  <a:lnTo>
                    <a:pt x="640487" y="8485"/>
                  </a:lnTo>
                  <a:lnTo>
                    <a:pt x="645096" y="4571"/>
                  </a:lnTo>
                  <a:lnTo>
                    <a:pt x="652297" y="1219"/>
                  </a:lnTo>
                  <a:lnTo>
                    <a:pt x="658950" y="0"/>
                  </a:lnTo>
                  <a:lnTo>
                    <a:pt x="661919" y="2485"/>
                  </a:lnTo>
                  <a:lnTo>
                    <a:pt x="661900" y="6970"/>
                  </a:lnTo>
                  <a:lnTo>
                    <a:pt x="661527" y="11458"/>
                  </a:lnTo>
                  <a:lnTo>
                    <a:pt x="660798" y="15899"/>
                  </a:lnTo>
                  <a:lnTo>
                    <a:pt x="658187" y="33003"/>
                  </a:lnTo>
                  <a:lnTo>
                    <a:pt x="653518" y="63338"/>
                  </a:lnTo>
                  <a:lnTo>
                    <a:pt x="639227" y="155842"/>
                  </a:lnTo>
                  <a:lnTo>
                    <a:pt x="544369" y="768313"/>
                  </a:lnTo>
                  <a:lnTo>
                    <a:pt x="337990" y="133525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5126" y="3741886"/>
              <a:ext cx="950708" cy="140161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28237" y="4153365"/>
              <a:ext cx="762000" cy="990600"/>
            </a:xfrm>
            <a:custGeom>
              <a:avLst/>
              <a:gdLst/>
              <a:ahLst/>
              <a:cxnLst/>
              <a:rect l="l" t="t" r="r" b="b"/>
              <a:pathLst>
                <a:path w="762000" h="990600">
                  <a:moveTo>
                    <a:pt x="366776" y="990134"/>
                  </a:moveTo>
                  <a:lnTo>
                    <a:pt x="0" y="990134"/>
                  </a:lnTo>
                  <a:lnTo>
                    <a:pt x="241739" y="571299"/>
                  </a:lnTo>
                  <a:lnTo>
                    <a:pt x="739595" y="5152"/>
                  </a:lnTo>
                  <a:lnTo>
                    <a:pt x="744814" y="2097"/>
                  </a:lnTo>
                  <a:lnTo>
                    <a:pt x="752487" y="46"/>
                  </a:lnTo>
                  <a:lnTo>
                    <a:pt x="759252" y="0"/>
                  </a:lnTo>
                  <a:lnTo>
                    <a:pt x="761744" y="2962"/>
                  </a:lnTo>
                  <a:lnTo>
                    <a:pt x="760948" y="7377"/>
                  </a:lnTo>
                  <a:lnTo>
                    <a:pt x="759800" y="11732"/>
                  </a:lnTo>
                  <a:lnTo>
                    <a:pt x="758312" y="15979"/>
                  </a:lnTo>
                  <a:lnTo>
                    <a:pt x="752772" y="32371"/>
                  </a:lnTo>
                  <a:lnTo>
                    <a:pt x="513036" y="736791"/>
                  </a:lnTo>
                  <a:lnTo>
                    <a:pt x="366776" y="990134"/>
                  </a:lnTo>
                  <a:close/>
                </a:path>
              </a:pathLst>
            </a:custGeom>
            <a:solidFill>
              <a:srgbClr val="58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0807" y="4060995"/>
              <a:ext cx="1030940" cy="108250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3454824"/>
              <a:ext cx="1419225" cy="1689100"/>
            </a:xfrm>
            <a:custGeom>
              <a:avLst/>
              <a:gdLst/>
              <a:ahLst/>
              <a:cxnLst/>
              <a:rect l="l" t="t" r="r" b="b"/>
              <a:pathLst>
                <a:path w="1419225" h="1689100">
                  <a:moveTo>
                    <a:pt x="203680" y="1688675"/>
                  </a:moveTo>
                  <a:lnTo>
                    <a:pt x="0" y="1688675"/>
                  </a:lnTo>
                  <a:lnTo>
                    <a:pt x="0" y="1437409"/>
                  </a:lnTo>
                  <a:lnTo>
                    <a:pt x="808351" y="473842"/>
                  </a:lnTo>
                  <a:lnTo>
                    <a:pt x="1396936" y="2789"/>
                  </a:lnTo>
                  <a:lnTo>
                    <a:pt x="1402605" y="687"/>
                  </a:lnTo>
                  <a:lnTo>
                    <a:pt x="1410518" y="0"/>
                  </a:lnTo>
                  <a:lnTo>
                    <a:pt x="1417187" y="1129"/>
                  </a:lnTo>
                  <a:lnTo>
                    <a:pt x="1419127" y="4480"/>
                  </a:lnTo>
                  <a:lnTo>
                    <a:pt x="1417576" y="8689"/>
                  </a:lnTo>
                  <a:lnTo>
                    <a:pt x="1415690" y="12778"/>
                  </a:lnTo>
                  <a:lnTo>
                    <a:pt x="1413487" y="16701"/>
                  </a:lnTo>
                  <a:lnTo>
                    <a:pt x="1046771" y="683925"/>
                  </a:lnTo>
                  <a:lnTo>
                    <a:pt x="203680" y="1688675"/>
                  </a:lnTo>
                  <a:close/>
                </a:path>
              </a:pathLst>
            </a:custGeom>
            <a:solidFill>
              <a:srgbClr val="00B9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40373"/>
              <a:ext cx="1652751" cy="180312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2141702"/>
              <a:ext cx="1207135" cy="1217295"/>
            </a:xfrm>
            <a:custGeom>
              <a:avLst/>
              <a:gdLst/>
              <a:ahLst/>
              <a:cxnLst/>
              <a:rect l="l" t="t" r="r" b="b"/>
              <a:pathLst>
                <a:path w="1207135" h="1217295">
                  <a:moveTo>
                    <a:pt x="0" y="1217023"/>
                  </a:moveTo>
                  <a:lnTo>
                    <a:pt x="0" y="802398"/>
                  </a:lnTo>
                  <a:lnTo>
                    <a:pt x="523755" y="362802"/>
                  </a:lnTo>
                  <a:lnTo>
                    <a:pt x="1185218" y="1085"/>
                  </a:lnTo>
                  <a:lnTo>
                    <a:pt x="1191167" y="0"/>
                  </a:lnTo>
                  <a:lnTo>
                    <a:pt x="1199079" y="696"/>
                  </a:lnTo>
                  <a:lnTo>
                    <a:pt x="1205451" y="2967"/>
                  </a:lnTo>
                  <a:lnTo>
                    <a:pt x="1206780" y="6603"/>
                  </a:lnTo>
                  <a:lnTo>
                    <a:pt x="1204521" y="10479"/>
                  </a:lnTo>
                  <a:lnTo>
                    <a:pt x="1201954" y="14179"/>
                  </a:lnTo>
                  <a:lnTo>
                    <a:pt x="1199103" y="17661"/>
                  </a:lnTo>
                  <a:lnTo>
                    <a:pt x="722085" y="611102"/>
                  </a:lnTo>
                  <a:lnTo>
                    <a:pt x="0" y="1217023"/>
                  </a:lnTo>
                  <a:close/>
                </a:path>
              </a:pathLst>
            </a:custGeom>
            <a:solidFill>
              <a:srgbClr val="3AA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2009385"/>
              <a:ext cx="1405194" cy="153830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1802744"/>
              <a:ext cx="1022985" cy="774700"/>
            </a:xfrm>
            <a:custGeom>
              <a:avLst/>
              <a:gdLst/>
              <a:ahLst/>
              <a:cxnLst/>
              <a:rect l="l" t="t" r="r" b="b"/>
              <a:pathLst>
                <a:path w="1022985" h="774700">
                  <a:moveTo>
                    <a:pt x="0" y="774627"/>
                  </a:moveTo>
                  <a:lnTo>
                    <a:pt x="0" y="407854"/>
                  </a:lnTo>
                  <a:lnTo>
                    <a:pt x="288336" y="241352"/>
                  </a:lnTo>
                  <a:lnTo>
                    <a:pt x="1002537" y="35"/>
                  </a:lnTo>
                  <a:lnTo>
                    <a:pt x="1008583" y="0"/>
                  </a:lnTo>
                  <a:lnTo>
                    <a:pt x="1016254" y="2060"/>
                  </a:lnTo>
                  <a:lnTo>
                    <a:pt x="1022135" y="5402"/>
                  </a:lnTo>
                  <a:lnTo>
                    <a:pt x="1022811" y="9214"/>
                  </a:lnTo>
                  <a:lnTo>
                    <a:pt x="1019914" y="12639"/>
                  </a:lnTo>
                  <a:lnTo>
                    <a:pt x="1016743" y="15836"/>
                  </a:lnTo>
                  <a:lnTo>
                    <a:pt x="1013331" y="18770"/>
                  </a:lnTo>
                  <a:lnTo>
                    <a:pt x="440516" y="520312"/>
                  </a:lnTo>
                  <a:lnTo>
                    <a:pt x="0" y="774627"/>
                  </a:lnTo>
                  <a:close/>
                </a:path>
              </a:pathLst>
            </a:custGeom>
            <a:solidFill>
              <a:srgbClr val="382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1657277"/>
              <a:ext cx="1179955" cy="10872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1021772"/>
              <a:ext cx="1539610" cy="46878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127274"/>
              <a:ext cx="1997186" cy="81382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65445" y="0"/>
              <a:ext cx="526044" cy="90705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88019" y="0"/>
              <a:ext cx="837790" cy="151841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738489" y="0"/>
              <a:ext cx="1087755" cy="1246505"/>
            </a:xfrm>
            <a:custGeom>
              <a:avLst/>
              <a:gdLst/>
              <a:ahLst/>
              <a:cxnLst/>
              <a:rect l="l" t="t" r="r" b="b"/>
              <a:pathLst>
                <a:path w="1087754" h="1246505">
                  <a:moveTo>
                    <a:pt x="8939" y="1246200"/>
                  </a:moveTo>
                  <a:lnTo>
                    <a:pt x="2200" y="1245605"/>
                  </a:lnTo>
                  <a:lnTo>
                    <a:pt x="0" y="1242420"/>
                  </a:lnTo>
                  <a:lnTo>
                    <a:pt x="1210" y="1238100"/>
                  </a:lnTo>
                  <a:lnTo>
                    <a:pt x="2764" y="1233874"/>
                  </a:lnTo>
                  <a:lnTo>
                    <a:pt x="4648" y="1229786"/>
                  </a:lnTo>
                  <a:lnTo>
                    <a:pt x="11715" y="1213991"/>
                  </a:lnTo>
                  <a:lnTo>
                    <a:pt x="317032" y="535400"/>
                  </a:lnTo>
                  <a:lnTo>
                    <a:pt x="697915" y="0"/>
                  </a:lnTo>
                  <a:lnTo>
                    <a:pt x="1087688" y="0"/>
                  </a:lnTo>
                  <a:lnTo>
                    <a:pt x="571460" y="725823"/>
                  </a:lnTo>
                  <a:lnTo>
                    <a:pt x="22257" y="1242336"/>
                  </a:lnTo>
                  <a:lnTo>
                    <a:pt x="16772" y="1244883"/>
                  </a:lnTo>
                  <a:lnTo>
                    <a:pt x="8939" y="1246200"/>
                  </a:lnTo>
                  <a:close/>
                </a:path>
              </a:pathLst>
            </a:custGeom>
            <a:solidFill>
              <a:srgbClr val="58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91050" y="0"/>
              <a:ext cx="1343069" cy="13509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166900" y="1314195"/>
              <a:ext cx="977265" cy="1064260"/>
            </a:xfrm>
            <a:custGeom>
              <a:avLst/>
              <a:gdLst/>
              <a:ahLst/>
              <a:cxnLst/>
              <a:rect l="l" t="t" r="r" b="b"/>
              <a:pathLst>
                <a:path w="977265" h="1064260">
                  <a:moveTo>
                    <a:pt x="15750" y="1063801"/>
                  </a:moveTo>
                  <a:lnTo>
                    <a:pt x="7825" y="1063273"/>
                  </a:lnTo>
                  <a:lnTo>
                    <a:pt x="1405" y="1061140"/>
                  </a:lnTo>
                  <a:lnTo>
                    <a:pt x="0" y="1057532"/>
                  </a:lnTo>
                  <a:lnTo>
                    <a:pt x="2174" y="1053609"/>
                  </a:lnTo>
                  <a:lnTo>
                    <a:pt x="4663" y="1049856"/>
                  </a:lnTo>
                  <a:lnTo>
                    <a:pt x="7438" y="1046314"/>
                  </a:lnTo>
                  <a:lnTo>
                    <a:pt x="471657" y="442854"/>
                  </a:lnTo>
                  <a:lnTo>
                    <a:pt x="977099" y="0"/>
                  </a:lnTo>
                  <a:lnTo>
                    <a:pt x="977099" y="422306"/>
                  </a:lnTo>
                  <a:lnTo>
                    <a:pt x="675233" y="686852"/>
                  </a:lnTo>
                  <a:lnTo>
                    <a:pt x="21673" y="1062589"/>
                  </a:lnTo>
                  <a:lnTo>
                    <a:pt x="15750" y="1063801"/>
                  </a:lnTo>
                  <a:close/>
                </a:path>
              </a:pathLst>
            </a:custGeom>
            <a:solidFill>
              <a:srgbClr val="00B9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63841" y="1121756"/>
              <a:ext cx="1180158" cy="138665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924345" y="2050298"/>
              <a:ext cx="1219835" cy="1108710"/>
            </a:xfrm>
            <a:custGeom>
              <a:avLst/>
              <a:gdLst/>
              <a:ahLst/>
              <a:cxnLst/>
              <a:rect l="l" t="t" r="r" b="b"/>
              <a:pathLst>
                <a:path w="1219834" h="1108710">
                  <a:moveTo>
                    <a:pt x="15217" y="1108390"/>
                  </a:moveTo>
                  <a:lnTo>
                    <a:pt x="7356" y="1107249"/>
                  </a:lnTo>
                  <a:lnTo>
                    <a:pt x="1121" y="1104624"/>
                  </a:lnTo>
                  <a:lnTo>
                    <a:pt x="0" y="1100919"/>
                  </a:lnTo>
                  <a:lnTo>
                    <a:pt x="2472" y="1097176"/>
                  </a:lnTo>
                  <a:lnTo>
                    <a:pt x="5243" y="1093626"/>
                  </a:lnTo>
                  <a:lnTo>
                    <a:pt x="8285" y="1090310"/>
                  </a:lnTo>
                  <a:lnTo>
                    <a:pt x="517907" y="524590"/>
                  </a:lnTo>
                  <a:lnTo>
                    <a:pt x="1219653" y="0"/>
                  </a:lnTo>
                  <a:lnTo>
                    <a:pt x="1219653" y="396571"/>
                  </a:lnTo>
                  <a:lnTo>
                    <a:pt x="701978" y="783649"/>
                  </a:lnTo>
                  <a:lnTo>
                    <a:pt x="21217" y="1107640"/>
                  </a:lnTo>
                  <a:lnTo>
                    <a:pt x="15217" y="1108390"/>
                  </a:lnTo>
                  <a:close/>
                </a:path>
              </a:pathLst>
            </a:custGeom>
            <a:solidFill>
              <a:srgbClr val="3AA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38611" y="1869566"/>
              <a:ext cx="1405388" cy="142614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68133" y="3405801"/>
              <a:ext cx="1275866" cy="46878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25330" y="3780221"/>
              <a:ext cx="818669" cy="46878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813945" y="4620325"/>
              <a:ext cx="1330325" cy="523240"/>
            </a:xfrm>
            <a:custGeom>
              <a:avLst/>
              <a:gdLst/>
              <a:ahLst/>
              <a:cxnLst/>
              <a:rect l="l" t="t" r="r" b="b"/>
              <a:pathLst>
                <a:path w="1330325" h="523239">
                  <a:moveTo>
                    <a:pt x="1330054" y="523174"/>
                  </a:moveTo>
                  <a:lnTo>
                    <a:pt x="794937" y="523174"/>
                  </a:lnTo>
                  <a:lnTo>
                    <a:pt x="627297" y="450795"/>
                  </a:lnTo>
                  <a:lnTo>
                    <a:pt x="7390" y="21746"/>
                  </a:lnTo>
                  <a:lnTo>
                    <a:pt x="3752" y="16916"/>
                  </a:lnTo>
                  <a:lnTo>
                    <a:pt x="827" y="9531"/>
                  </a:lnTo>
                  <a:lnTo>
                    <a:pt x="0" y="2817"/>
                  </a:lnTo>
                  <a:lnTo>
                    <a:pt x="2654" y="0"/>
                  </a:lnTo>
                  <a:lnTo>
                    <a:pt x="7131" y="281"/>
                  </a:lnTo>
                  <a:lnTo>
                    <a:pt x="11590" y="916"/>
                  </a:lnTo>
                  <a:lnTo>
                    <a:pt x="15980" y="1903"/>
                  </a:lnTo>
                  <a:lnTo>
                    <a:pt x="760307" y="162186"/>
                  </a:lnTo>
                  <a:lnTo>
                    <a:pt x="1330054" y="408250"/>
                  </a:lnTo>
                  <a:lnTo>
                    <a:pt x="1330054" y="52317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738588" y="4344240"/>
              <a:ext cx="1405411" cy="799259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305493" y="122922"/>
            <a:ext cx="3827199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0" dirty="0"/>
              <a:t>Painting</a:t>
            </a:r>
            <a:endParaRPr sz="6600" dirty="0"/>
          </a:p>
        </p:txBody>
      </p:sp>
      <p:sp>
        <p:nvSpPr>
          <p:cNvPr id="30" name="object 30"/>
          <p:cNvSpPr txBox="1"/>
          <p:nvPr/>
        </p:nvSpPr>
        <p:spPr>
          <a:xfrm>
            <a:off x="8899979" y="111404"/>
            <a:ext cx="1009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solidFill>
                  <a:srgbClr val="203459"/>
                </a:solidFill>
                <a:latin typeface="Verdana"/>
                <a:cs typeface="Verdana"/>
              </a:rPr>
              <a:t>9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846443" y="1164451"/>
            <a:ext cx="4286250" cy="28145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3404" rIns="0" bIns="0" rtlCol="0">
            <a:spAutoFit/>
          </a:bodyPr>
          <a:lstStyle/>
          <a:p>
            <a:pPr marL="78105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Activity</a:t>
            </a:r>
            <a:r>
              <a:rPr sz="2800" spc="5" dirty="0"/>
              <a:t> </a:t>
            </a:r>
            <a:r>
              <a:rPr sz="2800" spc="-535" dirty="0"/>
              <a:t>1</a:t>
            </a:r>
            <a:r>
              <a:rPr sz="2800" spc="5" dirty="0"/>
              <a:t> </a:t>
            </a:r>
            <a:r>
              <a:rPr sz="2800" spc="-55" dirty="0"/>
              <a:t>(Vocabulary)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8842829" y="111404"/>
            <a:ext cx="1606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5" dirty="0">
                <a:solidFill>
                  <a:srgbClr val="203459"/>
                </a:solidFill>
                <a:latin typeface="Verdana"/>
                <a:cs typeface="Verdana"/>
              </a:rPr>
              <a:t>10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413" y="1184611"/>
            <a:ext cx="7400685" cy="34965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3404" rIns="0" bIns="0" rtlCol="0">
            <a:spAutoFit/>
          </a:bodyPr>
          <a:lstStyle/>
          <a:p>
            <a:pPr marL="78105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Activity</a:t>
            </a:r>
            <a:r>
              <a:rPr sz="2800" spc="5" dirty="0"/>
              <a:t> </a:t>
            </a:r>
            <a:r>
              <a:rPr sz="2800" spc="-535" dirty="0"/>
              <a:t>1</a:t>
            </a:r>
            <a:r>
              <a:rPr sz="2800" spc="5" dirty="0"/>
              <a:t> </a:t>
            </a:r>
            <a:r>
              <a:rPr sz="2800" spc="-55" dirty="0"/>
              <a:t>(Vocabulary)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8861879" y="111404"/>
            <a:ext cx="1390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70" dirty="0">
                <a:solidFill>
                  <a:srgbClr val="203459"/>
                </a:solidFill>
                <a:latin typeface="Verdana"/>
                <a:cs typeface="Verdana"/>
              </a:rPr>
              <a:t>11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413" y="1184611"/>
            <a:ext cx="7400685" cy="34965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086" y="1017317"/>
              <a:ext cx="2442785" cy="650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7845" y="417295"/>
              <a:ext cx="916154" cy="19638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68244" y="552692"/>
              <a:ext cx="1075755" cy="1963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3605" y="688090"/>
              <a:ext cx="820394" cy="19638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32085" y="823487"/>
              <a:ext cx="1011914" cy="19638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04404" y="958884"/>
              <a:ext cx="1139595" cy="19638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95926" y="1094281"/>
              <a:ext cx="948073" cy="19638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32085" y="1229676"/>
              <a:ext cx="1011914" cy="19638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59765" y="1441275"/>
              <a:ext cx="884234" cy="19638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00164" y="1636462"/>
              <a:ext cx="1043835" cy="19638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04404" y="1771860"/>
              <a:ext cx="1139595" cy="19638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36324" y="1907257"/>
              <a:ext cx="1107675" cy="19638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95926" y="2042654"/>
              <a:ext cx="948073" cy="19638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23605" y="2313446"/>
              <a:ext cx="820394" cy="19638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64005" y="2448846"/>
              <a:ext cx="979994" cy="19638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55618" y="2638926"/>
              <a:ext cx="688381" cy="19638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96016" y="2774321"/>
              <a:ext cx="847983" cy="19638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51379" y="2909730"/>
              <a:ext cx="592620" cy="19638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59858" y="3045125"/>
              <a:ext cx="784141" cy="19638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423698" y="3392117"/>
              <a:ext cx="720301" cy="19638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359858" y="3527485"/>
              <a:ext cx="784141" cy="19638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487538" y="3662908"/>
              <a:ext cx="656461" cy="19638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55618" y="3798897"/>
              <a:ext cx="688381" cy="19638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327937" y="3934292"/>
              <a:ext cx="816062" cy="19638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232177" y="4069700"/>
              <a:ext cx="911822" cy="19638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264097" y="4205096"/>
              <a:ext cx="879902" cy="19638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423698" y="4340492"/>
              <a:ext cx="720301" cy="19638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232177" y="4475887"/>
              <a:ext cx="911822" cy="19638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551379" y="4611255"/>
              <a:ext cx="592620" cy="19638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391778" y="4746678"/>
              <a:ext cx="752221" cy="196383"/>
            </a:xfrm>
            <a:prstGeom prst="rect">
              <a:avLst/>
            </a:prstGeom>
          </p:spPr>
        </p:pic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47896" y="49379"/>
            <a:ext cx="37763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Activity</a:t>
            </a:r>
            <a:r>
              <a:rPr sz="2800" spc="5" dirty="0"/>
              <a:t> </a:t>
            </a:r>
            <a:r>
              <a:rPr sz="2800" spc="-235" dirty="0"/>
              <a:t>2</a:t>
            </a:r>
            <a:r>
              <a:rPr sz="2800" spc="5" dirty="0"/>
              <a:t> </a:t>
            </a:r>
            <a:r>
              <a:rPr sz="2800" spc="-10" dirty="0"/>
              <a:t>Vocabulary</a:t>
            </a:r>
            <a:endParaRPr sz="2800"/>
          </a:p>
        </p:txBody>
      </p:sp>
      <p:sp>
        <p:nvSpPr>
          <p:cNvPr id="34" name="object 34"/>
          <p:cNvSpPr txBox="1"/>
          <p:nvPr/>
        </p:nvSpPr>
        <p:spPr>
          <a:xfrm>
            <a:off x="8842829" y="111404"/>
            <a:ext cx="153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14" dirty="0">
                <a:solidFill>
                  <a:srgbClr val="203459"/>
                </a:solidFill>
                <a:latin typeface="Verdana"/>
                <a:cs typeface="Verdana"/>
              </a:rPr>
              <a:t>12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35" name="object 3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92714" y="938173"/>
            <a:ext cx="7314838" cy="3833612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1961313" y="3153548"/>
            <a:ext cx="10039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Fifty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percent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961313" y="3822103"/>
            <a:ext cx="10534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Sixty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percent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565125" y="2424067"/>
            <a:ext cx="14979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Ninety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five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percent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565125" y="3253944"/>
            <a:ext cx="15468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Thirty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eight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percent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88069" y="3930139"/>
            <a:ext cx="9544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0" dirty="0">
                <a:latin typeface="Arial MT"/>
                <a:cs typeface="Arial MT"/>
              </a:rPr>
              <a:t>Ten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percent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51486" y="268220"/>
            <a:ext cx="1327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65" dirty="0">
                <a:solidFill>
                  <a:srgbClr val="203459"/>
                </a:solidFill>
                <a:latin typeface="Verdana"/>
                <a:cs typeface="Verdana"/>
              </a:rPr>
              <a:t>-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896" y="-8004"/>
            <a:ext cx="5073015" cy="88265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2180"/>
              </a:lnSpc>
              <a:spcBef>
                <a:spcPts val="355"/>
              </a:spcBef>
              <a:tabLst>
                <a:tab pos="2356485" algn="l"/>
                <a:tab pos="3764279" algn="l"/>
              </a:tabLst>
            </a:pPr>
            <a:r>
              <a:rPr sz="2000" dirty="0"/>
              <a:t>Read</a:t>
            </a:r>
            <a:r>
              <a:rPr sz="2000" spc="-45" dirty="0"/>
              <a:t> </a:t>
            </a:r>
            <a:r>
              <a:rPr sz="2000" dirty="0"/>
              <a:t>the</a:t>
            </a:r>
            <a:r>
              <a:rPr sz="2000" spc="-40" dirty="0"/>
              <a:t> </a:t>
            </a:r>
            <a:r>
              <a:rPr sz="2000" dirty="0"/>
              <a:t>article.</a:t>
            </a:r>
            <a:r>
              <a:rPr sz="2000" spc="-45" dirty="0"/>
              <a:t> </a:t>
            </a:r>
            <a:r>
              <a:rPr sz="2000" spc="-55" dirty="0"/>
              <a:t>What</a:t>
            </a:r>
            <a:r>
              <a:rPr sz="2000" spc="-40" dirty="0"/>
              <a:t> </a:t>
            </a:r>
            <a:r>
              <a:rPr sz="2000" dirty="0"/>
              <a:t>is</a:t>
            </a:r>
            <a:r>
              <a:rPr sz="2000" spc="-40" dirty="0"/>
              <a:t> </a:t>
            </a:r>
            <a:r>
              <a:rPr sz="2000" spc="70" dirty="0"/>
              <a:t>it</a:t>
            </a:r>
            <a:r>
              <a:rPr sz="2000" spc="-45" dirty="0"/>
              <a:t> </a:t>
            </a:r>
            <a:r>
              <a:rPr sz="2000" spc="-10" dirty="0"/>
              <a:t>about? School</a:t>
            </a:r>
            <a:r>
              <a:rPr sz="2000" dirty="0"/>
              <a:t>	</a:t>
            </a:r>
            <a:r>
              <a:rPr sz="2000" spc="-50" dirty="0"/>
              <a:t>-</a:t>
            </a:r>
            <a:r>
              <a:rPr sz="2000" dirty="0"/>
              <a:t>	Free</a:t>
            </a:r>
            <a:r>
              <a:rPr sz="2000" spc="105" dirty="0"/>
              <a:t> </a:t>
            </a:r>
            <a:r>
              <a:rPr sz="2000" spc="-20" dirty="0"/>
              <a:t>time </a:t>
            </a:r>
            <a:r>
              <a:rPr sz="2000" spc="-10" dirty="0"/>
              <a:t>Sports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8842829" y="111404"/>
            <a:ext cx="1568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0" dirty="0">
                <a:solidFill>
                  <a:srgbClr val="203459"/>
                </a:solidFill>
                <a:latin typeface="Verdana"/>
                <a:cs typeface="Verdana"/>
              </a:rPr>
              <a:t>13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975" y="1183815"/>
            <a:ext cx="7419523" cy="36518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3404" rIns="0" bIns="0" rtlCol="0">
            <a:spAutoFit/>
          </a:bodyPr>
          <a:lstStyle/>
          <a:p>
            <a:pPr marL="78105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Activity</a:t>
            </a:r>
            <a:r>
              <a:rPr sz="2800" spc="-70" dirty="0"/>
              <a:t> </a:t>
            </a:r>
            <a:r>
              <a:rPr sz="2800" dirty="0"/>
              <a:t>3</a:t>
            </a:r>
            <a:r>
              <a:rPr sz="2800" spc="-65" dirty="0"/>
              <a:t> </a:t>
            </a:r>
            <a:r>
              <a:rPr sz="2800" spc="-90" dirty="0"/>
              <a:t>(Reading)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8842829" y="111404"/>
            <a:ext cx="1568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0" dirty="0">
                <a:solidFill>
                  <a:srgbClr val="203459"/>
                </a:solidFill>
                <a:latin typeface="Verdana"/>
                <a:cs typeface="Verdana"/>
              </a:rPr>
              <a:t>14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77706" y="1870881"/>
            <a:ext cx="7643495" cy="1357630"/>
            <a:chOff x="677706" y="1870881"/>
            <a:chExt cx="7643495" cy="13576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706" y="1870881"/>
              <a:ext cx="7643365" cy="13573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870421" y="2474258"/>
              <a:ext cx="2457450" cy="730250"/>
            </a:xfrm>
            <a:custGeom>
              <a:avLst/>
              <a:gdLst/>
              <a:ahLst/>
              <a:cxnLst/>
              <a:rect l="l" t="t" r="r" b="b"/>
              <a:pathLst>
                <a:path w="2457450" h="730250">
                  <a:moveTo>
                    <a:pt x="0" y="365047"/>
                  </a:moveTo>
                  <a:lnTo>
                    <a:pt x="7709" y="323920"/>
                  </a:lnTo>
                  <a:lnTo>
                    <a:pt x="30285" y="284130"/>
                  </a:lnTo>
                  <a:lnTo>
                    <a:pt x="66897" y="245921"/>
                  </a:lnTo>
                  <a:lnTo>
                    <a:pt x="116716" y="209542"/>
                  </a:lnTo>
                  <a:lnTo>
                    <a:pt x="178913" y="175238"/>
                  </a:lnTo>
                  <a:lnTo>
                    <a:pt x="214393" y="158941"/>
                  </a:lnTo>
                  <a:lnTo>
                    <a:pt x="252657" y="143256"/>
                  </a:lnTo>
                  <a:lnTo>
                    <a:pt x="293600" y="128213"/>
                  </a:lnTo>
                  <a:lnTo>
                    <a:pt x="337119" y="113843"/>
                  </a:lnTo>
                  <a:lnTo>
                    <a:pt x="383110" y="100176"/>
                  </a:lnTo>
                  <a:lnTo>
                    <a:pt x="431469" y="87244"/>
                  </a:lnTo>
                  <a:lnTo>
                    <a:pt x="482093" y="75078"/>
                  </a:lnTo>
                  <a:lnTo>
                    <a:pt x="534878" y="63708"/>
                  </a:lnTo>
                  <a:lnTo>
                    <a:pt x="589720" y="53164"/>
                  </a:lnTo>
                  <a:lnTo>
                    <a:pt x="646516" y="43479"/>
                  </a:lnTo>
                  <a:lnTo>
                    <a:pt x="705162" y="34682"/>
                  </a:lnTo>
                  <a:lnTo>
                    <a:pt x="765553" y="26805"/>
                  </a:lnTo>
                  <a:lnTo>
                    <a:pt x="827588" y="19878"/>
                  </a:lnTo>
                  <a:lnTo>
                    <a:pt x="891160" y="13933"/>
                  </a:lnTo>
                  <a:lnTo>
                    <a:pt x="956168" y="8999"/>
                  </a:lnTo>
                  <a:lnTo>
                    <a:pt x="1022508" y="5108"/>
                  </a:lnTo>
                  <a:lnTo>
                    <a:pt x="1090074" y="2290"/>
                  </a:lnTo>
                  <a:lnTo>
                    <a:pt x="1158765" y="577"/>
                  </a:lnTo>
                  <a:lnTo>
                    <a:pt x="1228476" y="0"/>
                  </a:lnTo>
                  <a:lnTo>
                    <a:pt x="1298187" y="577"/>
                  </a:lnTo>
                  <a:lnTo>
                    <a:pt x="1366878" y="2290"/>
                  </a:lnTo>
                  <a:lnTo>
                    <a:pt x="1434444" y="5108"/>
                  </a:lnTo>
                  <a:lnTo>
                    <a:pt x="1500784" y="8999"/>
                  </a:lnTo>
                  <a:lnTo>
                    <a:pt x="1565792" y="13933"/>
                  </a:lnTo>
                  <a:lnTo>
                    <a:pt x="1629364" y="19878"/>
                  </a:lnTo>
                  <a:lnTo>
                    <a:pt x="1691399" y="26805"/>
                  </a:lnTo>
                  <a:lnTo>
                    <a:pt x="1751790" y="34682"/>
                  </a:lnTo>
                  <a:lnTo>
                    <a:pt x="1810436" y="43479"/>
                  </a:lnTo>
                  <a:lnTo>
                    <a:pt x="1867232" y="53164"/>
                  </a:lnTo>
                  <a:lnTo>
                    <a:pt x="1922074" y="63708"/>
                  </a:lnTo>
                  <a:lnTo>
                    <a:pt x="1974859" y="75078"/>
                  </a:lnTo>
                  <a:lnTo>
                    <a:pt x="2025483" y="87244"/>
                  </a:lnTo>
                  <a:lnTo>
                    <a:pt x="2073842" y="100176"/>
                  </a:lnTo>
                  <a:lnTo>
                    <a:pt x="2119833" y="113843"/>
                  </a:lnTo>
                  <a:lnTo>
                    <a:pt x="2163352" y="128213"/>
                  </a:lnTo>
                  <a:lnTo>
                    <a:pt x="2204295" y="143256"/>
                  </a:lnTo>
                  <a:lnTo>
                    <a:pt x="2242558" y="158941"/>
                  </a:lnTo>
                  <a:lnTo>
                    <a:pt x="2278039" y="175238"/>
                  </a:lnTo>
                  <a:lnTo>
                    <a:pt x="2340235" y="209542"/>
                  </a:lnTo>
                  <a:lnTo>
                    <a:pt x="2390054" y="245921"/>
                  </a:lnTo>
                  <a:lnTo>
                    <a:pt x="2426667" y="284130"/>
                  </a:lnTo>
                  <a:lnTo>
                    <a:pt x="2449243" y="323920"/>
                  </a:lnTo>
                  <a:lnTo>
                    <a:pt x="2456952" y="365047"/>
                  </a:lnTo>
                  <a:lnTo>
                    <a:pt x="2455007" y="385762"/>
                  </a:lnTo>
                  <a:lnTo>
                    <a:pt x="2439761" y="426251"/>
                  </a:lnTo>
                  <a:lnTo>
                    <a:pt x="2410063" y="465282"/>
                  </a:lnTo>
                  <a:lnTo>
                    <a:pt x="2366744" y="502607"/>
                  </a:lnTo>
                  <a:lnTo>
                    <a:pt x="2310632" y="537979"/>
                  </a:lnTo>
                  <a:lnTo>
                    <a:pt x="2242558" y="571153"/>
                  </a:lnTo>
                  <a:lnTo>
                    <a:pt x="2204295" y="586838"/>
                  </a:lnTo>
                  <a:lnTo>
                    <a:pt x="2163352" y="601881"/>
                  </a:lnTo>
                  <a:lnTo>
                    <a:pt x="2119833" y="616251"/>
                  </a:lnTo>
                  <a:lnTo>
                    <a:pt x="2073842" y="629918"/>
                  </a:lnTo>
                  <a:lnTo>
                    <a:pt x="2025483" y="642850"/>
                  </a:lnTo>
                  <a:lnTo>
                    <a:pt x="1974859" y="655016"/>
                  </a:lnTo>
                  <a:lnTo>
                    <a:pt x="1922074" y="666386"/>
                  </a:lnTo>
                  <a:lnTo>
                    <a:pt x="1867232" y="676929"/>
                  </a:lnTo>
                  <a:lnTo>
                    <a:pt x="1810436" y="686615"/>
                  </a:lnTo>
                  <a:lnTo>
                    <a:pt x="1751790" y="695411"/>
                  </a:lnTo>
                  <a:lnTo>
                    <a:pt x="1691399" y="703289"/>
                  </a:lnTo>
                  <a:lnTo>
                    <a:pt x="1629364" y="710215"/>
                  </a:lnTo>
                  <a:lnTo>
                    <a:pt x="1565792" y="716161"/>
                  </a:lnTo>
                  <a:lnTo>
                    <a:pt x="1500784" y="721095"/>
                  </a:lnTo>
                  <a:lnTo>
                    <a:pt x="1434444" y="724986"/>
                  </a:lnTo>
                  <a:lnTo>
                    <a:pt x="1366878" y="727803"/>
                  </a:lnTo>
                  <a:lnTo>
                    <a:pt x="1298187" y="729517"/>
                  </a:lnTo>
                  <a:lnTo>
                    <a:pt x="1228476" y="730094"/>
                  </a:lnTo>
                  <a:lnTo>
                    <a:pt x="1158765" y="729517"/>
                  </a:lnTo>
                  <a:lnTo>
                    <a:pt x="1090074" y="727803"/>
                  </a:lnTo>
                  <a:lnTo>
                    <a:pt x="1022508" y="724986"/>
                  </a:lnTo>
                  <a:lnTo>
                    <a:pt x="956168" y="721095"/>
                  </a:lnTo>
                  <a:lnTo>
                    <a:pt x="891160" y="716161"/>
                  </a:lnTo>
                  <a:lnTo>
                    <a:pt x="827588" y="710215"/>
                  </a:lnTo>
                  <a:lnTo>
                    <a:pt x="765553" y="703289"/>
                  </a:lnTo>
                  <a:lnTo>
                    <a:pt x="705162" y="695411"/>
                  </a:lnTo>
                  <a:lnTo>
                    <a:pt x="646516" y="686615"/>
                  </a:lnTo>
                  <a:lnTo>
                    <a:pt x="589720" y="676929"/>
                  </a:lnTo>
                  <a:lnTo>
                    <a:pt x="534878" y="666386"/>
                  </a:lnTo>
                  <a:lnTo>
                    <a:pt x="482093" y="655016"/>
                  </a:lnTo>
                  <a:lnTo>
                    <a:pt x="431469" y="642850"/>
                  </a:lnTo>
                  <a:lnTo>
                    <a:pt x="383110" y="629918"/>
                  </a:lnTo>
                  <a:lnTo>
                    <a:pt x="337119" y="616251"/>
                  </a:lnTo>
                  <a:lnTo>
                    <a:pt x="293600" y="601881"/>
                  </a:lnTo>
                  <a:lnTo>
                    <a:pt x="252657" y="586838"/>
                  </a:lnTo>
                  <a:lnTo>
                    <a:pt x="214393" y="571153"/>
                  </a:lnTo>
                  <a:lnTo>
                    <a:pt x="178913" y="554856"/>
                  </a:lnTo>
                  <a:lnTo>
                    <a:pt x="116716" y="520552"/>
                  </a:lnTo>
                  <a:lnTo>
                    <a:pt x="66897" y="484173"/>
                  </a:lnTo>
                  <a:lnTo>
                    <a:pt x="30285" y="445964"/>
                  </a:lnTo>
                  <a:lnTo>
                    <a:pt x="7709" y="406174"/>
                  </a:lnTo>
                  <a:lnTo>
                    <a:pt x="0" y="365047"/>
                  </a:lnTo>
                  <a:close/>
                </a:path>
              </a:pathLst>
            </a:custGeom>
            <a:ln w="25399">
              <a:solidFill>
                <a:srgbClr val="297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Activity</a:t>
            </a:r>
            <a:r>
              <a:rPr sz="2000" spc="-55" dirty="0"/>
              <a:t> </a:t>
            </a:r>
            <a:r>
              <a:rPr sz="2000" dirty="0"/>
              <a:t>3</a:t>
            </a:r>
            <a:r>
              <a:rPr sz="2000" spc="-50" dirty="0"/>
              <a:t> </a:t>
            </a:r>
            <a:r>
              <a:rPr sz="2000" spc="-65" dirty="0"/>
              <a:t>(Reading)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8842829" y="111404"/>
            <a:ext cx="1562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5" dirty="0">
                <a:solidFill>
                  <a:srgbClr val="203459"/>
                </a:solidFill>
                <a:latin typeface="Verdana"/>
                <a:cs typeface="Verdana"/>
              </a:rPr>
              <a:t>15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03146" y="3597192"/>
            <a:ext cx="174581" cy="24803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486399" cy="31248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3360" y="3033299"/>
              <a:ext cx="5120639" cy="21102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59924" y="3896150"/>
              <a:ext cx="170702" cy="2499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51972" y="4267619"/>
              <a:ext cx="170702" cy="2499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15846" y="4593623"/>
              <a:ext cx="170702" cy="24995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51972" y="4893542"/>
              <a:ext cx="170702" cy="2499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0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Activity</a:t>
            </a:r>
            <a:r>
              <a:rPr sz="2800" spc="10" dirty="0"/>
              <a:t> </a:t>
            </a:r>
            <a:r>
              <a:rPr sz="2800" spc="-170" dirty="0"/>
              <a:t>5</a:t>
            </a:r>
            <a:r>
              <a:rPr sz="2800" spc="15" dirty="0"/>
              <a:t> </a:t>
            </a:r>
            <a:r>
              <a:rPr sz="2800" spc="-114" dirty="0"/>
              <a:t>-</a:t>
            </a:r>
            <a:r>
              <a:rPr sz="2800" spc="-70" dirty="0"/>
              <a:t>Speaking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8842829" y="111404"/>
            <a:ext cx="1593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90" dirty="0">
                <a:solidFill>
                  <a:srgbClr val="203459"/>
                </a:solidFill>
                <a:latin typeface="Verdana"/>
                <a:cs typeface="Verdana"/>
              </a:rPr>
              <a:t>16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1606"/>
            <a:ext cx="8105393" cy="464189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16573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https://www.liveworksheets.com/worksheet/en/english-language/338423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819150"/>
            <a:ext cx="45720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Answer </a:t>
            </a:r>
            <a:r>
              <a:rPr lang="en-US" dirty="0" err="1"/>
              <a:t>liveworksheets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419600" y="819150"/>
            <a:ext cx="3048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8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8317"/>
            <a:ext cx="5334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08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842829" y="111404"/>
            <a:ext cx="1593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90" dirty="0">
                <a:solidFill>
                  <a:srgbClr val="203459"/>
                </a:solidFill>
                <a:latin typeface="Verdana"/>
                <a:cs typeface="Verdana"/>
              </a:rPr>
              <a:t>18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4975" y="886124"/>
            <a:ext cx="439039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-600" dirty="0">
                <a:solidFill>
                  <a:srgbClr val="203459"/>
                </a:solidFill>
                <a:latin typeface="Verdana"/>
                <a:cs typeface="Verdana"/>
              </a:rPr>
              <a:t>Thanks!</a:t>
            </a:r>
            <a:endParaRPr sz="96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77675" y="2415025"/>
            <a:ext cx="5934075" cy="1009650"/>
          </a:xfrm>
          <a:custGeom>
            <a:avLst/>
            <a:gdLst/>
            <a:ahLst/>
            <a:cxnLst/>
            <a:rect l="l" t="t" r="r" b="b"/>
            <a:pathLst>
              <a:path w="5934075" h="1009650">
                <a:moveTo>
                  <a:pt x="5934075" y="1009650"/>
                </a:moveTo>
                <a:lnTo>
                  <a:pt x="0" y="1009650"/>
                </a:lnTo>
                <a:lnTo>
                  <a:pt x="0" y="0"/>
                </a:lnTo>
                <a:lnTo>
                  <a:pt x="5934075" y="0"/>
                </a:lnTo>
                <a:lnTo>
                  <a:pt x="5934075" y="1009650"/>
                </a:lnTo>
                <a:close/>
              </a:path>
            </a:pathLst>
          </a:custGeom>
          <a:solidFill>
            <a:srgbClr val="D53D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64975" y="2364225"/>
            <a:ext cx="595566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40" dirty="0">
                <a:solidFill>
                  <a:srgbClr val="FFFFFF"/>
                </a:solidFill>
                <a:latin typeface="Tahoma"/>
                <a:cs typeface="Tahoma"/>
              </a:rPr>
              <a:t>Any</a:t>
            </a:r>
            <a:r>
              <a:rPr sz="6600" b="1" spc="-43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600" b="1" spc="-345" dirty="0">
                <a:solidFill>
                  <a:srgbClr val="FFFFFF"/>
                </a:solidFill>
                <a:latin typeface="Tahoma"/>
                <a:cs typeface="Tahoma"/>
              </a:rPr>
              <a:t>questions?</a:t>
            </a:r>
            <a:endParaRPr sz="6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9249A-09B1-4B49-B323-1036E640A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056" y="1803859"/>
            <a:ext cx="6880244" cy="3051722"/>
          </a:xfrm>
          <a:solidFill>
            <a:schemeClr val="bg1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0" h="0"/>
          </a:sp3d>
        </p:spPr>
        <p:txBody>
          <a:bodyPr>
            <a:noAutofit/>
          </a:bodyPr>
          <a:lstStyle/>
          <a:p>
            <a:pPr algn="ctr"/>
            <a:endParaRPr lang="en-US" sz="1050" dirty="0">
              <a:solidFill>
                <a:srgbClr val="FF0000"/>
              </a:solidFill>
            </a:endParaRPr>
          </a:p>
          <a:p>
            <a:pPr algn="l"/>
            <a:r>
              <a:rPr lang="en-US" sz="2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Type if you are confused.</a:t>
            </a:r>
          </a:p>
          <a:p>
            <a:pPr algn="ctr"/>
            <a:endParaRPr lang="en-US" sz="2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2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  Type if you are getting there.</a:t>
            </a:r>
          </a:p>
          <a:p>
            <a:pPr algn="ctr"/>
            <a:endParaRPr lang="en-US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   Type if you got it!</a:t>
            </a:r>
          </a:p>
          <a:p>
            <a:pPr algn="ctr"/>
            <a:endParaRPr lang="en-US" dirty="0">
              <a:solidFill>
                <a:srgbClr val="00B050"/>
              </a:solidFill>
            </a:endParaRPr>
          </a:p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3" t="8171" r="5799" b="9690"/>
          <a:stretch/>
        </p:blipFill>
        <p:spPr>
          <a:xfrm flipH="1">
            <a:off x="6637498" y="1803858"/>
            <a:ext cx="1084532" cy="1013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4" t="8171" r="36268" b="9690"/>
          <a:stretch/>
        </p:blipFill>
        <p:spPr>
          <a:xfrm flipH="1">
            <a:off x="6787253" y="2817106"/>
            <a:ext cx="1107292" cy="103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69249A-09B1-4B49-B323-1036E640A733}"/>
              </a:ext>
            </a:extLst>
          </p:cNvPr>
          <p:cNvSpPr txBox="1">
            <a:spLocks/>
          </p:cNvSpPr>
          <p:nvPr/>
        </p:nvSpPr>
        <p:spPr>
          <a:xfrm>
            <a:off x="3555332" y="1097002"/>
            <a:ext cx="5197642" cy="5383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i="1" u="sng" dirty="0">
                <a:solidFill>
                  <a:srgbClr val="FF0000"/>
                </a:solidFill>
              </a:rPr>
              <a:t>Evaluate your learning for:</a:t>
            </a:r>
          </a:p>
          <a:p>
            <a:pPr marL="0" indent="0" algn="ctr">
              <a:buNone/>
            </a:pPr>
            <a:endParaRPr lang="en-US" sz="2100" dirty="0">
              <a:solidFill>
                <a:srgbClr val="00B05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" t="6974" r="63656" b="10887"/>
          <a:stretch/>
        </p:blipFill>
        <p:spPr>
          <a:xfrm flipH="1">
            <a:off x="6751684" y="3869571"/>
            <a:ext cx="1142861" cy="995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4E7732-62F2-4E8B-A2CD-4797F45B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16" y="247274"/>
            <a:ext cx="3374858" cy="1037723"/>
          </a:xfrm>
          <a:prstGeom prst="ellipse">
            <a:avLst/>
          </a:prstGeom>
          <a:solidFill>
            <a:srgbClr val="4CCD33"/>
          </a:solidFill>
          <a:ln w="174625" cmpd="thinThick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rgbClr val="FFFF00"/>
                </a:solidFill>
                <a:latin typeface="Comic Sans MS" panose="030F0702030302020204" pitchFamily="66" charset="0"/>
              </a:rPr>
              <a:t>Self Evaluation</a:t>
            </a:r>
          </a:p>
        </p:txBody>
      </p:sp>
    </p:spTree>
    <p:extLst>
      <p:ext uri="{BB962C8B-B14F-4D97-AF65-F5344CB8AC3E}">
        <p14:creationId xmlns:p14="http://schemas.microsoft.com/office/powerpoint/2010/main" val="205970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556" y="261370"/>
            <a:ext cx="8819244" cy="2820644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marR="2016125">
              <a:lnSpc>
                <a:spcPts val="5630"/>
              </a:lnSpc>
              <a:spcBef>
                <a:spcPts val="795"/>
              </a:spcBef>
            </a:pPr>
            <a:r>
              <a:rPr sz="4000" spc="-45" dirty="0">
                <a:solidFill>
                  <a:srgbClr val="203459"/>
                </a:solidFill>
                <a:latin typeface="Verdana"/>
                <a:cs typeface="Verdana"/>
              </a:rPr>
              <a:t>Unit</a:t>
            </a:r>
            <a:r>
              <a:rPr sz="4000" spc="-350" dirty="0">
                <a:solidFill>
                  <a:srgbClr val="203459"/>
                </a:solidFill>
                <a:latin typeface="Verdana"/>
                <a:cs typeface="Verdana"/>
              </a:rPr>
              <a:t> </a:t>
            </a:r>
            <a:r>
              <a:rPr sz="4000" spc="-105" dirty="0">
                <a:solidFill>
                  <a:srgbClr val="203459"/>
                </a:solidFill>
                <a:latin typeface="Verdana"/>
                <a:cs typeface="Verdana"/>
              </a:rPr>
              <a:t>8:</a:t>
            </a:r>
            <a:r>
              <a:rPr sz="4000" spc="-105" dirty="0">
                <a:solidFill>
                  <a:srgbClr val="FF0000"/>
                </a:solidFill>
                <a:latin typeface="Verdana"/>
                <a:cs typeface="Verdana"/>
              </a:rPr>
              <a:t>People</a:t>
            </a:r>
            <a:r>
              <a:rPr sz="4000" spc="-3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4000" spc="-35" dirty="0">
                <a:solidFill>
                  <a:srgbClr val="FF0000"/>
                </a:solidFill>
                <a:latin typeface="Verdana"/>
                <a:cs typeface="Verdana"/>
              </a:rPr>
              <a:t>and </a:t>
            </a:r>
            <a:r>
              <a:rPr sz="4000" spc="-20" dirty="0">
                <a:solidFill>
                  <a:srgbClr val="FF0000"/>
                </a:solidFill>
                <a:latin typeface="Verdana"/>
                <a:cs typeface="Verdana"/>
              </a:rPr>
              <a:t>Numbers</a:t>
            </a:r>
            <a:endParaRPr sz="400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2404110" algn="ctr">
              <a:lnSpc>
                <a:spcPts val="5225"/>
              </a:lnSpc>
            </a:pPr>
            <a:r>
              <a:rPr sz="5200" spc="-145" dirty="0">
                <a:solidFill>
                  <a:schemeClr val="accent6">
                    <a:lumMod val="50000"/>
                  </a:schemeClr>
                </a:solidFill>
                <a:latin typeface="Verdana"/>
                <a:cs typeface="Verdana"/>
              </a:rPr>
              <a:t>Lesson</a:t>
            </a:r>
            <a:r>
              <a:rPr sz="5200" spc="-295" dirty="0">
                <a:solidFill>
                  <a:schemeClr val="accent6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sz="5200" spc="-625" dirty="0">
                <a:solidFill>
                  <a:schemeClr val="accent6">
                    <a:lumMod val="50000"/>
                  </a:schemeClr>
                </a:solidFill>
                <a:latin typeface="Verdana"/>
                <a:cs typeface="Verdana"/>
              </a:rPr>
              <a:t>2:</a:t>
            </a:r>
            <a:endParaRPr lang="en-US" sz="5200" dirty="0">
              <a:solidFill>
                <a:schemeClr val="accent6">
                  <a:lumMod val="50000"/>
                </a:schemeClr>
              </a:solidFill>
              <a:latin typeface="Verdana"/>
              <a:cs typeface="Verdana"/>
            </a:endParaRPr>
          </a:p>
          <a:p>
            <a:pPr marL="2404110" algn="ctr">
              <a:lnSpc>
                <a:spcPts val="5225"/>
              </a:lnSpc>
            </a:pPr>
            <a:r>
              <a:rPr sz="6000" b="1" spc="125" dirty="0">
                <a:solidFill>
                  <a:srgbClr val="203459"/>
                </a:solidFill>
                <a:latin typeface="Verdana"/>
                <a:cs typeface="Verdana"/>
              </a:rPr>
              <a:t>At</a:t>
            </a:r>
            <a:r>
              <a:rPr sz="6000" b="1" spc="-190" dirty="0">
                <a:solidFill>
                  <a:srgbClr val="203459"/>
                </a:solidFill>
                <a:latin typeface="Verdana"/>
                <a:cs typeface="Verdana"/>
              </a:rPr>
              <a:t> </a:t>
            </a:r>
            <a:r>
              <a:rPr sz="6000" b="1" dirty="0">
                <a:solidFill>
                  <a:srgbClr val="203459"/>
                </a:solidFill>
                <a:latin typeface="Verdana"/>
                <a:cs typeface="Verdana"/>
              </a:rPr>
              <a:t>the</a:t>
            </a:r>
            <a:r>
              <a:rPr lang="en-US" sz="6000" b="1" dirty="0">
                <a:solidFill>
                  <a:srgbClr val="203459"/>
                </a:solidFill>
                <a:latin typeface="Verdana"/>
                <a:cs typeface="Verdana"/>
              </a:rPr>
              <a:t>  </a:t>
            </a:r>
            <a:r>
              <a:rPr sz="6000" b="1" spc="-190" dirty="0">
                <a:solidFill>
                  <a:srgbClr val="203459"/>
                </a:solidFill>
                <a:latin typeface="Verdana"/>
                <a:cs typeface="Verdana"/>
              </a:rPr>
              <a:t> </a:t>
            </a:r>
            <a:r>
              <a:rPr sz="6000" b="1" spc="-100" dirty="0">
                <a:solidFill>
                  <a:srgbClr val="203459"/>
                </a:solidFill>
                <a:latin typeface="Verdana"/>
                <a:cs typeface="Verdana"/>
              </a:rPr>
              <a:t>Weekend</a:t>
            </a:r>
            <a:r>
              <a:rPr lang="en-US" sz="6000" b="1" spc="-100" dirty="0">
                <a:solidFill>
                  <a:srgbClr val="203459"/>
                </a:solidFill>
                <a:latin typeface="Verdana"/>
                <a:cs typeface="Verdana"/>
              </a:rPr>
              <a:t> </a:t>
            </a:r>
            <a:endParaRPr sz="6000" b="1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9061" y="2811997"/>
            <a:ext cx="1929130" cy="60960"/>
          </a:xfrm>
          <a:custGeom>
            <a:avLst/>
            <a:gdLst/>
            <a:ahLst/>
            <a:cxnLst/>
            <a:rect l="l" t="t" r="r" b="b"/>
            <a:pathLst>
              <a:path w="1929130" h="60960">
                <a:moveTo>
                  <a:pt x="1843654" y="5968"/>
                </a:moveTo>
                <a:lnTo>
                  <a:pt x="1804429" y="5968"/>
                </a:lnTo>
                <a:lnTo>
                  <a:pt x="1824041" y="3936"/>
                </a:lnTo>
                <a:lnTo>
                  <a:pt x="1830556" y="0"/>
                </a:lnTo>
                <a:lnTo>
                  <a:pt x="1837140" y="1904"/>
                </a:lnTo>
                <a:lnTo>
                  <a:pt x="1843654" y="3936"/>
                </a:lnTo>
                <a:lnTo>
                  <a:pt x="1843654" y="5968"/>
                </a:lnTo>
                <a:close/>
              </a:path>
              <a:path w="1929130" h="60960">
                <a:moveTo>
                  <a:pt x="1922104" y="5968"/>
                </a:moveTo>
                <a:lnTo>
                  <a:pt x="1889394" y="5968"/>
                </a:lnTo>
                <a:lnTo>
                  <a:pt x="1895977" y="0"/>
                </a:lnTo>
                <a:lnTo>
                  <a:pt x="1909006" y="1904"/>
                </a:lnTo>
                <a:lnTo>
                  <a:pt x="1917669" y="1904"/>
                </a:lnTo>
                <a:lnTo>
                  <a:pt x="1922104" y="5968"/>
                </a:lnTo>
                <a:close/>
              </a:path>
              <a:path w="1929130" h="60960">
                <a:moveTo>
                  <a:pt x="1917669" y="1904"/>
                </a:moveTo>
                <a:lnTo>
                  <a:pt x="1909006" y="1904"/>
                </a:lnTo>
                <a:lnTo>
                  <a:pt x="1915590" y="0"/>
                </a:lnTo>
                <a:lnTo>
                  <a:pt x="1917669" y="1904"/>
                </a:lnTo>
                <a:close/>
              </a:path>
              <a:path w="1929130" h="60960">
                <a:moveTo>
                  <a:pt x="1765204" y="8000"/>
                </a:moveTo>
                <a:lnTo>
                  <a:pt x="1752105" y="8000"/>
                </a:lnTo>
                <a:lnTo>
                  <a:pt x="1752105" y="5968"/>
                </a:lnTo>
                <a:lnTo>
                  <a:pt x="1758620" y="1904"/>
                </a:lnTo>
                <a:lnTo>
                  <a:pt x="1758620" y="5968"/>
                </a:lnTo>
                <a:lnTo>
                  <a:pt x="1765204" y="8000"/>
                </a:lnTo>
                <a:close/>
              </a:path>
              <a:path w="1929130" h="60960">
                <a:moveTo>
                  <a:pt x="1790028" y="10032"/>
                </a:moveTo>
                <a:lnTo>
                  <a:pt x="1778232" y="10032"/>
                </a:lnTo>
                <a:lnTo>
                  <a:pt x="1784816" y="1904"/>
                </a:lnTo>
                <a:lnTo>
                  <a:pt x="1790028" y="10032"/>
                </a:lnTo>
                <a:close/>
              </a:path>
              <a:path w="1929130" h="60960">
                <a:moveTo>
                  <a:pt x="1926013" y="12064"/>
                </a:moveTo>
                <a:lnTo>
                  <a:pt x="1791331" y="12064"/>
                </a:lnTo>
                <a:lnTo>
                  <a:pt x="1797914" y="8000"/>
                </a:lnTo>
                <a:lnTo>
                  <a:pt x="1797914" y="1904"/>
                </a:lnTo>
                <a:lnTo>
                  <a:pt x="1810943" y="3936"/>
                </a:lnTo>
                <a:lnTo>
                  <a:pt x="1804429" y="5968"/>
                </a:lnTo>
                <a:lnTo>
                  <a:pt x="1922104" y="5968"/>
                </a:lnTo>
                <a:lnTo>
                  <a:pt x="1926013" y="12064"/>
                </a:lnTo>
                <a:close/>
              </a:path>
              <a:path w="1929130" h="60960">
                <a:moveTo>
                  <a:pt x="1889394" y="5968"/>
                </a:moveTo>
                <a:lnTo>
                  <a:pt x="1863267" y="5968"/>
                </a:lnTo>
                <a:lnTo>
                  <a:pt x="1876365" y="3936"/>
                </a:lnTo>
                <a:lnTo>
                  <a:pt x="1882879" y="1904"/>
                </a:lnTo>
                <a:lnTo>
                  <a:pt x="1882879" y="3936"/>
                </a:lnTo>
                <a:lnTo>
                  <a:pt x="1889394" y="5968"/>
                </a:lnTo>
                <a:close/>
              </a:path>
              <a:path w="1929130" h="60960">
                <a:moveTo>
                  <a:pt x="1752105" y="8000"/>
                </a:moveTo>
                <a:lnTo>
                  <a:pt x="1732493" y="8000"/>
                </a:lnTo>
                <a:lnTo>
                  <a:pt x="1745591" y="3936"/>
                </a:lnTo>
                <a:lnTo>
                  <a:pt x="1745591" y="5968"/>
                </a:lnTo>
                <a:lnTo>
                  <a:pt x="1752105" y="8000"/>
                </a:lnTo>
                <a:close/>
              </a:path>
              <a:path w="1929130" h="60960">
                <a:moveTo>
                  <a:pt x="1928619" y="18033"/>
                </a:moveTo>
                <a:lnTo>
                  <a:pt x="1706366" y="18033"/>
                </a:lnTo>
                <a:lnTo>
                  <a:pt x="1712880" y="16128"/>
                </a:lnTo>
                <a:lnTo>
                  <a:pt x="1712880" y="12064"/>
                </a:lnTo>
                <a:lnTo>
                  <a:pt x="1719395" y="8000"/>
                </a:lnTo>
                <a:lnTo>
                  <a:pt x="1765204" y="8000"/>
                </a:lnTo>
                <a:lnTo>
                  <a:pt x="1771718" y="5968"/>
                </a:lnTo>
                <a:lnTo>
                  <a:pt x="1771718" y="3936"/>
                </a:lnTo>
                <a:lnTo>
                  <a:pt x="1778232" y="10032"/>
                </a:lnTo>
                <a:lnTo>
                  <a:pt x="1790028" y="10032"/>
                </a:lnTo>
                <a:lnTo>
                  <a:pt x="1791331" y="12064"/>
                </a:lnTo>
                <a:lnTo>
                  <a:pt x="1926013" y="12064"/>
                </a:lnTo>
                <a:lnTo>
                  <a:pt x="1928619" y="16128"/>
                </a:lnTo>
                <a:lnTo>
                  <a:pt x="1928619" y="18033"/>
                </a:lnTo>
                <a:close/>
              </a:path>
              <a:path w="1929130" h="60960">
                <a:moveTo>
                  <a:pt x="1693268" y="12064"/>
                </a:moveTo>
                <a:lnTo>
                  <a:pt x="1673655" y="12064"/>
                </a:lnTo>
                <a:lnTo>
                  <a:pt x="1680169" y="8000"/>
                </a:lnTo>
                <a:lnTo>
                  <a:pt x="1686753" y="5968"/>
                </a:lnTo>
                <a:lnTo>
                  <a:pt x="1699782" y="5968"/>
                </a:lnTo>
                <a:lnTo>
                  <a:pt x="1699782" y="10032"/>
                </a:lnTo>
                <a:lnTo>
                  <a:pt x="1693268" y="12064"/>
                </a:lnTo>
                <a:close/>
              </a:path>
              <a:path w="1929130" h="60960">
                <a:moveTo>
                  <a:pt x="1686753" y="16128"/>
                </a:moveTo>
                <a:lnTo>
                  <a:pt x="1529852" y="16128"/>
                </a:lnTo>
                <a:lnTo>
                  <a:pt x="1529852" y="14096"/>
                </a:lnTo>
                <a:lnTo>
                  <a:pt x="1634430" y="14096"/>
                </a:lnTo>
                <a:lnTo>
                  <a:pt x="1640944" y="10032"/>
                </a:lnTo>
                <a:lnTo>
                  <a:pt x="1640944" y="12064"/>
                </a:lnTo>
                <a:lnTo>
                  <a:pt x="1693268" y="12064"/>
                </a:lnTo>
                <a:lnTo>
                  <a:pt x="1686753" y="14096"/>
                </a:lnTo>
                <a:lnTo>
                  <a:pt x="1686753" y="16128"/>
                </a:lnTo>
                <a:close/>
              </a:path>
              <a:path w="1929130" h="60960">
                <a:moveTo>
                  <a:pt x="1627915" y="14096"/>
                </a:moveTo>
                <a:lnTo>
                  <a:pt x="1542881" y="14096"/>
                </a:lnTo>
                <a:lnTo>
                  <a:pt x="1562494" y="12064"/>
                </a:lnTo>
                <a:lnTo>
                  <a:pt x="1634430" y="12064"/>
                </a:lnTo>
                <a:lnTo>
                  <a:pt x="1627915" y="14096"/>
                </a:lnTo>
                <a:close/>
              </a:path>
              <a:path w="1929130" h="60960">
                <a:moveTo>
                  <a:pt x="1922104" y="26161"/>
                </a:moveTo>
                <a:lnTo>
                  <a:pt x="1909006" y="24129"/>
                </a:lnTo>
                <a:lnTo>
                  <a:pt x="1902492" y="20065"/>
                </a:lnTo>
                <a:lnTo>
                  <a:pt x="1477529" y="20065"/>
                </a:lnTo>
                <a:lnTo>
                  <a:pt x="1484043" y="16128"/>
                </a:lnTo>
                <a:lnTo>
                  <a:pt x="1699782" y="16128"/>
                </a:lnTo>
                <a:lnTo>
                  <a:pt x="1706366" y="12064"/>
                </a:lnTo>
                <a:lnTo>
                  <a:pt x="1706366" y="18033"/>
                </a:lnTo>
                <a:lnTo>
                  <a:pt x="1928619" y="18033"/>
                </a:lnTo>
                <a:lnTo>
                  <a:pt x="1928619" y="22097"/>
                </a:lnTo>
                <a:lnTo>
                  <a:pt x="1922104" y="26161"/>
                </a:lnTo>
                <a:close/>
              </a:path>
              <a:path w="1929130" h="60960">
                <a:moveTo>
                  <a:pt x="1395821" y="22097"/>
                </a:moveTo>
                <a:lnTo>
                  <a:pt x="1366368" y="22097"/>
                </a:lnTo>
                <a:lnTo>
                  <a:pt x="1379466" y="16128"/>
                </a:lnTo>
                <a:lnTo>
                  <a:pt x="1392564" y="20065"/>
                </a:lnTo>
                <a:lnTo>
                  <a:pt x="1395821" y="22097"/>
                </a:lnTo>
                <a:close/>
              </a:path>
              <a:path w="1929130" h="60960">
                <a:moveTo>
                  <a:pt x="1758620" y="30225"/>
                </a:moveTo>
                <a:lnTo>
                  <a:pt x="1706366" y="30225"/>
                </a:lnTo>
                <a:lnTo>
                  <a:pt x="1680169" y="28193"/>
                </a:lnTo>
                <a:lnTo>
                  <a:pt x="1163727" y="28193"/>
                </a:lnTo>
                <a:lnTo>
                  <a:pt x="1189854" y="22097"/>
                </a:lnTo>
                <a:lnTo>
                  <a:pt x="1229079" y="18033"/>
                </a:lnTo>
                <a:lnTo>
                  <a:pt x="1242178" y="20065"/>
                </a:lnTo>
                <a:lnTo>
                  <a:pt x="1248692" y="22097"/>
                </a:lnTo>
                <a:lnTo>
                  <a:pt x="1248692" y="24129"/>
                </a:lnTo>
                <a:lnTo>
                  <a:pt x="1255207" y="26161"/>
                </a:lnTo>
                <a:lnTo>
                  <a:pt x="1824041" y="26161"/>
                </a:lnTo>
                <a:lnTo>
                  <a:pt x="1804429" y="28193"/>
                </a:lnTo>
                <a:lnTo>
                  <a:pt x="1758620" y="30225"/>
                </a:lnTo>
                <a:close/>
              </a:path>
              <a:path w="1929130" h="60960">
                <a:moveTo>
                  <a:pt x="1824041" y="26161"/>
                </a:moveTo>
                <a:lnTo>
                  <a:pt x="1255207" y="26161"/>
                </a:lnTo>
                <a:lnTo>
                  <a:pt x="1261790" y="22097"/>
                </a:lnTo>
                <a:lnTo>
                  <a:pt x="1255207" y="20065"/>
                </a:lnTo>
                <a:lnTo>
                  <a:pt x="1314044" y="20065"/>
                </a:lnTo>
                <a:lnTo>
                  <a:pt x="1320628" y="18033"/>
                </a:lnTo>
                <a:lnTo>
                  <a:pt x="1320628" y="22097"/>
                </a:lnTo>
                <a:lnTo>
                  <a:pt x="1395821" y="22097"/>
                </a:lnTo>
                <a:lnTo>
                  <a:pt x="1399078" y="24129"/>
                </a:lnTo>
                <a:lnTo>
                  <a:pt x="1837140" y="24129"/>
                </a:lnTo>
                <a:lnTo>
                  <a:pt x="1824041" y="26161"/>
                </a:lnTo>
                <a:close/>
              </a:path>
              <a:path w="1929130" h="60960">
                <a:moveTo>
                  <a:pt x="1359853" y="22097"/>
                </a:moveTo>
                <a:lnTo>
                  <a:pt x="1353339" y="22097"/>
                </a:lnTo>
                <a:lnTo>
                  <a:pt x="1353339" y="18033"/>
                </a:lnTo>
                <a:lnTo>
                  <a:pt x="1359853" y="22097"/>
                </a:lnTo>
                <a:close/>
              </a:path>
              <a:path w="1929130" h="60960">
                <a:moveTo>
                  <a:pt x="1366368" y="22097"/>
                </a:moveTo>
                <a:lnTo>
                  <a:pt x="1359853" y="22097"/>
                </a:lnTo>
                <a:lnTo>
                  <a:pt x="1366368" y="18033"/>
                </a:lnTo>
                <a:lnTo>
                  <a:pt x="1366368" y="22097"/>
                </a:lnTo>
                <a:close/>
              </a:path>
              <a:path w="1929130" h="60960">
                <a:moveTo>
                  <a:pt x="1471014" y="20065"/>
                </a:moveTo>
                <a:lnTo>
                  <a:pt x="1412177" y="20065"/>
                </a:lnTo>
                <a:lnTo>
                  <a:pt x="1431789" y="18033"/>
                </a:lnTo>
                <a:lnTo>
                  <a:pt x="1471014" y="20065"/>
                </a:lnTo>
                <a:close/>
              </a:path>
              <a:path w="1929130" h="60960">
                <a:moveTo>
                  <a:pt x="1340241" y="22097"/>
                </a:moveTo>
                <a:lnTo>
                  <a:pt x="1320628" y="22097"/>
                </a:lnTo>
                <a:lnTo>
                  <a:pt x="1333726" y="20065"/>
                </a:lnTo>
                <a:lnTo>
                  <a:pt x="1340241" y="22097"/>
                </a:lnTo>
                <a:close/>
              </a:path>
              <a:path w="1929130" h="60960">
                <a:moveTo>
                  <a:pt x="1837140" y="26161"/>
                </a:moveTo>
                <a:lnTo>
                  <a:pt x="1837140" y="24129"/>
                </a:lnTo>
                <a:lnTo>
                  <a:pt x="1399078" y="24129"/>
                </a:lnTo>
                <a:lnTo>
                  <a:pt x="1405593" y="20065"/>
                </a:lnTo>
                <a:lnTo>
                  <a:pt x="1902492" y="20065"/>
                </a:lnTo>
                <a:lnTo>
                  <a:pt x="1889394" y="22097"/>
                </a:lnTo>
                <a:lnTo>
                  <a:pt x="1876365" y="22097"/>
                </a:lnTo>
                <a:lnTo>
                  <a:pt x="1837140" y="26161"/>
                </a:lnTo>
                <a:close/>
              </a:path>
              <a:path w="1929130" h="60960">
                <a:moveTo>
                  <a:pt x="1124502" y="30225"/>
                </a:moveTo>
                <a:lnTo>
                  <a:pt x="856440" y="30225"/>
                </a:lnTo>
                <a:lnTo>
                  <a:pt x="862954" y="28193"/>
                </a:lnTo>
                <a:lnTo>
                  <a:pt x="882567" y="24129"/>
                </a:lnTo>
                <a:lnTo>
                  <a:pt x="902179" y="22097"/>
                </a:lnTo>
                <a:lnTo>
                  <a:pt x="928376" y="22097"/>
                </a:lnTo>
                <a:lnTo>
                  <a:pt x="1013341" y="28193"/>
                </a:lnTo>
                <a:lnTo>
                  <a:pt x="1111404" y="28193"/>
                </a:lnTo>
                <a:lnTo>
                  <a:pt x="1124502" y="30225"/>
                </a:lnTo>
                <a:close/>
              </a:path>
              <a:path w="1929130" h="60960">
                <a:moveTo>
                  <a:pt x="856440" y="28193"/>
                </a:moveTo>
                <a:lnTo>
                  <a:pt x="791018" y="28193"/>
                </a:lnTo>
                <a:lnTo>
                  <a:pt x="856440" y="24129"/>
                </a:lnTo>
                <a:lnTo>
                  <a:pt x="856440" y="28193"/>
                </a:lnTo>
                <a:close/>
              </a:path>
              <a:path w="1929130" h="60960">
                <a:moveTo>
                  <a:pt x="1052566" y="28193"/>
                </a:moveTo>
                <a:lnTo>
                  <a:pt x="1032953" y="28193"/>
                </a:lnTo>
                <a:lnTo>
                  <a:pt x="1052566" y="24129"/>
                </a:lnTo>
                <a:lnTo>
                  <a:pt x="1052566" y="28193"/>
                </a:lnTo>
                <a:close/>
              </a:path>
              <a:path w="1929130" h="60960">
                <a:moveTo>
                  <a:pt x="1111404" y="28193"/>
                </a:moveTo>
                <a:lnTo>
                  <a:pt x="1052566" y="28193"/>
                </a:lnTo>
                <a:lnTo>
                  <a:pt x="1065664" y="24129"/>
                </a:lnTo>
                <a:lnTo>
                  <a:pt x="1098306" y="26161"/>
                </a:lnTo>
                <a:lnTo>
                  <a:pt x="1111404" y="28193"/>
                </a:lnTo>
                <a:close/>
              </a:path>
              <a:path w="1929130" h="60960">
                <a:moveTo>
                  <a:pt x="1667141" y="34289"/>
                </a:moveTo>
                <a:lnTo>
                  <a:pt x="1667141" y="30225"/>
                </a:lnTo>
                <a:lnTo>
                  <a:pt x="1124502" y="30225"/>
                </a:lnTo>
                <a:lnTo>
                  <a:pt x="1131016" y="26161"/>
                </a:lnTo>
                <a:lnTo>
                  <a:pt x="1144115" y="24129"/>
                </a:lnTo>
                <a:lnTo>
                  <a:pt x="1157143" y="24129"/>
                </a:lnTo>
                <a:lnTo>
                  <a:pt x="1163727" y="28193"/>
                </a:lnTo>
                <a:lnTo>
                  <a:pt x="1680169" y="28193"/>
                </a:lnTo>
                <a:lnTo>
                  <a:pt x="1673655" y="32257"/>
                </a:lnTo>
                <a:lnTo>
                  <a:pt x="1667141" y="34289"/>
                </a:lnTo>
                <a:close/>
              </a:path>
              <a:path w="1929130" h="60960">
                <a:moveTo>
                  <a:pt x="607990" y="32257"/>
                </a:moveTo>
                <a:lnTo>
                  <a:pt x="601476" y="32257"/>
                </a:lnTo>
                <a:lnTo>
                  <a:pt x="627603" y="26161"/>
                </a:lnTo>
                <a:lnTo>
                  <a:pt x="607990" y="32257"/>
                </a:lnTo>
                <a:close/>
              </a:path>
              <a:path w="1929130" h="60960">
                <a:moveTo>
                  <a:pt x="1612599" y="32257"/>
                </a:moveTo>
                <a:lnTo>
                  <a:pt x="607990" y="32257"/>
                </a:lnTo>
                <a:lnTo>
                  <a:pt x="653730" y="28193"/>
                </a:lnTo>
                <a:lnTo>
                  <a:pt x="692955" y="26161"/>
                </a:lnTo>
                <a:lnTo>
                  <a:pt x="699539" y="26161"/>
                </a:lnTo>
                <a:lnTo>
                  <a:pt x="706053" y="28193"/>
                </a:lnTo>
                <a:lnTo>
                  <a:pt x="856440" y="28193"/>
                </a:lnTo>
                <a:lnTo>
                  <a:pt x="856440" y="30225"/>
                </a:lnTo>
                <a:lnTo>
                  <a:pt x="1614817" y="30225"/>
                </a:lnTo>
                <a:lnTo>
                  <a:pt x="1612599" y="32257"/>
                </a:lnTo>
                <a:close/>
              </a:path>
              <a:path w="1929130" h="60960">
                <a:moveTo>
                  <a:pt x="791018" y="28193"/>
                </a:moveTo>
                <a:lnTo>
                  <a:pt x="777989" y="28193"/>
                </a:lnTo>
                <a:lnTo>
                  <a:pt x="784504" y="26161"/>
                </a:lnTo>
                <a:lnTo>
                  <a:pt x="791018" y="26161"/>
                </a:lnTo>
                <a:lnTo>
                  <a:pt x="791018" y="28193"/>
                </a:lnTo>
                <a:close/>
              </a:path>
              <a:path w="1929130" h="60960">
                <a:moveTo>
                  <a:pt x="1457916" y="46354"/>
                </a:moveTo>
                <a:lnTo>
                  <a:pt x="1444818" y="46354"/>
                </a:lnTo>
                <a:lnTo>
                  <a:pt x="1431789" y="40258"/>
                </a:lnTo>
                <a:lnTo>
                  <a:pt x="536054" y="40258"/>
                </a:lnTo>
                <a:lnTo>
                  <a:pt x="542638" y="32257"/>
                </a:lnTo>
                <a:lnTo>
                  <a:pt x="549153" y="30225"/>
                </a:lnTo>
                <a:lnTo>
                  <a:pt x="575280" y="30225"/>
                </a:lnTo>
                <a:lnTo>
                  <a:pt x="588378" y="28193"/>
                </a:lnTo>
                <a:lnTo>
                  <a:pt x="588378" y="32257"/>
                </a:lnTo>
                <a:lnTo>
                  <a:pt x="1612599" y="32257"/>
                </a:lnTo>
                <a:lnTo>
                  <a:pt x="1610382" y="34289"/>
                </a:lnTo>
                <a:lnTo>
                  <a:pt x="1542881" y="34289"/>
                </a:lnTo>
                <a:lnTo>
                  <a:pt x="1536577" y="36194"/>
                </a:lnTo>
                <a:lnTo>
                  <a:pt x="1523268" y="36194"/>
                </a:lnTo>
                <a:lnTo>
                  <a:pt x="1510240" y="38226"/>
                </a:lnTo>
                <a:lnTo>
                  <a:pt x="1510240" y="40258"/>
                </a:lnTo>
                <a:lnTo>
                  <a:pt x="1484043" y="44322"/>
                </a:lnTo>
                <a:lnTo>
                  <a:pt x="1471014" y="44322"/>
                </a:lnTo>
                <a:lnTo>
                  <a:pt x="1457916" y="46354"/>
                </a:lnTo>
                <a:close/>
              </a:path>
              <a:path w="1929130" h="60960">
                <a:moveTo>
                  <a:pt x="0" y="34289"/>
                </a:moveTo>
                <a:lnTo>
                  <a:pt x="0" y="30225"/>
                </a:lnTo>
                <a:lnTo>
                  <a:pt x="26127" y="30225"/>
                </a:lnTo>
                <a:lnTo>
                  <a:pt x="26127" y="32257"/>
                </a:lnTo>
                <a:lnTo>
                  <a:pt x="6514" y="32257"/>
                </a:lnTo>
                <a:lnTo>
                  <a:pt x="0" y="34289"/>
                </a:lnTo>
                <a:close/>
              </a:path>
              <a:path w="1929130" h="60960">
                <a:moveTo>
                  <a:pt x="58837" y="44322"/>
                </a:moveTo>
                <a:lnTo>
                  <a:pt x="39225" y="42290"/>
                </a:lnTo>
                <a:lnTo>
                  <a:pt x="45739" y="40258"/>
                </a:lnTo>
                <a:lnTo>
                  <a:pt x="39225" y="40258"/>
                </a:lnTo>
                <a:lnTo>
                  <a:pt x="65352" y="34289"/>
                </a:lnTo>
                <a:lnTo>
                  <a:pt x="98062" y="30225"/>
                </a:lnTo>
                <a:lnTo>
                  <a:pt x="104577" y="30225"/>
                </a:lnTo>
                <a:lnTo>
                  <a:pt x="117675" y="32257"/>
                </a:lnTo>
                <a:lnTo>
                  <a:pt x="124190" y="34289"/>
                </a:lnTo>
                <a:lnTo>
                  <a:pt x="121037" y="36194"/>
                </a:lnTo>
                <a:lnTo>
                  <a:pt x="71866" y="36194"/>
                </a:lnTo>
                <a:lnTo>
                  <a:pt x="58837" y="44322"/>
                </a:lnTo>
                <a:close/>
              </a:path>
              <a:path w="1929130" h="60960">
                <a:moveTo>
                  <a:pt x="536054" y="40258"/>
                </a:moveTo>
                <a:lnTo>
                  <a:pt x="437991" y="40258"/>
                </a:lnTo>
                <a:lnTo>
                  <a:pt x="437991" y="38226"/>
                </a:lnTo>
                <a:lnTo>
                  <a:pt x="431477" y="34289"/>
                </a:lnTo>
                <a:lnTo>
                  <a:pt x="464188" y="30225"/>
                </a:lnTo>
                <a:lnTo>
                  <a:pt x="470702" y="36194"/>
                </a:lnTo>
                <a:lnTo>
                  <a:pt x="536054" y="36194"/>
                </a:lnTo>
                <a:lnTo>
                  <a:pt x="536054" y="40258"/>
                </a:lnTo>
                <a:close/>
              </a:path>
              <a:path w="1929130" h="60960">
                <a:moveTo>
                  <a:pt x="536054" y="36194"/>
                </a:moveTo>
                <a:lnTo>
                  <a:pt x="477216" y="36194"/>
                </a:lnTo>
                <a:lnTo>
                  <a:pt x="496829" y="34289"/>
                </a:lnTo>
                <a:lnTo>
                  <a:pt x="516442" y="30225"/>
                </a:lnTo>
                <a:lnTo>
                  <a:pt x="516442" y="32257"/>
                </a:lnTo>
                <a:lnTo>
                  <a:pt x="529540" y="32257"/>
                </a:lnTo>
                <a:lnTo>
                  <a:pt x="529540" y="34289"/>
                </a:lnTo>
                <a:lnTo>
                  <a:pt x="536054" y="36194"/>
                </a:lnTo>
                <a:close/>
              </a:path>
              <a:path w="1929130" h="60960">
                <a:moveTo>
                  <a:pt x="529540" y="32257"/>
                </a:moveTo>
                <a:lnTo>
                  <a:pt x="523025" y="32257"/>
                </a:lnTo>
                <a:lnTo>
                  <a:pt x="529540" y="30225"/>
                </a:lnTo>
                <a:lnTo>
                  <a:pt x="529540" y="32257"/>
                </a:lnTo>
                <a:close/>
              </a:path>
              <a:path w="1929130" h="60960">
                <a:moveTo>
                  <a:pt x="1654042" y="38226"/>
                </a:moveTo>
                <a:lnTo>
                  <a:pt x="1640944" y="38226"/>
                </a:lnTo>
                <a:lnTo>
                  <a:pt x="1614817" y="30225"/>
                </a:lnTo>
                <a:lnTo>
                  <a:pt x="1667141" y="30225"/>
                </a:lnTo>
                <a:lnTo>
                  <a:pt x="1654042" y="38226"/>
                </a:lnTo>
                <a:close/>
              </a:path>
              <a:path w="1929130" h="60960">
                <a:moveTo>
                  <a:pt x="13028" y="38226"/>
                </a:moveTo>
                <a:lnTo>
                  <a:pt x="6514" y="36194"/>
                </a:lnTo>
                <a:lnTo>
                  <a:pt x="6514" y="32257"/>
                </a:lnTo>
                <a:lnTo>
                  <a:pt x="26127" y="32257"/>
                </a:lnTo>
                <a:lnTo>
                  <a:pt x="26127" y="34289"/>
                </a:lnTo>
                <a:lnTo>
                  <a:pt x="13028" y="38226"/>
                </a:lnTo>
                <a:close/>
              </a:path>
              <a:path w="1929130" h="60960">
                <a:moveTo>
                  <a:pt x="150317" y="38226"/>
                </a:moveTo>
                <a:lnTo>
                  <a:pt x="117675" y="38226"/>
                </a:lnTo>
                <a:lnTo>
                  <a:pt x="130704" y="36194"/>
                </a:lnTo>
                <a:lnTo>
                  <a:pt x="137288" y="32257"/>
                </a:lnTo>
                <a:lnTo>
                  <a:pt x="150317" y="34289"/>
                </a:lnTo>
                <a:lnTo>
                  <a:pt x="156900" y="36194"/>
                </a:lnTo>
                <a:lnTo>
                  <a:pt x="150317" y="38226"/>
                </a:lnTo>
                <a:close/>
              </a:path>
              <a:path w="1929130" h="60960">
                <a:moveTo>
                  <a:pt x="313390" y="38099"/>
                </a:moveTo>
                <a:lnTo>
                  <a:pt x="183720" y="38099"/>
                </a:lnTo>
                <a:lnTo>
                  <a:pt x="202640" y="32257"/>
                </a:lnTo>
                <a:lnTo>
                  <a:pt x="228767" y="34289"/>
                </a:lnTo>
                <a:lnTo>
                  <a:pt x="248380" y="36194"/>
                </a:lnTo>
                <a:lnTo>
                  <a:pt x="307217" y="36194"/>
                </a:lnTo>
                <a:lnTo>
                  <a:pt x="313390" y="38099"/>
                </a:lnTo>
                <a:close/>
              </a:path>
              <a:path w="1929130" h="60960">
                <a:moveTo>
                  <a:pt x="366055" y="38226"/>
                </a:moveTo>
                <a:lnTo>
                  <a:pt x="313801" y="38226"/>
                </a:lnTo>
                <a:lnTo>
                  <a:pt x="320316" y="36194"/>
                </a:lnTo>
                <a:lnTo>
                  <a:pt x="333414" y="34289"/>
                </a:lnTo>
                <a:lnTo>
                  <a:pt x="359541" y="32257"/>
                </a:lnTo>
                <a:lnTo>
                  <a:pt x="366055" y="38226"/>
                </a:lnTo>
                <a:close/>
              </a:path>
              <a:path w="1929130" h="60960">
                <a:moveTo>
                  <a:pt x="26127" y="40258"/>
                </a:moveTo>
                <a:lnTo>
                  <a:pt x="26127" y="34289"/>
                </a:lnTo>
                <a:lnTo>
                  <a:pt x="31740" y="36829"/>
                </a:lnTo>
                <a:lnTo>
                  <a:pt x="26127" y="40258"/>
                </a:lnTo>
                <a:close/>
              </a:path>
              <a:path w="1929130" h="60960">
                <a:moveTo>
                  <a:pt x="111091" y="46354"/>
                </a:moveTo>
                <a:lnTo>
                  <a:pt x="104577" y="40258"/>
                </a:lnTo>
                <a:lnTo>
                  <a:pt x="169929" y="40258"/>
                </a:lnTo>
                <a:lnTo>
                  <a:pt x="183027" y="36194"/>
                </a:lnTo>
                <a:lnTo>
                  <a:pt x="183027" y="34289"/>
                </a:lnTo>
                <a:lnTo>
                  <a:pt x="189542" y="36194"/>
                </a:lnTo>
                <a:lnTo>
                  <a:pt x="183720" y="38099"/>
                </a:lnTo>
                <a:lnTo>
                  <a:pt x="313390" y="38099"/>
                </a:lnTo>
                <a:lnTo>
                  <a:pt x="313801" y="38226"/>
                </a:lnTo>
                <a:lnTo>
                  <a:pt x="222253" y="38226"/>
                </a:lnTo>
                <a:lnTo>
                  <a:pt x="215738" y="44322"/>
                </a:lnTo>
                <a:lnTo>
                  <a:pt x="124190" y="44322"/>
                </a:lnTo>
                <a:lnTo>
                  <a:pt x="111091" y="46354"/>
                </a:lnTo>
                <a:close/>
              </a:path>
              <a:path w="1929130" h="60960">
                <a:moveTo>
                  <a:pt x="274576" y="36194"/>
                </a:moveTo>
                <a:lnTo>
                  <a:pt x="248380" y="36194"/>
                </a:lnTo>
                <a:lnTo>
                  <a:pt x="248380" y="34289"/>
                </a:lnTo>
                <a:lnTo>
                  <a:pt x="261478" y="34289"/>
                </a:lnTo>
                <a:lnTo>
                  <a:pt x="274576" y="36194"/>
                </a:lnTo>
                <a:close/>
              </a:path>
              <a:path w="1929130" h="60960">
                <a:moveTo>
                  <a:pt x="307217" y="36194"/>
                </a:moveTo>
                <a:lnTo>
                  <a:pt x="274576" y="36194"/>
                </a:lnTo>
                <a:lnTo>
                  <a:pt x="287605" y="34289"/>
                </a:lnTo>
                <a:lnTo>
                  <a:pt x="307217" y="34289"/>
                </a:lnTo>
                <a:lnTo>
                  <a:pt x="307217" y="36194"/>
                </a:lnTo>
                <a:close/>
              </a:path>
              <a:path w="1929130" h="60960">
                <a:moveTo>
                  <a:pt x="392252" y="38226"/>
                </a:moveTo>
                <a:lnTo>
                  <a:pt x="385668" y="38226"/>
                </a:lnTo>
                <a:lnTo>
                  <a:pt x="385668" y="34289"/>
                </a:lnTo>
                <a:lnTo>
                  <a:pt x="392252" y="38226"/>
                </a:lnTo>
                <a:close/>
              </a:path>
              <a:path w="1929130" h="60960">
                <a:moveTo>
                  <a:pt x="405281" y="38226"/>
                </a:moveTo>
                <a:lnTo>
                  <a:pt x="392252" y="38226"/>
                </a:lnTo>
                <a:lnTo>
                  <a:pt x="411864" y="34289"/>
                </a:lnTo>
                <a:lnTo>
                  <a:pt x="405281" y="38226"/>
                </a:lnTo>
                <a:close/>
              </a:path>
              <a:path w="1929130" h="60960">
                <a:moveTo>
                  <a:pt x="1555979" y="38226"/>
                </a:moveTo>
                <a:lnTo>
                  <a:pt x="1549465" y="34289"/>
                </a:lnTo>
                <a:lnTo>
                  <a:pt x="1569077" y="34289"/>
                </a:lnTo>
                <a:lnTo>
                  <a:pt x="1555979" y="36194"/>
                </a:lnTo>
                <a:lnTo>
                  <a:pt x="1555979" y="38226"/>
                </a:lnTo>
                <a:close/>
              </a:path>
              <a:path w="1929130" h="60960">
                <a:moveTo>
                  <a:pt x="1575592" y="44322"/>
                </a:moveTo>
                <a:lnTo>
                  <a:pt x="1575592" y="40258"/>
                </a:lnTo>
                <a:lnTo>
                  <a:pt x="1569077" y="38226"/>
                </a:lnTo>
                <a:lnTo>
                  <a:pt x="1588690" y="38226"/>
                </a:lnTo>
                <a:lnTo>
                  <a:pt x="1575592" y="36194"/>
                </a:lnTo>
                <a:lnTo>
                  <a:pt x="1569077" y="34289"/>
                </a:lnTo>
                <a:lnTo>
                  <a:pt x="1608303" y="34289"/>
                </a:lnTo>
                <a:lnTo>
                  <a:pt x="1601719" y="36194"/>
                </a:lnTo>
                <a:lnTo>
                  <a:pt x="1614817" y="36194"/>
                </a:lnTo>
                <a:lnTo>
                  <a:pt x="1614817" y="40258"/>
                </a:lnTo>
                <a:lnTo>
                  <a:pt x="1582106" y="40258"/>
                </a:lnTo>
                <a:lnTo>
                  <a:pt x="1575592" y="44322"/>
                </a:lnTo>
                <a:close/>
              </a:path>
              <a:path w="1929130" h="60960">
                <a:moveTo>
                  <a:pt x="1608303" y="36194"/>
                </a:moveTo>
                <a:lnTo>
                  <a:pt x="1608303" y="34289"/>
                </a:lnTo>
                <a:lnTo>
                  <a:pt x="1610382" y="34289"/>
                </a:lnTo>
                <a:lnTo>
                  <a:pt x="1608303" y="36194"/>
                </a:lnTo>
                <a:close/>
              </a:path>
              <a:path w="1929130" h="60960">
                <a:moveTo>
                  <a:pt x="32641" y="37210"/>
                </a:moveTo>
                <a:lnTo>
                  <a:pt x="31740" y="36829"/>
                </a:lnTo>
                <a:lnTo>
                  <a:pt x="32641" y="36194"/>
                </a:lnTo>
                <a:lnTo>
                  <a:pt x="32641" y="37210"/>
                </a:lnTo>
                <a:close/>
              </a:path>
              <a:path w="1929130" h="60960">
                <a:moveTo>
                  <a:pt x="71866" y="46354"/>
                </a:moveTo>
                <a:lnTo>
                  <a:pt x="71866" y="36194"/>
                </a:lnTo>
                <a:lnTo>
                  <a:pt x="121037" y="36194"/>
                </a:lnTo>
                <a:lnTo>
                  <a:pt x="117675" y="38226"/>
                </a:lnTo>
                <a:lnTo>
                  <a:pt x="163415" y="38226"/>
                </a:lnTo>
                <a:lnTo>
                  <a:pt x="163415" y="40258"/>
                </a:lnTo>
                <a:lnTo>
                  <a:pt x="84964" y="40258"/>
                </a:lnTo>
                <a:lnTo>
                  <a:pt x="71866" y="46354"/>
                </a:lnTo>
                <a:close/>
              </a:path>
              <a:path w="1929130" h="60960">
                <a:moveTo>
                  <a:pt x="163415" y="38226"/>
                </a:moveTo>
                <a:lnTo>
                  <a:pt x="156900" y="38226"/>
                </a:lnTo>
                <a:lnTo>
                  <a:pt x="163415" y="36194"/>
                </a:lnTo>
                <a:lnTo>
                  <a:pt x="163415" y="38226"/>
                </a:lnTo>
                <a:close/>
              </a:path>
              <a:path w="1929130" h="60960">
                <a:moveTo>
                  <a:pt x="1529852" y="38226"/>
                </a:moveTo>
                <a:lnTo>
                  <a:pt x="1523268" y="38226"/>
                </a:lnTo>
                <a:lnTo>
                  <a:pt x="1523268" y="36194"/>
                </a:lnTo>
                <a:lnTo>
                  <a:pt x="1536577" y="36194"/>
                </a:lnTo>
                <a:lnTo>
                  <a:pt x="1529852" y="38226"/>
                </a:lnTo>
                <a:close/>
              </a:path>
              <a:path w="1929130" h="60960">
                <a:moveTo>
                  <a:pt x="39225" y="40258"/>
                </a:moveTo>
                <a:lnTo>
                  <a:pt x="32641" y="40258"/>
                </a:lnTo>
                <a:lnTo>
                  <a:pt x="32641" y="37210"/>
                </a:lnTo>
                <a:lnTo>
                  <a:pt x="39225" y="40258"/>
                </a:lnTo>
                <a:close/>
              </a:path>
              <a:path w="1929130" h="60960">
                <a:moveTo>
                  <a:pt x="215738" y="46354"/>
                </a:moveTo>
                <a:lnTo>
                  <a:pt x="222253" y="42290"/>
                </a:lnTo>
                <a:lnTo>
                  <a:pt x="222253" y="38226"/>
                </a:lnTo>
                <a:lnTo>
                  <a:pt x="431477" y="38226"/>
                </a:lnTo>
                <a:lnTo>
                  <a:pt x="424962" y="40258"/>
                </a:lnTo>
                <a:lnTo>
                  <a:pt x="1431789" y="40258"/>
                </a:lnTo>
                <a:lnTo>
                  <a:pt x="1426484" y="44322"/>
                </a:lnTo>
                <a:lnTo>
                  <a:pt x="222253" y="44322"/>
                </a:lnTo>
                <a:lnTo>
                  <a:pt x="215738" y="46354"/>
                </a:lnTo>
                <a:close/>
              </a:path>
              <a:path w="1929130" h="60960">
                <a:moveTo>
                  <a:pt x="98062" y="44322"/>
                </a:moveTo>
                <a:lnTo>
                  <a:pt x="84964" y="40258"/>
                </a:lnTo>
                <a:lnTo>
                  <a:pt x="104577" y="40258"/>
                </a:lnTo>
                <a:lnTo>
                  <a:pt x="98062" y="44322"/>
                </a:lnTo>
                <a:close/>
              </a:path>
              <a:path w="1929130" h="60960">
                <a:moveTo>
                  <a:pt x="169929" y="48386"/>
                </a:moveTo>
                <a:lnTo>
                  <a:pt x="137288" y="46354"/>
                </a:lnTo>
                <a:lnTo>
                  <a:pt x="124190" y="44322"/>
                </a:lnTo>
                <a:lnTo>
                  <a:pt x="189542" y="44322"/>
                </a:lnTo>
                <a:lnTo>
                  <a:pt x="176513" y="46354"/>
                </a:lnTo>
                <a:lnTo>
                  <a:pt x="169929" y="48386"/>
                </a:lnTo>
                <a:close/>
              </a:path>
              <a:path w="1929130" h="60960">
                <a:moveTo>
                  <a:pt x="183027" y="50291"/>
                </a:moveTo>
                <a:lnTo>
                  <a:pt x="189542" y="44322"/>
                </a:lnTo>
                <a:lnTo>
                  <a:pt x="215738" y="44322"/>
                </a:lnTo>
                <a:lnTo>
                  <a:pt x="215738" y="46354"/>
                </a:lnTo>
                <a:lnTo>
                  <a:pt x="196126" y="46354"/>
                </a:lnTo>
                <a:lnTo>
                  <a:pt x="183027" y="50291"/>
                </a:lnTo>
                <a:close/>
              </a:path>
              <a:path w="1929130" h="60960">
                <a:moveTo>
                  <a:pt x="228767" y="50291"/>
                </a:moveTo>
                <a:lnTo>
                  <a:pt x="222253" y="46354"/>
                </a:lnTo>
                <a:lnTo>
                  <a:pt x="222253" y="44322"/>
                </a:lnTo>
                <a:lnTo>
                  <a:pt x="431477" y="44322"/>
                </a:lnTo>
                <a:lnTo>
                  <a:pt x="429822" y="46354"/>
                </a:lnTo>
                <a:lnTo>
                  <a:pt x="228767" y="46354"/>
                </a:lnTo>
                <a:lnTo>
                  <a:pt x="228767" y="50291"/>
                </a:lnTo>
                <a:close/>
              </a:path>
              <a:path w="1929130" h="60960">
                <a:moveTo>
                  <a:pt x="444575" y="56387"/>
                </a:moveTo>
                <a:lnTo>
                  <a:pt x="444575" y="54355"/>
                </a:lnTo>
                <a:lnTo>
                  <a:pt x="431477" y="54355"/>
                </a:lnTo>
                <a:lnTo>
                  <a:pt x="437991" y="50291"/>
                </a:lnTo>
                <a:lnTo>
                  <a:pt x="444575" y="46354"/>
                </a:lnTo>
                <a:lnTo>
                  <a:pt x="431477" y="44322"/>
                </a:lnTo>
                <a:lnTo>
                  <a:pt x="849856" y="44322"/>
                </a:lnTo>
                <a:lnTo>
                  <a:pt x="847638" y="46354"/>
                </a:lnTo>
                <a:lnTo>
                  <a:pt x="706053" y="46354"/>
                </a:lnTo>
                <a:lnTo>
                  <a:pt x="706053" y="48386"/>
                </a:lnTo>
                <a:lnTo>
                  <a:pt x="477216" y="48386"/>
                </a:lnTo>
                <a:lnTo>
                  <a:pt x="457604" y="52323"/>
                </a:lnTo>
                <a:lnTo>
                  <a:pt x="444575" y="56387"/>
                </a:lnTo>
                <a:close/>
              </a:path>
              <a:path w="1929130" h="60960">
                <a:moveTo>
                  <a:pt x="862954" y="52323"/>
                </a:moveTo>
                <a:lnTo>
                  <a:pt x="856440" y="52323"/>
                </a:lnTo>
                <a:lnTo>
                  <a:pt x="849856" y="50291"/>
                </a:lnTo>
                <a:lnTo>
                  <a:pt x="862954" y="50291"/>
                </a:lnTo>
                <a:lnTo>
                  <a:pt x="849856" y="44322"/>
                </a:lnTo>
                <a:lnTo>
                  <a:pt x="889151" y="44322"/>
                </a:lnTo>
                <a:lnTo>
                  <a:pt x="876052" y="50291"/>
                </a:lnTo>
                <a:lnTo>
                  <a:pt x="862954" y="52323"/>
                </a:lnTo>
                <a:close/>
              </a:path>
              <a:path w="1929130" h="60960">
                <a:moveTo>
                  <a:pt x="902179" y="50291"/>
                </a:moveTo>
                <a:lnTo>
                  <a:pt x="895665" y="46354"/>
                </a:lnTo>
                <a:lnTo>
                  <a:pt x="889151" y="44322"/>
                </a:lnTo>
                <a:lnTo>
                  <a:pt x="921792" y="44322"/>
                </a:lnTo>
                <a:lnTo>
                  <a:pt x="902179" y="50291"/>
                </a:lnTo>
                <a:close/>
              </a:path>
              <a:path w="1929130" h="60960">
                <a:moveTo>
                  <a:pt x="915278" y="48386"/>
                </a:moveTo>
                <a:lnTo>
                  <a:pt x="921792" y="44322"/>
                </a:lnTo>
                <a:lnTo>
                  <a:pt x="934890" y="44322"/>
                </a:lnTo>
                <a:lnTo>
                  <a:pt x="921792" y="46354"/>
                </a:lnTo>
                <a:lnTo>
                  <a:pt x="915278" y="48386"/>
                </a:lnTo>
                <a:close/>
              </a:path>
              <a:path w="1929130" h="60960">
                <a:moveTo>
                  <a:pt x="1006826" y="54355"/>
                </a:moveTo>
                <a:lnTo>
                  <a:pt x="987214" y="54355"/>
                </a:lnTo>
                <a:lnTo>
                  <a:pt x="961017" y="52323"/>
                </a:lnTo>
                <a:lnTo>
                  <a:pt x="941405" y="50291"/>
                </a:lnTo>
                <a:lnTo>
                  <a:pt x="934890" y="48386"/>
                </a:lnTo>
                <a:lnTo>
                  <a:pt x="934890" y="44322"/>
                </a:lnTo>
                <a:lnTo>
                  <a:pt x="1327142" y="44322"/>
                </a:lnTo>
                <a:lnTo>
                  <a:pt x="1327142" y="46354"/>
                </a:lnTo>
                <a:lnTo>
                  <a:pt x="1013341" y="46354"/>
                </a:lnTo>
                <a:lnTo>
                  <a:pt x="1013341" y="50291"/>
                </a:lnTo>
                <a:lnTo>
                  <a:pt x="1006826" y="50291"/>
                </a:lnTo>
                <a:lnTo>
                  <a:pt x="1006826" y="54355"/>
                </a:lnTo>
                <a:close/>
              </a:path>
              <a:path w="1929130" h="60960">
                <a:moveTo>
                  <a:pt x="1359853" y="48386"/>
                </a:moveTo>
                <a:lnTo>
                  <a:pt x="1340241" y="46354"/>
                </a:lnTo>
                <a:lnTo>
                  <a:pt x="1327142" y="44322"/>
                </a:lnTo>
                <a:lnTo>
                  <a:pt x="1385980" y="44322"/>
                </a:lnTo>
                <a:lnTo>
                  <a:pt x="1379466" y="46354"/>
                </a:lnTo>
                <a:lnTo>
                  <a:pt x="1359853" y="48386"/>
                </a:lnTo>
                <a:close/>
              </a:path>
              <a:path w="1929130" h="60960">
                <a:moveTo>
                  <a:pt x="1418691" y="50291"/>
                </a:moveTo>
                <a:lnTo>
                  <a:pt x="1405593" y="48386"/>
                </a:lnTo>
                <a:lnTo>
                  <a:pt x="1385980" y="44322"/>
                </a:lnTo>
                <a:lnTo>
                  <a:pt x="1426484" y="44322"/>
                </a:lnTo>
                <a:lnTo>
                  <a:pt x="1418691" y="50291"/>
                </a:lnTo>
                <a:close/>
              </a:path>
              <a:path w="1929130" h="60960">
                <a:moveTo>
                  <a:pt x="1477529" y="46354"/>
                </a:moveTo>
                <a:lnTo>
                  <a:pt x="1471014" y="44322"/>
                </a:lnTo>
                <a:lnTo>
                  <a:pt x="1484043" y="44322"/>
                </a:lnTo>
                <a:lnTo>
                  <a:pt x="1477529" y="46354"/>
                </a:lnTo>
                <a:close/>
              </a:path>
              <a:path w="1929130" h="60960">
                <a:moveTo>
                  <a:pt x="189542" y="50291"/>
                </a:moveTo>
                <a:lnTo>
                  <a:pt x="196126" y="46354"/>
                </a:lnTo>
                <a:lnTo>
                  <a:pt x="215738" y="46354"/>
                </a:lnTo>
                <a:lnTo>
                  <a:pt x="215738" y="48386"/>
                </a:lnTo>
                <a:lnTo>
                  <a:pt x="202640" y="48386"/>
                </a:lnTo>
                <a:lnTo>
                  <a:pt x="189542" y="50291"/>
                </a:lnTo>
                <a:close/>
              </a:path>
              <a:path w="1929130" h="60960">
                <a:moveTo>
                  <a:pt x="241865" y="52323"/>
                </a:moveTo>
                <a:lnTo>
                  <a:pt x="235351" y="48386"/>
                </a:lnTo>
                <a:lnTo>
                  <a:pt x="228767" y="46354"/>
                </a:lnTo>
                <a:lnTo>
                  <a:pt x="307217" y="46354"/>
                </a:lnTo>
                <a:lnTo>
                  <a:pt x="267992" y="48386"/>
                </a:lnTo>
                <a:lnTo>
                  <a:pt x="248380" y="48386"/>
                </a:lnTo>
                <a:lnTo>
                  <a:pt x="241865" y="52323"/>
                </a:lnTo>
                <a:close/>
              </a:path>
              <a:path w="1929130" h="60960">
                <a:moveTo>
                  <a:pt x="418379" y="56387"/>
                </a:moveTo>
                <a:lnTo>
                  <a:pt x="411864" y="56387"/>
                </a:lnTo>
                <a:lnTo>
                  <a:pt x="392252" y="50291"/>
                </a:lnTo>
                <a:lnTo>
                  <a:pt x="339928" y="50291"/>
                </a:lnTo>
                <a:lnTo>
                  <a:pt x="339928" y="48386"/>
                </a:lnTo>
                <a:lnTo>
                  <a:pt x="326830" y="46354"/>
                </a:lnTo>
                <a:lnTo>
                  <a:pt x="429822" y="46354"/>
                </a:lnTo>
                <a:lnTo>
                  <a:pt x="424962" y="52323"/>
                </a:lnTo>
                <a:lnTo>
                  <a:pt x="418379" y="56387"/>
                </a:lnTo>
                <a:close/>
              </a:path>
              <a:path w="1929130" h="60960">
                <a:moveTo>
                  <a:pt x="771406" y="50291"/>
                </a:moveTo>
                <a:lnTo>
                  <a:pt x="738764" y="50291"/>
                </a:lnTo>
                <a:lnTo>
                  <a:pt x="719152" y="48386"/>
                </a:lnTo>
                <a:lnTo>
                  <a:pt x="706053" y="46354"/>
                </a:lnTo>
                <a:lnTo>
                  <a:pt x="777989" y="46354"/>
                </a:lnTo>
                <a:lnTo>
                  <a:pt x="771406" y="48386"/>
                </a:lnTo>
                <a:lnTo>
                  <a:pt x="771406" y="50291"/>
                </a:lnTo>
                <a:close/>
              </a:path>
              <a:path w="1929130" h="60960">
                <a:moveTo>
                  <a:pt x="804116" y="52323"/>
                </a:moveTo>
                <a:lnTo>
                  <a:pt x="791018" y="52323"/>
                </a:lnTo>
                <a:lnTo>
                  <a:pt x="777989" y="46354"/>
                </a:lnTo>
                <a:lnTo>
                  <a:pt x="843342" y="46354"/>
                </a:lnTo>
                <a:lnTo>
                  <a:pt x="804116" y="52323"/>
                </a:lnTo>
                <a:close/>
              </a:path>
              <a:path w="1929130" h="60960">
                <a:moveTo>
                  <a:pt x="843342" y="50291"/>
                </a:moveTo>
                <a:lnTo>
                  <a:pt x="843342" y="46354"/>
                </a:lnTo>
                <a:lnTo>
                  <a:pt x="847638" y="46354"/>
                </a:lnTo>
                <a:lnTo>
                  <a:pt x="843342" y="50291"/>
                </a:lnTo>
                <a:close/>
              </a:path>
              <a:path w="1929130" h="60960">
                <a:moveTo>
                  <a:pt x="1039468" y="58419"/>
                </a:moveTo>
                <a:lnTo>
                  <a:pt x="1032953" y="52323"/>
                </a:lnTo>
                <a:lnTo>
                  <a:pt x="1026439" y="48386"/>
                </a:lnTo>
                <a:lnTo>
                  <a:pt x="1019855" y="46354"/>
                </a:lnTo>
                <a:lnTo>
                  <a:pt x="1183340" y="46354"/>
                </a:lnTo>
                <a:lnTo>
                  <a:pt x="1148829" y="50291"/>
                </a:lnTo>
                <a:lnTo>
                  <a:pt x="1085277" y="50291"/>
                </a:lnTo>
                <a:lnTo>
                  <a:pt x="1083082" y="52323"/>
                </a:lnTo>
                <a:lnTo>
                  <a:pt x="1039468" y="52323"/>
                </a:lnTo>
                <a:lnTo>
                  <a:pt x="1039468" y="58419"/>
                </a:lnTo>
                <a:close/>
              </a:path>
              <a:path w="1929130" h="60960">
                <a:moveTo>
                  <a:pt x="1229079" y="52323"/>
                </a:moveTo>
                <a:lnTo>
                  <a:pt x="1196369" y="52323"/>
                </a:lnTo>
                <a:lnTo>
                  <a:pt x="1189854" y="50291"/>
                </a:lnTo>
                <a:lnTo>
                  <a:pt x="1183340" y="46354"/>
                </a:lnTo>
                <a:lnTo>
                  <a:pt x="1307530" y="46354"/>
                </a:lnTo>
                <a:lnTo>
                  <a:pt x="1294432" y="48386"/>
                </a:lnTo>
                <a:lnTo>
                  <a:pt x="1294432" y="50291"/>
                </a:lnTo>
                <a:lnTo>
                  <a:pt x="1268305" y="50291"/>
                </a:lnTo>
                <a:lnTo>
                  <a:pt x="1229079" y="52323"/>
                </a:lnTo>
                <a:close/>
              </a:path>
              <a:path w="1929130" h="60960">
                <a:moveTo>
                  <a:pt x="1327142" y="50291"/>
                </a:moveTo>
                <a:lnTo>
                  <a:pt x="1314044" y="48386"/>
                </a:lnTo>
                <a:lnTo>
                  <a:pt x="1307530" y="46354"/>
                </a:lnTo>
                <a:lnTo>
                  <a:pt x="1327142" y="46354"/>
                </a:lnTo>
                <a:lnTo>
                  <a:pt x="1327142" y="50291"/>
                </a:lnTo>
                <a:close/>
              </a:path>
              <a:path w="1929130" h="60960">
                <a:moveTo>
                  <a:pt x="503413" y="60451"/>
                </a:moveTo>
                <a:lnTo>
                  <a:pt x="477216" y="48386"/>
                </a:lnTo>
                <a:lnTo>
                  <a:pt x="581863" y="48386"/>
                </a:lnTo>
                <a:lnTo>
                  <a:pt x="581863" y="50291"/>
                </a:lnTo>
                <a:lnTo>
                  <a:pt x="555667" y="50291"/>
                </a:lnTo>
                <a:lnTo>
                  <a:pt x="552410" y="52323"/>
                </a:lnTo>
                <a:lnTo>
                  <a:pt x="509927" y="52323"/>
                </a:lnTo>
                <a:lnTo>
                  <a:pt x="509927" y="58419"/>
                </a:lnTo>
                <a:lnTo>
                  <a:pt x="503413" y="60451"/>
                </a:lnTo>
                <a:close/>
              </a:path>
              <a:path w="1929130" h="60960">
                <a:moveTo>
                  <a:pt x="614505" y="58419"/>
                </a:moveTo>
                <a:lnTo>
                  <a:pt x="607990" y="58419"/>
                </a:lnTo>
                <a:lnTo>
                  <a:pt x="601476" y="56387"/>
                </a:lnTo>
                <a:lnTo>
                  <a:pt x="601476" y="48386"/>
                </a:lnTo>
                <a:lnTo>
                  <a:pt x="686441" y="48386"/>
                </a:lnTo>
                <a:lnTo>
                  <a:pt x="670613" y="50291"/>
                </a:lnTo>
                <a:lnTo>
                  <a:pt x="634117" y="50291"/>
                </a:lnTo>
                <a:lnTo>
                  <a:pt x="627603" y="54355"/>
                </a:lnTo>
                <a:lnTo>
                  <a:pt x="614505" y="58419"/>
                </a:lnTo>
                <a:close/>
              </a:path>
              <a:path w="1929130" h="60960">
                <a:moveTo>
                  <a:pt x="679926" y="54355"/>
                </a:moveTo>
                <a:lnTo>
                  <a:pt x="686441" y="48386"/>
                </a:lnTo>
                <a:lnTo>
                  <a:pt x="706053" y="48386"/>
                </a:lnTo>
                <a:lnTo>
                  <a:pt x="692955" y="52323"/>
                </a:lnTo>
                <a:lnTo>
                  <a:pt x="679926" y="54355"/>
                </a:lnTo>
                <a:close/>
              </a:path>
              <a:path w="1929130" h="60960">
                <a:moveTo>
                  <a:pt x="359541" y="52323"/>
                </a:moveTo>
                <a:lnTo>
                  <a:pt x="333414" y="50291"/>
                </a:lnTo>
                <a:lnTo>
                  <a:pt x="353026" y="50291"/>
                </a:lnTo>
                <a:lnTo>
                  <a:pt x="359541" y="52323"/>
                </a:lnTo>
                <a:close/>
              </a:path>
              <a:path w="1929130" h="60960">
                <a:moveTo>
                  <a:pt x="372639" y="56387"/>
                </a:moveTo>
                <a:lnTo>
                  <a:pt x="366055" y="56387"/>
                </a:lnTo>
                <a:lnTo>
                  <a:pt x="359541" y="54355"/>
                </a:lnTo>
                <a:lnTo>
                  <a:pt x="366055" y="50291"/>
                </a:lnTo>
                <a:lnTo>
                  <a:pt x="392252" y="50291"/>
                </a:lnTo>
                <a:lnTo>
                  <a:pt x="395509" y="52323"/>
                </a:lnTo>
                <a:lnTo>
                  <a:pt x="392252" y="52323"/>
                </a:lnTo>
                <a:lnTo>
                  <a:pt x="379153" y="54355"/>
                </a:lnTo>
                <a:lnTo>
                  <a:pt x="372639" y="56387"/>
                </a:lnTo>
                <a:close/>
              </a:path>
              <a:path w="1929130" h="60960">
                <a:moveTo>
                  <a:pt x="594892" y="58419"/>
                </a:moveTo>
                <a:lnTo>
                  <a:pt x="588378" y="58419"/>
                </a:lnTo>
                <a:lnTo>
                  <a:pt x="575280" y="54355"/>
                </a:lnTo>
                <a:lnTo>
                  <a:pt x="555667" y="50291"/>
                </a:lnTo>
                <a:lnTo>
                  <a:pt x="581863" y="50291"/>
                </a:lnTo>
                <a:lnTo>
                  <a:pt x="581863" y="52323"/>
                </a:lnTo>
                <a:lnTo>
                  <a:pt x="590549" y="52323"/>
                </a:lnTo>
                <a:lnTo>
                  <a:pt x="581863" y="56387"/>
                </a:lnTo>
                <a:lnTo>
                  <a:pt x="594892" y="56387"/>
                </a:lnTo>
                <a:lnTo>
                  <a:pt x="594892" y="58419"/>
                </a:lnTo>
                <a:close/>
              </a:path>
              <a:path w="1929130" h="60960">
                <a:moveTo>
                  <a:pt x="590549" y="52323"/>
                </a:moveTo>
                <a:lnTo>
                  <a:pt x="581863" y="52323"/>
                </a:lnTo>
                <a:lnTo>
                  <a:pt x="594892" y="50291"/>
                </a:lnTo>
                <a:lnTo>
                  <a:pt x="590549" y="52323"/>
                </a:lnTo>
                <a:close/>
              </a:path>
              <a:path w="1929130" h="60960">
                <a:moveTo>
                  <a:pt x="647216" y="56387"/>
                </a:moveTo>
                <a:lnTo>
                  <a:pt x="640701" y="52323"/>
                </a:lnTo>
                <a:lnTo>
                  <a:pt x="634117" y="50291"/>
                </a:lnTo>
                <a:lnTo>
                  <a:pt x="670613" y="50291"/>
                </a:lnTo>
                <a:lnTo>
                  <a:pt x="653730" y="52323"/>
                </a:lnTo>
                <a:lnTo>
                  <a:pt x="647216" y="56387"/>
                </a:lnTo>
                <a:close/>
              </a:path>
              <a:path w="1929130" h="60960">
                <a:moveTo>
                  <a:pt x="1104889" y="54355"/>
                </a:moveTo>
                <a:lnTo>
                  <a:pt x="1091791" y="52323"/>
                </a:lnTo>
                <a:lnTo>
                  <a:pt x="1085277" y="50291"/>
                </a:lnTo>
                <a:lnTo>
                  <a:pt x="1148829" y="50291"/>
                </a:lnTo>
                <a:lnTo>
                  <a:pt x="1131016" y="52323"/>
                </a:lnTo>
                <a:lnTo>
                  <a:pt x="1104889" y="54355"/>
                </a:lnTo>
                <a:close/>
              </a:path>
              <a:path w="1929130" h="60960">
                <a:moveTo>
                  <a:pt x="1294432" y="52323"/>
                </a:moveTo>
                <a:lnTo>
                  <a:pt x="1281403" y="50291"/>
                </a:lnTo>
                <a:lnTo>
                  <a:pt x="1294432" y="50291"/>
                </a:lnTo>
                <a:lnTo>
                  <a:pt x="1294432" y="52323"/>
                </a:lnTo>
                <a:close/>
              </a:path>
              <a:path w="1929130" h="60960">
                <a:moveTo>
                  <a:pt x="398766" y="54355"/>
                </a:moveTo>
                <a:lnTo>
                  <a:pt x="392252" y="52323"/>
                </a:lnTo>
                <a:lnTo>
                  <a:pt x="395509" y="52323"/>
                </a:lnTo>
                <a:lnTo>
                  <a:pt x="398766" y="54355"/>
                </a:lnTo>
                <a:close/>
              </a:path>
              <a:path w="1929130" h="60960">
                <a:moveTo>
                  <a:pt x="529540" y="60451"/>
                </a:moveTo>
                <a:lnTo>
                  <a:pt x="523025" y="60451"/>
                </a:lnTo>
                <a:lnTo>
                  <a:pt x="516442" y="58419"/>
                </a:lnTo>
                <a:lnTo>
                  <a:pt x="523025" y="56387"/>
                </a:lnTo>
                <a:lnTo>
                  <a:pt x="523025" y="54355"/>
                </a:lnTo>
                <a:lnTo>
                  <a:pt x="509927" y="52323"/>
                </a:lnTo>
                <a:lnTo>
                  <a:pt x="552410" y="52323"/>
                </a:lnTo>
                <a:lnTo>
                  <a:pt x="545895" y="56387"/>
                </a:lnTo>
                <a:lnTo>
                  <a:pt x="536054" y="56387"/>
                </a:lnTo>
                <a:lnTo>
                  <a:pt x="529540" y="60451"/>
                </a:lnTo>
                <a:close/>
              </a:path>
              <a:path w="1929130" h="60960">
                <a:moveTo>
                  <a:pt x="594892" y="56387"/>
                </a:moveTo>
                <a:lnTo>
                  <a:pt x="581863" y="56387"/>
                </a:lnTo>
                <a:lnTo>
                  <a:pt x="601476" y="52323"/>
                </a:lnTo>
                <a:lnTo>
                  <a:pt x="594892" y="56387"/>
                </a:lnTo>
                <a:close/>
              </a:path>
              <a:path w="1929130" h="60960">
                <a:moveTo>
                  <a:pt x="1078693" y="56387"/>
                </a:moveTo>
                <a:lnTo>
                  <a:pt x="1059080" y="56387"/>
                </a:lnTo>
                <a:lnTo>
                  <a:pt x="1046051" y="52323"/>
                </a:lnTo>
                <a:lnTo>
                  <a:pt x="1083082" y="52323"/>
                </a:lnTo>
                <a:lnTo>
                  <a:pt x="1078693" y="56387"/>
                </a:lnTo>
                <a:close/>
              </a:path>
              <a:path w="1929130" h="60960">
                <a:moveTo>
                  <a:pt x="542638" y="58419"/>
                </a:moveTo>
                <a:lnTo>
                  <a:pt x="536054" y="56387"/>
                </a:lnTo>
                <a:lnTo>
                  <a:pt x="545895" y="56387"/>
                </a:lnTo>
                <a:lnTo>
                  <a:pt x="542638" y="58419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7845" y="417295"/>
              <a:ext cx="916154" cy="19638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68244" y="552692"/>
              <a:ext cx="1075755" cy="19638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23605" y="688090"/>
              <a:ext cx="820394" cy="1963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32085" y="823487"/>
              <a:ext cx="1011914" cy="19638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04404" y="958884"/>
              <a:ext cx="1139595" cy="19638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95926" y="1094281"/>
              <a:ext cx="948073" cy="19638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32085" y="1229676"/>
              <a:ext cx="1011914" cy="19638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59765" y="1441275"/>
              <a:ext cx="884234" cy="19638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00164" y="1636462"/>
              <a:ext cx="1043835" cy="19638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04404" y="1771860"/>
              <a:ext cx="1139595" cy="19638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36324" y="1907257"/>
              <a:ext cx="1107675" cy="19638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95926" y="2042654"/>
              <a:ext cx="948073" cy="19638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23605" y="2313446"/>
              <a:ext cx="820394" cy="19638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64005" y="2448846"/>
              <a:ext cx="979994" cy="19638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55618" y="2638926"/>
              <a:ext cx="688381" cy="19638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296016" y="2774321"/>
              <a:ext cx="847983" cy="19638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51379" y="2909730"/>
              <a:ext cx="592620" cy="19638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359858" y="3045125"/>
              <a:ext cx="784141" cy="19638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423698" y="3392117"/>
              <a:ext cx="720301" cy="1963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359858" y="3527485"/>
              <a:ext cx="784141" cy="19638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87538" y="3662908"/>
              <a:ext cx="656461" cy="19638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55618" y="3798897"/>
              <a:ext cx="688381" cy="19638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327937" y="3934292"/>
              <a:ext cx="816062" cy="19638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232177" y="4069700"/>
              <a:ext cx="911822" cy="19638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264097" y="4205096"/>
              <a:ext cx="879902" cy="19638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423698" y="4340492"/>
              <a:ext cx="720301" cy="19638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232177" y="4475887"/>
              <a:ext cx="911822" cy="19638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551379" y="4611255"/>
              <a:ext cx="592620" cy="19638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391778" y="4746678"/>
              <a:ext cx="752221" cy="19638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71086" y="1017317"/>
              <a:ext cx="2442785" cy="65023"/>
            </a:xfrm>
            <a:prstGeom prst="rect">
              <a:avLst/>
            </a:prstGeom>
          </p:spPr>
        </p:pic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816299" y="542699"/>
            <a:ext cx="1928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/>
              <a:t>Objectives</a:t>
            </a:r>
            <a:endParaRPr sz="2800"/>
          </a:p>
        </p:txBody>
      </p:sp>
      <p:sp>
        <p:nvSpPr>
          <p:cNvPr id="34" name="object 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-</a:t>
            </a:r>
            <a:r>
              <a:rPr spc="60" dirty="0"/>
              <a:t>to</a:t>
            </a:r>
            <a:r>
              <a:rPr spc="15" dirty="0"/>
              <a:t> </a:t>
            </a:r>
            <a:r>
              <a:rPr dirty="0"/>
              <a:t>introduce</a:t>
            </a:r>
            <a:r>
              <a:rPr spc="15" dirty="0"/>
              <a:t> </a:t>
            </a:r>
            <a:r>
              <a:rPr dirty="0"/>
              <a:t>the</a:t>
            </a:r>
            <a:r>
              <a:rPr spc="15" dirty="0"/>
              <a:t> </a:t>
            </a:r>
            <a:r>
              <a:rPr spc="65" dirty="0"/>
              <a:t>new</a:t>
            </a:r>
            <a:r>
              <a:rPr spc="15" dirty="0"/>
              <a:t> </a:t>
            </a:r>
            <a:r>
              <a:rPr dirty="0"/>
              <a:t>vocabulary</a:t>
            </a:r>
            <a:r>
              <a:rPr spc="15" dirty="0"/>
              <a:t> </a:t>
            </a:r>
            <a:r>
              <a:rPr spc="40" dirty="0"/>
              <a:t>words</a:t>
            </a:r>
          </a:p>
          <a:p>
            <a:pPr>
              <a:lnSpc>
                <a:spcPct val="100000"/>
              </a:lnSpc>
            </a:pPr>
            <a:endParaRPr sz="2800"/>
          </a:p>
          <a:p>
            <a:pPr marL="12700" marR="868680">
              <a:lnSpc>
                <a:spcPct val="122200"/>
              </a:lnSpc>
              <a:spcBef>
                <a:spcPts val="5"/>
              </a:spcBef>
            </a:pPr>
            <a:r>
              <a:rPr spc="190" dirty="0"/>
              <a:t>-</a:t>
            </a:r>
            <a:r>
              <a:rPr spc="60" dirty="0"/>
              <a:t>to</a:t>
            </a:r>
            <a:r>
              <a:rPr spc="5" dirty="0"/>
              <a:t> </a:t>
            </a:r>
            <a:r>
              <a:rPr dirty="0"/>
              <a:t>identify</a:t>
            </a:r>
            <a:r>
              <a:rPr spc="5" dirty="0"/>
              <a:t>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main</a:t>
            </a:r>
            <a:r>
              <a:rPr spc="5" dirty="0"/>
              <a:t> </a:t>
            </a:r>
            <a:r>
              <a:rPr spc="-10" dirty="0"/>
              <a:t>ideas</a:t>
            </a:r>
            <a:r>
              <a:rPr spc="5" dirty="0"/>
              <a:t> </a:t>
            </a:r>
            <a:r>
              <a:rPr dirty="0"/>
              <a:t>in</a:t>
            </a:r>
            <a:r>
              <a:rPr spc="5" dirty="0"/>
              <a:t> </a:t>
            </a:r>
            <a:r>
              <a:rPr dirty="0"/>
              <a:t>a</a:t>
            </a:r>
            <a:r>
              <a:rPr spc="5" dirty="0"/>
              <a:t> </a:t>
            </a:r>
            <a:r>
              <a:rPr spc="-10" dirty="0"/>
              <a:t>reading passage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90" dirty="0"/>
              <a:t>-</a:t>
            </a:r>
            <a:r>
              <a:rPr spc="60" dirty="0"/>
              <a:t>to</a:t>
            </a:r>
            <a:r>
              <a:rPr spc="45" dirty="0"/>
              <a:t> </a:t>
            </a:r>
            <a:r>
              <a:rPr dirty="0"/>
              <a:t>identify</a:t>
            </a:r>
            <a:r>
              <a:rPr spc="45" dirty="0"/>
              <a:t> </a:t>
            </a:r>
            <a:r>
              <a:rPr dirty="0"/>
              <a:t>the</a:t>
            </a:r>
            <a:r>
              <a:rPr spc="45" dirty="0"/>
              <a:t> </a:t>
            </a:r>
            <a:r>
              <a:rPr dirty="0"/>
              <a:t>details</a:t>
            </a:r>
            <a:r>
              <a:rPr spc="45" dirty="0"/>
              <a:t> </a:t>
            </a:r>
            <a:r>
              <a:rPr dirty="0"/>
              <a:t>in</a:t>
            </a:r>
            <a:r>
              <a:rPr spc="45" dirty="0"/>
              <a:t> </a:t>
            </a:r>
            <a:r>
              <a:rPr dirty="0"/>
              <a:t>a</a:t>
            </a:r>
            <a:r>
              <a:rPr spc="45" dirty="0"/>
              <a:t> </a:t>
            </a:r>
            <a:r>
              <a:rPr dirty="0"/>
              <a:t>reading</a:t>
            </a:r>
            <a:r>
              <a:rPr spc="45" dirty="0"/>
              <a:t> </a:t>
            </a:r>
            <a:r>
              <a:rPr spc="-10" dirty="0"/>
              <a:t>passage.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90" dirty="0"/>
              <a:t>-</a:t>
            </a:r>
            <a:r>
              <a:rPr spc="60" dirty="0"/>
              <a:t>to</a:t>
            </a:r>
            <a:r>
              <a:rPr spc="-15" dirty="0"/>
              <a:t> </a:t>
            </a:r>
            <a:r>
              <a:rPr spc="-10" dirty="0"/>
              <a:t>speak </a:t>
            </a:r>
            <a:r>
              <a:rPr dirty="0"/>
              <a:t>about</a:t>
            </a:r>
            <a:r>
              <a:rPr spc="-10" dirty="0"/>
              <a:t> </a:t>
            </a:r>
            <a:r>
              <a:rPr spc="85" dirty="0"/>
              <a:t>what</a:t>
            </a:r>
            <a:r>
              <a:rPr spc="-15" dirty="0"/>
              <a:t> </a:t>
            </a:r>
            <a:r>
              <a:rPr dirty="0"/>
              <a:t>you</a:t>
            </a:r>
            <a:r>
              <a:rPr spc="-10" dirty="0"/>
              <a:t> </a:t>
            </a:r>
            <a:r>
              <a:rPr dirty="0"/>
              <a:t>do</a:t>
            </a:r>
            <a:r>
              <a:rPr spc="-10" dirty="0"/>
              <a:t> </a:t>
            </a:r>
            <a:r>
              <a:rPr dirty="0"/>
              <a:t>at</a:t>
            </a:r>
            <a:r>
              <a:rPr spc="-1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weekend.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909504" y="111404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203459"/>
                </a:solidFill>
                <a:latin typeface="Verdana"/>
                <a:cs typeface="Verdana"/>
              </a:rPr>
              <a:t>2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36" name="object 3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166796" y="1500187"/>
            <a:ext cx="2143125" cy="21431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60985" rIns="0" bIns="0" rtlCol="0">
            <a:spAutoFit/>
          </a:bodyPr>
          <a:lstStyle/>
          <a:p>
            <a:pPr marL="199390">
              <a:lnSpc>
                <a:spcPct val="100000"/>
              </a:lnSpc>
              <a:spcBef>
                <a:spcPts val="2055"/>
              </a:spcBef>
            </a:pPr>
            <a:r>
              <a:rPr sz="9600" spc="-515" dirty="0"/>
              <a:t>Warm</a:t>
            </a:r>
            <a:r>
              <a:rPr sz="9600" spc="-305" dirty="0"/>
              <a:t> </a:t>
            </a:r>
            <a:r>
              <a:rPr sz="9600" spc="-725" dirty="0"/>
              <a:t>Up:</a:t>
            </a:r>
            <a:endParaRPr sz="9600"/>
          </a:p>
          <a:p>
            <a:pPr marL="12700" marR="5080">
              <a:lnSpc>
                <a:spcPct val="100699"/>
              </a:lnSpc>
              <a:spcBef>
                <a:spcPts val="700"/>
              </a:spcBef>
            </a:pPr>
            <a:r>
              <a:rPr sz="3600" b="1" spc="-185" dirty="0">
                <a:latin typeface="Tahoma"/>
                <a:cs typeface="Tahoma"/>
              </a:rPr>
              <a:t>-</a:t>
            </a:r>
            <a:r>
              <a:rPr sz="3600" b="1" dirty="0">
                <a:latin typeface="Tahoma"/>
                <a:cs typeface="Tahoma"/>
              </a:rPr>
              <a:t>What</a:t>
            </a:r>
            <a:r>
              <a:rPr sz="3600" b="1" spc="-150" dirty="0">
                <a:latin typeface="Tahoma"/>
                <a:cs typeface="Tahoma"/>
              </a:rPr>
              <a:t> </a:t>
            </a:r>
            <a:r>
              <a:rPr sz="3600" b="1" spc="-105" dirty="0">
                <a:latin typeface="Tahoma"/>
                <a:cs typeface="Tahoma"/>
              </a:rPr>
              <a:t>is </a:t>
            </a:r>
            <a:r>
              <a:rPr sz="3600" b="1" spc="-200" dirty="0">
                <a:latin typeface="Tahoma"/>
                <a:cs typeface="Tahoma"/>
              </a:rPr>
              <a:t>your</a:t>
            </a:r>
            <a:r>
              <a:rPr sz="3600" b="1" spc="-80" dirty="0">
                <a:latin typeface="Tahoma"/>
                <a:cs typeface="Tahoma"/>
              </a:rPr>
              <a:t> </a:t>
            </a:r>
            <a:r>
              <a:rPr sz="3600" b="1" spc="-170" dirty="0">
                <a:latin typeface="Tahoma"/>
                <a:cs typeface="Tahoma"/>
              </a:rPr>
              <a:t>favorite</a:t>
            </a:r>
            <a:r>
              <a:rPr sz="3600" b="1" spc="-95" dirty="0">
                <a:latin typeface="Tahoma"/>
                <a:cs typeface="Tahoma"/>
              </a:rPr>
              <a:t> </a:t>
            </a:r>
            <a:r>
              <a:rPr sz="3600" b="1" spc="-160" dirty="0">
                <a:latin typeface="Tahoma"/>
                <a:cs typeface="Tahoma"/>
              </a:rPr>
              <a:t>thing</a:t>
            </a:r>
            <a:r>
              <a:rPr sz="3600" b="1" spc="-105" dirty="0">
                <a:latin typeface="Tahoma"/>
                <a:cs typeface="Tahoma"/>
              </a:rPr>
              <a:t> </a:t>
            </a:r>
            <a:r>
              <a:rPr sz="3600" b="1" spc="-114" dirty="0">
                <a:latin typeface="Tahoma"/>
                <a:cs typeface="Tahoma"/>
              </a:rPr>
              <a:t>to</a:t>
            </a:r>
            <a:r>
              <a:rPr sz="3600" b="1" spc="-105" dirty="0">
                <a:latin typeface="Tahoma"/>
                <a:cs typeface="Tahoma"/>
              </a:rPr>
              <a:t> </a:t>
            </a:r>
            <a:r>
              <a:rPr sz="3600" b="1" spc="-25" dirty="0">
                <a:latin typeface="Tahoma"/>
                <a:cs typeface="Tahoma"/>
              </a:rPr>
              <a:t>do </a:t>
            </a:r>
            <a:r>
              <a:rPr sz="3600" b="1" spc="-135" dirty="0">
                <a:latin typeface="Tahoma"/>
                <a:cs typeface="Tahoma"/>
              </a:rPr>
              <a:t>at</a:t>
            </a:r>
            <a:r>
              <a:rPr sz="3600" b="1" spc="-125" dirty="0">
                <a:latin typeface="Tahoma"/>
                <a:cs typeface="Tahoma"/>
              </a:rPr>
              <a:t> </a:t>
            </a:r>
            <a:r>
              <a:rPr sz="3600" b="1" spc="-150" dirty="0">
                <a:latin typeface="Tahoma"/>
                <a:cs typeface="Tahoma"/>
              </a:rPr>
              <a:t>the</a:t>
            </a:r>
            <a:r>
              <a:rPr sz="3600" b="1" spc="-114" dirty="0">
                <a:latin typeface="Tahoma"/>
                <a:cs typeface="Tahoma"/>
              </a:rPr>
              <a:t> </a:t>
            </a:r>
            <a:r>
              <a:rPr sz="3600" b="1" spc="-100" dirty="0">
                <a:latin typeface="Tahoma"/>
                <a:cs typeface="Tahoma"/>
              </a:rPr>
              <a:t>weekend?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Tahoma"/>
                <a:cs typeface="Tahoma"/>
              </a:rPr>
              <a:t>-</a:t>
            </a:r>
            <a:r>
              <a:rPr sz="3600" b="1" spc="-80" dirty="0">
                <a:latin typeface="Tahoma"/>
                <a:cs typeface="Tahoma"/>
              </a:rPr>
              <a:t>How</a:t>
            </a:r>
            <a:r>
              <a:rPr sz="3600" b="1" spc="-165" dirty="0">
                <a:latin typeface="Tahoma"/>
                <a:cs typeface="Tahoma"/>
              </a:rPr>
              <a:t> </a:t>
            </a:r>
            <a:r>
              <a:rPr sz="3600" b="1" spc="-250" dirty="0">
                <a:latin typeface="Tahoma"/>
                <a:cs typeface="Tahoma"/>
              </a:rPr>
              <a:t>much</a:t>
            </a:r>
            <a:r>
              <a:rPr sz="3600" b="1" spc="-80" dirty="0">
                <a:latin typeface="Tahoma"/>
                <a:cs typeface="Tahoma"/>
              </a:rPr>
              <a:t> </a:t>
            </a:r>
            <a:r>
              <a:rPr sz="3600" b="1" spc="-95" dirty="0">
                <a:latin typeface="Tahoma"/>
                <a:cs typeface="Tahoma"/>
              </a:rPr>
              <a:t>do</a:t>
            </a:r>
            <a:r>
              <a:rPr sz="3600" b="1" spc="-110" dirty="0">
                <a:latin typeface="Tahoma"/>
                <a:cs typeface="Tahoma"/>
              </a:rPr>
              <a:t> </a:t>
            </a:r>
            <a:r>
              <a:rPr sz="3600" b="1" spc="-215" dirty="0">
                <a:latin typeface="Tahoma"/>
                <a:cs typeface="Tahoma"/>
              </a:rPr>
              <a:t>you</a:t>
            </a:r>
            <a:r>
              <a:rPr sz="3600" b="1" spc="-80" dirty="0">
                <a:latin typeface="Tahoma"/>
                <a:cs typeface="Tahoma"/>
              </a:rPr>
              <a:t> </a:t>
            </a:r>
            <a:r>
              <a:rPr sz="3600" b="1" spc="-145" dirty="0">
                <a:latin typeface="Tahoma"/>
                <a:cs typeface="Tahoma"/>
              </a:rPr>
              <a:t>spend</a:t>
            </a:r>
            <a:r>
              <a:rPr sz="3600" b="1" spc="-105" dirty="0">
                <a:latin typeface="Tahoma"/>
                <a:cs typeface="Tahoma"/>
              </a:rPr>
              <a:t> </a:t>
            </a:r>
            <a:r>
              <a:rPr sz="3600" b="1" spc="-150" dirty="0">
                <a:latin typeface="Tahoma"/>
                <a:cs typeface="Tahoma"/>
              </a:rPr>
              <a:t>doing</a:t>
            </a:r>
            <a:r>
              <a:rPr sz="3600" b="1" spc="-110" dirty="0">
                <a:latin typeface="Tahoma"/>
                <a:cs typeface="Tahoma"/>
              </a:rPr>
              <a:t> </a:t>
            </a:r>
            <a:r>
              <a:rPr sz="3600" b="1" spc="-100" dirty="0">
                <a:latin typeface="Tahoma"/>
                <a:cs typeface="Tahoma"/>
              </a:rPr>
              <a:t>it?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99979" y="111404"/>
            <a:ext cx="1003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03459"/>
                </a:solidFill>
                <a:latin typeface="Verdana"/>
                <a:cs typeface="Verdana"/>
              </a:rPr>
              <a:t>3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284" y="400000"/>
            <a:ext cx="375971" cy="3467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9168" y="2963075"/>
              <a:ext cx="468815" cy="21804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2389" y="2582075"/>
              <a:ext cx="468815" cy="25614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55611" y="3191675"/>
              <a:ext cx="468815" cy="19518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78831" y="2734475"/>
              <a:ext cx="468815" cy="24090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02052" y="2429675"/>
              <a:ext cx="468815" cy="27138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25272" y="2886875"/>
              <a:ext cx="468815" cy="22566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48489" y="2734475"/>
              <a:ext cx="468815" cy="24090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71713" y="3039275"/>
              <a:ext cx="468815" cy="21042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96350" y="2963075"/>
              <a:ext cx="468815" cy="21804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19571" y="2658275"/>
              <a:ext cx="468814" cy="24852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42792" y="2429675"/>
              <a:ext cx="468815" cy="27138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66014" y="2505875"/>
              <a:ext cx="468815" cy="26376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89234" y="2886875"/>
              <a:ext cx="468815" cy="22566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12454" y="2429675"/>
              <a:ext cx="468814" cy="27138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35671" y="3191675"/>
              <a:ext cx="468815" cy="195182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58895" y="2810675"/>
              <a:ext cx="468815" cy="2332824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740099" y="698568"/>
            <a:ext cx="5741670" cy="1367790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25"/>
              </a:spcBef>
              <a:tabLst>
                <a:tab pos="558165" algn="l"/>
              </a:tabLst>
            </a:pPr>
            <a:r>
              <a:rPr spc="-540" dirty="0"/>
              <a:t>1</a:t>
            </a:r>
            <a:r>
              <a:rPr sz="2400" spc="-540" dirty="0"/>
              <a:t>.</a:t>
            </a:r>
            <a:r>
              <a:rPr sz="2400" dirty="0"/>
              <a:t>	</a:t>
            </a:r>
            <a:r>
              <a:rPr spc="-10" dirty="0"/>
              <a:t>Vocabulary</a:t>
            </a:r>
            <a:endParaRPr sz="2400"/>
          </a:p>
          <a:p>
            <a:pPr marL="599440">
              <a:lnSpc>
                <a:spcPct val="100000"/>
              </a:lnSpc>
              <a:spcBef>
                <a:spcPts val="740"/>
              </a:spcBef>
            </a:pPr>
            <a:r>
              <a:rPr sz="2400" dirty="0">
                <a:solidFill>
                  <a:srgbClr val="FF8100"/>
                </a:solidFill>
                <a:latin typeface="Arial MT"/>
                <a:cs typeface="Arial MT"/>
              </a:rPr>
              <a:t>Let’s learn</a:t>
            </a:r>
            <a:r>
              <a:rPr sz="2400" spc="5" dirty="0">
                <a:solidFill>
                  <a:srgbClr val="FF81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8100"/>
                </a:solidFill>
                <a:latin typeface="Arial MT"/>
                <a:cs typeface="Arial MT"/>
              </a:rPr>
              <a:t>the</a:t>
            </a:r>
            <a:r>
              <a:rPr sz="2400" spc="5" dirty="0">
                <a:solidFill>
                  <a:srgbClr val="FF81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8100"/>
                </a:solidFill>
                <a:latin typeface="Arial MT"/>
                <a:cs typeface="Arial MT"/>
              </a:rPr>
              <a:t>vocabulary</a:t>
            </a:r>
            <a:r>
              <a:rPr sz="2400" spc="5" dirty="0">
                <a:solidFill>
                  <a:srgbClr val="FF8100"/>
                </a:solidFill>
                <a:latin typeface="Arial MT"/>
                <a:cs typeface="Arial MT"/>
              </a:rPr>
              <a:t> </a:t>
            </a:r>
            <a:r>
              <a:rPr sz="2400" spc="55" dirty="0">
                <a:solidFill>
                  <a:srgbClr val="FF8100"/>
                </a:solidFill>
                <a:latin typeface="Arial MT"/>
                <a:cs typeface="Arial MT"/>
              </a:rPr>
              <a:t>words</a:t>
            </a:r>
            <a:r>
              <a:rPr sz="2400" spc="5" dirty="0">
                <a:solidFill>
                  <a:srgbClr val="FF8100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8100"/>
                </a:solidFill>
                <a:latin typeface="Arial MT"/>
                <a:cs typeface="Arial MT"/>
              </a:rPr>
              <a:t>first.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97739" y="932668"/>
            <a:ext cx="674739" cy="7124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2330" y="4061009"/>
              <a:ext cx="652558" cy="108249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31997" y="3808244"/>
              <a:ext cx="662305" cy="1335405"/>
            </a:xfrm>
            <a:custGeom>
              <a:avLst/>
              <a:gdLst/>
              <a:ahLst/>
              <a:cxnLst/>
              <a:rect l="l" t="t" r="r" b="b"/>
              <a:pathLst>
                <a:path w="662305" h="1335404">
                  <a:moveTo>
                    <a:pt x="337990" y="1335255"/>
                  </a:moveTo>
                  <a:lnTo>
                    <a:pt x="0" y="1335255"/>
                  </a:lnTo>
                  <a:lnTo>
                    <a:pt x="248477" y="652430"/>
                  </a:lnTo>
                  <a:lnTo>
                    <a:pt x="640487" y="8485"/>
                  </a:lnTo>
                  <a:lnTo>
                    <a:pt x="645096" y="4571"/>
                  </a:lnTo>
                  <a:lnTo>
                    <a:pt x="652297" y="1219"/>
                  </a:lnTo>
                  <a:lnTo>
                    <a:pt x="658950" y="0"/>
                  </a:lnTo>
                  <a:lnTo>
                    <a:pt x="661919" y="2485"/>
                  </a:lnTo>
                  <a:lnTo>
                    <a:pt x="661900" y="6970"/>
                  </a:lnTo>
                  <a:lnTo>
                    <a:pt x="661527" y="11458"/>
                  </a:lnTo>
                  <a:lnTo>
                    <a:pt x="660798" y="15899"/>
                  </a:lnTo>
                  <a:lnTo>
                    <a:pt x="658187" y="33003"/>
                  </a:lnTo>
                  <a:lnTo>
                    <a:pt x="653518" y="63338"/>
                  </a:lnTo>
                  <a:lnTo>
                    <a:pt x="639227" y="155842"/>
                  </a:lnTo>
                  <a:lnTo>
                    <a:pt x="544369" y="768313"/>
                  </a:lnTo>
                  <a:lnTo>
                    <a:pt x="337990" y="133525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5126" y="3741886"/>
              <a:ext cx="950708" cy="140161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28237" y="4153365"/>
              <a:ext cx="762000" cy="990600"/>
            </a:xfrm>
            <a:custGeom>
              <a:avLst/>
              <a:gdLst/>
              <a:ahLst/>
              <a:cxnLst/>
              <a:rect l="l" t="t" r="r" b="b"/>
              <a:pathLst>
                <a:path w="762000" h="990600">
                  <a:moveTo>
                    <a:pt x="366776" y="990134"/>
                  </a:moveTo>
                  <a:lnTo>
                    <a:pt x="0" y="990134"/>
                  </a:lnTo>
                  <a:lnTo>
                    <a:pt x="241739" y="571299"/>
                  </a:lnTo>
                  <a:lnTo>
                    <a:pt x="739595" y="5152"/>
                  </a:lnTo>
                  <a:lnTo>
                    <a:pt x="744814" y="2097"/>
                  </a:lnTo>
                  <a:lnTo>
                    <a:pt x="752487" y="46"/>
                  </a:lnTo>
                  <a:lnTo>
                    <a:pt x="759252" y="0"/>
                  </a:lnTo>
                  <a:lnTo>
                    <a:pt x="761744" y="2962"/>
                  </a:lnTo>
                  <a:lnTo>
                    <a:pt x="760948" y="7377"/>
                  </a:lnTo>
                  <a:lnTo>
                    <a:pt x="759800" y="11732"/>
                  </a:lnTo>
                  <a:lnTo>
                    <a:pt x="758312" y="15979"/>
                  </a:lnTo>
                  <a:lnTo>
                    <a:pt x="752772" y="32371"/>
                  </a:lnTo>
                  <a:lnTo>
                    <a:pt x="513036" y="736791"/>
                  </a:lnTo>
                  <a:lnTo>
                    <a:pt x="366776" y="990134"/>
                  </a:lnTo>
                  <a:close/>
                </a:path>
              </a:pathLst>
            </a:custGeom>
            <a:solidFill>
              <a:srgbClr val="58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0807" y="4060995"/>
              <a:ext cx="1030940" cy="108250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3454824"/>
              <a:ext cx="1419225" cy="1689100"/>
            </a:xfrm>
            <a:custGeom>
              <a:avLst/>
              <a:gdLst/>
              <a:ahLst/>
              <a:cxnLst/>
              <a:rect l="l" t="t" r="r" b="b"/>
              <a:pathLst>
                <a:path w="1419225" h="1689100">
                  <a:moveTo>
                    <a:pt x="203680" y="1688675"/>
                  </a:moveTo>
                  <a:lnTo>
                    <a:pt x="0" y="1688675"/>
                  </a:lnTo>
                  <a:lnTo>
                    <a:pt x="0" y="1437409"/>
                  </a:lnTo>
                  <a:lnTo>
                    <a:pt x="808351" y="473842"/>
                  </a:lnTo>
                  <a:lnTo>
                    <a:pt x="1396936" y="2789"/>
                  </a:lnTo>
                  <a:lnTo>
                    <a:pt x="1402605" y="687"/>
                  </a:lnTo>
                  <a:lnTo>
                    <a:pt x="1410518" y="0"/>
                  </a:lnTo>
                  <a:lnTo>
                    <a:pt x="1417187" y="1129"/>
                  </a:lnTo>
                  <a:lnTo>
                    <a:pt x="1419127" y="4480"/>
                  </a:lnTo>
                  <a:lnTo>
                    <a:pt x="1417576" y="8689"/>
                  </a:lnTo>
                  <a:lnTo>
                    <a:pt x="1415690" y="12778"/>
                  </a:lnTo>
                  <a:lnTo>
                    <a:pt x="1413487" y="16701"/>
                  </a:lnTo>
                  <a:lnTo>
                    <a:pt x="1046771" y="683925"/>
                  </a:lnTo>
                  <a:lnTo>
                    <a:pt x="203680" y="1688675"/>
                  </a:lnTo>
                  <a:close/>
                </a:path>
              </a:pathLst>
            </a:custGeom>
            <a:solidFill>
              <a:srgbClr val="00B9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40373"/>
              <a:ext cx="1652751" cy="180312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2141702"/>
              <a:ext cx="1207135" cy="1217295"/>
            </a:xfrm>
            <a:custGeom>
              <a:avLst/>
              <a:gdLst/>
              <a:ahLst/>
              <a:cxnLst/>
              <a:rect l="l" t="t" r="r" b="b"/>
              <a:pathLst>
                <a:path w="1207135" h="1217295">
                  <a:moveTo>
                    <a:pt x="0" y="1217023"/>
                  </a:moveTo>
                  <a:lnTo>
                    <a:pt x="0" y="802398"/>
                  </a:lnTo>
                  <a:lnTo>
                    <a:pt x="523755" y="362802"/>
                  </a:lnTo>
                  <a:lnTo>
                    <a:pt x="1185218" y="1085"/>
                  </a:lnTo>
                  <a:lnTo>
                    <a:pt x="1191167" y="0"/>
                  </a:lnTo>
                  <a:lnTo>
                    <a:pt x="1199079" y="696"/>
                  </a:lnTo>
                  <a:lnTo>
                    <a:pt x="1205451" y="2967"/>
                  </a:lnTo>
                  <a:lnTo>
                    <a:pt x="1206780" y="6603"/>
                  </a:lnTo>
                  <a:lnTo>
                    <a:pt x="1204521" y="10479"/>
                  </a:lnTo>
                  <a:lnTo>
                    <a:pt x="1201954" y="14179"/>
                  </a:lnTo>
                  <a:lnTo>
                    <a:pt x="1199103" y="17661"/>
                  </a:lnTo>
                  <a:lnTo>
                    <a:pt x="722085" y="611102"/>
                  </a:lnTo>
                  <a:lnTo>
                    <a:pt x="0" y="1217023"/>
                  </a:lnTo>
                  <a:close/>
                </a:path>
              </a:pathLst>
            </a:custGeom>
            <a:solidFill>
              <a:srgbClr val="3AA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2009385"/>
              <a:ext cx="1405194" cy="153830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1802744"/>
              <a:ext cx="1022985" cy="774700"/>
            </a:xfrm>
            <a:custGeom>
              <a:avLst/>
              <a:gdLst/>
              <a:ahLst/>
              <a:cxnLst/>
              <a:rect l="l" t="t" r="r" b="b"/>
              <a:pathLst>
                <a:path w="1022985" h="774700">
                  <a:moveTo>
                    <a:pt x="0" y="774627"/>
                  </a:moveTo>
                  <a:lnTo>
                    <a:pt x="0" y="407854"/>
                  </a:lnTo>
                  <a:lnTo>
                    <a:pt x="288336" y="241352"/>
                  </a:lnTo>
                  <a:lnTo>
                    <a:pt x="1002537" y="35"/>
                  </a:lnTo>
                  <a:lnTo>
                    <a:pt x="1008583" y="0"/>
                  </a:lnTo>
                  <a:lnTo>
                    <a:pt x="1016254" y="2060"/>
                  </a:lnTo>
                  <a:lnTo>
                    <a:pt x="1022135" y="5402"/>
                  </a:lnTo>
                  <a:lnTo>
                    <a:pt x="1022811" y="9214"/>
                  </a:lnTo>
                  <a:lnTo>
                    <a:pt x="1019914" y="12639"/>
                  </a:lnTo>
                  <a:lnTo>
                    <a:pt x="1016743" y="15836"/>
                  </a:lnTo>
                  <a:lnTo>
                    <a:pt x="1013331" y="18770"/>
                  </a:lnTo>
                  <a:lnTo>
                    <a:pt x="440516" y="520312"/>
                  </a:lnTo>
                  <a:lnTo>
                    <a:pt x="0" y="774627"/>
                  </a:lnTo>
                  <a:close/>
                </a:path>
              </a:pathLst>
            </a:custGeom>
            <a:solidFill>
              <a:srgbClr val="382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1657277"/>
              <a:ext cx="1179955" cy="10872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1021772"/>
              <a:ext cx="1539610" cy="46878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127274"/>
              <a:ext cx="1997186" cy="81382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65445" y="0"/>
              <a:ext cx="526044" cy="90705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88019" y="0"/>
              <a:ext cx="837790" cy="151841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738489" y="0"/>
              <a:ext cx="1087755" cy="1246505"/>
            </a:xfrm>
            <a:custGeom>
              <a:avLst/>
              <a:gdLst/>
              <a:ahLst/>
              <a:cxnLst/>
              <a:rect l="l" t="t" r="r" b="b"/>
              <a:pathLst>
                <a:path w="1087754" h="1246505">
                  <a:moveTo>
                    <a:pt x="8939" y="1246200"/>
                  </a:moveTo>
                  <a:lnTo>
                    <a:pt x="2200" y="1245605"/>
                  </a:lnTo>
                  <a:lnTo>
                    <a:pt x="0" y="1242420"/>
                  </a:lnTo>
                  <a:lnTo>
                    <a:pt x="1210" y="1238100"/>
                  </a:lnTo>
                  <a:lnTo>
                    <a:pt x="2764" y="1233874"/>
                  </a:lnTo>
                  <a:lnTo>
                    <a:pt x="4648" y="1229786"/>
                  </a:lnTo>
                  <a:lnTo>
                    <a:pt x="11715" y="1213991"/>
                  </a:lnTo>
                  <a:lnTo>
                    <a:pt x="317032" y="535400"/>
                  </a:lnTo>
                  <a:lnTo>
                    <a:pt x="697915" y="0"/>
                  </a:lnTo>
                  <a:lnTo>
                    <a:pt x="1087688" y="0"/>
                  </a:lnTo>
                  <a:lnTo>
                    <a:pt x="571460" y="725823"/>
                  </a:lnTo>
                  <a:lnTo>
                    <a:pt x="22257" y="1242336"/>
                  </a:lnTo>
                  <a:lnTo>
                    <a:pt x="16772" y="1244883"/>
                  </a:lnTo>
                  <a:lnTo>
                    <a:pt x="8939" y="1246200"/>
                  </a:lnTo>
                  <a:close/>
                </a:path>
              </a:pathLst>
            </a:custGeom>
            <a:solidFill>
              <a:srgbClr val="58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91050" y="0"/>
              <a:ext cx="1343069" cy="13509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166900" y="1314195"/>
              <a:ext cx="977265" cy="1064260"/>
            </a:xfrm>
            <a:custGeom>
              <a:avLst/>
              <a:gdLst/>
              <a:ahLst/>
              <a:cxnLst/>
              <a:rect l="l" t="t" r="r" b="b"/>
              <a:pathLst>
                <a:path w="977265" h="1064260">
                  <a:moveTo>
                    <a:pt x="15750" y="1063801"/>
                  </a:moveTo>
                  <a:lnTo>
                    <a:pt x="7825" y="1063273"/>
                  </a:lnTo>
                  <a:lnTo>
                    <a:pt x="1405" y="1061140"/>
                  </a:lnTo>
                  <a:lnTo>
                    <a:pt x="0" y="1057532"/>
                  </a:lnTo>
                  <a:lnTo>
                    <a:pt x="2174" y="1053609"/>
                  </a:lnTo>
                  <a:lnTo>
                    <a:pt x="4663" y="1049856"/>
                  </a:lnTo>
                  <a:lnTo>
                    <a:pt x="7438" y="1046314"/>
                  </a:lnTo>
                  <a:lnTo>
                    <a:pt x="471657" y="442854"/>
                  </a:lnTo>
                  <a:lnTo>
                    <a:pt x="977099" y="0"/>
                  </a:lnTo>
                  <a:lnTo>
                    <a:pt x="977099" y="422306"/>
                  </a:lnTo>
                  <a:lnTo>
                    <a:pt x="675233" y="686852"/>
                  </a:lnTo>
                  <a:lnTo>
                    <a:pt x="21673" y="1062589"/>
                  </a:lnTo>
                  <a:lnTo>
                    <a:pt x="15750" y="1063801"/>
                  </a:lnTo>
                  <a:close/>
                </a:path>
              </a:pathLst>
            </a:custGeom>
            <a:solidFill>
              <a:srgbClr val="00B9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63841" y="1121756"/>
              <a:ext cx="1180158" cy="138665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924345" y="2050298"/>
              <a:ext cx="1219835" cy="1108710"/>
            </a:xfrm>
            <a:custGeom>
              <a:avLst/>
              <a:gdLst/>
              <a:ahLst/>
              <a:cxnLst/>
              <a:rect l="l" t="t" r="r" b="b"/>
              <a:pathLst>
                <a:path w="1219834" h="1108710">
                  <a:moveTo>
                    <a:pt x="15217" y="1108390"/>
                  </a:moveTo>
                  <a:lnTo>
                    <a:pt x="7356" y="1107249"/>
                  </a:lnTo>
                  <a:lnTo>
                    <a:pt x="1121" y="1104624"/>
                  </a:lnTo>
                  <a:lnTo>
                    <a:pt x="0" y="1100919"/>
                  </a:lnTo>
                  <a:lnTo>
                    <a:pt x="2472" y="1097176"/>
                  </a:lnTo>
                  <a:lnTo>
                    <a:pt x="5243" y="1093626"/>
                  </a:lnTo>
                  <a:lnTo>
                    <a:pt x="8285" y="1090310"/>
                  </a:lnTo>
                  <a:lnTo>
                    <a:pt x="517907" y="524590"/>
                  </a:lnTo>
                  <a:lnTo>
                    <a:pt x="1219653" y="0"/>
                  </a:lnTo>
                  <a:lnTo>
                    <a:pt x="1219653" y="396571"/>
                  </a:lnTo>
                  <a:lnTo>
                    <a:pt x="701978" y="783649"/>
                  </a:lnTo>
                  <a:lnTo>
                    <a:pt x="21217" y="1107640"/>
                  </a:lnTo>
                  <a:lnTo>
                    <a:pt x="15217" y="1108390"/>
                  </a:lnTo>
                  <a:close/>
                </a:path>
              </a:pathLst>
            </a:custGeom>
            <a:solidFill>
              <a:srgbClr val="3AA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38611" y="1869566"/>
              <a:ext cx="1405388" cy="142614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68133" y="3405801"/>
              <a:ext cx="1275866" cy="46878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25330" y="3780221"/>
              <a:ext cx="818669" cy="46878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813945" y="4620325"/>
              <a:ext cx="1330325" cy="523240"/>
            </a:xfrm>
            <a:custGeom>
              <a:avLst/>
              <a:gdLst/>
              <a:ahLst/>
              <a:cxnLst/>
              <a:rect l="l" t="t" r="r" b="b"/>
              <a:pathLst>
                <a:path w="1330325" h="523239">
                  <a:moveTo>
                    <a:pt x="1330054" y="523174"/>
                  </a:moveTo>
                  <a:lnTo>
                    <a:pt x="794937" y="523174"/>
                  </a:lnTo>
                  <a:lnTo>
                    <a:pt x="627297" y="450795"/>
                  </a:lnTo>
                  <a:lnTo>
                    <a:pt x="7390" y="21746"/>
                  </a:lnTo>
                  <a:lnTo>
                    <a:pt x="3752" y="16916"/>
                  </a:lnTo>
                  <a:lnTo>
                    <a:pt x="827" y="9531"/>
                  </a:lnTo>
                  <a:lnTo>
                    <a:pt x="0" y="2817"/>
                  </a:lnTo>
                  <a:lnTo>
                    <a:pt x="2654" y="0"/>
                  </a:lnTo>
                  <a:lnTo>
                    <a:pt x="7131" y="281"/>
                  </a:lnTo>
                  <a:lnTo>
                    <a:pt x="11590" y="916"/>
                  </a:lnTo>
                  <a:lnTo>
                    <a:pt x="15980" y="1903"/>
                  </a:lnTo>
                  <a:lnTo>
                    <a:pt x="760307" y="162186"/>
                  </a:lnTo>
                  <a:lnTo>
                    <a:pt x="1330054" y="408250"/>
                  </a:lnTo>
                  <a:lnTo>
                    <a:pt x="1330054" y="52317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738588" y="4344240"/>
              <a:ext cx="1405411" cy="799259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627" rIns="0" bIns="0" rtlCol="0">
            <a:spAutoFit/>
          </a:bodyPr>
          <a:lstStyle/>
          <a:p>
            <a:pPr marL="2289175">
              <a:lnSpc>
                <a:spcPct val="100000"/>
              </a:lnSpc>
              <a:spcBef>
                <a:spcPts val="100"/>
              </a:spcBef>
            </a:pPr>
            <a:r>
              <a:rPr sz="6600" spc="114" dirty="0"/>
              <a:t>Percent</a:t>
            </a:r>
            <a:endParaRPr sz="6600"/>
          </a:p>
        </p:txBody>
      </p:sp>
      <p:sp>
        <p:nvSpPr>
          <p:cNvPr id="30" name="object 30"/>
          <p:cNvSpPr txBox="1"/>
          <p:nvPr/>
        </p:nvSpPr>
        <p:spPr>
          <a:xfrm>
            <a:off x="8899979" y="111404"/>
            <a:ext cx="996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203459"/>
                </a:solidFill>
                <a:latin typeface="Verdana"/>
                <a:cs typeface="Verdana"/>
              </a:rPr>
              <a:t>5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594733" y="1190825"/>
            <a:ext cx="5203190" cy="2512695"/>
            <a:chOff x="1594733" y="1190825"/>
            <a:chExt cx="5203190" cy="2512695"/>
          </a:xfrm>
        </p:grpSpPr>
        <p:sp>
          <p:nvSpPr>
            <p:cNvPr id="32" name="object 32"/>
            <p:cNvSpPr/>
            <p:nvPr/>
          </p:nvSpPr>
          <p:spPr>
            <a:xfrm>
              <a:off x="4868711" y="2921173"/>
              <a:ext cx="1929130" cy="60960"/>
            </a:xfrm>
            <a:custGeom>
              <a:avLst/>
              <a:gdLst/>
              <a:ahLst/>
              <a:cxnLst/>
              <a:rect l="l" t="t" r="r" b="b"/>
              <a:pathLst>
                <a:path w="1929129" h="60960">
                  <a:moveTo>
                    <a:pt x="1843654" y="5968"/>
                  </a:moveTo>
                  <a:lnTo>
                    <a:pt x="1804429" y="5968"/>
                  </a:lnTo>
                  <a:lnTo>
                    <a:pt x="1824041" y="3936"/>
                  </a:lnTo>
                  <a:lnTo>
                    <a:pt x="1830556" y="0"/>
                  </a:lnTo>
                  <a:lnTo>
                    <a:pt x="1837140" y="1904"/>
                  </a:lnTo>
                  <a:lnTo>
                    <a:pt x="1843654" y="3936"/>
                  </a:lnTo>
                  <a:lnTo>
                    <a:pt x="1843654" y="5968"/>
                  </a:lnTo>
                  <a:close/>
                </a:path>
                <a:path w="1929129" h="60960">
                  <a:moveTo>
                    <a:pt x="1922105" y="5968"/>
                  </a:moveTo>
                  <a:lnTo>
                    <a:pt x="1889394" y="5968"/>
                  </a:lnTo>
                  <a:lnTo>
                    <a:pt x="1895977" y="0"/>
                  </a:lnTo>
                  <a:lnTo>
                    <a:pt x="1909006" y="1904"/>
                  </a:lnTo>
                  <a:lnTo>
                    <a:pt x="1917669" y="1904"/>
                  </a:lnTo>
                  <a:lnTo>
                    <a:pt x="1922105" y="5968"/>
                  </a:lnTo>
                  <a:close/>
                </a:path>
                <a:path w="1929129" h="60960">
                  <a:moveTo>
                    <a:pt x="1917669" y="1904"/>
                  </a:moveTo>
                  <a:lnTo>
                    <a:pt x="1909006" y="1904"/>
                  </a:lnTo>
                  <a:lnTo>
                    <a:pt x="1915590" y="0"/>
                  </a:lnTo>
                  <a:lnTo>
                    <a:pt x="1917669" y="1904"/>
                  </a:lnTo>
                  <a:close/>
                </a:path>
                <a:path w="1929129" h="60960">
                  <a:moveTo>
                    <a:pt x="1765204" y="8000"/>
                  </a:moveTo>
                  <a:lnTo>
                    <a:pt x="1752105" y="8000"/>
                  </a:lnTo>
                  <a:lnTo>
                    <a:pt x="1752105" y="5968"/>
                  </a:lnTo>
                  <a:lnTo>
                    <a:pt x="1758620" y="1904"/>
                  </a:lnTo>
                  <a:lnTo>
                    <a:pt x="1758620" y="5968"/>
                  </a:lnTo>
                  <a:lnTo>
                    <a:pt x="1765204" y="8000"/>
                  </a:lnTo>
                  <a:close/>
                </a:path>
                <a:path w="1929129" h="60960">
                  <a:moveTo>
                    <a:pt x="1790028" y="10032"/>
                  </a:moveTo>
                  <a:lnTo>
                    <a:pt x="1778233" y="10032"/>
                  </a:lnTo>
                  <a:lnTo>
                    <a:pt x="1784816" y="1904"/>
                  </a:lnTo>
                  <a:lnTo>
                    <a:pt x="1790028" y="10032"/>
                  </a:lnTo>
                  <a:close/>
                </a:path>
                <a:path w="1929129" h="60960">
                  <a:moveTo>
                    <a:pt x="1926013" y="12064"/>
                  </a:moveTo>
                  <a:lnTo>
                    <a:pt x="1791330" y="12064"/>
                  </a:lnTo>
                  <a:lnTo>
                    <a:pt x="1797915" y="8000"/>
                  </a:lnTo>
                  <a:lnTo>
                    <a:pt x="1797915" y="1904"/>
                  </a:lnTo>
                  <a:lnTo>
                    <a:pt x="1810943" y="3936"/>
                  </a:lnTo>
                  <a:lnTo>
                    <a:pt x="1804429" y="5968"/>
                  </a:lnTo>
                  <a:lnTo>
                    <a:pt x="1922105" y="5968"/>
                  </a:lnTo>
                  <a:lnTo>
                    <a:pt x="1926013" y="12064"/>
                  </a:lnTo>
                  <a:close/>
                </a:path>
                <a:path w="1929129" h="60960">
                  <a:moveTo>
                    <a:pt x="1889394" y="5968"/>
                  </a:moveTo>
                  <a:lnTo>
                    <a:pt x="1863266" y="5968"/>
                  </a:lnTo>
                  <a:lnTo>
                    <a:pt x="1876365" y="3936"/>
                  </a:lnTo>
                  <a:lnTo>
                    <a:pt x="1882880" y="1904"/>
                  </a:lnTo>
                  <a:lnTo>
                    <a:pt x="1882880" y="3936"/>
                  </a:lnTo>
                  <a:lnTo>
                    <a:pt x="1889394" y="5968"/>
                  </a:lnTo>
                  <a:close/>
                </a:path>
                <a:path w="1929129" h="60960">
                  <a:moveTo>
                    <a:pt x="1752105" y="8000"/>
                  </a:moveTo>
                  <a:lnTo>
                    <a:pt x="1732493" y="8000"/>
                  </a:lnTo>
                  <a:lnTo>
                    <a:pt x="1745591" y="3936"/>
                  </a:lnTo>
                  <a:lnTo>
                    <a:pt x="1745591" y="5968"/>
                  </a:lnTo>
                  <a:lnTo>
                    <a:pt x="1752105" y="8000"/>
                  </a:lnTo>
                  <a:close/>
                </a:path>
                <a:path w="1929129" h="60960">
                  <a:moveTo>
                    <a:pt x="1928619" y="18033"/>
                  </a:moveTo>
                  <a:lnTo>
                    <a:pt x="1706365" y="18033"/>
                  </a:lnTo>
                  <a:lnTo>
                    <a:pt x="1712880" y="16128"/>
                  </a:lnTo>
                  <a:lnTo>
                    <a:pt x="1712880" y="12064"/>
                  </a:lnTo>
                  <a:lnTo>
                    <a:pt x="1719394" y="8000"/>
                  </a:lnTo>
                  <a:lnTo>
                    <a:pt x="1765204" y="8000"/>
                  </a:lnTo>
                  <a:lnTo>
                    <a:pt x="1771718" y="5968"/>
                  </a:lnTo>
                  <a:lnTo>
                    <a:pt x="1771718" y="3936"/>
                  </a:lnTo>
                  <a:lnTo>
                    <a:pt x="1778233" y="10032"/>
                  </a:lnTo>
                  <a:lnTo>
                    <a:pt x="1790028" y="10032"/>
                  </a:lnTo>
                  <a:lnTo>
                    <a:pt x="1791330" y="12064"/>
                  </a:lnTo>
                  <a:lnTo>
                    <a:pt x="1926013" y="12064"/>
                  </a:lnTo>
                  <a:lnTo>
                    <a:pt x="1928619" y="16128"/>
                  </a:lnTo>
                  <a:lnTo>
                    <a:pt x="1928619" y="18033"/>
                  </a:lnTo>
                  <a:close/>
                </a:path>
                <a:path w="1929129" h="60960">
                  <a:moveTo>
                    <a:pt x="1693267" y="12064"/>
                  </a:moveTo>
                  <a:lnTo>
                    <a:pt x="1673655" y="12064"/>
                  </a:lnTo>
                  <a:lnTo>
                    <a:pt x="1680169" y="8000"/>
                  </a:lnTo>
                  <a:lnTo>
                    <a:pt x="1686753" y="5968"/>
                  </a:lnTo>
                  <a:lnTo>
                    <a:pt x="1699782" y="5968"/>
                  </a:lnTo>
                  <a:lnTo>
                    <a:pt x="1699782" y="10032"/>
                  </a:lnTo>
                  <a:lnTo>
                    <a:pt x="1693267" y="12064"/>
                  </a:lnTo>
                  <a:close/>
                </a:path>
                <a:path w="1929129" h="60960">
                  <a:moveTo>
                    <a:pt x="1686753" y="16128"/>
                  </a:moveTo>
                  <a:lnTo>
                    <a:pt x="1529852" y="16128"/>
                  </a:lnTo>
                  <a:lnTo>
                    <a:pt x="1529852" y="14096"/>
                  </a:lnTo>
                  <a:lnTo>
                    <a:pt x="1634430" y="14096"/>
                  </a:lnTo>
                  <a:lnTo>
                    <a:pt x="1640944" y="10032"/>
                  </a:lnTo>
                  <a:lnTo>
                    <a:pt x="1640944" y="12064"/>
                  </a:lnTo>
                  <a:lnTo>
                    <a:pt x="1693267" y="12064"/>
                  </a:lnTo>
                  <a:lnTo>
                    <a:pt x="1686753" y="14096"/>
                  </a:lnTo>
                  <a:lnTo>
                    <a:pt x="1686753" y="16128"/>
                  </a:lnTo>
                  <a:close/>
                </a:path>
                <a:path w="1929129" h="60960">
                  <a:moveTo>
                    <a:pt x="1627915" y="14096"/>
                  </a:moveTo>
                  <a:lnTo>
                    <a:pt x="1542881" y="14096"/>
                  </a:lnTo>
                  <a:lnTo>
                    <a:pt x="1562494" y="12064"/>
                  </a:lnTo>
                  <a:lnTo>
                    <a:pt x="1634430" y="12064"/>
                  </a:lnTo>
                  <a:lnTo>
                    <a:pt x="1627915" y="14096"/>
                  </a:lnTo>
                  <a:close/>
                </a:path>
                <a:path w="1929129" h="60960">
                  <a:moveTo>
                    <a:pt x="1922105" y="26161"/>
                  </a:moveTo>
                  <a:lnTo>
                    <a:pt x="1909006" y="24129"/>
                  </a:lnTo>
                  <a:lnTo>
                    <a:pt x="1902492" y="20065"/>
                  </a:lnTo>
                  <a:lnTo>
                    <a:pt x="1477529" y="20065"/>
                  </a:lnTo>
                  <a:lnTo>
                    <a:pt x="1484043" y="16128"/>
                  </a:lnTo>
                  <a:lnTo>
                    <a:pt x="1699782" y="16128"/>
                  </a:lnTo>
                  <a:lnTo>
                    <a:pt x="1706365" y="12064"/>
                  </a:lnTo>
                  <a:lnTo>
                    <a:pt x="1706365" y="18033"/>
                  </a:lnTo>
                  <a:lnTo>
                    <a:pt x="1928619" y="18033"/>
                  </a:lnTo>
                  <a:lnTo>
                    <a:pt x="1928619" y="22097"/>
                  </a:lnTo>
                  <a:lnTo>
                    <a:pt x="1922105" y="26161"/>
                  </a:lnTo>
                  <a:close/>
                </a:path>
                <a:path w="1929129" h="60960">
                  <a:moveTo>
                    <a:pt x="1395821" y="22097"/>
                  </a:moveTo>
                  <a:lnTo>
                    <a:pt x="1366367" y="22097"/>
                  </a:lnTo>
                  <a:lnTo>
                    <a:pt x="1379466" y="16128"/>
                  </a:lnTo>
                  <a:lnTo>
                    <a:pt x="1392564" y="20065"/>
                  </a:lnTo>
                  <a:lnTo>
                    <a:pt x="1395821" y="22097"/>
                  </a:lnTo>
                  <a:close/>
                </a:path>
                <a:path w="1929129" h="60960">
                  <a:moveTo>
                    <a:pt x="1758620" y="30225"/>
                  </a:moveTo>
                  <a:lnTo>
                    <a:pt x="1706365" y="30225"/>
                  </a:lnTo>
                  <a:lnTo>
                    <a:pt x="1680169" y="28193"/>
                  </a:lnTo>
                  <a:lnTo>
                    <a:pt x="1163727" y="28193"/>
                  </a:lnTo>
                  <a:lnTo>
                    <a:pt x="1189854" y="22097"/>
                  </a:lnTo>
                  <a:lnTo>
                    <a:pt x="1229080" y="18033"/>
                  </a:lnTo>
                  <a:lnTo>
                    <a:pt x="1242178" y="20065"/>
                  </a:lnTo>
                  <a:lnTo>
                    <a:pt x="1248692" y="22097"/>
                  </a:lnTo>
                  <a:lnTo>
                    <a:pt x="1248692" y="24129"/>
                  </a:lnTo>
                  <a:lnTo>
                    <a:pt x="1255206" y="26161"/>
                  </a:lnTo>
                  <a:lnTo>
                    <a:pt x="1824041" y="26161"/>
                  </a:lnTo>
                  <a:lnTo>
                    <a:pt x="1804429" y="28193"/>
                  </a:lnTo>
                  <a:lnTo>
                    <a:pt x="1758620" y="30225"/>
                  </a:lnTo>
                  <a:close/>
                </a:path>
                <a:path w="1929129" h="60960">
                  <a:moveTo>
                    <a:pt x="1824041" y="26161"/>
                  </a:moveTo>
                  <a:lnTo>
                    <a:pt x="1255206" y="26161"/>
                  </a:lnTo>
                  <a:lnTo>
                    <a:pt x="1261790" y="22097"/>
                  </a:lnTo>
                  <a:lnTo>
                    <a:pt x="1255206" y="20065"/>
                  </a:lnTo>
                  <a:lnTo>
                    <a:pt x="1314044" y="20065"/>
                  </a:lnTo>
                  <a:lnTo>
                    <a:pt x="1320628" y="18033"/>
                  </a:lnTo>
                  <a:lnTo>
                    <a:pt x="1320628" y="22097"/>
                  </a:lnTo>
                  <a:lnTo>
                    <a:pt x="1395821" y="22097"/>
                  </a:lnTo>
                  <a:lnTo>
                    <a:pt x="1399078" y="24129"/>
                  </a:lnTo>
                  <a:lnTo>
                    <a:pt x="1837140" y="24129"/>
                  </a:lnTo>
                  <a:lnTo>
                    <a:pt x="1824041" y="26161"/>
                  </a:lnTo>
                  <a:close/>
                </a:path>
                <a:path w="1929129" h="60960">
                  <a:moveTo>
                    <a:pt x="1359853" y="22097"/>
                  </a:moveTo>
                  <a:lnTo>
                    <a:pt x="1353339" y="22097"/>
                  </a:lnTo>
                  <a:lnTo>
                    <a:pt x="1353339" y="18033"/>
                  </a:lnTo>
                  <a:lnTo>
                    <a:pt x="1359853" y="22097"/>
                  </a:lnTo>
                  <a:close/>
                </a:path>
                <a:path w="1929129" h="60960">
                  <a:moveTo>
                    <a:pt x="1366367" y="22097"/>
                  </a:moveTo>
                  <a:lnTo>
                    <a:pt x="1359853" y="22097"/>
                  </a:lnTo>
                  <a:lnTo>
                    <a:pt x="1366367" y="18033"/>
                  </a:lnTo>
                  <a:lnTo>
                    <a:pt x="1366367" y="22097"/>
                  </a:lnTo>
                  <a:close/>
                </a:path>
                <a:path w="1929129" h="60960">
                  <a:moveTo>
                    <a:pt x="1471014" y="20065"/>
                  </a:moveTo>
                  <a:lnTo>
                    <a:pt x="1412176" y="20065"/>
                  </a:lnTo>
                  <a:lnTo>
                    <a:pt x="1431789" y="18033"/>
                  </a:lnTo>
                  <a:lnTo>
                    <a:pt x="1471014" y="20065"/>
                  </a:lnTo>
                  <a:close/>
                </a:path>
                <a:path w="1929129" h="60960">
                  <a:moveTo>
                    <a:pt x="1340240" y="22097"/>
                  </a:moveTo>
                  <a:lnTo>
                    <a:pt x="1320628" y="22097"/>
                  </a:lnTo>
                  <a:lnTo>
                    <a:pt x="1333726" y="20065"/>
                  </a:lnTo>
                  <a:lnTo>
                    <a:pt x="1340240" y="22097"/>
                  </a:lnTo>
                  <a:close/>
                </a:path>
                <a:path w="1929129" h="60960">
                  <a:moveTo>
                    <a:pt x="1837140" y="26161"/>
                  </a:moveTo>
                  <a:lnTo>
                    <a:pt x="1837140" y="24129"/>
                  </a:lnTo>
                  <a:lnTo>
                    <a:pt x="1399078" y="24129"/>
                  </a:lnTo>
                  <a:lnTo>
                    <a:pt x="1405593" y="20065"/>
                  </a:lnTo>
                  <a:lnTo>
                    <a:pt x="1902492" y="20065"/>
                  </a:lnTo>
                  <a:lnTo>
                    <a:pt x="1889394" y="22097"/>
                  </a:lnTo>
                  <a:lnTo>
                    <a:pt x="1876365" y="22097"/>
                  </a:lnTo>
                  <a:lnTo>
                    <a:pt x="1837140" y="26161"/>
                  </a:lnTo>
                  <a:close/>
                </a:path>
                <a:path w="1929129" h="60960">
                  <a:moveTo>
                    <a:pt x="1124502" y="30225"/>
                  </a:moveTo>
                  <a:lnTo>
                    <a:pt x="856440" y="30225"/>
                  </a:lnTo>
                  <a:lnTo>
                    <a:pt x="862954" y="28193"/>
                  </a:lnTo>
                  <a:lnTo>
                    <a:pt x="882567" y="24129"/>
                  </a:lnTo>
                  <a:lnTo>
                    <a:pt x="902180" y="22097"/>
                  </a:lnTo>
                  <a:lnTo>
                    <a:pt x="928376" y="22097"/>
                  </a:lnTo>
                  <a:lnTo>
                    <a:pt x="1013340" y="28193"/>
                  </a:lnTo>
                  <a:lnTo>
                    <a:pt x="1111404" y="28193"/>
                  </a:lnTo>
                  <a:lnTo>
                    <a:pt x="1124502" y="30225"/>
                  </a:lnTo>
                  <a:close/>
                </a:path>
                <a:path w="1929129" h="60960">
                  <a:moveTo>
                    <a:pt x="856440" y="28193"/>
                  </a:moveTo>
                  <a:lnTo>
                    <a:pt x="791018" y="28193"/>
                  </a:lnTo>
                  <a:lnTo>
                    <a:pt x="856440" y="24129"/>
                  </a:lnTo>
                  <a:lnTo>
                    <a:pt x="856440" y="28193"/>
                  </a:lnTo>
                  <a:close/>
                </a:path>
                <a:path w="1929129" h="60960">
                  <a:moveTo>
                    <a:pt x="1052566" y="28193"/>
                  </a:moveTo>
                  <a:lnTo>
                    <a:pt x="1032953" y="28193"/>
                  </a:lnTo>
                  <a:lnTo>
                    <a:pt x="1052566" y="24129"/>
                  </a:lnTo>
                  <a:lnTo>
                    <a:pt x="1052566" y="28193"/>
                  </a:lnTo>
                  <a:close/>
                </a:path>
                <a:path w="1929129" h="60960">
                  <a:moveTo>
                    <a:pt x="1111404" y="28193"/>
                  </a:moveTo>
                  <a:lnTo>
                    <a:pt x="1052566" y="28193"/>
                  </a:lnTo>
                  <a:lnTo>
                    <a:pt x="1065664" y="24129"/>
                  </a:lnTo>
                  <a:lnTo>
                    <a:pt x="1098306" y="26161"/>
                  </a:lnTo>
                  <a:lnTo>
                    <a:pt x="1111404" y="28193"/>
                  </a:lnTo>
                  <a:close/>
                </a:path>
                <a:path w="1929129" h="60960">
                  <a:moveTo>
                    <a:pt x="1667140" y="34289"/>
                  </a:moveTo>
                  <a:lnTo>
                    <a:pt x="1667140" y="30225"/>
                  </a:lnTo>
                  <a:lnTo>
                    <a:pt x="1124502" y="30225"/>
                  </a:lnTo>
                  <a:lnTo>
                    <a:pt x="1131016" y="26161"/>
                  </a:lnTo>
                  <a:lnTo>
                    <a:pt x="1144114" y="24129"/>
                  </a:lnTo>
                  <a:lnTo>
                    <a:pt x="1157143" y="24129"/>
                  </a:lnTo>
                  <a:lnTo>
                    <a:pt x="1163727" y="28193"/>
                  </a:lnTo>
                  <a:lnTo>
                    <a:pt x="1680169" y="28193"/>
                  </a:lnTo>
                  <a:lnTo>
                    <a:pt x="1673655" y="32257"/>
                  </a:lnTo>
                  <a:lnTo>
                    <a:pt x="1667140" y="34289"/>
                  </a:lnTo>
                  <a:close/>
                </a:path>
                <a:path w="1929129" h="60960">
                  <a:moveTo>
                    <a:pt x="607990" y="32257"/>
                  </a:moveTo>
                  <a:lnTo>
                    <a:pt x="601476" y="32257"/>
                  </a:lnTo>
                  <a:lnTo>
                    <a:pt x="627603" y="26161"/>
                  </a:lnTo>
                  <a:lnTo>
                    <a:pt x="607990" y="32257"/>
                  </a:lnTo>
                  <a:close/>
                </a:path>
                <a:path w="1929129" h="60960">
                  <a:moveTo>
                    <a:pt x="1612600" y="32257"/>
                  </a:moveTo>
                  <a:lnTo>
                    <a:pt x="607990" y="32257"/>
                  </a:lnTo>
                  <a:lnTo>
                    <a:pt x="653730" y="28193"/>
                  </a:lnTo>
                  <a:lnTo>
                    <a:pt x="692955" y="26161"/>
                  </a:lnTo>
                  <a:lnTo>
                    <a:pt x="699539" y="26161"/>
                  </a:lnTo>
                  <a:lnTo>
                    <a:pt x="706053" y="28193"/>
                  </a:lnTo>
                  <a:lnTo>
                    <a:pt x="856440" y="28193"/>
                  </a:lnTo>
                  <a:lnTo>
                    <a:pt x="856440" y="30225"/>
                  </a:lnTo>
                  <a:lnTo>
                    <a:pt x="1614817" y="30225"/>
                  </a:lnTo>
                  <a:lnTo>
                    <a:pt x="1612600" y="32257"/>
                  </a:lnTo>
                  <a:close/>
                </a:path>
                <a:path w="1929129" h="60960">
                  <a:moveTo>
                    <a:pt x="791018" y="28193"/>
                  </a:moveTo>
                  <a:lnTo>
                    <a:pt x="777989" y="28193"/>
                  </a:lnTo>
                  <a:lnTo>
                    <a:pt x="784504" y="26161"/>
                  </a:lnTo>
                  <a:lnTo>
                    <a:pt x="791018" y="26161"/>
                  </a:lnTo>
                  <a:lnTo>
                    <a:pt x="791018" y="28193"/>
                  </a:lnTo>
                  <a:close/>
                </a:path>
                <a:path w="1929129" h="60960">
                  <a:moveTo>
                    <a:pt x="1457916" y="46354"/>
                  </a:moveTo>
                  <a:lnTo>
                    <a:pt x="1444818" y="46354"/>
                  </a:lnTo>
                  <a:lnTo>
                    <a:pt x="1431789" y="40258"/>
                  </a:lnTo>
                  <a:lnTo>
                    <a:pt x="536054" y="40258"/>
                  </a:lnTo>
                  <a:lnTo>
                    <a:pt x="542638" y="32257"/>
                  </a:lnTo>
                  <a:lnTo>
                    <a:pt x="549153" y="30225"/>
                  </a:lnTo>
                  <a:lnTo>
                    <a:pt x="575280" y="30225"/>
                  </a:lnTo>
                  <a:lnTo>
                    <a:pt x="588378" y="28193"/>
                  </a:lnTo>
                  <a:lnTo>
                    <a:pt x="588378" y="32257"/>
                  </a:lnTo>
                  <a:lnTo>
                    <a:pt x="1612600" y="32257"/>
                  </a:lnTo>
                  <a:lnTo>
                    <a:pt x="1610382" y="34289"/>
                  </a:lnTo>
                  <a:lnTo>
                    <a:pt x="1542881" y="34289"/>
                  </a:lnTo>
                  <a:lnTo>
                    <a:pt x="1536577" y="36194"/>
                  </a:lnTo>
                  <a:lnTo>
                    <a:pt x="1523269" y="36194"/>
                  </a:lnTo>
                  <a:lnTo>
                    <a:pt x="1510240" y="38226"/>
                  </a:lnTo>
                  <a:lnTo>
                    <a:pt x="1510240" y="40258"/>
                  </a:lnTo>
                  <a:lnTo>
                    <a:pt x="1484043" y="44322"/>
                  </a:lnTo>
                  <a:lnTo>
                    <a:pt x="1471014" y="44322"/>
                  </a:lnTo>
                  <a:lnTo>
                    <a:pt x="1457916" y="46354"/>
                  </a:lnTo>
                  <a:close/>
                </a:path>
                <a:path w="1929129" h="60960">
                  <a:moveTo>
                    <a:pt x="0" y="34289"/>
                  </a:moveTo>
                  <a:lnTo>
                    <a:pt x="0" y="30225"/>
                  </a:lnTo>
                  <a:lnTo>
                    <a:pt x="26126" y="30225"/>
                  </a:lnTo>
                  <a:lnTo>
                    <a:pt x="26126" y="32257"/>
                  </a:lnTo>
                  <a:lnTo>
                    <a:pt x="6514" y="32257"/>
                  </a:lnTo>
                  <a:lnTo>
                    <a:pt x="0" y="34289"/>
                  </a:lnTo>
                  <a:close/>
                </a:path>
                <a:path w="1929129" h="60960">
                  <a:moveTo>
                    <a:pt x="58837" y="44322"/>
                  </a:moveTo>
                  <a:lnTo>
                    <a:pt x="39224" y="42290"/>
                  </a:lnTo>
                  <a:lnTo>
                    <a:pt x="45739" y="40258"/>
                  </a:lnTo>
                  <a:lnTo>
                    <a:pt x="39224" y="40258"/>
                  </a:lnTo>
                  <a:lnTo>
                    <a:pt x="65352" y="34289"/>
                  </a:lnTo>
                  <a:lnTo>
                    <a:pt x="98062" y="30225"/>
                  </a:lnTo>
                  <a:lnTo>
                    <a:pt x="104577" y="30225"/>
                  </a:lnTo>
                  <a:lnTo>
                    <a:pt x="117675" y="32257"/>
                  </a:lnTo>
                  <a:lnTo>
                    <a:pt x="124190" y="34289"/>
                  </a:lnTo>
                  <a:lnTo>
                    <a:pt x="121038" y="36194"/>
                  </a:lnTo>
                  <a:lnTo>
                    <a:pt x="71866" y="36194"/>
                  </a:lnTo>
                  <a:lnTo>
                    <a:pt x="58837" y="44322"/>
                  </a:lnTo>
                  <a:close/>
                </a:path>
                <a:path w="1929129" h="60960">
                  <a:moveTo>
                    <a:pt x="536054" y="40258"/>
                  </a:moveTo>
                  <a:lnTo>
                    <a:pt x="437991" y="40258"/>
                  </a:lnTo>
                  <a:lnTo>
                    <a:pt x="437991" y="38226"/>
                  </a:lnTo>
                  <a:lnTo>
                    <a:pt x="431477" y="34289"/>
                  </a:lnTo>
                  <a:lnTo>
                    <a:pt x="464188" y="30225"/>
                  </a:lnTo>
                  <a:lnTo>
                    <a:pt x="470702" y="36194"/>
                  </a:lnTo>
                  <a:lnTo>
                    <a:pt x="536054" y="36194"/>
                  </a:lnTo>
                  <a:lnTo>
                    <a:pt x="536054" y="40258"/>
                  </a:lnTo>
                  <a:close/>
                </a:path>
                <a:path w="1929129" h="60960">
                  <a:moveTo>
                    <a:pt x="536054" y="36194"/>
                  </a:moveTo>
                  <a:lnTo>
                    <a:pt x="477217" y="36194"/>
                  </a:lnTo>
                  <a:lnTo>
                    <a:pt x="496829" y="34289"/>
                  </a:lnTo>
                  <a:lnTo>
                    <a:pt x="516442" y="30225"/>
                  </a:lnTo>
                  <a:lnTo>
                    <a:pt x="516442" y="32257"/>
                  </a:lnTo>
                  <a:lnTo>
                    <a:pt x="529540" y="32257"/>
                  </a:lnTo>
                  <a:lnTo>
                    <a:pt x="529540" y="34289"/>
                  </a:lnTo>
                  <a:lnTo>
                    <a:pt x="536054" y="36194"/>
                  </a:lnTo>
                  <a:close/>
                </a:path>
                <a:path w="1929129" h="60960">
                  <a:moveTo>
                    <a:pt x="529540" y="32257"/>
                  </a:moveTo>
                  <a:lnTo>
                    <a:pt x="523025" y="32257"/>
                  </a:lnTo>
                  <a:lnTo>
                    <a:pt x="529540" y="30225"/>
                  </a:lnTo>
                  <a:lnTo>
                    <a:pt x="529540" y="32257"/>
                  </a:lnTo>
                  <a:close/>
                </a:path>
                <a:path w="1929129" h="60960">
                  <a:moveTo>
                    <a:pt x="1654042" y="38226"/>
                  </a:moveTo>
                  <a:lnTo>
                    <a:pt x="1640944" y="38226"/>
                  </a:lnTo>
                  <a:lnTo>
                    <a:pt x="1614817" y="30225"/>
                  </a:lnTo>
                  <a:lnTo>
                    <a:pt x="1667140" y="30225"/>
                  </a:lnTo>
                  <a:lnTo>
                    <a:pt x="1654042" y="38226"/>
                  </a:lnTo>
                  <a:close/>
                </a:path>
                <a:path w="1929129" h="60960">
                  <a:moveTo>
                    <a:pt x="13028" y="38226"/>
                  </a:moveTo>
                  <a:lnTo>
                    <a:pt x="6514" y="36194"/>
                  </a:lnTo>
                  <a:lnTo>
                    <a:pt x="6514" y="32257"/>
                  </a:lnTo>
                  <a:lnTo>
                    <a:pt x="26126" y="32257"/>
                  </a:lnTo>
                  <a:lnTo>
                    <a:pt x="26126" y="34289"/>
                  </a:lnTo>
                  <a:lnTo>
                    <a:pt x="13028" y="38226"/>
                  </a:lnTo>
                  <a:close/>
                </a:path>
                <a:path w="1929129" h="60960">
                  <a:moveTo>
                    <a:pt x="150317" y="38226"/>
                  </a:moveTo>
                  <a:lnTo>
                    <a:pt x="117675" y="38226"/>
                  </a:lnTo>
                  <a:lnTo>
                    <a:pt x="130704" y="36194"/>
                  </a:lnTo>
                  <a:lnTo>
                    <a:pt x="137288" y="32257"/>
                  </a:lnTo>
                  <a:lnTo>
                    <a:pt x="150317" y="34289"/>
                  </a:lnTo>
                  <a:lnTo>
                    <a:pt x="156900" y="36194"/>
                  </a:lnTo>
                  <a:lnTo>
                    <a:pt x="150317" y="38226"/>
                  </a:lnTo>
                  <a:close/>
                </a:path>
                <a:path w="1929129" h="60960">
                  <a:moveTo>
                    <a:pt x="313390" y="38099"/>
                  </a:moveTo>
                  <a:lnTo>
                    <a:pt x="183721" y="38099"/>
                  </a:lnTo>
                  <a:lnTo>
                    <a:pt x="202640" y="32257"/>
                  </a:lnTo>
                  <a:lnTo>
                    <a:pt x="228767" y="34289"/>
                  </a:lnTo>
                  <a:lnTo>
                    <a:pt x="248380" y="36194"/>
                  </a:lnTo>
                  <a:lnTo>
                    <a:pt x="307217" y="36194"/>
                  </a:lnTo>
                  <a:lnTo>
                    <a:pt x="313390" y="38099"/>
                  </a:lnTo>
                  <a:close/>
                </a:path>
                <a:path w="1929129" h="60960">
                  <a:moveTo>
                    <a:pt x="366055" y="38226"/>
                  </a:moveTo>
                  <a:lnTo>
                    <a:pt x="313801" y="38226"/>
                  </a:lnTo>
                  <a:lnTo>
                    <a:pt x="320315" y="36194"/>
                  </a:lnTo>
                  <a:lnTo>
                    <a:pt x="333414" y="34289"/>
                  </a:lnTo>
                  <a:lnTo>
                    <a:pt x="359541" y="32257"/>
                  </a:lnTo>
                  <a:lnTo>
                    <a:pt x="366055" y="38226"/>
                  </a:lnTo>
                  <a:close/>
                </a:path>
                <a:path w="1929129" h="60960">
                  <a:moveTo>
                    <a:pt x="26126" y="40258"/>
                  </a:moveTo>
                  <a:lnTo>
                    <a:pt x="26126" y="34289"/>
                  </a:lnTo>
                  <a:lnTo>
                    <a:pt x="31740" y="36829"/>
                  </a:lnTo>
                  <a:lnTo>
                    <a:pt x="26126" y="40258"/>
                  </a:lnTo>
                  <a:close/>
                </a:path>
                <a:path w="1929129" h="60960">
                  <a:moveTo>
                    <a:pt x="111091" y="46354"/>
                  </a:moveTo>
                  <a:lnTo>
                    <a:pt x="104577" y="40258"/>
                  </a:lnTo>
                  <a:lnTo>
                    <a:pt x="169929" y="40258"/>
                  </a:lnTo>
                  <a:lnTo>
                    <a:pt x="183027" y="36194"/>
                  </a:lnTo>
                  <a:lnTo>
                    <a:pt x="183027" y="34289"/>
                  </a:lnTo>
                  <a:lnTo>
                    <a:pt x="189542" y="36194"/>
                  </a:lnTo>
                  <a:lnTo>
                    <a:pt x="183721" y="38099"/>
                  </a:lnTo>
                  <a:lnTo>
                    <a:pt x="313390" y="38099"/>
                  </a:lnTo>
                  <a:lnTo>
                    <a:pt x="313801" y="38226"/>
                  </a:lnTo>
                  <a:lnTo>
                    <a:pt x="222253" y="38226"/>
                  </a:lnTo>
                  <a:lnTo>
                    <a:pt x="215738" y="44322"/>
                  </a:lnTo>
                  <a:lnTo>
                    <a:pt x="124190" y="44322"/>
                  </a:lnTo>
                  <a:lnTo>
                    <a:pt x="111091" y="46354"/>
                  </a:lnTo>
                  <a:close/>
                </a:path>
                <a:path w="1929129" h="60960">
                  <a:moveTo>
                    <a:pt x="274576" y="36194"/>
                  </a:moveTo>
                  <a:lnTo>
                    <a:pt x="248380" y="36194"/>
                  </a:lnTo>
                  <a:lnTo>
                    <a:pt x="248380" y="34289"/>
                  </a:lnTo>
                  <a:lnTo>
                    <a:pt x="261478" y="34289"/>
                  </a:lnTo>
                  <a:lnTo>
                    <a:pt x="274576" y="36194"/>
                  </a:lnTo>
                  <a:close/>
                </a:path>
                <a:path w="1929129" h="60960">
                  <a:moveTo>
                    <a:pt x="307217" y="36194"/>
                  </a:moveTo>
                  <a:lnTo>
                    <a:pt x="274576" y="36194"/>
                  </a:lnTo>
                  <a:lnTo>
                    <a:pt x="287605" y="34289"/>
                  </a:lnTo>
                  <a:lnTo>
                    <a:pt x="307217" y="34289"/>
                  </a:lnTo>
                  <a:lnTo>
                    <a:pt x="307217" y="36194"/>
                  </a:lnTo>
                  <a:close/>
                </a:path>
                <a:path w="1929129" h="60960">
                  <a:moveTo>
                    <a:pt x="392252" y="38226"/>
                  </a:moveTo>
                  <a:lnTo>
                    <a:pt x="385668" y="38226"/>
                  </a:lnTo>
                  <a:lnTo>
                    <a:pt x="385668" y="34289"/>
                  </a:lnTo>
                  <a:lnTo>
                    <a:pt x="392252" y="38226"/>
                  </a:lnTo>
                  <a:close/>
                </a:path>
                <a:path w="1929129" h="60960">
                  <a:moveTo>
                    <a:pt x="405280" y="38226"/>
                  </a:moveTo>
                  <a:lnTo>
                    <a:pt x="392252" y="38226"/>
                  </a:lnTo>
                  <a:lnTo>
                    <a:pt x="411864" y="34289"/>
                  </a:lnTo>
                  <a:lnTo>
                    <a:pt x="405280" y="38226"/>
                  </a:lnTo>
                  <a:close/>
                </a:path>
                <a:path w="1929129" h="60960">
                  <a:moveTo>
                    <a:pt x="1555979" y="38226"/>
                  </a:moveTo>
                  <a:lnTo>
                    <a:pt x="1549465" y="34289"/>
                  </a:lnTo>
                  <a:lnTo>
                    <a:pt x="1569078" y="34289"/>
                  </a:lnTo>
                  <a:lnTo>
                    <a:pt x="1555979" y="36194"/>
                  </a:lnTo>
                  <a:lnTo>
                    <a:pt x="1555979" y="38226"/>
                  </a:lnTo>
                  <a:close/>
                </a:path>
                <a:path w="1929129" h="60960">
                  <a:moveTo>
                    <a:pt x="1575592" y="44322"/>
                  </a:moveTo>
                  <a:lnTo>
                    <a:pt x="1575592" y="40258"/>
                  </a:lnTo>
                  <a:lnTo>
                    <a:pt x="1569078" y="38226"/>
                  </a:lnTo>
                  <a:lnTo>
                    <a:pt x="1588690" y="38226"/>
                  </a:lnTo>
                  <a:lnTo>
                    <a:pt x="1575592" y="36194"/>
                  </a:lnTo>
                  <a:lnTo>
                    <a:pt x="1569078" y="34289"/>
                  </a:lnTo>
                  <a:lnTo>
                    <a:pt x="1608303" y="34289"/>
                  </a:lnTo>
                  <a:lnTo>
                    <a:pt x="1601719" y="36194"/>
                  </a:lnTo>
                  <a:lnTo>
                    <a:pt x="1614817" y="36194"/>
                  </a:lnTo>
                  <a:lnTo>
                    <a:pt x="1614817" y="40258"/>
                  </a:lnTo>
                  <a:lnTo>
                    <a:pt x="1582106" y="40258"/>
                  </a:lnTo>
                  <a:lnTo>
                    <a:pt x="1575592" y="44322"/>
                  </a:lnTo>
                  <a:close/>
                </a:path>
                <a:path w="1929129" h="60960">
                  <a:moveTo>
                    <a:pt x="1608303" y="36194"/>
                  </a:moveTo>
                  <a:lnTo>
                    <a:pt x="1608303" y="34289"/>
                  </a:lnTo>
                  <a:lnTo>
                    <a:pt x="1610382" y="34289"/>
                  </a:lnTo>
                  <a:lnTo>
                    <a:pt x="1608303" y="36194"/>
                  </a:lnTo>
                  <a:close/>
                </a:path>
                <a:path w="1929129" h="60960">
                  <a:moveTo>
                    <a:pt x="32641" y="37210"/>
                  </a:moveTo>
                  <a:lnTo>
                    <a:pt x="31740" y="36829"/>
                  </a:lnTo>
                  <a:lnTo>
                    <a:pt x="32641" y="36194"/>
                  </a:lnTo>
                  <a:lnTo>
                    <a:pt x="32641" y="37210"/>
                  </a:lnTo>
                  <a:close/>
                </a:path>
                <a:path w="1929129" h="60960">
                  <a:moveTo>
                    <a:pt x="71866" y="46354"/>
                  </a:moveTo>
                  <a:lnTo>
                    <a:pt x="71866" y="36194"/>
                  </a:lnTo>
                  <a:lnTo>
                    <a:pt x="121038" y="36194"/>
                  </a:lnTo>
                  <a:lnTo>
                    <a:pt x="117675" y="38226"/>
                  </a:lnTo>
                  <a:lnTo>
                    <a:pt x="163415" y="38226"/>
                  </a:lnTo>
                  <a:lnTo>
                    <a:pt x="163415" y="40258"/>
                  </a:lnTo>
                  <a:lnTo>
                    <a:pt x="84964" y="40258"/>
                  </a:lnTo>
                  <a:lnTo>
                    <a:pt x="71866" y="46354"/>
                  </a:lnTo>
                  <a:close/>
                </a:path>
                <a:path w="1929129" h="60960">
                  <a:moveTo>
                    <a:pt x="163415" y="38226"/>
                  </a:moveTo>
                  <a:lnTo>
                    <a:pt x="156900" y="38226"/>
                  </a:lnTo>
                  <a:lnTo>
                    <a:pt x="163415" y="36194"/>
                  </a:lnTo>
                  <a:lnTo>
                    <a:pt x="163415" y="38226"/>
                  </a:lnTo>
                  <a:close/>
                </a:path>
                <a:path w="1929129" h="60960">
                  <a:moveTo>
                    <a:pt x="1529852" y="38226"/>
                  </a:moveTo>
                  <a:lnTo>
                    <a:pt x="1523269" y="38226"/>
                  </a:lnTo>
                  <a:lnTo>
                    <a:pt x="1523269" y="36194"/>
                  </a:lnTo>
                  <a:lnTo>
                    <a:pt x="1536577" y="36194"/>
                  </a:lnTo>
                  <a:lnTo>
                    <a:pt x="1529852" y="38226"/>
                  </a:lnTo>
                  <a:close/>
                </a:path>
                <a:path w="1929129" h="60960">
                  <a:moveTo>
                    <a:pt x="39224" y="40258"/>
                  </a:moveTo>
                  <a:lnTo>
                    <a:pt x="32641" y="40258"/>
                  </a:lnTo>
                  <a:lnTo>
                    <a:pt x="32641" y="37210"/>
                  </a:lnTo>
                  <a:lnTo>
                    <a:pt x="39224" y="40258"/>
                  </a:lnTo>
                  <a:close/>
                </a:path>
                <a:path w="1929129" h="60960">
                  <a:moveTo>
                    <a:pt x="215738" y="46354"/>
                  </a:moveTo>
                  <a:lnTo>
                    <a:pt x="222253" y="42290"/>
                  </a:lnTo>
                  <a:lnTo>
                    <a:pt x="222253" y="38226"/>
                  </a:lnTo>
                  <a:lnTo>
                    <a:pt x="431477" y="38226"/>
                  </a:lnTo>
                  <a:lnTo>
                    <a:pt x="424962" y="40258"/>
                  </a:lnTo>
                  <a:lnTo>
                    <a:pt x="1431789" y="40258"/>
                  </a:lnTo>
                  <a:lnTo>
                    <a:pt x="1426484" y="44322"/>
                  </a:lnTo>
                  <a:lnTo>
                    <a:pt x="222253" y="44322"/>
                  </a:lnTo>
                  <a:lnTo>
                    <a:pt x="215738" y="46354"/>
                  </a:lnTo>
                  <a:close/>
                </a:path>
                <a:path w="1929129" h="60960">
                  <a:moveTo>
                    <a:pt x="98062" y="44322"/>
                  </a:moveTo>
                  <a:lnTo>
                    <a:pt x="84964" y="40258"/>
                  </a:lnTo>
                  <a:lnTo>
                    <a:pt x="104577" y="40258"/>
                  </a:lnTo>
                  <a:lnTo>
                    <a:pt x="98062" y="44322"/>
                  </a:lnTo>
                  <a:close/>
                </a:path>
                <a:path w="1929129" h="60960">
                  <a:moveTo>
                    <a:pt x="169929" y="48386"/>
                  </a:moveTo>
                  <a:lnTo>
                    <a:pt x="137288" y="46354"/>
                  </a:lnTo>
                  <a:lnTo>
                    <a:pt x="124190" y="44322"/>
                  </a:lnTo>
                  <a:lnTo>
                    <a:pt x="189542" y="44322"/>
                  </a:lnTo>
                  <a:lnTo>
                    <a:pt x="176513" y="46354"/>
                  </a:lnTo>
                  <a:lnTo>
                    <a:pt x="169929" y="48386"/>
                  </a:lnTo>
                  <a:close/>
                </a:path>
                <a:path w="1929129" h="60960">
                  <a:moveTo>
                    <a:pt x="183027" y="50291"/>
                  </a:moveTo>
                  <a:lnTo>
                    <a:pt x="189542" y="44322"/>
                  </a:lnTo>
                  <a:lnTo>
                    <a:pt x="215738" y="44322"/>
                  </a:lnTo>
                  <a:lnTo>
                    <a:pt x="215738" y="46354"/>
                  </a:lnTo>
                  <a:lnTo>
                    <a:pt x="196126" y="46354"/>
                  </a:lnTo>
                  <a:lnTo>
                    <a:pt x="183027" y="50291"/>
                  </a:lnTo>
                  <a:close/>
                </a:path>
                <a:path w="1929129" h="60960">
                  <a:moveTo>
                    <a:pt x="228767" y="50291"/>
                  </a:moveTo>
                  <a:lnTo>
                    <a:pt x="222253" y="46354"/>
                  </a:lnTo>
                  <a:lnTo>
                    <a:pt x="222253" y="44322"/>
                  </a:lnTo>
                  <a:lnTo>
                    <a:pt x="431477" y="44322"/>
                  </a:lnTo>
                  <a:lnTo>
                    <a:pt x="429823" y="46354"/>
                  </a:lnTo>
                  <a:lnTo>
                    <a:pt x="228767" y="46354"/>
                  </a:lnTo>
                  <a:lnTo>
                    <a:pt x="228767" y="50291"/>
                  </a:lnTo>
                  <a:close/>
                </a:path>
                <a:path w="1929129" h="60960">
                  <a:moveTo>
                    <a:pt x="444575" y="56387"/>
                  </a:moveTo>
                  <a:lnTo>
                    <a:pt x="444575" y="54355"/>
                  </a:lnTo>
                  <a:lnTo>
                    <a:pt x="431477" y="54355"/>
                  </a:lnTo>
                  <a:lnTo>
                    <a:pt x="437991" y="50291"/>
                  </a:lnTo>
                  <a:lnTo>
                    <a:pt x="444575" y="46354"/>
                  </a:lnTo>
                  <a:lnTo>
                    <a:pt x="431477" y="44322"/>
                  </a:lnTo>
                  <a:lnTo>
                    <a:pt x="849856" y="44322"/>
                  </a:lnTo>
                  <a:lnTo>
                    <a:pt x="847639" y="46354"/>
                  </a:lnTo>
                  <a:lnTo>
                    <a:pt x="706053" y="46354"/>
                  </a:lnTo>
                  <a:lnTo>
                    <a:pt x="706053" y="48386"/>
                  </a:lnTo>
                  <a:lnTo>
                    <a:pt x="477217" y="48386"/>
                  </a:lnTo>
                  <a:lnTo>
                    <a:pt x="457604" y="52323"/>
                  </a:lnTo>
                  <a:lnTo>
                    <a:pt x="444575" y="56387"/>
                  </a:lnTo>
                  <a:close/>
                </a:path>
                <a:path w="1929129" h="60960">
                  <a:moveTo>
                    <a:pt x="862954" y="52323"/>
                  </a:moveTo>
                  <a:lnTo>
                    <a:pt x="856440" y="52323"/>
                  </a:lnTo>
                  <a:lnTo>
                    <a:pt x="849856" y="50291"/>
                  </a:lnTo>
                  <a:lnTo>
                    <a:pt x="862954" y="50291"/>
                  </a:lnTo>
                  <a:lnTo>
                    <a:pt x="849856" y="44322"/>
                  </a:lnTo>
                  <a:lnTo>
                    <a:pt x="889151" y="44322"/>
                  </a:lnTo>
                  <a:lnTo>
                    <a:pt x="876053" y="50291"/>
                  </a:lnTo>
                  <a:lnTo>
                    <a:pt x="862954" y="52323"/>
                  </a:lnTo>
                  <a:close/>
                </a:path>
                <a:path w="1929129" h="60960">
                  <a:moveTo>
                    <a:pt x="902180" y="50291"/>
                  </a:moveTo>
                  <a:lnTo>
                    <a:pt x="895665" y="46354"/>
                  </a:lnTo>
                  <a:lnTo>
                    <a:pt x="889151" y="44322"/>
                  </a:lnTo>
                  <a:lnTo>
                    <a:pt x="921792" y="44322"/>
                  </a:lnTo>
                  <a:lnTo>
                    <a:pt x="902180" y="50291"/>
                  </a:lnTo>
                  <a:close/>
                </a:path>
                <a:path w="1929129" h="60960">
                  <a:moveTo>
                    <a:pt x="915278" y="48386"/>
                  </a:moveTo>
                  <a:lnTo>
                    <a:pt x="921792" y="44322"/>
                  </a:lnTo>
                  <a:lnTo>
                    <a:pt x="934890" y="44322"/>
                  </a:lnTo>
                  <a:lnTo>
                    <a:pt x="921792" y="46354"/>
                  </a:lnTo>
                  <a:lnTo>
                    <a:pt x="915278" y="48386"/>
                  </a:lnTo>
                  <a:close/>
                </a:path>
                <a:path w="1929129" h="60960">
                  <a:moveTo>
                    <a:pt x="1006826" y="54355"/>
                  </a:moveTo>
                  <a:lnTo>
                    <a:pt x="987214" y="54355"/>
                  </a:lnTo>
                  <a:lnTo>
                    <a:pt x="961017" y="52323"/>
                  </a:lnTo>
                  <a:lnTo>
                    <a:pt x="941405" y="50291"/>
                  </a:lnTo>
                  <a:lnTo>
                    <a:pt x="934890" y="48386"/>
                  </a:lnTo>
                  <a:lnTo>
                    <a:pt x="934890" y="44322"/>
                  </a:lnTo>
                  <a:lnTo>
                    <a:pt x="1327142" y="44322"/>
                  </a:lnTo>
                  <a:lnTo>
                    <a:pt x="1327142" y="46354"/>
                  </a:lnTo>
                  <a:lnTo>
                    <a:pt x="1013340" y="46354"/>
                  </a:lnTo>
                  <a:lnTo>
                    <a:pt x="1013340" y="50291"/>
                  </a:lnTo>
                  <a:lnTo>
                    <a:pt x="1006826" y="50291"/>
                  </a:lnTo>
                  <a:lnTo>
                    <a:pt x="1006826" y="54355"/>
                  </a:lnTo>
                  <a:close/>
                </a:path>
                <a:path w="1929129" h="60960">
                  <a:moveTo>
                    <a:pt x="1359853" y="48386"/>
                  </a:moveTo>
                  <a:lnTo>
                    <a:pt x="1340240" y="46354"/>
                  </a:lnTo>
                  <a:lnTo>
                    <a:pt x="1327142" y="44322"/>
                  </a:lnTo>
                  <a:lnTo>
                    <a:pt x="1385980" y="44322"/>
                  </a:lnTo>
                  <a:lnTo>
                    <a:pt x="1379466" y="46354"/>
                  </a:lnTo>
                  <a:lnTo>
                    <a:pt x="1359853" y="48386"/>
                  </a:lnTo>
                  <a:close/>
                </a:path>
                <a:path w="1929129" h="60960">
                  <a:moveTo>
                    <a:pt x="1418691" y="50291"/>
                  </a:moveTo>
                  <a:lnTo>
                    <a:pt x="1405593" y="48386"/>
                  </a:lnTo>
                  <a:lnTo>
                    <a:pt x="1385980" y="44322"/>
                  </a:lnTo>
                  <a:lnTo>
                    <a:pt x="1426484" y="44322"/>
                  </a:lnTo>
                  <a:lnTo>
                    <a:pt x="1418691" y="50291"/>
                  </a:lnTo>
                  <a:close/>
                </a:path>
                <a:path w="1929129" h="60960">
                  <a:moveTo>
                    <a:pt x="1477529" y="46354"/>
                  </a:moveTo>
                  <a:lnTo>
                    <a:pt x="1471014" y="44322"/>
                  </a:lnTo>
                  <a:lnTo>
                    <a:pt x="1484043" y="44322"/>
                  </a:lnTo>
                  <a:lnTo>
                    <a:pt x="1477529" y="46354"/>
                  </a:lnTo>
                  <a:close/>
                </a:path>
                <a:path w="1929129" h="60960">
                  <a:moveTo>
                    <a:pt x="189542" y="50291"/>
                  </a:moveTo>
                  <a:lnTo>
                    <a:pt x="196126" y="46354"/>
                  </a:lnTo>
                  <a:lnTo>
                    <a:pt x="215738" y="46354"/>
                  </a:lnTo>
                  <a:lnTo>
                    <a:pt x="215738" y="48386"/>
                  </a:lnTo>
                  <a:lnTo>
                    <a:pt x="202640" y="48386"/>
                  </a:lnTo>
                  <a:lnTo>
                    <a:pt x="189542" y="50291"/>
                  </a:lnTo>
                  <a:close/>
                </a:path>
                <a:path w="1929129" h="60960">
                  <a:moveTo>
                    <a:pt x="241865" y="52323"/>
                  </a:moveTo>
                  <a:lnTo>
                    <a:pt x="235351" y="48386"/>
                  </a:lnTo>
                  <a:lnTo>
                    <a:pt x="228767" y="46354"/>
                  </a:lnTo>
                  <a:lnTo>
                    <a:pt x="307217" y="46354"/>
                  </a:lnTo>
                  <a:lnTo>
                    <a:pt x="267992" y="48386"/>
                  </a:lnTo>
                  <a:lnTo>
                    <a:pt x="248380" y="48386"/>
                  </a:lnTo>
                  <a:lnTo>
                    <a:pt x="241865" y="52323"/>
                  </a:lnTo>
                  <a:close/>
                </a:path>
                <a:path w="1929129" h="60960">
                  <a:moveTo>
                    <a:pt x="418379" y="56387"/>
                  </a:moveTo>
                  <a:lnTo>
                    <a:pt x="411864" y="56387"/>
                  </a:lnTo>
                  <a:lnTo>
                    <a:pt x="392252" y="50291"/>
                  </a:lnTo>
                  <a:lnTo>
                    <a:pt x="339928" y="50291"/>
                  </a:lnTo>
                  <a:lnTo>
                    <a:pt x="339928" y="48386"/>
                  </a:lnTo>
                  <a:lnTo>
                    <a:pt x="326830" y="46354"/>
                  </a:lnTo>
                  <a:lnTo>
                    <a:pt x="429823" y="46354"/>
                  </a:lnTo>
                  <a:lnTo>
                    <a:pt x="424962" y="52323"/>
                  </a:lnTo>
                  <a:lnTo>
                    <a:pt x="418379" y="56387"/>
                  </a:lnTo>
                  <a:close/>
                </a:path>
                <a:path w="1929129" h="60960">
                  <a:moveTo>
                    <a:pt x="771406" y="50291"/>
                  </a:moveTo>
                  <a:lnTo>
                    <a:pt x="738764" y="50291"/>
                  </a:lnTo>
                  <a:lnTo>
                    <a:pt x="719151" y="48386"/>
                  </a:lnTo>
                  <a:lnTo>
                    <a:pt x="706053" y="46354"/>
                  </a:lnTo>
                  <a:lnTo>
                    <a:pt x="777989" y="46354"/>
                  </a:lnTo>
                  <a:lnTo>
                    <a:pt x="771406" y="48386"/>
                  </a:lnTo>
                  <a:lnTo>
                    <a:pt x="771406" y="50291"/>
                  </a:lnTo>
                  <a:close/>
                </a:path>
                <a:path w="1929129" h="60960">
                  <a:moveTo>
                    <a:pt x="804116" y="52323"/>
                  </a:moveTo>
                  <a:lnTo>
                    <a:pt x="791018" y="52323"/>
                  </a:lnTo>
                  <a:lnTo>
                    <a:pt x="777989" y="46354"/>
                  </a:lnTo>
                  <a:lnTo>
                    <a:pt x="843342" y="46354"/>
                  </a:lnTo>
                  <a:lnTo>
                    <a:pt x="804116" y="52323"/>
                  </a:lnTo>
                  <a:close/>
                </a:path>
                <a:path w="1929129" h="60960">
                  <a:moveTo>
                    <a:pt x="843342" y="50291"/>
                  </a:moveTo>
                  <a:lnTo>
                    <a:pt x="843342" y="46354"/>
                  </a:lnTo>
                  <a:lnTo>
                    <a:pt x="847639" y="46354"/>
                  </a:lnTo>
                  <a:lnTo>
                    <a:pt x="843342" y="50291"/>
                  </a:lnTo>
                  <a:close/>
                </a:path>
                <a:path w="1929129" h="60960">
                  <a:moveTo>
                    <a:pt x="1039468" y="58419"/>
                  </a:moveTo>
                  <a:lnTo>
                    <a:pt x="1032953" y="52323"/>
                  </a:lnTo>
                  <a:lnTo>
                    <a:pt x="1026439" y="48386"/>
                  </a:lnTo>
                  <a:lnTo>
                    <a:pt x="1019855" y="46354"/>
                  </a:lnTo>
                  <a:lnTo>
                    <a:pt x="1183340" y="46354"/>
                  </a:lnTo>
                  <a:lnTo>
                    <a:pt x="1148829" y="50291"/>
                  </a:lnTo>
                  <a:lnTo>
                    <a:pt x="1085277" y="50291"/>
                  </a:lnTo>
                  <a:lnTo>
                    <a:pt x="1083082" y="52323"/>
                  </a:lnTo>
                  <a:lnTo>
                    <a:pt x="1039468" y="52323"/>
                  </a:lnTo>
                  <a:lnTo>
                    <a:pt x="1039468" y="58419"/>
                  </a:lnTo>
                  <a:close/>
                </a:path>
                <a:path w="1929129" h="60960">
                  <a:moveTo>
                    <a:pt x="1229080" y="52323"/>
                  </a:moveTo>
                  <a:lnTo>
                    <a:pt x="1196369" y="52323"/>
                  </a:lnTo>
                  <a:lnTo>
                    <a:pt x="1189854" y="50291"/>
                  </a:lnTo>
                  <a:lnTo>
                    <a:pt x="1183340" y="46354"/>
                  </a:lnTo>
                  <a:lnTo>
                    <a:pt x="1307530" y="46354"/>
                  </a:lnTo>
                  <a:lnTo>
                    <a:pt x="1294431" y="48386"/>
                  </a:lnTo>
                  <a:lnTo>
                    <a:pt x="1294431" y="50291"/>
                  </a:lnTo>
                  <a:lnTo>
                    <a:pt x="1268305" y="50291"/>
                  </a:lnTo>
                  <a:lnTo>
                    <a:pt x="1229080" y="52323"/>
                  </a:lnTo>
                  <a:close/>
                </a:path>
                <a:path w="1929129" h="60960">
                  <a:moveTo>
                    <a:pt x="1327142" y="50291"/>
                  </a:moveTo>
                  <a:lnTo>
                    <a:pt x="1314044" y="48386"/>
                  </a:lnTo>
                  <a:lnTo>
                    <a:pt x="1307530" y="46354"/>
                  </a:lnTo>
                  <a:lnTo>
                    <a:pt x="1327142" y="46354"/>
                  </a:lnTo>
                  <a:lnTo>
                    <a:pt x="1327142" y="50291"/>
                  </a:lnTo>
                  <a:close/>
                </a:path>
                <a:path w="1929129" h="60960">
                  <a:moveTo>
                    <a:pt x="503413" y="60451"/>
                  </a:moveTo>
                  <a:lnTo>
                    <a:pt x="477217" y="48386"/>
                  </a:lnTo>
                  <a:lnTo>
                    <a:pt x="581863" y="48386"/>
                  </a:lnTo>
                  <a:lnTo>
                    <a:pt x="581863" y="50291"/>
                  </a:lnTo>
                  <a:lnTo>
                    <a:pt x="555667" y="50291"/>
                  </a:lnTo>
                  <a:lnTo>
                    <a:pt x="552410" y="52323"/>
                  </a:lnTo>
                  <a:lnTo>
                    <a:pt x="509927" y="52323"/>
                  </a:lnTo>
                  <a:lnTo>
                    <a:pt x="509927" y="58419"/>
                  </a:lnTo>
                  <a:lnTo>
                    <a:pt x="503413" y="60451"/>
                  </a:lnTo>
                  <a:close/>
                </a:path>
                <a:path w="1929129" h="60960">
                  <a:moveTo>
                    <a:pt x="614505" y="58419"/>
                  </a:moveTo>
                  <a:lnTo>
                    <a:pt x="607990" y="58419"/>
                  </a:lnTo>
                  <a:lnTo>
                    <a:pt x="601476" y="56387"/>
                  </a:lnTo>
                  <a:lnTo>
                    <a:pt x="601476" y="48386"/>
                  </a:lnTo>
                  <a:lnTo>
                    <a:pt x="686441" y="48386"/>
                  </a:lnTo>
                  <a:lnTo>
                    <a:pt x="670613" y="50291"/>
                  </a:lnTo>
                  <a:lnTo>
                    <a:pt x="634117" y="50291"/>
                  </a:lnTo>
                  <a:lnTo>
                    <a:pt x="627603" y="54355"/>
                  </a:lnTo>
                  <a:lnTo>
                    <a:pt x="614505" y="58419"/>
                  </a:lnTo>
                  <a:close/>
                </a:path>
                <a:path w="1929129" h="60960">
                  <a:moveTo>
                    <a:pt x="679926" y="54355"/>
                  </a:moveTo>
                  <a:lnTo>
                    <a:pt x="686441" y="48386"/>
                  </a:lnTo>
                  <a:lnTo>
                    <a:pt x="706053" y="48386"/>
                  </a:lnTo>
                  <a:lnTo>
                    <a:pt x="692955" y="52323"/>
                  </a:lnTo>
                  <a:lnTo>
                    <a:pt x="679926" y="54355"/>
                  </a:lnTo>
                  <a:close/>
                </a:path>
                <a:path w="1929129" h="60960">
                  <a:moveTo>
                    <a:pt x="359541" y="52323"/>
                  </a:moveTo>
                  <a:lnTo>
                    <a:pt x="333414" y="50291"/>
                  </a:lnTo>
                  <a:lnTo>
                    <a:pt x="353026" y="50291"/>
                  </a:lnTo>
                  <a:lnTo>
                    <a:pt x="359541" y="52323"/>
                  </a:lnTo>
                  <a:close/>
                </a:path>
                <a:path w="1929129" h="60960">
                  <a:moveTo>
                    <a:pt x="372639" y="56387"/>
                  </a:moveTo>
                  <a:lnTo>
                    <a:pt x="366055" y="56387"/>
                  </a:lnTo>
                  <a:lnTo>
                    <a:pt x="359541" y="54355"/>
                  </a:lnTo>
                  <a:lnTo>
                    <a:pt x="366055" y="50291"/>
                  </a:lnTo>
                  <a:lnTo>
                    <a:pt x="392252" y="50291"/>
                  </a:lnTo>
                  <a:lnTo>
                    <a:pt x="395509" y="52323"/>
                  </a:lnTo>
                  <a:lnTo>
                    <a:pt x="392252" y="52323"/>
                  </a:lnTo>
                  <a:lnTo>
                    <a:pt x="379153" y="54355"/>
                  </a:lnTo>
                  <a:lnTo>
                    <a:pt x="372639" y="56387"/>
                  </a:lnTo>
                  <a:close/>
                </a:path>
                <a:path w="1929129" h="60960">
                  <a:moveTo>
                    <a:pt x="594892" y="58419"/>
                  </a:moveTo>
                  <a:lnTo>
                    <a:pt x="588378" y="58419"/>
                  </a:lnTo>
                  <a:lnTo>
                    <a:pt x="575280" y="54355"/>
                  </a:lnTo>
                  <a:lnTo>
                    <a:pt x="555667" y="50291"/>
                  </a:lnTo>
                  <a:lnTo>
                    <a:pt x="581863" y="50291"/>
                  </a:lnTo>
                  <a:lnTo>
                    <a:pt x="581863" y="52323"/>
                  </a:lnTo>
                  <a:lnTo>
                    <a:pt x="590549" y="52323"/>
                  </a:lnTo>
                  <a:lnTo>
                    <a:pt x="581863" y="56387"/>
                  </a:lnTo>
                  <a:lnTo>
                    <a:pt x="594892" y="56387"/>
                  </a:lnTo>
                  <a:lnTo>
                    <a:pt x="594892" y="58419"/>
                  </a:lnTo>
                  <a:close/>
                </a:path>
                <a:path w="1929129" h="60960">
                  <a:moveTo>
                    <a:pt x="590549" y="52323"/>
                  </a:moveTo>
                  <a:lnTo>
                    <a:pt x="581863" y="52323"/>
                  </a:lnTo>
                  <a:lnTo>
                    <a:pt x="594892" y="50291"/>
                  </a:lnTo>
                  <a:lnTo>
                    <a:pt x="590549" y="52323"/>
                  </a:lnTo>
                  <a:close/>
                </a:path>
                <a:path w="1929129" h="60960">
                  <a:moveTo>
                    <a:pt x="647215" y="56387"/>
                  </a:moveTo>
                  <a:lnTo>
                    <a:pt x="640701" y="52323"/>
                  </a:lnTo>
                  <a:lnTo>
                    <a:pt x="634117" y="50291"/>
                  </a:lnTo>
                  <a:lnTo>
                    <a:pt x="670613" y="50291"/>
                  </a:lnTo>
                  <a:lnTo>
                    <a:pt x="653730" y="52323"/>
                  </a:lnTo>
                  <a:lnTo>
                    <a:pt x="647215" y="56387"/>
                  </a:lnTo>
                  <a:close/>
                </a:path>
                <a:path w="1929129" h="60960">
                  <a:moveTo>
                    <a:pt x="1104889" y="54355"/>
                  </a:moveTo>
                  <a:lnTo>
                    <a:pt x="1091791" y="52323"/>
                  </a:lnTo>
                  <a:lnTo>
                    <a:pt x="1085277" y="50291"/>
                  </a:lnTo>
                  <a:lnTo>
                    <a:pt x="1148829" y="50291"/>
                  </a:lnTo>
                  <a:lnTo>
                    <a:pt x="1131016" y="52323"/>
                  </a:lnTo>
                  <a:lnTo>
                    <a:pt x="1104889" y="54355"/>
                  </a:lnTo>
                  <a:close/>
                </a:path>
                <a:path w="1929129" h="60960">
                  <a:moveTo>
                    <a:pt x="1294431" y="52323"/>
                  </a:moveTo>
                  <a:lnTo>
                    <a:pt x="1281403" y="50291"/>
                  </a:lnTo>
                  <a:lnTo>
                    <a:pt x="1294431" y="50291"/>
                  </a:lnTo>
                  <a:lnTo>
                    <a:pt x="1294431" y="52323"/>
                  </a:lnTo>
                  <a:close/>
                </a:path>
                <a:path w="1929129" h="60960">
                  <a:moveTo>
                    <a:pt x="398766" y="54355"/>
                  </a:moveTo>
                  <a:lnTo>
                    <a:pt x="392252" y="52323"/>
                  </a:lnTo>
                  <a:lnTo>
                    <a:pt x="395509" y="52323"/>
                  </a:lnTo>
                  <a:lnTo>
                    <a:pt x="398766" y="54355"/>
                  </a:lnTo>
                  <a:close/>
                </a:path>
                <a:path w="1929129" h="60960">
                  <a:moveTo>
                    <a:pt x="529540" y="60451"/>
                  </a:moveTo>
                  <a:lnTo>
                    <a:pt x="523025" y="60451"/>
                  </a:lnTo>
                  <a:lnTo>
                    <a:pt x="516442" y="58419"/>
                  </a:lnTo>
                  <a:lnTo>
                    <a:pt x="523025" y="56387"/>
                  </a:lnTo>
                  <a:lnTo>
                    <a:pt x="523025" y="54355"/>
                  </a:lnTo>
                  <a:lnTo>
                    <a:pt x="509927" y="52323"/>
                  </a:lnTo>
                  <a:lnTo>
                    <a:pt x="552410" y="52323"/>
                  </a:lnTo>
                  <a:lnTo>
                    <a:pt x="545895" y="56387"/>
                  </a:lnTo>
                  <a:lnTo>
                    <a:pt x="536054" y="56387"/>
                  </a:lnTo>
                  <a:lnTo>
                    <a:pt x="529540" y="60451"/>
                  </a:lnTo>
                  <a:close/>
                </a:path>
                <a:path w="1929129" h="60960">
                  <a:moveTo>
                    <a:pt x="594892" y="56387"/>
                  </a:moveTo>
                  <a:lnTo>
                    <a:pt x="581863" y="56387"/>
                  </a:lnTo>
                  <a:lnTo>
                    <a:pt x="601476" y="52323"/>
                  </a:lnTo>
                  <a:lnTo>
                    <a:pt x="594892" y="56387"/>
                  </a:lnTo>
                  <a:close/>
                </a:path>
                <a:path w="1929129" h="60960">
                  <a:moveTo>
                    <a:pt x="1078693" y="56387"/>
                  </a:moveTo>
                  <a:lnTo>
                    <a:pt x="1059080" y="56387"/>
                  </a:lnTo>
                  <a:lnTo>
                    <a:pt x="1046051" y="52323"/>
                  </a:lnTo>
                  <a:lnTo>
                    <a:pt x="1083082" y="52323"/>
                  </a:lnTo>
                  <a:lnTo>
                    <a:pt x="1078693" y="56387"/>
                  </a:lnTo>
                  <a:close/>
                </a:path>
                <a:path w="1929129" h="60960">
                  <a:moveTo>
                    <a:pt x="542638" y="58419"/>
                  </a:moveTo>
                  <a:lnTo>
                    <a:pt x="536054" y="56387"/>
                  </a:lnTo>
                  <a:lnTo>
                    <a:pt x="545895" y="56387"/>
                  </a:lnTo>
                  <a:lnTo>
                    <a:pt x="542638" y="58419"/>
                  </a:lnTo>
                  <a:close/>
                </a:path>
              </a:pathLst>
            </a:custGeom>
            <a:solidFill>
              <a:srgbClr val="58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4733" y="1190825"/>
              <a:ext cx="5143499" cy="25126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2330" y="4061009"/>
              <a:ext cx="652558" cy="108249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31997" y="3808244"/>
              <a:ext cx="662305" cy="1335405"/>
            </a:xfrm>
            <a:custGeom>
              <a:avLst/>
              <a:gdLst/>
              <a:ahLst/>
              <a:cxnLst/>
              <a:rect l="l" t="t" r="r" b="b"/>
              <a:pathLst>
                <a:path w="662305" h="1335404">
                  <a:moveTo>
                    <a:pt x="337990" y="1335255"/>
                  </a:moveTo>
                  <a:lnTo>
                    <a:pt x="0" y="1335255"/>
                  </a:lnTo>
                  <a:lnTo>
                    <a:pt x="248477" y="652430"/>
                  </a:lnTo>
                  <a:lnTo>
                    <a:pt x="640487" y="8485"/>
                  </a:lnTo>
                  <a:lnTo>
                    <a:pt x="645096" y="4571"/>
                  </a:lnTo>
                  <a:lnTo>
                    <a:pt x="652297" y="1219"/>
                  </a:lnTo>
                  <a:lnTo>
                    <a:pt x="658950" y="0"/>
                  </a:lnTo>
                  <a:lnTo>
                    <a:pt x="661919" y="2485"/>
                  </a:lnTo>
                  <a:lnTo>
                    <a:pt x="661900" y="6970"/>
                  </a:lnTo>
                  <a:lnTo>
                    <a:pt x="661527" y="11458"/>
                  </a:lnTo>
                  <a:lnTo>
                    <a:pt x="660798" y="15899"/>
                  </a:lnTo>
                  <a:lnTo>
                    <a:pt x="658187" y="33003"/>
                  </a:lnTo>
                  <a:lnTo>
                    <a:pt x="653518" y="63338"/>
                  </a:lnTo>
                  <a:lnTo>
                    <a:pt x="639227" y="155842"/>
                  </a:lnTo>
                  <a:lnTo>
                    <a:pt x="544369" y="768313"/>
                  </a:lnTo>
                  <a:lnTo>
                    <a:pt x="337990" y="133525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5126" y="3741886"/>
              <a:ext cx="950708" cy="140161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28237" y="4153365"/>
              <a:ext cx="762000" cy="990600"/>
            </a:xfrm>
            <a:custGeom>
              <a:avLst/>
              <a:gdLst/>
              <a:ahLst/>
              <a:cxnLst/>
              <a:rect l="l" t="t" r="r" b="b"/>
              <a:pathLst>
                <a:path w="762000" h="990600">
                  <a:moveTo>
                    <a:pt x="366776" y="990134"/>
                  </a:moveTo>
                  <a:lnTo>
                    <a:pt x="0" y="990134"/>
                  </a:lnTo>
                  <a:lnTo>
                    <a:pt x="241739" y="571299"/>
                  </a:lnTo>
                  <a:lnTo>
                    <a:pt x="739595" y="5152"/>
                  </a:lnTo>
                  <a:lnTo>
                    <a:pt x="744814" y="2097"/>
                  </a:lnTo>
                  <a:lnTo>
                    <a:pt x="752487" y="46"/>
                  </a:lnTo>
                  <a:lnTo>
                    <a:pt x="759252" y="0"/>
                  </a:lnTo>
                  <a:lnTo>
                    <a:pt x="761744" y="2962"/>
                  </a:lnTo>
                  <a:lnTo>
                    <a:pt x="760948" y="7377"/>
                  </a:lnTo>
                  <a:lnTo>
                    <a:pt x="759800" y="11732"/>
                  </a:lnTo>
                  <a:lnTo>
                    <a:pt x="758312" y="15979"/>
                  </a:lnTo>
                  <a:lnTo>
                    <a:pt x="752772" y="32371"/>
                  </a:lnTo>
                  <a:lnTo>
                    <a:pt x="513036" y="736791"/>
                  </a:lnTo>
                  <a:lnTo>
                    <a:pt x="366776" y="990134"/>
                  </a:lnTo>
                  <a:close/>
                </a:path>
              </a:pathLst>
            </a:custGeom>
            <a:solidFill>
              <a:srgbClr val="58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0807" y="4060995"/>
              <a:ext cx="1030940" cy="108250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3454824"/>
              <a:ext cx="1419225" cy="1689100"/>
            </a:xfrm>
            <a:custGeom>
              <a:avLst/>
              <a:gdLst/>
              <a:ahLst/>
              <a:cxnLst/>
              <a:rect l="l" t="t" r="r" b="b"/>
              <a:pathLst>
                <a:path w="1419225" h="1689100">
                  <a:moveTo>
                    <a:pt x="203680" y="1688675"/>
                  </a:moveTo>
                  <a:lnTo>
                    <a:pt x="0" y="1688675"/>
                  </a:lnTo>
                  <a:lnTo>
                    <a:pt x="0" y="1437409"/>
                  </a:lnTo>
                  <a:lnTo>
                    <a:pt x="808351" y="473842"/>
                  </a:lnTo>
                  <a:lnTo>
                    <a:pt x="1396936" y="2789"/>
                  </a:lnTo>
                  <a:lnTo>
                    <a:pt x="1402605" y="687"/>
                  </a:lnTo>
                  <a:lnTo>
                    <a:pt x="1410518" y="0"/>
                  </a:lnTo>
                  <a:lnTo>
                    <a:pt x="1417187" y="1129"/>
                  </a:lnTo>
                  <a:lnTo>
                    <a:pt x="1419127" y="4480"/>
                  </a:lnTo>
                  <a:lnTo>
                    <a:pt x="1417576" y="8689"/>
                  </a:lnTo>
                  <a:lnTo>
                    <a:pt x="1415690" y="12778"/>
                  </a:lnTo>
                  <a:lnTo>
                    <a:pt x="1413487" y="16701"/>
                  </a:lnTo>
                  <a:lnTo>
                    <a:pt x="1046771" y="683925"/>
                  </a:lnTo>
                  <a:lnTo>
                    <a:pt x="203680" y="1688675"/>
                  </a:lnTo>
                  <a:close/>
                </a:path>
              </a:pathLst>
            </a:custGeom>
            <a:solidFill>
              <a:srgbClr val="00B9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40373"/>
              <a:ext cx="1652751" cy="180312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2141702"/>
              <a:ext cx="1207135" cy="1217295"/>
            </a:xfrm>
            <a:custGeom>
              <a:avLst/>
              <a:gdLst/>
              <a:ahLst/>
              <a:cxnLst/>
              <a:rect l="l" t="t" r="r" b="b"/>
              <a:pathLst>
                <a:path w="1207135" h="1217295">
                  <a:moveTo>
                    <a:pt x="0" y="1217023"/>
                  </a:moveTo>
                  <a:lnTo>
                    <a:pt x="0" y="802398"/>
                  </a:lnTo>
                  <a:lnTo>
                    <a:pt x="523755" y="362802"/>
                  </a:lnTo>
                  <a:lnTo>
                    <a:pt x="1185218" y="1085"/>
                  </a:lnTo>
                  <a:lnTo>
                    <a:pt x="1191167" y="0"/>
                  </a:lnTo>
                  <a:lnTo>
                    <a:pt x="1199079" y="696"/>
                  </a:lnTo>
                  <a:lnTo>
                    <a:pt x="1205451" y="2967"/>
                  </a:lnTo>
                  <a:lnTo>
                    <a:pt x="1206780" y="6603"/>
                  </a:lnTo>
                  <a:lnTo>
                    <a:pt x="1204521" y="10479"/>
                  </a:lnTo>
                  <a:lnTo>
                    <a:pt x="1201954" y="14179"/>
                  </a:lnTo>
                  <a:lnTo>
                    <a:pt x="1199103" y="17661"/>
                  </a:lnTo>
                  <a:lnTo>
                    <a:pt x="722085" y="611102"/>
                  </a:lnTo>
                  <a:lnTo>
                    <a:pt x="0" y="1217023"/>
                  </a:lnTo>
                  <a:close/>
                </a:path>
              </a:pathLst>
            </a:custGeom>
            <a:solidFill>
              <a:srgbClr val="3AA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2009385"/>
              <a:ext cx="1405194" cy="153830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1802744"/>
              <a:ext cx="1022985" cy="774700"/>
            </a:xfrm>
            <a:custGeom>
              <a:avLst/>
              <a:gdLst/>
              <a:ahLst/>
              <a:cxnLst/>
              <a:rect l="l" t="t" r="r" b="b"/>
              <a:pathLst>
                <a:path w="1022985" h="774700">
                  <a:moveTo>
                    <a:pt x="0" y="774627"/>
                  </a:moveTo>
                  <a:lnTo>
                    <a:pt x="0" y="407854"/>
                  </a:lnTo>
                  <a:lnTo>
                    <a:pt x="288336" y="241352"/>
                  </a:lnTo>
                  <a:lnTo>
                    <a:pt x="1002537" y="35"/>
                  </a:lnTo>
                  <a:lnTo>
                    <a:pt x="1008583" y="0"/>
                  </a:lnTo>
                  <a:lnTo>
                    <a:pt x="1016254" y="2060"/>
                  </a:lnTo>
                  <a:lnTo>
                    <a:pt x="1022135" y="5402"/>
                  </a:lnTo>
                  <a:lnTo>
                    <a:pt x="1022811" y="9214"/>
                  </a:lnTo>
                  <a:lnTo>
                    <a:pt x="1019914" y="12639"/>
                  </a:lnTo>
                  <a:lnTo>
                    <a:pt x="1016743" y="15836"/>
                  </a:lnTo>
                  <a:lnTo>
                    <a:pt x="1013331" y="18770"/>
                  </a:lnTo>
                  <a:lnTo>
                    <a:pt x="440516" y="520312"/>
                  </a:lnTo>
                  <a:lnTo>
                    <a:pt x="0" y="774627"/>
                  </a:lnTo>
                  <a:close/>
                </a:path>
              </a:pathLst>
            </a:custGeom>
            <a:solidFill>
              <a:srgbClr val="382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1657277"/>
              <a:ext cx="1179955" cy="10872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1021772"/>
              <a:ext cx="1539610" cy="46878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127274"/>
              <a:ext cx="1997186" cy="81382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65445" y="0"/>
              <a:ext cx="526044" cy="90705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88019" y="0"/>
              <a:ext cx="837790" cy="151841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738489" y="0"/>
              <a:ext cx="1087755" cy="1246505"/>
            </a:xfrm>
            <a:custGeom>
              <a:avLst/>
              <a:gdLst/>
              <a:ahLst/>
              <a:cxnLst/>
              <a:rect l="l" t="t" r="r" b="b"/>
              <a:pathLst>
                <a:path w="1087754" h="1246505">
                  <a:moveTo>
                    <a:pt x="8939" y="1246200"/>
                  </a:moveTo>
                  <a:lnTo>
                    <a:pt x="2200" y="1245605"/>
                  </a:lnTo>
                  <a:lnTo>
                    <a:pt x="0" y="1242420"/>
                  </a:lnTo>
                  <a:lnTo>
                    <a:pt x="1210" y="1238100"/>
                  </a:lnTo>
                  <a:lnTo>
                    <a:pt x="2764" y="1233874"/>
                  </a:lnTo>
                  <a:lnTo>
                    <a:pt x="4648" y="1229786"/>
                  </a:lnTo>
                  <a:lnTo>
                    <a:pt x="11715" y="1213991"/>
                  </a:lnTo>
                  <a:lnTo>
                    <a:pt x="317032" y="535400"/>
                  </a:lnTo>
                  <a:lnTo>
                    <a:pt x="697915" y="0"/>
                  </a:lnTo>
                  <a:lnTo>
                    <a:pt x="1087688" y="0"/>
                  </a:lnTo>
                  <a:lnTo>
                    <a:pt x="571460" y="725823"/>
                  </a:lnTo>
                  <a:lnTo>
                    <a:pt x="22257" y="1242336"/>
                  </a:lnTo>
                  <a:lnTo>
                    <a:pt x="16772" y="1244883"/>
                  </a:lnTo>
                  <a:lnTo>
                    <a:pt x="8939" y="1246200"/>
                  </a:lnTo>
                  <a:close/>
                </a:path>
              </a:pathLst>
            </a:custGeom>
            <a:solidFill>
              <a:srgbClr val="58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91050" y="0"/>
              <a:ext cx="1343069" cy="13509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166900" y="1314195"/>
              <a:ext cx="977265" cy="1064260"/>
            </a:xfrm>
            <a:custGeom>
              <a:avLst/>
              <a:gdLst/>
              <a:ahLst/>
              <a:cxnLst/>
              <a:rect l="l" t="t" r="r" b="b"/>
              <a:pathLst>
                <a:path w="977265" h="1064260">
                  <a:moveTo>
                    <a:pt x="15750" y="1063801"/>
                  </a:moveTo>
                  <a:lnTo>
                    <a:pt x="7825" y="1063273"/>
                  </a:lnTo>
                  <a:lnTo>
                    <a:pt x="1405" y="1061140"/>
                  </a:lnTo>
                  <a:lnTo>
                    <a:pt x="0" y="1057532"/>
                  </a:lnTo>
                  <a:lnTo>
                    <a:pt x="2174" y="1053609"/>
                  </a:lnTo>
                  <a:lnTo>
                    <a:pt x="4663" y="1049856"/>
                  </a:lnTo>
                  <a:lnTo>
                    <a:pt x="7438" y="1046314"/>
                  </a:lnTo>
                  <a:lnTo>
                    <a:pt x="471657" y="442854"/>
                  </a:lnTo>
                  <a:lnTo>
                    <a:pt x="977099" y="0"/>
                  </a:lnTo>
                  <a:lnTo>
                    <a:pt x="977099" y="422306"/>
                  </a:lnTo>
                  <a:lnTo>
                    <a:pt x="675233" y="686852"/>
                  </a:lnTo>
                  <a:lnTo>
                    <a:pt x="21673" y="1062589"/>
                  </a:lnTo>
                  <a:lnTo>
                    <a:pt x="15750" y="1063801"/>
                  </a:lnTo>
                  <a:close/>
                </a:path>
              </a:pathLst>
            </a:custGeom>
            <a:solidFill>
              <a:srgbClr val="00B9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63841" y="1121756"/>
              <a:ext cx="1180158" cy="138665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924345" y="2050298"/>
              <a:ext cx="1219835" cy="1108710"/>
            </a:xfrm>
            <a:custGeom>
              <a:avLst/>
              <a:gdLst/>
              <a:ahLst/>
              <a:cxnLst/>
              <a:rect l="l" t="t" r="r" b="b"/>
              <a:pathLst>
                <a:path w="1219834" h="1108710">
                  <a:moveTo>
                    <a:pt x="15217" y="1108390"/>
                  </a:moveTo>
                  <a:lnTo>
                    <a:pt x="7356" y="1107249"/>
                  </a:lnTo>
                  <a:lnTo>
                    <a:pt x="1121" y="1104624"/>
                  </a:lnTo>
                  <a:lnTo>
                    <a:pt x="0" y="1100919"/>
                  </a:lnTo>
                  <a:lnTo>
                    <a:pt x="2472" y="1097176"/>
                  </a:lnTo>
                  <a:lnTo>
                    <a:pt x="5243" y="1093626"/>
                  </a:lnTo>
                  <a:lnTo>
                    <a:pt x="8285" y="1090310"/>
                  </a:lnTo>
                  <a:lnTo>
                    <a:pt x="517907" y="524590"/>
                  </a:lnTo>
                  <a:lnTo>
                    <a:pt x="1219653" y="0"/>
                  </a:lnTo>
                  <a:lnTo>
                    <a:pt x="1219653" y="396571"/>
                  </a:lnTo>
                  <a:lnTo>
                    <a:pt x="701978" y="783649"/>
                  </a:lnTo>
                  <a:lnTo>
                    <a:pt x="21217" y="1107640"/>
                  </a:lnTo>
                  <a:lnTo>
                    <a:pt x="15217" y="1108390"/>
                  </a:lnTo>
                  <a:close/>
                </a:path>
              </a:pathLst>
            </a:custGeom>
            <a:solidFill>
              <a:srgbClr val="3AA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38611" y="1869566"/>
              <a:ext cx="1405388" cy="142614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68133" y="3405801"/>
              <a:ext cx="1275866" cy="46878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25330" y="3780221"/>
              <a:ext cx="818669" cy="46878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813945" y="4620325"/>
              <a:ext cx="1330325" cy="523240"/>
            </a:xfrm>
            <a:custGeom>
              <a:avLst/>
              <a:gdLst/>
              <a:ahLst/>
              <a:cxnLst/>
              <a:rect l="l" t="t" r="r" b="b"/>
              <a:pathLst>
                <a:path w="1330325" h="523239">
                  <a:moveTo>
                    <a:pt x="1330054" y="523174"/>
                  </a:moveTo>
                  <a:lnTo>
                    <a:pt x="794937" y="523174"/>
                  </a:lnTo>
                  <a:lnTo>
                    <a:pt x="627297" y="450795"/>
                  </a:lnTo>
                  <a:lnTo>
                    <a:pt x="7390" y="21746"/>
                  </a:lnTo>
                  <a:lnTo>
                    <a:pt x="3752" y="16916"/>
                  </a:lnTo>
                  <a:lnTo>
                    <a:pt x="827" y="9531"/>
                  </a:lnTo>
                  <a:lnTo>
                    <a:pt x="0" y="2817"/>
                  </a:lnTo>
                  <a:lnTo>
                    <a:pt x="2654" y="0"/>
                  </a:lnTo>
                  <a:lnTo>
                    <a:pt x="7131" y="281"/>
                  </a:lnTo>
                  <a:lnTo>
                    <a:pt x="11590" y="916"/>
                  </a:lnTo>
                  <a:lnTo>
                    <a:pt x="15980" y="1903"/>
                  </a:lnTo>
                  <a:lnTo>
                    <a:pt x="760307" y="162186"/>
                  </a:lnTo>
                  <a:lnTo>
                    <a:pt x="1330054" y="408250"/>
                  </a:lnTo>
                  <a:lnTo>
                    <a:pt x="1330054" y="52317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738588" y="4344240"/>
              <a:ext cx="1405411" cy="799259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627" rIns="0" bIns="0" rtlCol="0">
            <a:spAutoFit/>
          </a:bodyPr>
          <a:lstStyle/>
          <a:p>
            <a:pPr marL="2193925">
              <a:lnSpc>
                <a:spcPct val="100000"/>
              </a:lnSpc>
              <a:spcBef>
                <a:spcPts val="100"/>
              </a:spcBef>
            </a:pPr>
            <a:r>
              <a:rPr sz="6600" spc="-10" dirty="0"/>
              <a:t>Internet</a:t>
            </a:r>
            <a:endParaRPr sz="6600"/>
          </a:p>
        </p:txBody>
      </p:sp>
      <p:sp>
        <p:nvSpPr>
          <p:cNvPr id="30" name="object 30"/>
          <p:cNvSpPr txBox="1"/>
          <p:nvPr/>
        </p:nvSpPr>
        <p:spPr>
          <a:xfrm>
            <a:off x="8899979" y="111404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03459"/>
                </a:solidFill>
                <a:latin typeface="Verdana"/>
                <a:cs typeface="Verdana"/>
              </a:rPr>
              <a:t>6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456951" y="1322600"/>
            <a:ext cx="3212326" cy="24982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2330" y="4061009"/>
              <a:ext cx="652558" cy="108249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31997" y="3808244"/>
              <a:ext cx="662305" cy="1335405"/>
            </a:xfrm>
            <a:custGeom>
              <a:avLst/>
              <a:gdLst/>
              <a:ahLst/>
              <a:cxnLst/>
              <a:rect l="l" t="t" r="r" b="b"/>
              <a:pathLst>
                <a:path w="662305" h="1335404">
                  <a:moveTo>
                    <a:pt x="337990" y="1335255"/>
                  </a:moveTo>
                  <a:lnTo>
                    <a:pt x="0" y="1335255"/>
                  </a:lnTo>
                  <a:lnTo>
                    <a:pt x="248477" y="652430"/>
                  </a:lnTo>
                  <a:lnTo>
                    <a:pt x="640487" y="8485"/>
                  </a:lnTo>
                  <a:lnTo>
                    <a:pt x="645096" y="4571"/>
                  </a:lnTo>
                  <a:lnTo>
                    <a:pt x="652297" y="1219"/>
                  </a:lnTo>
                  <a:lnTo>
                    <a:pt x="658950" y="0"/>
                  </a:lnTo>
                  <a:lnTo>
                    <a:pt x="661919" y="2485"/>
                  </a:lnTo>
                  <a:lnTo>
                    <a:pt x="661900" y="6970"/>
                  </a:lnTo>
                  <a:lnTo>
                    <a:pt x="661527" y="11458"/>
                  </a:lnTo>
                  <a:lnTo>
                    <a:pt x="660798" y="15899"/>
                  </a:lnTo>
                  <a:lnTo>
                    <a:pt x="658187" y="33003"/>
                  </a:lnTo>
                  <a:lnTo>
                    <a:pt x="653518" y="63338"/>
                  </a:lnTo>
                  <a:lnTo>
                    <a:pt x="639227" y="155842"/>
                  </a:lnTo>
                  <a:lnTo>
                    <a:pt x="544369" y="768313"/>
                  </a:lnTo>
                  <a:lnTo>
                    <a:pt x="337990" y="133525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5126" y="3741886"/>
              <a:ext cx="950708" cy="140161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28237" y="4153365"/>
              <a:ext cx="762000" cy="990600"/>
            </a:xfrm>
            <a:custGeom>
              <a:avLst/>
              <a:gdLst/>
              <a:ahLst/>
              <a:cxnLst/>
              <a:rect l="l" t="t" r="r" b="b"/>
              <a:pathLst>
                <a:path w="762000" h="990600">
                  <a:moveTo>
                    <a:pt x="366776" y="990134"/>
                  </a:moveTo>
                  <a:lnTo>
                    <a:pt x="0" y="990134"/>
                  </a:lnTo>
                  <a:lnTo>
                    <a:pt x="241739" y="571299"/>
                  </a:lnTo>
                  <a:lnTo>
                    <a:pt x="739595" y="5152"/>
                  </a:lnTo>
                  <a:lnTo>
                    <a:pt x="744814" y="2097"/>
                  </a:lnTo>
                  <a:lnTo>
                    <a:pt x="752487" y="46"/>
                  </a:lnTo>
                  <a:lnTo>
                    <a:pt x="759252" y="0"/>
                  </a:lnTo>
                  <a:lnTo>
                    <a:pt x="761744" y="2962"/>
                  </a:lnTo>
                  <a:lnTo>
                    <a:pt x="760948" y="7377"/>
                  </a:lnTo>
                  <a:lnTo>
                    <a:pt x="759800" y="11732"/>
                  </a:lnTo>
                  <a:lnTo>
                    <a:pt x="758312" y="15979"/>
                  </a:lnTo>
                  <a:lnTo>
                    <a:pt x="752772" y="32371"/>
                  </a:lnTo>
                  <a:lnTo>
                    <a:pt x="513036" y="736791"/>
                  </a:lnTo>
                  <a:lnTo>
                    <a:pt x="366776" y="990134"/>
                  </a:lnTo>
                  <a:close/>
                </a:path>
              </a:pathLst>
            </a:custGeom>
            <a:solidFill>
              <a:srgbClr val="58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0807" y="4060995"/>
              <a:ext cx="1030940" cy="108250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3454824"/>
              <a:ext cx="1419225" cy="1689100"/>
            </a:xfrm>
            <a:custGeom>
              <a:avLst/>
              <a:gdLst/>
              <a:ahLst/>
              <a:cxnLst/>
              <a:rect l="l" t="t" r="r" b="b"/>
              <a:pathLst>
                <a:path w="1419225" h="1689100">
                  <a:moveTo>
                    <a:pt x="203680" y="1688675"/>
                  </a:moveTo>
                  <a:lnTo>
                    <a:pt x="0" y="1688675"/>
                  </a:lnTo>
                  <a:lnTo>
                    <a:pt x="0" y="1437409"/>
                  </a:lnTo>
                  <a:lnTo>
                    <a:pt x="808351" y="473842"/>
                  </a:lnTo>
                  <a:lnTo>
                    <a:pt x="1396936" y="2789"/>
                  </a:lnTo>
                  <a:lnTo>
                    <a:pt x="1402605" y="687"/>
                  </a:lnTo>
                  <a:lnTo>
                    <a:pt x="1410518" y="0"/>
                  </a:lnTo>
                  <a:lnTo>
                    <a:pt x="1417187" y="1129"/>
                  </a:lnTo>
                  <a:lnTo>
                    <a:pt x="1419127" y="4480"/>
                  </a:lnTo>
                  <a:lnTo>
                    <a:pt x="1417576" y="8689"/>
                  </a:lnTo>
                  <a:lnTo>
                    <a:pt x="1415690" y="12778"/>
                  </a:lnTo>
                  <a:lnTo>
                    <a:pt x="1413487" y="16701"/>
                  </a:lnTo>
                  <a:lnTo>
                    <a:pt x="1046771" y="683925"/>
                  </a:lnTo>
                  <a:lnTo>
                    <a:pt x="203680" y="1688675"/>
                  </a:lnTo>
                  <a:close/>
                </a:path>
              </a:pathLst>
            </a:custGeom>
            <a:solidFill>
              <a:srgbClr val="00B9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40373"/>
              <a:ext cx="1652751" cy="180312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2141702"/>
              <a:ext cx="1207135" cy="1217295"/>
            </a:xfrm>
            <a:custGeom>
              <a:avLst/>
              <a:gdLst/>
              <a:ahLst/>
              <a:cxnLst/>
              <a:rect l="l" t="t" r="r" b="b"/>
              <a:pathLst>
                <a:path w="1207135" h="1217295">
                  <a:moveTo>
                    <a:pt x="0" y="1217023"/>
                  </a:moveTo>
                  <a:lnTo>
                    <a:pt x="0" y="802398"/>
                  </a:lnTo>
                  <a:lnTo>
                    <a:pt x="523755" y="362802"/>
                  </a:lnTo>
                  <a:lnTo>
                    <a:pt x="1185218" y="1085"/>
                  </a:lnTo>
                  <a:lnTo>
                    <a:pt x="1191167" y="0"/>
                  </a:lnTo>
                  <a:lnTo>
                    <a:pt x="1199079" y="696"/>
                  </a:lnTo>
                  <a:lnTo>
                    <a:pt x="1205451" y="2967"/>
                  </a:lnTo>
                  <a:lnTo>
                    <a:pt x="1206780" y="6603"/>
                  </a:lnTo>
                  <a:lnTo>
                    <a:pt x="1204521" y="10479"/>
                  </a:lnTo>
                  <a:lnTo>
                    <a:pt x="1201954" y="14179"/>
                  </a:lnTo>
                  <a:lnTo>
                    <a:pt x="1199103" y="17661"/>
                  </a:lnTo>
                  <a:lnTo>
                    <a:pt x="722085" y="611102"/>
                  </a:lnTo>
                  <a:lnTo>
                    <a:pt x="0" y="1217023"/>
                  </a:lnTo>
                  <a:close/>
                </a:path>
              </a:pathLst>
            </a:custGeom>
            <a:solidFill>
              <a:srgbClr val="3AA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2009385"/>
              <a:ext cx="1405194" cy="153830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1802744"/>
              <a:ext cx="1022985" cy="774700"/>
            </a:xfrm>
            <a:custGeom>
              <a:avLst/>
              <a:gdLst/>
              <a:ahLst/>
              <a:cxnLst/>
              <a:rect l="l" t="t" r="r" b="b"/>
              <a:pathLst>
                <a:path w="1022985" h="774700">
                  <a:moveTo>
                    <a:pt x="0" y="774627"/>
                  </a:moveTo>
                  <a:lnTo>
                    <a:pt x="0" y="407854"/>
                  </a:lnTo>
                  <a:lnTo>
                    <a:pt x="288336" y="241352"/>
                  </a:lnTo>
                  <a:lnTo>
                    <a:pt x="1002537" y="35"/>
                  </a:lnTo>
                  <a:lnTo>
                    <a:pt x="1008583" y="0"/>
                  </a:lnTo>
                  <a:lnTo>
                    <a:pt x="1016254" y="2060"/>
                  </a:lnTo>
                  <a:lnTo>
                    <a:pt x="1022135" y="5402"/>
                  </a:lnTo>
                  <a:lnTo>
                    <a:pt x="1022811" y="9214"/>
                  </a:lnTo>
                  <a:lnTo>
                    <a:pt x="1019914" y="12639"/>
                  </a:lnTo>
                  <a:lnTo>
                    <a:pt x="1016743" y="15836"/>
                  </a:lnTo>
                  <a:lnTo>
                    <a:pt x="1013331" y="18770"/>
                  </a:lnTo>
                  <a:lnTo>
                    <a:pt x="440516" y="520312"/>
                  </a:lnTo>
                  <a:lnTo>
                    <a:pt x="0" y="774627"/>
                  </a:lnTo>
                  <a:close/>
                </a:path>
              </a:pathLst>
            </a:custGeom>
            <a:solidFill>
              <a:srgbClr val="382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1657277"/>
              <a:ext cx="1179955" cy="10872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1021772"/>
              <a:ext cx="1539610" cy="46878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127274"/>
              <a:ext cx="1997186" cy="81382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65445" y="0"/>
              <a:ext cx="526044" cy="90705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88019" y="0"/>
              <a:ext cx="837790" cy="151841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738489" y="0"/>
              <a:ext cx="1087755" cy="1246505"/>
            </a:xfrm>
            <a:custGeom>
              <a:avLst/>
              <a:gdLst/>
              <a:ahLst/>
              <a:cxnLst/>
              <a:rect l="l" t="t" r="r" b="b"/>
              <a:pathLst>
                <a:path w="1087754" h="1246505">
                  <a:moveTo>
                    <a:pt x="8939" y="1246200"/>
                  </a:moveTo>
                  <a:lnTo>
                    <a:pt x="2200" y="1245605"/>
                  </a:lnTo>
                  <a:lnTo>
                    <a:pt x="0" y="1242420"/>
                  </a:lnTo>
                  <a:lnTo>
                    <a:pt x="1210" y="1238100"/>
                  </a:lnTo>
                  <a:lnTo>
                    <a:pt x="2764" y="1233874"/>
                  </a:lnTo>
                  <a:lnTo>
                    <a:pt x="4648" y="1229786"/>
                  </a:lnTo>
                  <a:lnTo>
                    <a:pt x="11715" y="1213991"/>
                  </a:lnTo>
                  <a:lnTo>
                    <a:pt x="317032" y="535400"/>
                  </a:lnTo>
                  <a:lnTo>
                    <a:pt x="697915" y="0"/>
                  </a:lnTo>
                  <a:lnTo>
                    <a:pt x="1087688" y="0"/>
                  </a:lnTo>
                  <a:lnTo>
                    <a:pt x="571460" y="725823"/>
                  </a:lnTo>
                  <a:lnTo>
                    <a:pt x="22257" y="1242336"/>
                  </a:lnTo>
                  <a:lnTo>
                    <a:pt x="16772" y="1244883"/>
                  </a:lnTo>
                  <a:lnTo>
                    <a:pt x="8939" y="1246200"/>
                  </a:lnTo>
                  <a:close/>
                </a:path>
              </a:pathLst>
            </a:custGeom>
            <a:solidFill>
              <a:srgbClr val="58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91050" y="0"/>
              <a:ext cx="1343069" cy="13509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166900" y="1314195"/>
              <a:ext cx="977265" cy="1064260"/>
            </a:xfrm>
            <a:custGeom>
              <a:avLst/>
              <a:gdLst/>
              <a:ahLst/>
              <a:cxnLst/>
              <a:rect l="l" t="t" r="r" b="b"/>
              <a:pathLst>
                <a:path w="977265" h="1064260">
                  <a:moveTo>
                    <a:pt x="15750" y="1063801"/>
                  </a:moveTo>
                  <a:lnTo>
                    <a:pt x="7825" y="1063273"/>
                  </a:lnTo>
                  <a:lnTo>
                    <a:pt x="1405" y="1061140"/>
                  </a:lnTo>
                  <a:lnTo>
                    <a:pt x="0" y="1057532"/>
                  </a:lnTo>
                  <a:lnTo>
                    <a:pt x="2174" y="1053609"/>
                  </a:lnTo>
                  <a:lnTo>
                    <a:pt x="4663" y="1049856"/>
                  </a:lnTo>
                  <a:lnTo>
                    <a:pt x="7438" y="1046314"/>
                  </a:lnTo>
                  <a:lnTo>
                    <a:pt x="471657" y="442854"/>
                  </a:lnTo>
                  <a:lnTo>
                    <a:pt x="977099" y="0"/>
                  </a:lnTo>
                  <a:lnTo>
                    <a:pt x="977099" y="422306"/>
                  </a:lnTo>
                  <a:lnTo>
                    <a:pt x="675233" y="686852"/>
                  </a:lnTo>
                  <a:lnTo>
                    <a:pt x="21673" y="1062589"/>
                  </a:lnTo>
                  <a:lnTo>
                    <a:pt x="15750" y="1063801"/>
                  </a:lnTo>
                  <a:close/>
                </a:path>
              </a:pathLst>
            </a:custGeom>
            <a:solidFill>
              <a:srgbClr val="00B9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63841" y="1121756"/>
              <a:ext cx="1180158" cy="138665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924345" y="2050298"/>
              <a:ext cx="1219835" cy="1108710"/>
            </a:xfrm>
            <a:custGeom>
              <a:avLst/>
              <a:gdLst/>
              <a:ahLst/>
              <a:cxnLst/>
              <a:rect l="l" t="t" r="r" b="b"/>
              <a:pathLst>
                <a:path w="1219834" h="1108710">
                  <a:moveTo>
                    <a:pt x="15217" y="1108390"/>
                  </a:moveTo>
                  <a:lnTo>
                    <a:pt x="7356" y="1107249"/>
                  </a:lnTo>
                  <a:lnTo>
                    <a:pt x="1121" y="1104624"/>
                  </a:lnTo>
                  <a:lnTo>
                    <a:pt x="0" y="1100919"/>
                  </a:lnTo>
                  <a:lnTo>
                    <a:pt x="2472" y="1097176"/>
                  </a:lnTo>
                  <a:lnTo>
                    <a:pt x="5243" y="1093626"/>
                  </a:lnTo>
                  <a:lnTo>
                    <a:pt x="8285" y="1090310"/>
                  </a:lnTo>
                  <a:lnTo>
                    <a:pt x="517907" y="524590"/>
                  </a:lnTo>
                  <a:lnTo>
                    <a:pt x="1219653" y="0"/>
                  </a:lnTo>
                  <a:lnTo>
                    <a:pt x="1219653" y="396571"/>
                  </a:lnTo>
                  <a:lnTo>
                    <a:pt x="701978" y="783649"/>
                  </a:lnTo>
                  <a:lnTo>
                    <a:pt x="21217" y="1107640"/>
                  </a:lnTo>
                  <a:lnTo>
                    <a:pt x="15217" y="1108390"/>
                  </a:lnTo>
                  <a:close/>
                </a:path>
              </a:pathLst>
            </a:custGeom>
            <a:solidFill>
              <a:srgbClr val="3AA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38611" y="1869566"/>
              <a:ext cx="1405388" cy="142614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68133" y="3405801"/>
              <a:ext cx="1275866" cy="46878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25330" y="3780221"/>
              <a:ext cx="818669" cy="46878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813945" y="4620325"/>
              <a:ext cx="1330325" cy="523240"/>
            </a:xfrm>
            <a:custGeom>
              <a:avLst/>
              <a:gdLst/>
              <a:ahLst/>
              <a:cxnLst/>
              <a:rect l="l" t="t" r="r" b="b"/>
              <a:pathLst>
                <a:path w="1330325" h="523239">
                  <a:moveTo>
                    <a:pt x="1330054" y="523174"/>
                  </a:moveTo>
                  <a:lnTo>
                    <a:pt x="794937" y="523174"/>
                  </a:lnTo>
                  <a:lnTo>
                    <a:pt x="627297" y="450795"/>
                  </a:lnTo>
                  <a:lnTo>
                    <a:pt x="7390" y="21746"/>
                  </a:lnTo>
                  <a:lnTo>
                    <a:pt x="3752" y="16916"/>
                  </a:lnTo>
                  <a:lnTo>
                    <a:pt x="827" y="9531"/>
                  </a:lnTo>
                  <a:lnTo>
                    <a:pt x="0" y="2817"/>
                  </a:lnTo>
                  <a:lnTo>
                    <a:pt x="2654" y="0"/>
                  </a:lnTo>
                  <a:lnTo>
                    <a:pt x="7131" y="281"/>
                  </a:lnTo>
                  <a:lnTo>
                    <a:pt x="11590" y="916"/>
                  </a:lnTo>
                  <a:lnTo>
                    <a:pt x="15980" y="1903"/>
                  </a:lnTo>
                  <a:lnTo>
                    <a:pt x="760307" y="162186"/>
                  </a:lnTo>
                  <a:lnTo>
                    <a:pt x="1330054" y="408250"/>
                  </a:lnTo>
                  <a:lnTo>
                    <a:pt x="1330054" y="52317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738588" y="4344240"/>
              <a:ext cx="1405411" cy="799259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47896" y="-8004"/>
            <a:ext cx="7577508" cy="1160692"/>
          </a:xfrm>
          <a:prstGeom prst="rect">
            <a:avLst/>
          </a:prstGeom>
        </p:spPr>
        <p:txBody>
          <a:bodyPr vert="horz" wrap="square" lIns="0" tIns="143627" rIns="0" bIns="0" rtlCol="0">
            <a:spAutoFit/>
          </a:bodyPr>
          <a:lstStyle/>
          <a:p>
            <a:pPr marL="2336800">
              <a:lnSpc>
                <a:spcPct val="100000"/>
              </a:lnSpc>
              <a:spcBef>
                <a:spcPts val="100"/>
              </a:spcBef>
            </a:pPr>
            <a:r>
              <a:rPr sz="6600" spc="50" dirty="0"/>
              <a:t>Activit</a:t>
            </a:r>
            <a:r>
              <a:rPr lang="en-US" sz="6600" spc="50" dirty="0"/>
              <a:t>ies</a:t>
            </a:r>
            <a:endParaRPr sz="6600" dirty="0"/>
          </a:p>
        </p:txBody>
      </p:sp>
      <p:sp>
        <p:nvSpPr>
          <p:cNvPr id="30" name="object 30"/>
          <p:cNvSpPr txBox="1"/>
          <p:nvPr/>
        </p:nvSpPr>
        <p:spPr>
          <a:xfrm>
            <a:off x="8909504" y="111404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203459"/>
                </a:solidFill>
                <a:latin typeface="Verdana"/>
                <a:cs typeface="Verdana"/>
              </a:rPr>
              <a:t>7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36070" y="1183139"/>
            <a:ext cx="6962196" cy="39683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194</Words>
  <Application>Microsoft Office PowerPoint</Application>
  <PresentationFormat>On-screen Show (16:9)</PresentationFormat>
  <Paragraphs>63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MT</vt:lpstr>
      <vt:lpstr>Calibri</vt:lpstr>
      <vt:lpstr>Comic Sans MS</vt:lpstr>
      <vt:lpstr>Lemonada</vt:lpstr>
      <vt:lpstr>Tahoma</vt:lpstr>
      <vt:lpstr>Verdana</vt:lpstr>
      <vt:lpstr>Office Theme</vt:lpstr>
      <vt:lpstr>PowerPoint Presentation</vt:lpstr>
      <vt:lpstr>PowerPoint Presentation</vt:lpstr>
      <vt:lpstr>PowerPoint Presentation</vt:lpstr>
      <vt:lpstr>Objectives</vt:lpstr>
      <vt:lpstr>Warm Up: -What is your favorite thing to do at the weekend?</vt:lpstr>
      <vt:lpstr>1. Vocabulary Let’s learn the vocabulary words first.</vt:lpstr>
      <vt:lpstr>Percent</vt:lpstr>
      <vt:lpstr>Internet</vt:lpstr>
      <vt:lpstr>Activities</vt:lpstr>
      <vt:lpstr>Cooking</vt:lpstr>
      <vt:lpstr>Painting</vt:lpstr>
      <vt:lpstr>Activity 1 (Vocabulary)</vt:lpstr>
      <vt:lpstr>Activity 1 (Vocabulary)</vt:lpstr>
      <vt:lpstr>Activity 2 Vocabulary</vt:lpstr>
      <vt:lpstr>Read the article. What is it about? School - Free time Sports</vt:lpstr>
      <vt:lpstr>Activity 3 (Reading)</vt:lpstr>
      <vt:lpstr>Activity 3 (Reading)</vt:lpstr>
      <vt:lpstr>Activity 5 -Speaking</vt:lpstr>
      <vt:lpstr>PowerPoint Presentation</vt:lpstr>
      <vt:lpstr>PowerPoint Presentation</vt:lpstr>
      <vt:lpstr>Self 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 Chowdhury</dc:creator>
  <cp:lastModifiedBy>Me</cp:lastModifiedBy>
  <cp:revision>8</cp:revision>
  <dcterms:created xsi:type="dcterms:W3CDTF">2023-04-25T10:15:22Z</dcterms:created>
  <dcterms:modified xsi:type="dcterms:W3CDTF">2026-03-25T22:44:04Z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ducer">
    <vt:lpwstr>Skia/PDF m75</vt:lpwstr>
  </property>
</Properties>
</file>