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الغلا" userId="275701275e0d69bb" providerId="LiveId" clId="{1FE10079-5FA1-4EF5-B2A0-8DCB0D706BA4}"/>
    <pc:docChg chg="custSel modSld">
      <pc:chgData name="الغلا" userId="275701275e0d69bb" providerId="LiveId" clId="{1FE10079-5FA1-4EF5-B2A0-8DCB0D706BA4}" dt="2022-02-17T03:05:31.937" v="7" actId="1076"/>
      <pc:docMkLst>
        <pc:docMk/>
      </pc:docMkLst>
      <pc:sldChg chg="addSp delSp modSp mod">
        <pc:chgData name="الغلا" userId="275701275e0d69bb" providerId="LiveId" clId="{1FE10079-5FA1-4EF5-B2A0-8DCB0D706BA4}" dt="2022-02-17T03:04:54.255" v="4" actId="1076"/>
        <pc:sldMkLst>
          <pc:docMk/>
          <pc:sldMk cId="835122881" sldId="258"/>
        </pc:sldMkLst>
        <pc:picChg chg="add mod">
          <ac:chgData name="الغلا" userId="275701275e0d69bb" providerId="LiveId" clId="{1FE10079-5FA1-4EF5-B2A0-8DCB0D706BA4}" dt="2022-02-17T03:04:54.255" v="4" actId="1076"/>
          <ac:picMkLst>
            <pc:docMk/>
            <pc:sldMk cId="835122881" sldId="258"/>
            <ac:picMk id="3" creationId="{E1C0384A-3D3E-4D35-8432-5BA757BB1250}"/>
          </ac:picMkLst>
        </pc:picChg>
        <pc:picChg chg="del">
          <ac:chgData name="الغلا" userId="275701275e0d69bb" providerId="LiveId" clId="{1FE10079-5FA1-4EF5-B2A0-8DCB0D706BA4}" dt="2022-02-17T03:04:40.352" v="0" actId="478"/>
          <ac:picMkLst>
            <pc:docMk/>
            <pc:sldMk cId="835122881" sldId="258"/>
            <ac:picMk id="5" creationId="{341DD0B1-7AB1-4539-80CF-3F1B624081F3}"/>
          </ac:picMkLst>
        </pc:picChg>
      </pc:sldChg>
      <pc:sldChg chg="addSp delSp modSp mod">
        <pc:chgData name="الغلا" userId="275701275e0d69bb" providerId="LiveId" clId="{1FE10079-5FA1-4EF5-B2A0-8DCB0D706BA4}" dt="2022-02-17T03:05:31.937" v="7" actId="1076"/>
        <pc:sldMkLst>
          <pc:docMk/>
          <pc:sldMk cId="94479387" sldId="259"/>
        </pc:sldMkLst>
        <pc:picChg chg="add mod">
          <ac:chgData name="الغلا" userId="275701275e0d69bb" providerId="LiveId" clId="{1FE10079-5FA1-4EF5-B2A0-8DCB0D706BA4}" dt="2022-02-17T03:05:31.937" v="7" actId="1076"/>
          <ac:picMkLst>
            <pc:docMk/>
            <pc:sldMk cId="94479387" sldId="259"/>
            <ac:picMk id="3" creationId="{F7F8C1FC-2C27-41A5-9256-CA6E3370124C}"/>
          </ac:picMkLst>
        </pc:picChg>
        <pc:picChg chg="del">
          <ac:chgData name="الغلا" userId="275701275e0d69bb" providerId="LiveId" clId="{1FE10079-5FA1-4EF5-B2A0-8DCB0D706BA4}" dt="2022-02-17T03:05:03.490" v="5" actId="478"/>
          <ac:picMkLst>
            <pc:docMk/>
            <pc:sldMk cId="94479387" sldId="259"/>
            <ac:picMk id="5" creationId="{759DD2B6-EAD3-44C2-B1EA-3CEBCF53A2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00722-BD34-4FBE-AD8C-EE418CD56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F33B82-DF8E-44D8-896E-FB668B6C4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BF0B6-FA13-4AA0-8998-FF167D6BA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10A43-7E11-4F14-A41A-1472398EC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B3BDB-724C-4D22-BBD3-28EA3E92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4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26AB-3DD7-48A9-960C-C9AA4D42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757F4-84FE-4D25-80C3-7FB3A6AE7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55DB5-11D1-424D-8DE1-BD0F355C0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24114-8B4D-474E-88CF-C1C9A408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D1036-7DDE-47E3-A778-7E82DA80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09569-FAEA-4729-B65D-76EB6901A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BBFA8-A52E-4C7C-B4E4-129974A81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DF809-98CD-4E75-8FE0-C67EE270A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9841C-E20D-41FD-B8D7-2329A732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741BC-08F3-4F5E-9CF1-AE7CF0801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3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54ED9-06A3-4F2E-9E5C-ABDE83B37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7E880-454D-47FF-95E6-E2FDCAD3C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40364-3592-4919-9009-E1C536DB2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D9479-E6B1-477E-8282-A8423C802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7D718-E765-4CA9-B3A4-F2C40F30F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E818A-1A98-43E6-B26E-73D9EAA7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8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840CB-2644-45FF-9579-CE2BEAA34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E013C-437E-406E-B77B-137492768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D2758-8A20-45E2-8248-9F980FDA2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DB32AB-72D4-47FD-AC48-FB362FCCC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8626E8-132E-4C88-9D77-83DAFFE12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25155-55B0-4E0C-B3A8-A7AA76937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7F5F0-4842-452C-9DC7-A4FF9A9D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2BF128-5E87-419E-B5B2-A5422E513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2B4E-0C68-4305-AADC-6D74A5D0B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5B3940-5B5D-4207-A06E-82310F4B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8EB13-A7DA-4358-BD0C-F362ADA8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9F9D4-8F8F-428D-BDA1-B8E5EC02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4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264C19-B401-44CE-B6C8-BC32C2623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01F71-4AEC-4B9E-911C-A26EF1B2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D51DE-12CC-4977-BD88-24D35F397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0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2A530-7ECD-4D7F-8574-E87E6792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7B6C8-1B67-41E4-BD49-337D11582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47ACE-7AAA-44AB-9F73-4049FC65C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11DA4-5FDD-42BE-A534-35A56011C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3BE1C-5889-40C7-8AFC-50AB141BA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3D5D8-C9FF-4F16-BD81-80BFABB7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2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2F7B-6E0E-4971-BD09-93C025A19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12DAA8-39F2-4A86-8138-E2BA853E1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F8186-03E1-401F-8ED2-EF3038F0D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14C049-F0F8-49A0-8254-30CEFFB4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CAA46-F6D2-4466-858F-E6F04C9FA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5EB31-4EA6-4E82-9D88-86A38EE7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6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370DC-E30C-45DA-A7E5-B068489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AAC2F6-ED8F-4F3E-8D45-8FF74A7F7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B52DE-3C1C-416E-B89B-ECA42773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A07F0-2604-439A-9616-6A84AFD9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EB670-316F-48A5-AD43-A12DB120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3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52229-9699-4128-A88F-05B045BBD3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978A0D-C5B6-4D47-8BBE-1E977C49E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F10F5-FA55-4E63-847E-60F309E6C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6EDA2-09D2-4ACE-A0AC-1591E942D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C31FF-93A7-4EA1-A366-81AD2B5D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8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FAD16E-95C0-4825-91E7-275F8363E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57BCB-7651-43B7-96B7-054C791FC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51F7-FF30-4C0F-8753-BDCDE2C80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9715E-BB1E-4B7F-92B4-DA7D9096C50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C8FC3-7014-4DA2-9FA9-8FB015D6E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B41BA-2125-40BF-BD17-CD00FB043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09C1A-C12D-4D85-B28C-EEEDF417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087B31-A99A-4C3D-9E83-A7692DF8A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934" y="2061279"/>
            <a:ext cx="4668188" cy="3063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EC7BA3-2617-4CE3-8811-133C11003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40" y="822877"/>
            <a:ext cx="3473275" cy="549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3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668D2C-2C41-471F-AC91-0B0DCE518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27" y="713316"/>
            <a:ext cx="2914650" cy="4686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0384A-3D3E-4D35-8432-5BA757BB1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587" y="1174347"/>
            <a:ext cx="7760947" cy="376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22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ED3A9C-98C6-4A52-923E-5B1A467DC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67" y="1128712"/>
            <a:ext cx="3009900" cy="46005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F8C1FC-2C27-41A5-9256-CA6E33701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139" y="1357311"/>
            <a:ext cx="79248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5C9132-0435-4BCE-B4E1-D58D2552A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482" y="2714732"/>
            <a:ext cx="5916753" cy="21951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56AA25-5BA8-4B37-BB6C-5A8EEB2AA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80" y="881093"/>
            <a:ext cx="3639585" cy="555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56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الغلا</dc:creator>
  <cp:lastModifiedBy>الغلا</cp:lastModifiedBy>
  <cp:revision>2</cp:revision>
  <dcterms:created xsi:type="dcterms:W3CDTF">2022-02-16T07:30:03Z</dcterms:created>
  <dcterms:modified xsi:type="dcterms:W3CDTF">2022-02-17T03:05:38Z</dcterms:modified>
</cp:coreProperties>
</file>