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handoutMasterIdLst>
    <p:handoutMasterId r:id="rId23"/>
  </p:handoutMasterIdLst>
  <p:sldIdLst>
    <p:sldId id="461" r:id="rId5"/>
    <p:sldId id="2683" r:id="rId6"/>
    <p:sldId id="2678" r:id="rId7"/>
    <p:sldId id="296" r:id="rId8"/>
    <p:sldId id="299" r:id="rId9"/>
    <p:sldId id="2679" r:id="rId10"/>
    <p:sldId id="2705" r:id="rId11"/>
    <p:sldId id="298" r:id="rId12"/>
    <p:sldId id="2719" r:id="rId13"/>
    <p:sldId id="2727" r:id="rId14"/>
    <p:sldId id="2728" r:id="rId15"/>
    <p:sldId id="2729" r:id="rId16"/>
    <p:sldId id="2730" r:id="rId17"/>
    <p:sldId id="2713" r:id="rId18"/>
    <p:sldId id="2715" r:id="rId19"/>
    <p:sldId id="2725" r:id="rId20"/>
    <p:sldId id="2726" r:id="rId21"/>
    <p:sldId id="460"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F263B64E-357E-433F-B6B0-51CA2AB0F73B}">
          <p14:sldIdLst>
            <p14:sldId id="461"/>
            <p14:sldId id="2683"/>
            <p14:sldId id="2678"/>
            <p14:sldId id="296"/>
            <p14:sldId id="299"/>
            <p14:sldId id="2679"/>
            <p14:sldId id="2705"/>
          </p14:sldIdLst>
        </p14:section>
        <p14:section name="Grammar" id="{DC29BE3B-EFBC-4E24-B3E2-47963FA686AB}">
          <p14:sldIdLst>
            <p14:sldId id="298"/>
            <p14:sldId id="2719"/>
            <p14:sldId id="2727"/>
            <p14:sldId id="2728"/>
            <p14:sldId id="2729"/>
            <p14:sldId id="2730"/>
          </p14:sldIdLst>
        </p14:section>
        <p14:section name="Functional Language" id="{5C547082-5C0B-48FA-A990-511A9CA86C49}">
          <p14:sldIdLst>
            <p14:sldId id="2713"/>
            <p14:sldId id="2715"/>
            <p14:sldId id="2725"/>
            <p14:sldId id="2726"/>
            <p14:sldId id="460"/>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A8C41"/>
    <a:srgbClr val="AC833B"/>
    <a:srgbClr val="2A5CAA"/>
    <a:srgbClr val="C00000"/>
    <a:srgbClr val="000000"/>
    <a:srgbClr val="5F5F5F"/>
    <a:srgbClr val="9A9C9B"/>
    <a:srgbClr val="3E8CFF"/>
    <a:srgbClr val="7F7F7F"/>
    <a:srgbClr val="CAD9F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812" autoAdjust="0"/>
    <p:restoredTop sz="96327"/>
  </p:normalViewPr>
  <p:slideViewPr>
    <p:cSldViewPr showGuides="1">
      <p:cViewPr varScale="1">
        <p:scale>
          <a:sx n="124" d="100"/>
          <a:sy n="124" d="100"/>
        </p:scale>
        <p:origin x="472" y="168"/>
      </p:cViewPr>
      <p:guideLst/>
    </p:cSldViewPr>
  </p:slideViewPr>
  <p:notesTextViewPr>
    <p:cViewPr>
      <p:scale>
        <a:sx n="3" d="2"/>
        <a:sy n="3" d="2"/>
      </p:scale>
      <p:origin x="0" y="0"/>
    </p:cViewPr>
  </p:notesTextViewPr>
  <p:notesViewPr>
    <p:cSldViewPr showGuides="1">
      <p:cViewPr varScale="1">
        <p:scale>
          <a:sx n="65" d="100"/>
          <a:sy n="65" d="100"/>
        </p:scale>
        <p:origin x="3154" y="4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F534F03-0BB8-47C7-AC99-C7269600F02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6C228469-5E93-486B-8FBC-4678D925C3F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A50E1F5-6F97-43AE-B0B8-B774A98C5703}" type="datetimeFigureOut">
              <a:rPr lang="en-US" smtClean="0"/>
              <a:t>5/21/25</a:t>
            </a:fld>
            <a:endParaRPr lang="en-US"/>
          </a:p>
        </p:txBody>
      </p:sp>
      <p:sp>
        <p:nvSpPr>
          <p:cNvPr id="4" name="Footer Placeholder 3">
            <a:extLst>
              <a:ext uri="{FF2B5EF4-FFF2-40B4-BE49-F238E27FC236}">
                <a16:creationId xmlns:a16="http://schemas.microsoft.com/office/drawing/2014/main" id="{019656BA-B44C-4C37-B8C0-C91EB9E4C6C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216D6E45-8F0E-46D5-97CC-270B5EA29ED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67F6DDE-B5A1-43AB-B608-6C076EB07B67}" type="slidenum">
              <a:rPr lang="en-US" smtClean="0"/>
              <a:t>‹#›</a:t>
            </a:fld>
            <a:endParaRPr lang="en-US"/>
          </a:p>
        </p:txBody>
      </p:sp>
    </p:spTree>
    <p:extLst>
      <p:ext uri="{BB962C8B-B14F-4D97-AF65-F5344CB8AC3E}">
        <p14:creationId xmlns:p14="http://schemas.microsoft.com/office/powerpoint/2010/main" val="3015673061"/>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Whit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F2D4FDDD-9B14-4C70-BBB3-617EAF38DF6D}"/>
              </a:ext>
            </a:extLst>
          </p:cNvPr>
          <p:cNvSpPr>
            <a:spLocks noGrp="1"/>
          </p:cNvSpPr>
          <p:nvPr>
            <p:ph type="body" sz="quarter" idx="14"/>
          </p:nvPr>
        </p:nvSpPr>
        <p:spPr>
          <a:xfrm>
            <a:off x="1190625" y="2819400"/>
            <a:ext cx="9791700" cy="806450"/>
          </a:xfrm>
        </p:spPr>
        <p:txBody>
          <a:bodyPr lIns="0" tIns="0" rIns="0" bIns="0"/>
          <a:lstStyle>
            <a:lvl1pPr>
              <a:buNone/>
              <a:defRPr sz="4000">
                <a:solidFill>
                  <a:srgbClr val="595959"/>
                </a:solidFill>
                <a:latin typeface="+mj-lt"/>
              </a:defRPr>
            </a:lvl1pPr>
          </a:lstStyle>
          <a:p>
            <a:pPr lvl="0"/>
            <a:r>
              <a:rPr lang="en-US"/>
              <a:t>Click to edit Master text styles</a:t>
            </a:r>
          </a:p>
        </p:txBody>
      </p:sp>
      <p:sp>
        <p:nvSpPr>
          <p:cNvPr id="8" name="Text Placeholder 7">
            <a:extLst>
              <a:ext uri="{FF2B5EF4-FFF2-40B4-BE49-F238E27FC236}">
                <a16:creationId xmlns:a16="http://schemas.microsoft.com/office/drawing/2014/main" id="{0D0F2E20-8DCC-4F30-8460-6B9B85B3F970}"/>
              </a:ext>
            </a:extLst>
          </p:cNvPr>
          <p:cNvSpPr>
            <a:spLocks noGrp="1"/>
          </p:cNvSpPr>
          <p:nvPr>
            <p:ph type="body" sz="quarter" idx="15"/>
          </p:nvPr>
        </p:nvSpPr>
        <p:spPr>
          <a:xfrm>
            <a:off x="1190625" y="3733800"/>
            <a:ext cx="9791700" cy="990600"/>
          </a:xfrm>
        </p:spPr>
        <p:txBody>
          <a:bodyPr lIns="0" tIns="0" rIns="0" bIns="0"/>
          <a:lstStyle>
            <a:lvl1pPr>
              <a:buNone/>
              <a:defRPr sz="1800">
                <a:solidFill>
                  <a:srgbClr val="595959"/>
                </a:solidFill>
              </a:defRPr>
            </a:lvl1pPr>
            <a:lvl2pPr>
              <a:buNone/>
              <a:defRPr/>
            </a:lvl2pPr>
          </a:lstStyle>
          <a:p>
            <a:pPr lvl="0"/>
            <a:r>
              <a:rPr lang="en-US"/>
              <a:t>Click to edit Master text styles</a:t>
            </a:r>
          </a:p>
        </p:txBody>
      </p:sp>
      <p:pic>
        <p:nvPicPr>
          <p:cNvPr id="2" name="Picture 1" descr="Graphical user interface&#10;&#10;Description automatically generated with low confidence">
            <a:extLst>
              <a:ext uri="{FF2B5EF4-FFF2-40B4-BE49-F238E27FC236}">
                <a16:creationId xmlns:a16="http://schemas.microsoft.com/office/drawing/2014/main" id="{4498B5CB-EBED-11C7-F1FF-2873EF4A5C9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5500" y="476672"/>
            <a:ext cx="2832100" cy="1160137"/>
          </a:xfrm>
          <a:prstGeom prst="rect">
            <a:avLst/>
          </a:prstGeom>
        </p:spPr>
      </p:pic>
      <p:sp>
        <p:nvSpPr>
          <p:cNvPr id="3" name="Rectangle 2">
            <a:extLst>
              <a:ext uri="{FF2B5EF4-FFF2-40B4-BE49-F238E27FC236}">
                <a16:creationId xmlns:a16="http://schemas.microsoft.com/office/drawing/2014/main" id="{581B764E-4BB1-BE73-4AF7-2FE2F16552F5}"/>
              </a:ext>
            </a:extLst>
          </p:cNvPr>
          <p:cNvSpPr/>
          <p:nvPr userDrawn="1"/>
        </p:nvSpPr>
        <p:spPr>
          <a:xfrm>
            <a:off x="11280576" y="6165304"/>
            <a:ext cx="911424" cy="692696"/>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AE"/>
          </a:p>
        </p:txBody>
      </p:sp>
    </p:spTree>
    <p:extLst>
      <p:ext uri="{BB962C8B-B14F-4D97-AF65-F5344CB8AC3E}">
        <p14:creationId xmlns:p14="http://schemas.microsoft.com/office/powerpoint/2010/main" val="782347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over Whit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1ACD6B6-BB46-49C5-7B42-1F25BCD51991}"/>
              </a:ext>
            </a:extLst>
          </p:cNvPr>
          <p:cNvSpPr/>
          <p:nvPr userDrawn="1"/>
        </p:nvSpPr>
        <p:spPr>
          <a:xfrm>
            <a:off x="0" y="1"/>
            <a:ext cx="12192000" cy="6858000"/>
          </a:xfrm>
          <a:prstGeom prst="rect">
            <a:avLst/>
          </a:prstGeom>
          <a:solidFill>
            <a:schemeClr val="bg1">
              <a:lumMod val="95000"/>
              <a:alpha val="44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354" rtl="0" eaLnBrk="1" latinLnBrk="0" hangingPunct="1"/>
            <a:endParaRPr lang="en-AE" dirty="0"/>
          </a:p>
        </p:txBody>
      </p:sp>
      <p:sp>
        <p:nvSpPr>
          <p:cNvPr id="5" name="Text Placeholder 4">
            <a:extLst>
              <a:ext uri="{FF2B5EF4-FFF2-40B4-BE49-F238E27FC236}">
                <a16:creationId xmlns:a16="http://schemas.microsoft.com/office/drawing/2014/main" id="{F2D4FDDD-9B14-4C70-BBB3-617EAF38DF6D}"/>
              </a:ext>
            </a:extLst>
          </p:cNvPr>
          <p:cNvSpPr>
            <a:spLocks noGrp="1"/>
          </p:cNvSpPr>
          <p:nvPr>
            <p:ph type="body" sz="quarter" idx="14"/>
          </p:nvPr>
        </p:nvSpPr>
        <p:spPr>
          <a:xfrm>
            <a:off x="1190625" y="2819400"/>
            <a:ext cx="9791700" cy="806450"/>
          </a:xfrm>
        </p:spPr>
        <p:txBody>
          <a:bodyPr lIns="0" tIns="0" rIns="0" bIns="0"/>
          <a:lstStyle>
            <a:lvl1pPr>
              <a:buNone/>
              <a:defRPr sz="4000">
                <a:solidFill>
                  <a:schemeClr val="accent3">
                    <a:lumMod val="75000"/>
                  </a:schemeClr>
                </a:solidFill>
                <a:latin typeface="+mj-lt"/>
              </a:defRPr>
            </a:lvl1pPr>
          </a:lstStyle>
          <a:p>
            <a:pPr lvl="0"/>
            <a:r>
              <a:rPr lang="en-US" dirty="0"/>
              <a:t>Click to edit Master text styles</a:t>
            </a:r>
          </a:p>
        </p:txBody>
      </p:sp>
      <p:sp>
        <p:nvSpPr>
          <p:cNvPr id="8" name="Text Placeholder 7">
            <a:extLst>
              <a:ext uri="{FF2B5EF4-FFF2-40B4-BE49-F238E27FC236}">
                <a16:creationId xmlns:a16="http://schemas.microsoft.com/office/drawing/2014/main" id="{0D0F2E20-8DCC-4F30-8460-6B9B85B3F970}"/>
              </a:ext>
            </a:extLst>
          </p:cNvPr>
          <p:cNvSpPr>
            <a:spLocks noGrp="1"/>
          </p:cNvSpPr>
          <p:nvPr>
            <p:ph type="body" sz="quarter" idx="15"/>
          </p:nvPr>
        </p:nvSpPr>
        <p:spPr>
          <a:xfrm>
            <a:off x="1190625" y="3733800"/>
            <a:ext cx="9791700" cy="990600"/>
          </a:xfrm>
        </p:spPr>
        <p:txBody>
          <a:bodyPr lIns="0" tIns="0" rIns="0" bIns="0"/>
          <a:lstStyle>
            <a:lvl1pPr>
              <a:buNone/>
              <a:defRPr sz="1800">
                <a:solidFill>
                  <a:schemeClr val="accent3">
                    <a:lumMod val="75000"/>
                  </a:schemeClr>
                </a:solidFill>
              </a:defRPr>
            </a:lvl1pPr>
            <a:lvl2pPr>
              <a:buNone/>
              <a:defRPr/>
            </a:lvl2pPr>
          </a:lstStyle>
          <a:p>
            <a:pPr lvl="0"/>
            <a:r>
              <a:rPr lang="en-US"/>
              <a:t>Click to edit Master text styles</a:t>
            </a:r>
          </a:p>
        </p:txBody>
      </p:sp>
      <p:pic>
        <p:nvPicPr>
          <p:cNvPr id="7" name="Picture 6">
            <a:extLst>
              <a:ext uri="{FF2B5EF4-FFF2-40B4-BE49-F238E27FC236}">
                <a16:creationId xmlns:a16="http://schemas.microsoft.com/office/drawing/2014/main" id="{DE8DEB93-B3F2-7770-563B-6151D52A285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5500" y="487899"/>
            <a:ext cx="2832100" cy="1160137"/>
          </a:xfrm>
          <a:prstGeom prst="rect">
            <a:avLst/>
          </a:prstGeom>
        </p:spPr>
      </p:pic>
    </p:spTree>
    <p:extLst>
      <p:ext uri="{BB962C8B-B14F-4D97-AF65-F5344CB8AC3E}">
        <p14:creationId xmlns:p14="http://schemas.microsoft.com/office/powerpoint/2010/main" val="33872171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vider solid color">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73E2B50-93C3-4005-9F12-71F80199725C}"/>
              </a:ext>
            </a:extLst>
          </p:cNvPr>
          <p:cNvSpPr>
            <a:spLocks/>
          </p:cNvSpPr>
          <p:nvPr userDrawn="1"/>
        </p:nvSpPr>
        <p:spPr>
          <a:xfrm>
            <a:off x="0" y="0"/>
            <a:ext cx="5627622" cy="6858000"/>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2">
            <a:extLst>
              <a:ext uri="{FF2B5EF4-FFF2-40B4-BE49-F238E27FC236}">
                <a16:creationId xmlns:a16="http://schemas.microsoft.com/office/drawing/2014/main" id="{B936203C-E182-458E-9D57-4607F827F9F4}"/>
              </a:ext>
            </a:extLst>
          </p:cNvPr>
          <p:cNvSpPr>
            <a:spLocks noGrp="1"/>
          </p:cNvSpPr>
          <p:nvPr>
            <p:ph type="body" idx="1"/>
          </p:nvPr>
        </p:nvSpPr>
        <p:spPr>
          <a:xfrm>
            <a:off x="6808722" y="2764617"/>
            <a:ext cx="3844995" cy="878702"/>
          </a:xfrm>
          <a:noFill/>
        </p:spPr>
        <p:txBody>
          <a:bodyPr wrap="square" lIns="0" tIns="0" rIns="0" bIns="0" rtlCol="0" anchor="b">
            <a:noAutofit/>
          </a:bodyPr>
          <a:lstStyle>
            <a:lvl1pPr marL="0" indent="0">
              <a:buNone/>
              <a:defRPr lang="en-US" sz="3200" dirty="0">
                <a:solidFill>
                  <a:schemeClr val="tx1">
                    <a:lumMod val="65000"/>
                    <a:lumOff val="35000"/>
                  </a:schemeClr>
                </a:solidFill>
                <a:latin typeface="+mj-lt"/>
              </a:defRPr>
            </a:lvl1pPr>
          </a:lstStyle>
          <a:p>
            <a:pPr marL="0" lvl="0"/>
            <a:r>
              <a:rPr lang="en-US" dirty="0"/>
              <a:t>Click to edit Master text styles</a:t>
            </a:r>
          </a:p>
        </p:txBody>
      </p:sp>
      <p:sp>
        <p:nvSpPr>
          <p:cNvPr id="14" name="Text Placeholder 13">
            <a:extLst>
              <a:ext uri="{FF2B5EF4-FFF2-40B4-BE49-F238E27FC236}">
                <a16:creationId xmlns:a16="http://schemas.microsoft.com/office/drawing/2014/main" id="{80C7F439-9D14-4B7A-A2B1-410BAE2FCAE8}"/>
              </a:ext>
            </a:extLst>
          </p:cNvPr>
          <p:cNvSpPr>
            <a:spLocks noGrp="1"/>
          </p:cNvSpPr>
          <p:nvPr>
            <p:ph type="body" sz="quarter" idx="14"/>
          </p:nvPr>
        </p:nvSpPr>
        <p:spPr>
          <a:xfrm>
            <a:off x="6808725" y="3789040"/>
            <a:ext cx="3844992" cy="321242"/>
          </a:xfrm>
          <a:noFill/>
        </p:spPr>
        <p:txBody>
          <a:bodyPr wrap="square" lIns="0" tIns="0" rIns="0" bIns="0" rtlCol="0">
            <a:noAutofit/>
          </a:bodyPr>
          <a:lstStyle>
            <a:lvl1pPr marL="0" indent="0">
              <a:lnSpc>
                <a:spcPts val="1600"/>
              </a:lnSpc>
              <a:buNone/>
              <a:defRPr lang="en-US" sz="1200" dirty="0">
                <a:solidFill>
                  <a:schemeClr val="bg1">
                    <a:lumMod val="50000"/>
                  </a:schemeClr>
                </a:solidFill>
                <a:latin typeface="Univers Next Arabic Light" panose="020B0403030202020203" pitchFamily="34" charset="-78"/>
              </a:defRPr>
            </a:lvl1pPr>
          </a:lstStyle>
          <a:p>
            <a:pPr marL="0" lvl="0">
              <a:lnSpc>
                <a:spcPts val="1900"/>
              </a:lnSpc>
            </a:pPr>
            <a:r>
              <a:rPr lang="en-US"/>
              <a:t>Click to edit Master text styles</a:t>
            </a:r>
          </a:p>
        </p:txBody>
      </p:sp>
      <p:sp>
        <p:nvSpPr>
          <p:cNvPr id="13" name="Text Placeholder 2">
            <a:extLst>
              <a:ext uri="{FF2B5EF4-FFF2-40B4-BE49-F238E27FC236}">
                <a16:creationId xmlns:a16="http://schemas.microsoft.com/office/drawing/2014/main" id="{58C5A025-DCFC-428B-B283-0E4ADA7A0D92}"/>
              </a:ext>
            </a:extLst>
          </p:cNvPr>
          <p:cNvSpPr>
            <a:spLocks noGrp="1"/>
          </p:cNvSpPr>
          <p:nvPr>
            <p:ph type="body" idx="15" hasCustomPrompt="1"/>
          </p:nvPr>
        </p:nvSpPr>
        <p:spPr>
          <a:xfrm>
            <a:off x="1181100" y="2630010"/>
            <a:ext cx="4446522" cy="1597980"/>
          </a:xfrm>
        </p:spPr>
        <p:txBody>
          <a:bodyPr anchor="ctr">
            <a:noAutofit/>
          </a:bodyPr>
          <a:lstStyle>
            <a:lvl1pPr marL="0" indent="0">
              <a:lnSpc>
                <a:spcPct val="100000"/>
              </a:lnSpc>
              <a:buNone/>
              <a:defRPr sz="23900" b="0" i="0">
                <a:solidFill>
                  <a:schemeClr val="tx1"/>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01</a:t>
            </a:r>
          </a:p>
        </p:txBody>
      </p:sp>
    </p:spTree>
    <p:extLst>
      <p:ext uri="{BB962C8B-B14F-4D97-AF65-F5344CB8AC3E}">
        <p14:creationId xmlns:p14="http://schemas.microsoft.com/office/powerpoint/2010/main" val="42737431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vider with imag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F935936-814B-FA4F-DB18-37B76B32DF79}"/>
              </a:ext>
            </a:extLst>
          </p:cNvPr>
          <p:cNvSpPr>
            <a:spLocks/>
          </p:cNvSpPr>
          <p:nvPr userDrawn="1"/>
        </p:nvSpPr>
        <p:spPr>
          <a:xfrm>
            <a:off x="6120680" y="0"/>
            <a:ext cx="6096000" cy="6858000"/>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2">
            <a:extLst>
              <a:ext uri="{FF2B5EF4-FFF2-40B4-BE49-F238E27FC236}">
                <a16:creationId xmlns:a16="http://schemas.microsoft.com/office/drawing/2014/main" id="{B936203C-E182-458E-9D57-4607F827F9F4}"/>
              </a:ext>
            </a:extLst>
          </p:cNvPr>
          <p:cNvSpPr>
            <a:spLocks noGrp="1"/>
          </p:cNvSpPr>
          <p:nvPr>
            <p:ph type="body" idx="1"/>
          </p:nvPr>
        </p:nvSpPr>
        <p:spPr>
          <a:xfrm>
            <a:off x="6526278" y="2344260"/>
            <a:ext cx="4446522" cy="1597980"/>
          </a:xfrm>
        </p:spPr>
        <p:txBody>
          <a:bodyPr anchor="ctr">
            <a:normAutofit/>
          </a:bodyPr>
          <a:lstStyle>
            <a:lvl1pPr marL="0" indent="0">
              <a:buNone/>
              <a:defRPr sz="3200" b="1">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14" name="Text Placeholder 13">
            <a:extLst>
              <a:ext uri="{FF2B5EF4-FFF2-40B4-BE49-F238E27FC236}">
                <a16:creationId xmlns:a16="http://schemas.microsoft.com/office/drawing/2014/main" id="{80C7F439-9D14-4B7A-A2B1-410BAE2FCAE8}"/>
              </a:ext>
            </a:extLst>
          </p:cNvPr>
          <p:cNvSpPr>
            <a:spLocks noGrp="1"/>
          </p:cNvSpPr>
          <p:nvPr>
            <p:ph type="body" sz="quarter" idx="14"/>
          </p:nvPr>
        </p:nvSpPr>
        <p:spPr>
          <a:xfrm>
            <a:off x="6526212" y="4146551"/>
            <a:ext cx="4446587" cy="478716"/>
          </a:xfrm>
        </p:spPr>
        <p:txBody>
          <a:bodyPr anchor="ctr">
            <a:noAutofit/>
          </a:bodyPr>
          <a:lstStyle>
            <a:lvl1pPr marL="0" indent="0">
              <a:lnSpc>
                <a:spcPts val="1600"/>
              </a:lnSpc>
              <a:buNone/>
              <a:defRPr sz="1500">
                <a:solidFill>
                  <a:schemeClr val="tx1"/>
                </a:solidFill>
              </a:defRPr>
            </a:lvl1pPr>
            <a:lvl2pPr marL="457200" indent="0">
              <a:buNone/>
              <a:defRPr sz="1500"/>
            </a:lvl2pPr>
            <a:lvl3pPr marL="914400" indent="0">
              <a:buNone/>
              <a:defRPr sz="1500"/>
            </a:lvl3pPr>
            <a:lvl4pPr marL="1371600" indent="0">
              <a:buNone/>
              <a:defRPr sz="1500"/>
            </a:lvl4pPr>
            <a:lvl5pPr marL="1828800" indent="0">
              <a:buNone/>
              <a:defRPr sz="1500"/>
            </a:lvl5pPr>
          </a:lstStyle>
          <a:p>
            <a:pPr lvl="0"/>
            <a:r>
              <a:rPr lang="en-US"/>
              <a:t>Click to edit Master text styles</a:t>
            </a:r>
          </a:p>
        </p:txBody>
      </p:sp>
      <p:sp>
        <p:nvSpPr>
          <p:cNvPr id="4" name="Picture Placeholder 7">
            <a:extLst>
              <a:ext uri="{FF2B5EF4-FFF2-40B4-BE49-F238E27FC236}">
                <a16:creationId xmlns:a16="http://schemas.microsoft.com/office/drawing/2014/main" id="{E43E2E94-8839-4F5B-8C2C-3DDAEFEFD40D}"/>
              </a:ext>
            </a:extLst>
          </p:cNvPr>
          <p:cNvSpPr>
            <a:spLocks noGrp="1"/>
          </p:cNvSpPr>
          <p:nvPr>
            <p:ph type="pic" sz="quarter" idx="15"/>
          </p:nvPr>
        </p:nvSpPr>
        <p:spPr>
          <a:xfrm>
            <a:off x="0" y="0"/>
            <a:ext cx="6096000" cy="6858000"/>
          </a:xfrm>
          <a:solidFill>
            <a:schemeClr val="bg1">
              <a:lumMod val="95000"/>
            </a:schemeClr>
          </a:solidFill>
        </p:spPr>
        <p:txBody>
          <a:bodyPr/>
          <a:lstStyle>
            <a:lvl1pPr marL="0" indent="0" algn="r" rtl="1">
              <a:buNone/>
              <a:defRPr>
                <a:solidFill>
                  <a:schemeClr val="accent1"/>
                </a:solidFill>
              </a:defRPr>
            </a:lvl1pPr>
          </a:lstStyle>
          <a:p>
            <a:r>
              <a:rPr lang="en-US"/>
              <a:t>Click icon to add picture</a:t>
            </a:r>
            <a:endParaRPr lang="en-US" dirty="0"/>
          </a:p>
        </p:txBody>
      </p:sp>
    </p:spTree>
    <p:extLst>
      <p:ext uri="{BB962C8B-B14F-4D97-AF65-F5344CB8AC3E}">
        <p14:creationId xmlns:p14="http://schemas.microsoft.com/office/powerpoint/2010/main" val="24885246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56016B-48E0-44EA-B75B-7D8F1505DA56}"/>
              </a:ext>
            </a:extLst>
          </p:cNvPr>
          <p:cNvSpPr>
            <a:spLocks noGrp="1"/>
          </p:cNvSpPr>
          <p:nvPr>
            <p:ph type="title"/>
          </p:nvPr>
        </p:nvSpPr>
        <p:spPr>
          <a:xfrm>
            <a:off x="1181100" y="999067"/>
            <a:ext cx="4305300" cy="677334"/>
          </a:xfrm>
          <a:prstGeom prst="rect">
            <a:avLst/>
          </a:prstGeom>
          <a:noFill/>
        </p:spPr>
        <p:txBody>
          <a:bodyPr wrap="square" lIns="0" tIns="0" rIns="0" bIns="0" rtlCol="0" anchor="t">
            <a:noAutofit/>
          </a:bodyPr>
          <a:lstStyle>
            <a:lvl1pPr>
              <a:defRPr lang="en-US" sz="3200" dirty="0">
                <a:solidFill>
                  <a:schemeClr val="accent1"/>
                </a:solidFill>
                <a:latin typeface="+mj-lt"/>
                <a:ea typeface="+mn-ea"/>
                <a:cs typeface="+mn-cs"/>
              </a:defRPr>
            </a:lvl1pPr>
          </a:lstStyle>
          <a:p>
            <a:pPr marL="0" lvl="0">
              <a:lnSpc>
                <a:spcPts val="3500"/>
              </a:lnSpc>
            </a:pPr>
            <a:r>
              <a:rPr lang="en-US" dirty="0"/>
              <a:t>Click to edit Master title style</a:t>
            </a:r>
          </a:p>
        </p:txBody>
      </p:sp>
      <p:sp>
        <p:nvSpPr>
          <p:cNvPr id="3" name="Content Placeholder 2">
            <a:extLst>
              <a:ext uri="{FF2B5EF4-FFF2-40B4-BE49-F238E27FC236}">
                <a16:creationId xmlns:a16="http://schemas.microsoft.com/office/drawing/2014/main" id="{920DE026-E858-4D27-9D29-540BEEF45469}"/>
              </a:ext>
            </a:extLst>
          </p:cNvPr>
          <p:cNvSpPr>
            <a:spLocks noGrp="1"/>
          </p:cNvSpPr>
          <p:nvPr>
            <p:ph idx="1"/>
          </p:nvPr>
        </p:nvSpPr>
        <p:spPr>
          <a:xfrm>
            <a:off x="1181100" y="2196220"/>
            <a:ext cx="4305299" cy="3823577"/>
          </a:xfrm>
          <a:noFill/>
        </p:spPr>
        <p:txBody>
          <a:bodyPr wrap="square" lIns="0" tIns="0" rIns="0" bIns="0" rtlCol="0">
            <a:noAutofit/>
          </a:bodyPr>
          <a:lstStyle>
            <a:lvl1pPr marL="0" indent="0">
              <a:lnSpc>
                <a:spcPts val="1600"/>
              </a:lnSpc>
              <a:buNone/>
              <a:defRPr lang="en-US" sz="1200" kern="1200" dirty="0">
                <a:solidFill>
                  <a:schemeClr val="tx1">
                    <a:lumMod val="50000"/>
                    <a:lumOff val="50000"/>
                  </a:schemeClr>
                </a:solidFill>
                <a:latin typeface="Univers Next Arabic Light" panose="020B0403030202020203" pitchFamily="34" charset="-78"/>
                <a:ea typeface="+mn-ea"/>
                <a:cs typeface="+mn-cs"/>
              </a:defRPr>
            </a:lvl1pPr>
            <a:lvl2pPr marL="228600" indent="0">
              <a:buNone/>
              <a:defRPr lang="en-US" sz="1200" kern="1200" dirty="0">
                <a:solidFill>
                  <a:schemeClr val="tx1">
                    <a:lumMod val="50000"/>
                    <a:lumOff val="50000"/>
                  </a:schemeClr>
                </a:solidFill>
                <a:latin typeface="Univers Next Arabic Light" panose="020B0403030202020203" pitchFamily="34" charset="-78"/>
                <a:ea typeface="+mn-ea"/>
                <a:cs typeface="+mn-cs"/>
              </a:defRPr>
            </a:lvl2pPr>
            <a:lvl3pPr marL="685800" indent="0">
              <a:buNone/>
              <a:defRPr lang="en-US" sz="1200" kern="1200" dirty="0">
                <a:solidFill>
                  <a:schemeClr val="tx1">
                    <a:lumMod val="50000"/>
                    <a:lumOff val="50000"/>
                  </a:schemeClr>
                </a:solidFill>
                <a:latin typeface="Univers Next Arabic Light" panose="020B0403030202020203" pitchFamily="34" charset="-78"/>
                <a:ea typeface="+mn-ea"/>
                <a:cs typeface="+mn-cs"/>
              </a:defRPr>
            </a:lvl3pPr>
            <a:lvl4pPr marL="1143000" indent="0">
              <a:buNone/>
              <a:defRPr lang="en-US" sz="1200" kern="1200" dirty="0">
                <a:solidFill>
                  <a:schemeClr val="tx1">
                    <a:lumMod val="50000"/>
                    <a:lumOff val="50000"/>
                  </a:schemeClr>
                </a:solidFill>
                <a:latin typeface="Univers Next Arabic Light" panose="020B0403030202020203" pitchFamily="34" charset="-78"/>
                <a:ea typeface="+mn-ea"/>
                <a:cs typeface="+mn-cs"/>
              </a:defRPr>
            </a:lvl4pPr>
            <a:lvl5pPr marL="1600200" indent="0">
              <a:buNone/>
              <a:defRPr lang="en-US" sz="1200" kern="1200" dirty="0">
                <a:solidFill>
                  <a:schemeClr val="tx1">
                    <a:lumMod val="50000"/>
                    <a:lumOff val="50000"/>
                  </a:schemeClr>
                </a:solidFill>
                <a:latin typeface="Univers Next Arabic Light" panose="020B0403030202020203" pitchFamily="34" charset="-78"/>
                <a:ea typeface="+mn-ea"/>
                <a:cs typeface="+mn-cs"/>
              </a:defRPr>
            </a:lvl5pPr>
          </a:lstStyle>
          <a:p>
            <a:pPr marL="0" lvl="0">
              <a:lnSpc>
                <a:spcPts val="1900"/>
              </a:lnSpc>
            </a:pPr>
            <a:r>
              <a:rPr lang="en-US"/>
              <a:t>Click to edit Master text styles</a:t>
            </a:r>
          </a:p>
        </p:txBody>
      </p:sp>
      <p:sp>
        <p:nvSpPr>
          <p:cNvPr id="4" name="Rectangle 3">
            <a:extLst>
              <a:ext uri="{FF2B5EF4-FFF2-40B4-BE49-F238E27FC236}">
                <a16:creationId xmlns:a16="http://schemas.microsoft.com/office/drawing/2014/main" id="{867FA584-716B-49E1-AFA7-AB28C21540B6}"/>
              </a:ext>
            </a:extLst>
          </p:cNvPr>
          <p:cNvSpPr>
            <a:spLocks/>
          </p:cNvSpPr>
          <p:nvPr userDrawn="1"/>
        </p:nvSpPr>
        <p:spPr>
          <a:xfrm>
            <a:off x="5905500" y="0"/>
            <a:ext cx="62865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6">
                  <a:lumMod val="75000"/>
                </a:schemeClr>
              </a:solidFill>
            </a:endParaRPr>
          </a:p>
        </p:txBody>
      </p:sp>
      <p:sp>
        <p:nvSpPr>
          <p:cNvPr id="13" name="Content Placeholder 2">
            <a:extLst>
              <a:ext uri="{FF2B5EF4-FFF2-40B4-BE49-F238E27FC236}">
                <a16:creationId xmlns:a16="http://schemas.microsoft.com/office/drawing/2014/main" id="{CC158F92-02DC-4599-9591-7BAE7D1C8DCA}"/>
              </a:ext>
            </a:extLst>
          </p:cNvPr>
          <p:cNvSpPr>
            <a:spLocks noGrp="1"/>
          </p:cNvSpPr>
          <p:nvPr>
            <p:ph idx="10"/>
          </p:nvPr>
        </p:nvSpPr>
        <p:spPr>
          <a:xfrm>
            <a:off x="6400801" y="1877935"/>
            <a:ext cx="4571998" cy="434734"/>
          </a:xfrm>
          <a:noFill/>
        </p:spPr>
        <p:txBody>
          <a:bodyPr wrap="square" rtlCol="0">
            <a:spAutoFit/>
          </a:bodyPr>
          <a:lstStyle>
            <a:lvl1pPr marL="0" indent="0">
              <a:buNone/>
              <a:defRPr lang="en-US" sz="2400" kern="1200" dirty="0">
                <a:solidFill>
                  <a:schemeClr val="bg1"/>
                </a:solidFill>
                <a:latin typeface="Univers Next Arabic Light" panose="020B0403030202020203" pitchFamily="34" charset="-78"/>
                <a:ea typeface="+mn-ea"/>
                <a:cs typeface="+mn-cs"/>
              </a:defRPr>
            </a:lvl1pPr>
            <a:lvl2pPr marL="228600" indent="0">
              <a:buNone/>
              <a:defRPr lang="en-US" sz="2400" kern="1200" dirty="0">
                <a:solidFill>
                  <a:schemeClr val="bg1"/>
                </a:solidFill>
                <a:latin typeface="Univers Next Arabic Light" panose="020B0403030202020203" pitchFamily="34" charset="-78"/>
                <a:ea typeface="+mn-ea"/>
                <a:cs typeface="+mn-cs"/>
              </a:defRPr>
            </a:lvl2pPr>
            <a:lvl3pPr marL="685800" indent="0">
              <a:buNone/>
              <a:defRPr lang="en-US" sz="2400" kern="1200" dirty="0">
                <a:solidFill>
                  <a:schemeClr val="bg1"/>
                </a:solidFill>
                <a:latin typeface="Univers Next Arabic Light" panose="020B0403030202020203" pitchFamily="34" charset="-78"/>
                <a:ea typeface="+mn-ea"/>
                <a:cs typeface="+mn-cs"/>
              </a:defRPr>
            </a:lvl3pPr>
            <a:lvl4pPr marL="1143000" indent="0">
              <a:buNone/>
              <a:defRPr lang="en-US" sz="2400" kern="1200" dirty="0">
                <a:solidFill>
                  <a:schemeClr val="bg1"/>
                </a:solidFill>
                <a:latin typeface="Univers Next Arabic Light" panose="020B0403030202020203" pitchFamily="34" charset="-78"/>
                <a:ea typeface="+mn-ea"/>
                <a:cs typeface="+mn-cs"/>
              </a:defRPr>
            </a:lvl4pPr>
            <a:lvl5pPr marL="1600200" indent="0">
              <a:buNone/>
              <a:defRPr lang="en-US" sz="2400" kern="1200" dirty="0">
                <a:solidFill>
                  <a:schemeClr val="bg1"/>
                </a:solidFill>
                <a:latin typeface="Univers Next Arabic Light" panose="020B0403030202020203" pitchFamily="34" charset="-78"/>
                <a:ea typeface="+mn-ea"/>
                <a:cs typeface="+mn-cs"/>
              </a:defRPr>
            </a:lvl5pPr>
          </a:lstStyle>
          <a:p>
            <a:pPr marL="0" lvl="0">
              <a:lnSpc>
                <a:spcPts val="2600"/>
              </a:lnSpc>
            </a:pPr>
            <a:r>
              <a:rPr lang="en-US"/>
              <a:t>Click to edit Master text styles</a:t>
            </a:r>
          </a:p>
        </p:txBody>
      </p:sp>
      <p:sp>
        <p:nvSpPr>
          <p:cNvPr id="5" name="TextBox 4">
            <a:extLst>
              <a:ext uri="{FF2B5EF4-FFF2-40B4-BE49-F238E27FC236}">
                <a16:creationId xmlns:a16="http://schemas.microsoft.com/office/drawing/2014/main" id="{4F36D441-26EE-7A33-51AC-681A4F893678}"/>
              </a:ext>
            </a:extLst>
          </p:cNvPr>
          <p:cNvSpPr txBox="1"/>
          <p:nvPr userDrawn="1"/>
        </p:nvSpPr>
        <p:spPr>
          <a:xfrm>
            <a:off x="-24680" y="6385023"/>
            <a:ext cx="738436" cy="307777"/>
          </a:xfrm>
          <a:prstGeom prst="rect">
            <a:avLst/>
          </a:prstGeom>
          <a:noFill/>
        </p:spPr>
        <p:txBody>
          <a:bodyPr wrap="square" rtlCol="0">
            <a:spAutoFit/>
          </a:bodyPr>
          <a:lstStyle/>
          <a:p>
            <a:pPr algn="ctr"/>
            <a:fld id="{6AC66373-F682-2943-B1A3-3F6BA258E680}" type="slidenum">
              <a:rPr lang="en-AE" sz="1400" smtClean="0">
                <a:solidFill>
                  <a:schemeClr val="accent5"/>
                </a:solidFill>
              </a:rPr>
              <a:pPr algn="ctr"/>
              <a:t>‹#›</a:t>
            </a:fld>
            <a:endParaRPr lang="en-AE" sz="1400" dirty="0">
              <a:solidFill>
                <a:schemeClr val="accent5"/>
              </a:solidFill>
            </a:endParaRPr>
          </a:p>
        </p:txBody>
      </p:sp>
    </p:spTree>
    <p:extLst>
      <p:ext uri="{BB962C8B-B14F-4D97-AF65-F5344CB8AC3E}">
        <p14:creationId xmlns:p14="http://schemas.microsoft.com/office/powerpoint/2010/main" val="1859213030"/>
      </p:ext>
    </p:extLst>
  </p:cSld>
  <p:clrMapOvr>
    <a:masterClrMapping/>
  </p:clrMapOvr>
  <p:extLst>
    <p:ext uri="{DCECCB84-F9BA-43D5-87BE-67443E8EF086}">
      <p15:sldGuideLst xmlns:p15="http://schemas.microsoft.com/office/powerpoint/2012/main">
        <p15:guide id="1" pos="480" userDrawn="1">
          <p15:clr>
            <a:srgbClr val="FBAE40"/>
          </p15:clr>
        </p15:guide>
        <p15:guide id="2" pos="7512" userDrawn="1">
          <p15:clr>
            <a:srgbClr val="FBAE40"/>
          </p15:clr>
        </p15:guide>
        <p15:guide id="5" orient="horz" pos="3960" userDrawn="1">
          <p15:clr>
            <a:srgbClr val="FBAE40"/>
          </p15:clr>
        </p15:guide>
        <p15:guide id="6" orient="horz" pos="4152"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99A39B3-4138-343B-1E5A-94749B3ABA42}"/>
              </a:ext>
            </a:extLst>
          </p:cNvPr>
          <p:cNvSpPr>
            <a:spLocks/>
          </p:cNvSpPr>
          <p:nvPr userDrawn="1"/>
        </p:nvSpPr>
        <p:spPr>
          <a:xfrm>
            <a:off x="0" y="0"/>
            <a:ext cx="12192000" cy="2196222"/>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a:extLst>
              <a:ext uri="{FF2B5EF4-FFF2-40B4-BE49-F238E27FC236}">
                <a16:creationId xmlns:a16="http://schemas.microsoft.com/office/drawing/2014/main" id="{677F7C35-A42E-D18B-1517-935D5D71FE62}"/>
              </a:ext>
            </a:extLst>
          </p:cNvPr>
          <p:cNvSpPr>
            <a:spLocks/>
          </p:cNvSpPr>
          <p:nvPr userDrawn="1"/>
        </p:nvSpPr>
        <p:spPr>
          <a:xfrm>
            <a:off x="0" y="0"/>
            <a:ext cx="12192000" cy="2196222"/>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 Placeholder 7">
            <a:extLst>
              <a:ext uri="{FF2B5EF4-FFF2-40B4-BE49-F238E27FC236}">
                <a16:creationId xmlns:a16="http://schemas.microsoft.com/office/drawing/2014/main" id="{D79BA685-4D78-B10C-BD72-988CDA336793}"/>
              </a:ext>
            </a:extLst>
          </p:cNvPr>
          <p:cNvSpPr>
            <a:spLocks noGrp="1"/>
          </p:cNvSpPr>
          <p:nvPr>
            <p:ph type="body" sz="quarter" idx="14"/>
          </p:nvPr>
        </p:nvSpPr>
        <p:spPr>
          <a:xfrm>
            <a:off x="1181100" y="2669048"/>
            <a:ext cx="3162300" cy="304800"/>
          </a:xfrm>
        </p:spPr>
        <p:txBody>
          <a:bodyPr lIns="0" tIns="0" rIns="0" bIns="0">
            <a:noAutofit/>
          </a:bodyPr>
          <a:lstStyle>
            <a:lvl1pPr marL="0" indent="0">
              <a:lnSpc>
                <a:spcPct val="100000"/>
              </a:lnSpc>
              <a:spcBef>
                <a:spcPts val="0"/>
              </a:spcBef>
              <a:buFont typeface="Arial" panose="020B0604020202020204" pitchFamily="34" charset="0"/>
              <a:buNone/>
              <a:defRPr sz="1600" b="1">
                <a:solidFill>
                  <a:schemeClr val="accent1"/>
                </a:solidFill>
                <a:latin typeface="+mj-lt"/>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7" name="Text Placeholder 7">
            <a:extLst>
              <a:ext uri="{FF2B5EF4-FFF2-40B4-BE49-F238E27FC236}">
                <a16:creationId xmlns:a16="http://schemas.microsoft.com/office/drawing/2014/main" id="{FE941210-1382-4208-77B7-389B11BCB7A4}"/>
              </a:ext>
            </a:extLst>
          </p:cNvPr>
          <p:cNvSpPr>
            <a:spLocks noGrp="1"/>
          </p:cNvSpPr>
          <p:nvPr>
            <p:ph type="body" sz="quarter" idx="15"/>
          </p:nvPr>
        </p:nvSpPr>
        <p:spPr>
          <a:xfrm>
            <a:off x="1181100" y="3109900"/>
            <a:ext cx="3162300" cy="3292948"/>
          </a:xfrm>
        </p:spPr>
        <p:txBody>
          <a:bodyPr lIns="0" tIns="0" rIns="0" bIns="0">
            <a:noAutofit/>
          </a:bodyPr>
          <a:lstStyle>
            <a:lvl1pPr marL="0" indent="0">
              <a:lnSpc>
                <a:spcPts val="1600"/>
              </a:lnSpc>
              <a:spcBef>
                <a:spcPts val="0"/>
              </a:spcBef>
              <a:buFont typeface="Arial" panose="020B0604020202020204" pitchFamily="34" charset="0"/>
              <a:buNone/>
              <a:defRPr sz="1200" b="0">
                <a:solidFill>
                  <a:srgbClr val="7F7F7F"/>
                </a:solidFill>
                <a:latin typeface="+mj-lt"/>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9" name="Text Placeholder 7">
            <a:extLst>
              <a:ext uri="{FF2B5EF4-FFF2-40B4-BE49-F238E27FC236}">
                <a16:creationId xmlns:a16="http://schemas.microsoft.com/office/drawing/2014/main" id="{BB03C097-84C6-5411-5708-431B27EA84DD}"/>
              </a:ext>
            </a:extLst>
          </p:cNvPr>
          <p:cNvSpPr>
            <a:spLocks noGrp="1"/>
          </p:cNvSpPr>
          <p:nvPr>
            <p:ph type="body" sz="quarter" idx="17"/>
          </p:nvPr>
        </p:nvSpPr>
        <p:spPr>
          <a:xfrm>
            <a:off x="4495800" y="3109900"/>
            <a:ext cx="3162300" cy="3292948"/>
          </a:xfrm>
        </p:spPr>
        <p:txBody>
          <a:bodyPr lIns="0" tIns="0" rIns="0" bIns="0">
            <a:noAutofit/>
          </a:bodyPr>
          <a:lstStyle>
            <a:lvl1pPr marL="173736" indent="-173736" rtl="0">
              <a:lnSpc>
                <a:spcPts val="1600"/>
              </a:lnSpc>
              <a:spcBef>
                <a:spcPts val="600"/>
              </a:spcBef>
              <a:buClr>
                <a:srgbClr val="B59644"/>
              </a:buClr>
              <a:buFont typeface="Arial" panose="020B0604020202020204" pitchFamily="34" charset="0"/>
              <a:buChar char="•"/>
              <a:defRPr lang="en-US" sz="1200" b="0" kern="1200" dirty="0" smtClean="0">
                <a:solidFill>
                  <a:srgbClr val="7F7F7F"/>
                </a:solidFill>
                <a:latin typeface="+mj-lt"/>
                <a:ea typeface="+mn-ea"/>
                <a:cs typeface="+mn-cs"/>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10" name="Text Placeholder 7">
            <a:extLst>
              <a:ext uri="{FF2B5EF4-FFF2-40B4-BE49-F238E27FC236}">
                <a16:creationId xmlns:a16="http://schemas.microsoft.com/office/drawing/2014/main" id="{337D2AC6-285D-1D1D-C61B-E24A165F2927}"/>
              </a:ext>
            </a:extLst>
          </p:cNvPr>
          <p:cNvSpPr>
            <a:spLocks noGrp="1"/>
          </p:cNvSpPr>
          <p:nvPr>
            <p:ph type="body" sz="quarter" idx="18"/>
          </p:nvPr>
        </p:nvSpPr>
        <p:spPr>
          <a:xfrm>
            <a:off x="4495800" y="2669048"/>
            <a:ext cx="3162300" cy="304800"/>
          </a:xfrm>
        </p:spPr>
        <p:txBody>
          <a:bodyPr lIns="0" tIns="0" rIns="0" bIns="0">
            <a:noAutofit/>
          </a:bodyPr>
          <a:lstStyle>
            <a:lvl1pPr marL="0" indent="0">
              <a:lnSpc>
                <a:spcPct val="100000"/>
              </a:lnSpc>
              <a:spcBef>
                <a:spcPts val="0"/>
              </a:spcBef>
              <a:buFont typeface="Arial" panose="020B0604020202020204" pitchFamily="34" charset="0"/>
              <a:buNone/>
              <a:defRPr sz="1600" b="1">
                <a:solidFill>
                  <a:schemeClr val="accent1"/>
                </a:solidFill>
                <a:latin typeface="+mj-lt"/>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11" name="Text Placeholder 7">
            <a:extLst>
              <a:ext uri="{FF2B5EF4-FFF2-40B4-BE49-F238E27FC236}">
                <a16:creationId xmlns:a16="http://schemas.microsoft.com/office/drawing/2014/main" id="{95DAF1D2-A1A8-25DB-685D-567E4CAC0ABE}"/>
              </a:ext>
            </a:extLst>
          </p:cNvPr>
          <p:cNvSpPr>
            <a:spLocks noGrp="1"/>
          </p:cNvSpPr>
          <p:nvPr>
            <p:ph type="body" sz="quarter" idx="19"/>
          </p:nvPr>
        </p:nvSpPr>
        <p:spPr>
          <a:xfrm>
            <a:off x="7810500" y="3109900"/>
            <a:ext cx="3162300" cy="3292948"/>
          </a:xfrm>
        </p:spPr>
        <p:txBody>
          <a:bodyPr lIns="0" tIns="0" rIns="0" bIns="0">
            <a:noAutofit/>
          </a:bodyPr>
          <a:lstStyle>
            <a:lvl1pPr marL="173736" indent="-173736" rtl="0">
              <a:lnSpc>
                <a:spcPts val="1600"/>
              </a:lnSpc>
              <a:spcBef>
                <a:spcPts val="600"/>
              </a:spcBef>
              <a:buClr>
                <a:srgbClr val="B59644"/>
              </a:buClr>
              <a:buFont typeface="Arial" panose="020B0604020202020204" pitchFamily="34" charset="0"/>
              <a:buChar char="•"/>
              <a:defRPr lang="en-US" sz="1200" b="0" kern="1200" dirty="0" smtClean="0">
                <a:solidFill>
                  <a:srgbClr val="7F7F7F"/>
                </a:solidFill>
                <a:latin typeface="+mj-lt"/>
                <a:ea typeface="+mn-ea"/>
                <a:cs typeface="+mn-cs"/>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12" name="Text Placeholder 7">
            <a:extLst>
              <a:ext uri="{FF2B5EF4-FFF2-40B4-BE49-F238E27FC236}">
                <a16:creationId xmlns:a16="http://schemas.microsoft.com/office/drawing/2014/main" id="{86C09128-4278-101F-FE56-E89D02FFC28C}"/>
              </a:ext>
            </a:extLst>
          </p:cNvPr>
          <p:cNvSpPr>
            <a:spLocks noGrp="1"/>
          </p:cNvSpPr>
          <p:nvPr>
            <p:ph type="body" sz="quarter" idx="20"/>
          </p:nvPr>
        </p:nvSpPr>
        <p:spPr>
          <a:xfrm>
            <a:off x="7810500" y="2669048"/>
            <a:ext cx="3162300" cy="304800"/>
          </a:xfrm>
        </p:spPr>
        <p:txBody>
          <a:bodyPr lIns="0" tIns="0" rIns="0" bIns="0">
            <a:noAutofit/>
          </a:bodyPr>
          <a:lstStyle>
            <a:lvl1pPr marL="0" indent="0">
              <a:lnSpc>
                <a:spcPct val="100000"/>
              </a:lnSpc>
              <a:spcBef>
                <a:spcPts val="0"/>
              </a:spcBef>
              <a:buFont typeface="Arial" panose="020B0604020202020204" pitchFamily="34" charset="0"/>
              <a:buNone/>
              <a:defRPr sz="1600" b="1">
                <a:solidFill>
                  <a:schemeClr val="accent1"/>
                </a:solidFill>
                <a:latin typeface="+mj-lt"/>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13" name="Title 1">
            <a:extLst>
              <a:ext uri="{FF2B5EF4-FFF2-40B4-BE49-F238E27FC236}">
                <a16:creationId xmlns:a16="http://schemas.microsoft.com/office/drawing/2014/main" id="{AC697CFA-9EBD-5B61-836B-FEF765B68E74}"/>
              </a:ext>
            </a:extLst>
          </p:cNvPr>
          <p:cNvSpPr>
            <a:spLocks noGrp="1"/>
          </p:cNvSpPr>
          <p:nvPr>
            <p:ph type="title"/>
          </p:nvPr>
        </p:nvSpPr>
        <p:spPr>
          <a:xfrm>
            <a:off x="1181101" y="692342"/>
            <a:ext cx="9791700" cy="495300"/>
          </a:xfrm>
          <a:prstGeom prst="rect">
            <a:avLst/>
          </a:prstGeom>
        </p:spPr>
        <p:txBody>
          <a:bodyPr lIns="0" tIns="0" rIns="0" bIns="0">
            <a:noAutofit/>
          </a:bodyPr>
          <a:lstStyle>
            <a:lvl1pPr>
              <a:defRPr sz="3200">
                <a:solidFill>
                  <a:schemeClr val="tx1"/>
                </a:solidFill>
                <a:latin typeface="+mj-lt"/>
              </a:defRPr>
            </a:lvl1pPr>
          </a:lstStyle>
          <a:p>
            <a:r>
              <a:rPr lang="en-US" dirty="0"/>
              <a:t>Click to edit Master title style</a:t>
            </a:r>
          </a:p>
        </p:txBody>
      </p:sp>
      <p:sp>
        <p:nvSpPr>
          <p:cNvPr id="15" name="Text Placeholder 2">
            <a:extLst>
              <a:ext uri="{FF2B5EF4-FFF2-40B4-BE49-F238E27FC236}">
                <a16:creationId xmlns:a16="http://schemas.microsoft.com/office/drawing/2014/main" id="{156F0FA0-3D58-6C07-EC50-A0E285A0859A}"/>
              </a:ext>
            </a:extLst>
          </p:cNvPr>
          <p:cNvSpPr>
            <a:spLocks noGrp="1"/>
          </p:cNvSpPr>
          <p:nvPr>
            <p:ph type="body" idx="21"/>
          </p:nvPr>
        </p:nvSpPr>
        <p:spPr>
          <a:xfrm>
            <a:off x="1181100" y="1402550"/>
            <a:ext cx="9791700" cy="304800"/>
          </a:xfrm>
        </p:spPr>
        <p:txBody>
          <a:bodyPr lIns="0" tIns="0" rIns="0" bIns="0" anchor="t">
            <a:noAutofit/>
          </a:bodyPr>
          <a:lstStyle>
            <a:lvl1pPr marL="0" indent="0">
              <a:spcBef>
                <a:spcPts val="0"/>
              </a:spcBef>
              <a:buNone/>
              <a:defRPr sz="1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999426217"/>
      </p:ext>
    </p:extLst>
  </p:cSld>
  <p:clrMapOvr>
    <a:masterClrMapping/>
  </p:clrMapOvr>
  <p:extLst>
    <p:ext uri="{DCECCB84-F9BA-43D5-87BE-67443E8EF086}">
      <p15:sldGuideLst xmlns:p15="http://schemas.microsoft.com/office/powerpoint/2012/main">
        <p15:guide id="1" pos="480" userDrawn="1">
          <p15:clr>
            <a:srgbClr val="FBAE40"/>
          </p15:clr>
        </p15:guide>
        <p15:guide id="2" pos="7488" userDrawn="1">
          <p15:clr>
            <a:srgbClr val="FBAE40"/>
          </p15:clr>
        </p15:guide>
        <p15:guide id="5" orient="horz" pos="3960" userDrawn="1">
          <p15:clr>
            <a:srgbClr val="FBAE40"/>
          </p15:clr>
        </p15:guide>
        <p15:guide id="6" orient="horz" pos="4152"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Multiple Images 1">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26E3567F-3D99-45DD-A234-DEE53F5A088C}"/>
              </a:ext>
            </a:extLst>
          </p:cNvPr>
          <p:cNvSpPr>
            <a:spLocks noGrp="1"/>
          </p:cNvSpPr>
          <p:nvPr>
            <p:ph type="pic" sz="quarter" idx="13"/>
          </p:nvPr>
        </p:nvSpPr>
        <p:spPr>
          <a:xfrm>
            <a:off x="1181101" y="2343430"/>
            <a:ext cx="2325526" cy="3003539"/>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14" name="Content Placeholder 2">
            <a:extLst>
              <a:ext uri="{FF2B5EF4-FFF2-40B4-BE49-F238E27FC236}">
                <a16:creationId xmlns:a16="http://schemas.microsoft.com/office/drawing/2014/main" id="{3A1E14AE-05B0-48B9-824B-211B1073CD2C}"/>
              </a:ext>
            </a:extLst>
          </p:cNvPr>
          <p:cNvSpPr>
            <a:spLocks noGrp="1"/>
          </p:cNvSpPr>
          <p:nvPr>
            <p:ph idx="1"/>
          </p:nvPr>
        </p:nvSpPr>
        <p:spPr>
          <a:xfrm>
            <a:off x="1181101" y="5485579"/>
            <a:ext cx="2325526" cy="534221"/>
          </a:xfrm>
        </p:spPr>
        <p:txBody>
          <a:bodyPr numCol="1" anchor="t">
            <a:noAutofit/>
          </a:bodyPr>
          <a:lstStyle>
            <a:lvl1pPr marL="0" indent="0" algn="ctr">
              <a:lnSpc>
                <a:spcPts val="1600"/>
              </a:lnSpc>
              <a:buClr>
                <a:schemeClr val="accent1"/>
              </a:buClr>
              <a:buFont typeface="Wingdings" panose="05000000000000000000" pitchFamily="2" charset="2"/>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26" name="Title 1">
            <a:extLst>
              <a:ext uri="{FF2B5EF4-FFF2-40B4-BE49-F238E27FC236}">
                <a16:creationId xmlns:a16="http://schemas.microsoft.com/office/drawing/2014/main" id="{FE579DD0-82CC-4E60-A70C-B81BE37A4071}"/>
              </a:ext>
            </a:extLst>
          </p:cNvPr>
          <p:cNvSpPr>
            <a:spLocks noGrp="1"/>
          </p:cNvSpPr>
          <p:nvPr>
            <p:ph type="title"/>
          </p:nvPr>
        </p:nvSpPr>
        <p:spPr>
          <a:xfrm>
            <a:off x="1181101" y="990600"/>
            <a:ext cx="9791700" cy="495300"/>
          </a:xfrm>
          <a:prstGeom prst="rect">
            <a:avLst/>
          </a:prstGeom>
        </p:spPr>
        <p:txBody>
          <a:bodyPr lIns="0" tIns="0" rIns="0" bIns="0">
            <a:noAutofit/>
          </a:bodyPr>
          <a:lstStyle>
            <a:lvl1pPr>
              <a:defRPr sz="3200">
                <a:solidFill>
                  <a:srgbClr val="595959"/>
                </a:solidFill>
                <a:latin typeface="+mj-lt"/>
              </a:defRPr>
            </a:lvl1pPr>
          </a:lstStyle>
          <a:p>
            <a:r>
              <a:rPr lang="en-US"/>
              <a:t>Click to edit Master title style</a:t>
            </a:r>
            <a:endParaRPr lang="en-US" dirty="0"/>
          </a:p>
        </p:txBody>
      </p:sp>
      <p:sp>
        <p:nvSpPr>
          <p:cNvPr id="27" name="Text Placeholder 2">
            <a:extLst>
              <a:ext uri="{FF2B5EF4-FFF2-40B4-BE49-F238E27FC236}">
                <a16:creationId xmlns:a16="http://schemas.microsoft.com/office/drawing/2014/main" id="{B41D80C3-D027-44A2-9E56-E7EE2E167F58}"/>
              </a:ext>
            </a:extLst>
          </p:cNvPr>
          <p:cNvSpPr>
            <a:spLocks noGrp="1"/>
          </p:cNvSpPr>
          <p:nvPr>
            <p:ph type="body" idx="20"/>
          </p:nvPr>
        </p:nvSpPr>
        <p:spPr>
          <a:xfrm>
            <a:off x="1181100" y="1676400"/>
            <a:ext cx="9791700" cy="304800"/>
          </a:xfrm>
        </p:spPr>
        <p:txBody>
          <a:bodyPr lIns="0" tIns="0" rIns="0" bIns="0" anchor="t">
            <a:noAutofit/>
          </a:bodyPr>
          <a:lstStyle>
            <a:lvl1pPr marL="0" indent="0">
              <a:spcBef>
                <a:spcPts val="0"/>
              </a:spcBef>
              <a:buNone/>
              <a:defRPr sz="1800" b="0">
                <a:solidFill>
                  <a:schemeClr val="tx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1" name="Picture Placeholder 15">
            <a:extLst>
              <a:ext uri="{FF2B5EF4-FFF2-40B4-BE49-F238E27FC236}">
                <a16:creationId xmlns:a16="http://schemas.microsoft.com/office/drawing/2014/main" id="{4BC40F95-120E-43D0-8E27-82B897E05A45}"/>
              </a:ext>
            </a:extLst>
          </p:cNvPr>
          <p:cNvSpPr>
            <a:spLocks noGrp="1"/>
          </p:cNvSpPr>
          <p:nvPr>
            <p:ph type="pic" sz="quarter" idx="21"/>
          </p:nvPr>
        </p:nvSpPr>
        <p:spPr>
          <a:xfrm>
            <a:off x="3672364" y="2343430"/>
            <a:ext cx="2325526" cy="3003539"/>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42" name="Content Placeholder 2">
            <a:extLst>
              <a:ext uri="{FF2B5EF4-FFF2-40B4-BE49-F238E27FC236}">
                <a16:creationId xmlns:a16="http://schemas.microsoft.com/office/drawing/2014/main" id="{C3799C56-8C53-4962-850F-AD3A42C081B3}"/>
              </a:ext>
            </a:extLst>
          </p:cNvPr>
          <p:cNvSpPr>
            <a:spLocks noGrp="1"/>
          </p:cNvSpPr>
          <p:nvPr>
            <p:ph idx="22"/>
          </p:nvPr>
        </p:nvSpPr>
        <p:spPr>
          <a:xfrm>
            <a:off x="3672364" y="5485579"/>
            <a:ext cx="2325526" cy="534221"/>
          </a:xfrm>
        </p:spPr>
        <p:txBody>
          <a:bodyPr numCol="1" anchor="t">
            <a:noAutofit/>
          </a:bodyPr>
          <a:lstStyle>
            <a:lvl1pPr marL="0" indent="0" algn="ctr">
              <a:lnSpc>
                <a:spcPts val="1600"/>
              </a:lnSpc>
              <a:buClr>
                <a:schemeClr val="accent1"/>
              </a:buClr>
              <a:buFont typeface="Wingdings" panose="05000000000000000000" pitchFamily="2" charset="2"/>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43" name="Picture Placeholder 15">
            <a:extLst>
              <a:ext uri="{FF2B5EF4-FFF2-40B4-BE49-F238E27FC236}">
                <a16:creationId xmlns:a16="http://schemas.microsoft.com/office/drawing/2014/main" id="{6BC9F217-1850-47EE-86C9-054D8E074D0C}"/>
              </a:ext>
            </a:extLst>
          </p:cNvPr>
          <p:cNvSpPr>
            <a:spLocks noGrp="1"/>
          </p:cNvSpPr>
          <p:nvPr>
            <p:ph type="pic" sz="quarter" idx="23"/>
          </p:nvPr>
        </p:nvSpPr>
        <p:spPr>
          <a:xfrm>
            <a:off x="6163625" y="2343430"/>
            <a:ext cx="2325526" cy="3003539"/>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44" name="Content Placeholder 2">
            <a:extLst>
              <a:ext uri="{FF2B5EF4-FFF2-40B4-BE49-F238E27FC236}">
                <a16:creationId xmlns:a16="http://schemas.microsoft.com/office/drawing/2014/main" id="{4DAAC9C4-2E45-433B-8D20-D2187F06F547}"/>
              </a:ext>
            </a:extLst>
          </p:cNvPr>
          <p:cNvSpPr>
            <a:spLocks noGrp="1"/>
          </p:cNvSpPr>
          <p:nvPr>
            <p:ph idx="24"/>
          </p:nvPr>
        </p:nvSpPr>
        <p:spPr>
          <a:xfrm>
            <a:off x="6163625" y="5485579"/>
            <a:ext cx="2325526" cy="534221"/>
          </a:xfrm>
        </p:spPr>
        <p:txBody>
          <a:bodyPr numCol="1" anchor="t">
            <a:noAutofit/>
          </a:bodyPr>
          <a:lstStyle>
            <a:lvl1pPr marL="0" indent="0" algn="ctr">
              <a:lnSpc>
                <a:spcPts val="1600"/>
              </a:lnSpc>
              <a:buClr>
                <a:schemeClr val="accent1"/>
              </a:buClr>
              <a:buFont typeface="Wingdings" panose="05000000000000000000" pitchFamily="2" charset="2"/>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45" name="Picture Placeholder 15">
            <a:extLst>
              <a:ext uri="{FF2B5EF4-FFF2-40B4-BE49-F238E27FC236}">
                <a16:creationId xmlns:a16="http://schemas.microsoft.com/office/drawing/2014/main" id="{157F90A8-ACDF-4AC8-AF32-05D38E23A1A1}"/>
              </a:ext>
            </a:extLst>
          </p:cNvPr>
          <p:cNvSpPr>
            <a:spLocks noGrp="1"/>
          </p:cNvSpPr>
          <p:nvPr>
            <p:ph type="pic" sz="quarter" idx="25"/>
          </p:nvPr>
        </p:nvSpPr>
        <p:spPr>
          <a:xfrm>
            <a:off x="8649810" y="2343430"/>
            <a:ext cx="2325526" cy="3003539"/>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46" name="Content Placeholder 2">
            <a:extLst>
              <a:ext uri="{FF2B5EF4-FFF2-40B4-BE49-F238E27FC236}">
                <a16:creationId xmlns:a16="http://schemas.microsoft.com/office/drawing/2014/main" id="{7A00CA9F-4D47-457E-924D-B98E94AAAF8A}"/>
              </a:ext>
            </a:extLst>
          </p:cNvPr>
          <p:cNvSpPr>
            <a:spLocks noGrp="1"/>
          </p:cNvSpPr>
          <p:nvPr>
            <p:ph idx="26"/>
          </p:nvPr>
        </p:nvSpPr>
        <p:spPr>
          <a:xfrm>
            <a:off x="8649810" y="5485579"/>
            <a:ext cx="2325526" cy="534221"/>
          </a:xfrm>
        </p:spPr>
        <p:txBody>
          <a:bodyPr numCol="1" anchor="t">
            <a:noAutofit/>
          </a:bodyPr>
          <a:lstStyle>
            <a:lvl1pPr marL="0" indent="0" algn="ctr">
              <a:lnSpc>
                <a:spcPts val="1600"/>
              </a:lnSpc>
              <a:buClr>
                <a:schemeClr val="accent1"/>
              </a:buClr>
              <a:buFont typeface="Wingdings" panose="05000000000000000000" pitchFamily="2" charset="2"/>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Tree>
    <p:extLst>
      <p:ext uri="{BB962C8B-B14F-4D97-AF65-F5344CB8AC3E}">
        <p14:creationId xmlns:p14="http://schemas.microsoft.com/office/powerpoint/2010/main" val="26096744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Multiple images 2">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B7D201D-EF70-4694-9DFC-D4E3AFF42FF8}"/>
              </a:ext>
            </a:extLst>
          </p:cNvPr>
          <p:cNvSpPr/>
          <p:nvPr userDrawn="1"/>
        </p:nvSpPr>
        <p:spPr>
          <a:xfrm>
            <a:off x="0" y="6281419"/>
            <a:ext cx="5986513" cy="5765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Picture Placeholder 15">
            <a:extLst>
              <a:ext uri="{FF2B5EF4-FFF2-40B4-BE49-F238E27FC236}">
                <a16:creationId xmlns:a16="http://schemas.microsoft.com/office/drawing/2014/main" id="{26E3567F-3D99-45DD-A234-DEE53F5A088C}"/>
              </a:ext>
            </a:extLst>
          </p:cNvPr>
          <p:cNvSpPr>
            <a:spLocks noGrp="1"/>
          </p:cNvSpPr>
          <p:nvPr>
            <p:ph type="pic" sz="quarter" idx="13"/>
          </p:nvPr>
        </p:nvSpPr>
        <p:spPr>
          <a:xfrm>
            <a:off x="1" y="2"/>
            <a:ext cx="2916936" cy="2920752"/>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19" name="Title 1">
            <a:extLst>
              <a:ext uri="{FF2B5EF4-FFF2-40B4-BE49-F238E27FC236}">
                <a16:creationId xmlns:a16="http://schemas.microsoft.com/office/drawing/2014/main" id="{1CC0DFCC-3BB0-4F4F-9F0F-82E265AE77C8}"/>
              </a:ext>
            </a:extLst>
          </p:cNvPr>
          <p:cNvSpPr>
            <a:spLocks noGrp="1"/>
          </p:cNvSpPr>
          <p:nvPr>
            <p:ph type="title"/>
          </p:nvPr>
        </p:nvSpPr>
        <p:spPr>
          <a:xfrm>
            <a:off x="6248401" y="990600"/>
            <a:ext cx="4724400" cy="495300"/>
          </a:xfrm>
          <a:prstGeom prst="rect">
            <a:avLst/>
          </a:prstGeom>
        </p:spPr>
        <p:txBody>
          <a:bodyPr vert="horz" lIns="91440" tIns="45720" rIns="91440" bIns="45720" rtlCol="0" anchor="ctr">
            <a:noAutofit/>
          </a:bodyPr>
          <a:lstStyle>
            <a:lvl1pPr>
              <a:defRPr lang="en-US" dirty="0">
                <a:solidFill>
                  <a:srgbClr val="5F5F5F"/>
                </a:solidFill>
                <a:latin typeface="+mj-lt"/>
              </a:defRPr>
            </a:lvl1pPr>
          </a:lstStyle>
          <a:p>
            <a:pPr marL="0" lvl="0"/>
            <a:r>
              <a:rPr lang="en-US"/>
              <a:t>Click to edit Master title style</a:t>
            </a:r>
            <a:endParaRPr lang="en-US" dirty="0"/>
          </a:p>
        </p:txBody>
      </p:sp>
      <p:sp>
        <p:nvSpPr>
          <p:cNvPr id="30" name="Content Placeholder 2">
            <a:extLst>
              <a:ext uri="{FF2B5EF4-FFF2-40B4-BE49-F238E27FC236}">
                <a16:creationId xmlns:a16="http://schemas.microsoft.com/office/drawing/2014/main" id="{9B3FBDB5-35F0-4A1C-BFE2-1C56A1B69C26}"/>
              </a:ext>
            </a:extLst>
          </p:cNvPr>
          <p:cNvSpPr>
            <a:spLocks noGrp="1"/>
          </p:cNvSpPr>
          <p:nvPr>
            <p:ph idx="1"/>
          </p:nvPr>
        </p:nvSpPr>
        <p:spPr>
          <a:xfrm>
            <a:off x="6248401" y="1676400"/>
            <a:ext cx="4724400" cy="321242"/>
          </a:xfrm>
        </p:spPr>
        <p:txBody>
          <a:bodyPr vert="horz" lIns="91440" tIns="45720" rIns="91440" bIns="45720" rtlCol="0">
            <a:noAutofit/>
          </a:bodyPr>
          <a:lstStyle>
            <a:lvl1pPr marL="0" indent="0">
              <a:buNone/>
              <a:defRPr lang="en-US" sz="1800" dirty="0">
                <a:solidFill>
                  <a:schemeClr val="tx1">
                    <a:lumMod val="50000"/>
                    <a:lumOff val="50000"/>
                  </a:schemeClr>
                </a:solidFill>
                <a:latin typeface="Univers Next Arabic Light" panose="020B0403030202020203" pitchFamily="34" charset="-78"/>
              </a:defRPr>
            </a:lvl1pPr>
          </a:lstStyle>
          <a:p>
            <a:pPr lvl="0">
              <a:lnSpc>
                <a:spcPts val="1900"/>
              </a:lnSpc>
            </a:pPr>
            <a:r>
              <a:rPr lang="en-US"/>
              <a:t>Click to edit Master text styles</a:t>
            </a:r>
          </a:p>
        </p:txBody>
      </p:sp>
      <p:sp>
        <p:nvSpPr>
          <p:cNvPr id="9" name="Picture Placeholder 15">
            <a:extLst>
              <a:ext uri="{FF2B5EF4-FFF2-40B4-BE49-F238E27FC236}">
                <a16:creationId xmlns:a16="http://schemas.microsoft.com/office/drawing/2014/main" id="{C51703EF-1A26-45E9-A3C8-32AC898632A8}"/>
              </a:ext>
            </a:extLst>
          </p:cNvPr>
          <p:cNvSpPr>
            <a:spLocks noGrp="1"/>
          </p:cNvSpPr>
          <p:nvPr>
            <p:ph type="pic" sz="quarter" idx="21"/>
          </p:nvPr>
        </p:nvSpPr>
        <p:spPr>
          <a:xfrm>
            <a:off x="1" y="3062798"/>
            <a:ext cx="2916936" cy="3795202"/>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10" name="Picture Placeholder 15">
            <a:extLst>
              <a:ext uri="{FF2B5EF4-FFF2-40B4-BE49-F238E27FC236}">
                <a16:creationId xmlns:a16="http://schemas.microsoft.com/office/drawing/2014/main" id="{71500DE1-B084-4405-BAFB-9C0503C16BA7}"/>
              </a:ext>
            </a:extLst>
          </p:cNvPr>
          <p:cNvSpPr>
            <a:spLocks noGrp="1"/>
          </p:cNvSpPr>
          <p:nvPr>
            <p:ph type="pic" sz="quarter" idx="22"/>
          </p:nvPr>
        </p:nvSpPr>
        <p:spPr>
          <a:xfrm>
            <a:off x="3058981" y="0"/>
            <a:ext cx="2884618" cy="6857998"/>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3" name="Text Placeholder 2">
            <a:extLst>
              <a:ext uri="{FF2B5EF4-FFF2-40B4-BE49-F238E27FC236}">
                <a16:creationId xmlns:a16="http://schemas.microsoft.com/office/drawing/2014/main" id="{181D3B1D-9FF9-4C8C-A192-BF3DE522D489}"/>
              </a:ext>
            </a:extLst>
          </p:cNvPr>
          <p:cNvSpPr>
            <a:spLocks noGrp="1"/>
          </p:cNvSpPr>
          <p:nvPr>
            <p:ph type="body" sz="quarter" idx="24"/>
          </p:nvPr>
        </p:nvSpPr>
        <p:spPr>
          <a:xfrm>
            <a:off x="6247875" y="2196220"/>
            <a:ext cx="4724925" cy="1461380"/>
          </a:xfrm>
        </p:spPr>
        <p:txBody>
          <a:bodyPr/>
          <a:lstStyle>
            <a:lvl1pPr marL="0" indent="0">
              <a:lnSpc>
                <a:spcPts val="1600"/>
              </a:lnSpc>
              <a:spcBef>
                <a:spcPts val="0"/>
              </a:spcBef>
              <a:buNone/>
              <a:defRPr lang="en-US" sz="1200" kern="1200" dirty="0" smtClean="0">
                <a:solidFill>
                  <a:schemeClr val="tx1">
                    <a:lumMod val="50000"/>
                    <a:lumOff val="50000"/>
                  </a:schemeClr>
                </a:solidFill>
                <a:latin typeface="Univers Next Arabic Light" panose="020B0403030202020203" pitchFamily="34" charset="-78"/>
                <a:ea typeface="+mn-ea"/>
                <a:cs typeface="+mn-cs"/>
              </a:defRPr>
            </a:lvl1pPr>
            <a:lvl2pPr>
              <a:buNone/>
              <a:defRPr/>
            </a:lvl2pPr>
          </a:lstStyle>
          <a:p>
            <a:pPr marL="228600" lvl="0" indent="-228600" algn="l" defTabSz="914400" rtl="0" eaLnBrk="1" latinLnBrk="0" hangingPunct="1">
              <a:lnSpc>
                <a:spcPts val="1900"/>
              </a:lnSpc>
              <a:spcBef>
                <a:spcPts val="1000"/>
              </a:spcBef>
            </a:pPr>
            <a:r>
              <a:rPr lang="en-US"/>
              <a:t>Click to edit Master text styles</a:t>
            </a:r>
          </a:p>
        </p:txBody>
      </p:sp>
      <p:sp>
        <p:nvSpPr>
          <p:cNvPr id="18" name="Text Placeholder 4">
            <a:extLst>
              <a:ext uri="{FF2B5EF4-FFF2-40B4-BE49-F238E27FC236}">
                <a16:creationId xmlns:a16="http://schemas.microsoft.com/office/drawing/2014/main" id="{677B0DC4-38A9-4172-8300-75EB3D62FA4F}"/>
              </a:ext>
            </a:extLst>
          </p:cNvPr>
          <p:cNvSpPr>
            <a:spLocks noGrp="1"/>
          </p:cNvSpPr>
          <p:nvPr>
            <p:ph type="body" sz="quarter" idx="25" hasCustomPrompt="1"/>
          </p:nvPr>
        </p:nvSpPr>
        <p:spPr>
          <a:xfrm>
            <a:off x="6247874" y="4114800"/>
            <a:ext cx="1204912" cy="685800"/>
          </a:xfrm>
        </p:spPr>
        <p:txBody>
          <a:bodyPr lIns="0" tIns="0" rIns="0" bIns="0" anchor="ctr">
            <a:noAutofit/>
          </a:bodyPr>
          <a:lstStyle>
            <a:lvl1pPr marL="0" indent="0" algn="l">
              <a:spcBef>
                <a:spcPts val="0"/>
              </a:spcBef>
              <a:buNone/>
              <a:defRPr lang="en-US" sz="5400" b="1" kern="1200" dirty="0">
                <a:solidFill>
                  <a:srgbClr val="5F5F5F">
                    <a:alpha val="7000"/>
                  </a:srgbClr>
                </a:solidFill>
                <a:latin typeface="+mj-lt"/>
                <a:ea typeface="+mn-ea"/>
                <a:cs typeface="Univers Next Arabic Bold" panose="020B0803030202020203" pitchFamily="34" charset="-78"/>
              </a:defRPr>
            </a:lvl1pPr>
          </a:lstStyle>
          <a:p>
            <a:pPr lvl="0"/>
            <a:r>
              <a:rPr lang="en-US" dirty="0"/>
              <a:t>#</a:t>
            </a:r>
          </a:p>
        </p:txBody>
      </p:sp>
      <p:sp>
        <p:nvSpPr>
          <p:cNvPr id="20" name="Text Placeholder 4">
            <a:extLst>
              <a:ext uri="{FF2B5EF4-FFF2-40B4-BE49-F238E27FC236}">
                <a16:creationId xmlns:a16="http://schemas.microsoft.com/office/drawing/2014/main" id="{835444AF-182E-4BF6-A1FD-370D226695A5}"/>
              </a:ext>
            </a:extLst>
          </p:cNvPr>
          <p:cNvSpPr>
            <a:spLocks noGrp="1"/>
          </p:cNvSpPr>
          <p:nvPr>
            <p:ph type="body" sz="quarter" idx="26"/>
          </p:nvPr>
        </p:nvSpPr>
        <p:spPr>
          <a:xfrm>
            <a:off x="6247874" y="4991470"/>
            <a:ext cx="1204912" cy="685800"/>
          </a:xfrm>
        </p:spPr>
        <p:txBody>
          <a:bodyPr lIns="0" tIns="0" rIns="0" bIns="0" anchor="t">
            <a:normAutofit/>
          </a:bodyPr>
          <a:lstStyle>
            <a:lvl1pPr marL="0" indent="0" algn="l">
              <a:lnSpc>
                <a:spcPts val="1600"/>
              </a:lnSpc>
              <a:spcBef>
                <a:spcPts val="0"/>
              </a:spcBef>
              <a:buNone/>
              <a:defRPr lang="en-US" sz="11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21" name="Text Placeholder 4">
            <a:extLst>
              <a:ext uri="{FF2B5EF4-FFF2-40B4-BE49-F238E27FC236}">
                <a16:creationId xmlns:a16="http://schemas.microsoft.com/office/drawing/2014/main" id="{EB012E54-CB11-47F6-87AE-4E5856C26E19}"/>
              </a:ext>
            </a:extLst>
          </p:cNvPr>
          <p:cNvSpPr>
            <a:spLocks noGrp="1"/>
          </p:cNvSpPr>
          <p:nvPr>
            <p:ph type="body" sz="quarter" idx="27"/>
          </p:nvPr>
        </p:nvSpPr>
        <p:spPr>
          <a:xfrm>
            <a:off x="6247875" y="4617498"/>
            <a:ext cx="1204912" cy="411702"/>
          </a:xfrm>
        </p:spPr>
        <p:txBody>
          <a:bodyPr lIns="0" tIns="0" rIns="0" bIns="0" anchor="t">
            <a:normAutofit/>
          </a:bodyPr>
          <a:lstStyle>
            <a:lvl1pPr marL="0" indent="0" algn="l">
              <a:spcBef>
                <a:spcPts val="0"/>
              </a:spcBef>
              <a:buNone/>
              <a:defRPr lang="en-US" sz="1600" b="1" kern="1200" dirty="0">
                <a:solidFill>
                  <a:schemeClr val="accent2"/>
                </a:solidFill>
                <a:latin typeface="+mn-lt"/>
                <a:ea typeface="+mn-ea"/>
                <a:cs typeface="Segoe UI" panose="020B0502040204020203" pitchFamily="34" charset="0"/>
              </a:defRPr>
            </a:lvl1pPr>
          </a:lstStyle>
          <a:p>
            <a:pPr lvl="0"/>
            <a:r>
              <a:rPr lang="en-US"/>
              <a:t>Click to edit Master text styles</a:t>
            </a:r>
          </a:p>
        </p:txBody>
      </p:sp>
      <p:sp>
        <p:nvSpPr>
          <p:cNvPr id="35" name="Text Placeholder 4">
            <a:extLst>
              <a:ext uri="{FF2B5EF4-FFF2-40B4-BE49-F238E27FC236}">
                <a16:creationId xmlns:a16="http://schemas.microsoft.com/office/drawing/2014/main" id="{944287AD-F16C-415B-9352-14C86E7F83C5}"/>
              </a:ext>
            </a:extLst>
          </p:cNvPr>
          <p:cNvSpPr>
            <a:spLocks noGrp="1"/>
          </p:cNvSpPr>
          <p:nvPr>
            <p:ph type="body" sz="quarter" idx="28" hasCustomPrompt="1"/>
          </p:nvPr>
        </p:nvSpPr>
        <p:spPr>
          <a:xfrm>
            <a:off x="8008619" y="4114800"/>
            <a:ext cx="1204912" cy="685800"/>
          </a:xfrm>
        </p:spPr>
        <p:txBody>
          <a:bodyPr lIns="0" tIns="0" rIns="0" bIns="0" anchor="ctr">
            <a:noAutofit/>
          </a:bodyPr>
          <a:lstStyle>
            <a:lvl1pPr marL="0" indent="0" algn="l">
              <a:spcBef>
                <a:spcPts val="0"/>
              </a:spcBef>
              <a:buNone/>
              <a:defRPr lang="en-US" sz="5400" b="1" kern="1200" dirty="0">
                <a:solidFill>
                  <a:srgbClr val="5F5F5F">
                    <a:alpha val="7000"/>
                  </a:srgbClr>
                </a:solidFill>
                <a:latin typeface="+mj-lt"/>
                <a:ea typeface="+mn-ea"/>
                <a:cs typeface="Univers Next Arabic Bold" panose="020B0803030202020203" pitchFamily="34" charset="-78"/>
              </a:defRPr>
            </a:lvl1pPr>
          </a:lstStyle>
          <a:p>
            <a:pPr lvl="0"/>
            <a:r>
              <a:rPr lang="en-US" dirty="0"/>
              <a:t>#</a:t>
            </a:r>
          </a:p>
        </p:txBody>
      </p:sp>
      <p:sp>
        <p:nvSpPr>
          <p:cNvPr id="36" name="Text Placeholder 4">
            <a:extLst>
              <a:ext uri="{FF2B5EF4-FFF2-40B4-BE49-F238E27FC236}">
                <a16:creationId xmlns:a16="http://schemas.microsoft.com/office/drawing/2014/main" id="{51ECDB9A-490B-4986-9AEA-CAB43A37359F}"/>
              </a:ext>
            </a:extLst>
          </p:cNvPr>
          <p:cNvSpPr>
            <a:spLocks noGrp="1"/>
          </p:cNvSpPr>
          <p:nvPr>
            <p:ph type="body" sz="quarter" idx="29"/>
          </p:nvPr>
        </p:nvSpPr>
        <p:spPr>
          <a:xfrm>
            <a:off x="8008619" y="4991470"/>
            <a:ext cx="1204912" cy="685800"/>
          </a:xfrm>
        </p:spPr>
        <p:txBody>
          <a:bodyPr lIns="0" tIns="0" rIns="0" bIns="0" anchor="t">
            <a:normAutofit/>
          </a:bodyPr>
          <a:lstStyle>
            <a:lvl1pPr marL="0" indent="0" algn="l">
              <a:lnSpc>
                <a:spcPts val="1600"/>
              </a:lnSpc>
              <a:spcBef>
                <a:spcPts val="0"/>
              </a:spcBef>
              <a:buNone/>
              <a:defRPr lang="en-US" sz="11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37" name="Text Placeholder 4">
            <a:extLst>
              <a:ext uri="{FF2B5EF4-FFF2-40B4-BE49-F238E27FC236}">
                <a16:creationId xmlns:a16="http://schemas.microsoft.com/office/drawing/2014/main" id="{75BC88EA-A440-461F-828A-E11E977A84BB}"/>
              </a:ext>
            </a:extLst>
          </p:cNvPr>
          <p:cNvSpPr>
            <a:spLocks noGrp="1"/>
          </p:cNvSpPr>
          <p:nvPr>
            <p:ph type="body" sz="quarter" idx="30"/>
          </p:nvPr>
        </p:nvSpPr>
        <p:spPr>
          <a:xfrm>
            <a:off x="8008619" y="4617498"/>
            <a:ext cx="1204912" cy="411702"/>
          </a:xfrm>
        </p:spPr>
        <p:txBody>
          <a:bodyPr lIns="0" tIns="0" rIns="0" bIns="0" anchor="t">
            <a:normAutofit/>
          </a:bodyPr>
          <a:lstStyle>
            <a:lvl1pPr marL="0" indent="0" algn="l">
              <a:spcBef>
                <a:spcPts val="0"/>
              </a:spcBef>
              <a:buNone/>
              <a:defRPr lang="en-US" sz="1600" b="1" kern="1200" dirty="0">
                <a:solidFill>
                  <a:schemeClr val="accent2"/>
                </a:solidFill>
                <a:latin typeface="+mn-lt"/>
                <a:ea typeface="+mn-ea"/>
                <a:cs typeface="Segoe UI" panose="020B0502040204020203" pitchFamily="34" charset="0"/>
              </a:defRPr>
            </a:lvl1pPr>
          </a:lstStyle>
          <a:p>
            <a:pPr lvl="0"/>
            <a:r>
              <a:rPr lang="en-US"/>
              <a:t>Click to edit Master text styles</a:t>
            </a:r>
          </a:p>
        </p:txBody>
      </p:sp>
      <p:sp>
        <p:nvSpPr>
          <p:cNvPr id="38" name="Text Placeholder 4">
            <a:extLst>
              <a:ext uri="{FF2B5EF4-FFF2-40B4-BE49-F238E27FC236}">
                <a16:creationId xmlns:a16="http://schemas.microsoft.com/office/drawing/2014/main" id="{A0E03348-65D4-4684-99CE-3F6E09D7D701}"/>
              </a:ext>
            </a:extLst>
          </p:cNvPr>
          <p:cNvSpPr>
            <a:spLocks noGrp="1"/>
          </p:cNvSpPr>
          <p:nvPr>
            <p:ph type="body" sz="quarter" idx="31" hasCustomPrompt="1"/>
          </p:nvPr>
        </p:nvSpPr>
        <p:spPr>
          <a:xfrm>
            <a:off x="9769365" y="4114800"/>
            <a:ext cx="1204912" cy="685800"/>
          </a:xfrm>
        </p:spPr>
        <p:txBody>
          <a:bodyPr lIns="0" tIns="0" rIns="0" bIns="0" anchor="ctr">
            <a:noAutofit/>
          </a:bodyPr>
          <a:lstStyle>
            <a:lvl1pPr marL="0" indent="0" algn="l" rtl="0">
              <a:spcBef>
                <a:spcPts val="0"/>
              </a:spcBef>
              <a:buNone/>
              <a:defRPr lang="en-US" sz="5400" b="1" kern="1200" dirty="0">
                <a:solidFill>
                  <a:srgbClr val="5F5F5F">
                    <a:alpha val="7000"/>
                  </a:srgbClr>
                </a:solidFill>
                <a:latin typeface="+mj-lt"/>
                <a:ea typeface="+mn-ea"/>
                <a:cs typeface="Univers Next Arabic Bold" panose="020B0803030202020203" pitchFamily="34" charset="-78"/>
              </a:defRPr>
            </a:lvl1pPr>
          </a:lstStyle>
          <a:p>
            <a:pPr lvl="0"/>
            <a:r>
              <a:rPr lang="en-US" dirty="0"/>
              <a:t>#</a:t>
            </a:r>
          </a:p>
        </p:txBody>
      </p:sp>
      <p:sp>
        <p:nvSpPr>
          <p:cNvPr id="39" name="Text Placeholder 4">
            <a:extLst>
              <a:ext uri="{FF2B5EF4-FFF2-40B4-BE49-F238E27FC236}">
                <a16:creationId xmlns:a16="http://schemas.microsoft.com/office/drawing/2014/main" id="{3F437648-709F-4DF7-BE43-35B61C71E3A3}"/>
              </a:ext>
            </a:extLst>
          </p:cNvPr>
          <p:cNvSpPr>
            <a:spLocks noGrp="1"/>
          </p:cNvSpPr>
          <p:nvPr>
            <p:ph type="body" sz="quarter" idx="32"/>
          </p:nvPr>
        </p:nvSpPr>
        <p:spPr>
          <a:xfrm>
            <a:off x="9769365" y="4991470"/>
            <a:ext cx="1204912" cy="685800"/>
          </a:xfrm>
        </p:spPr>
        <p:txBody>
          <a:bodyPr lIns="0" tIns="0" rIns="0" bIns="0" anchor="t">
            <a:normAutofit/>
          </a:bodyPr>
          <a:lstStyle>
            <a:lvl1pPr marL="0" indent="0" algn="l" rtl="0">
              <a:lnSpc>
                <a:spcPts val="1600"/>
              </a:lnSpc>
              <a:spcBef>
                <a:spcPts val="0"/>
              </a:spcBef>
              <a:buNone/>
              <a:defRPr lang="en-US" sz="11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40" name="Text Placeholder 4">
            <a:extLst>
              <a:ext uri="{FF2B5EF4-FFF2-40B4-BE49-F238E27FC236}">
                <a16:creationId xmlns:a16="http://schemas.microsoft.com/office/drawing/2014/main" id="{5B7C5EE1-4F95-41C4-8428-28862E0E43C5}"/>
              </a:ext>
            </a:extLst>
          </p:cNvPr>
          <p:cNvSpPr>
            <a:spLocks noGrp="1"/>
          </p:cNvSpPr>
          <p:nvPr>
            <p:ph type="body" sz="quarter" idx="33"/>
          </p:nvPr>
        </p:nvSpPr>
        <p:spPr>
          <a:xfrm>
            <a:off x="9767888" y="4617498"/>
            <a:ext cx="1204912" cy="411702"/>
          </a:xfrm>
        </p:spPr>
        <p:txBody>
          <a:bodyPr lIns="0" tIns="0" rIns="0" bIns="0" anchor="t">
            <a:normAutofit/>
          </a:bodyPr>
          <a:lstStyle>
            <a:lvl1pPr marL="0" indent="0" algn="l" rtl="0">
              <a:spcBef>
                <a:spcPts val="0"/>
              </a:spcBef>
              <a:buNone/>
              <a:defRPr lang="en-US" sz="1600" b="1" kern="1200" dirty="0">
                <a:solidFill>
                  <a:schemeClr val="accent2"/>
                </a:solidFill>
                <a:latin typeface="+mn-lt"/>
                <a:ea typeface="+mn-ea"/>
                <a:cs typeface="Segoe UI" panose="020B0502040204020203" pitchFamily="34" charset="0"/>
              </a:defRPr>
            </a:lvl1pPr>
          </a:lstStyle>
          <a:p>
            <a:pPr lvl="0"/>
            <a:r>
              <a:rPr lang="en-US"/>
              <a:t>Click to edit Master text styles</a:t>
            </a:r>
          </a:p>
        </p:txBody>
      </p:sp>
    </p:spTree>
    <p:extLst>
      <p:ext uri="{BB962C8B-B14F-4D97-AF65-F5344CB8AC3E}">
        <p14:creationId xmlns:p14="http://schemas.microsoft.com/office/powerpoint/2010/main" val="15272825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ingle Image">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26E3567F-3D99-45DD-A234-DEE53F5A088C}"/>
              </a:ext>
            </a:extLst>
          </p:cNvPr>
          <p:cNvSpPr>
            <a:spLocks noGrp="1"/>
          </p:cNvSpPr>
          <p:nvPr>
            <p:ph type="pic" sz="quarter" idx="13"/>
          </p:nvPr>
        </p:nvSpPr>
        <p:spPr>
          <a:xfrm>
            <a:off x="0" y="1"/>
            <a:ext cx="5943600" cy="6857999"/>
          </a:xfrm>
          <a:solidFill>
            <a:schemeClr val="bg1">
              <a:lumMod val="95000"/>
            </a:schemeClr>
          </a:solidFill>
        </p:spPr>
        <p:txBody>
          <a:bodyPr>
            <a:normAutofit/>
          </a:bodyPr>
          <a:lstStyle>
            <a:lvl1pPr marL="0" indent="0" algn="ctr">
              <a:lnSpc>
                <a:spcPct val="300000"/>
              </a:lnSpc>
              <a:buNone/>
              <a:defRPr sz="1400">
                <a:solidFill>
                  <a:schemeClr val="accent3">
                    <a:lumMod val="75000"/>
                  </a:schemeClr>
                </a:solidFill>
              </a:defRPr>
            </a:lvl1pPr>
          </a:lstStyle>
          <a:p>
            <a:r>
              <a:rPr lang="en-US" dirty="0"/>
              <a:t>Click icon to add picture</a:t>
            </a:r>
          </a:p>
        </p:txBody>
      </p:sp>
      <p:sp>
        <p:nvSpPr>
          <p:cNvPr id="19" name="Title 1">
            <a:extLst>
              <a:ext uri="{FF2B5EF4-FFF2-40B4-BE49-F238E27FC236}">
                <a16:creationId xmlns:a16="http://schemas.microsoft.com/office/drawing/2014/main" id="{1CC0DFCC-3BB0-4F4F-9F0F-82E265AE77C8}"/>
              </a:ext>
            </a:extLst>
          </p:cNvPr>
          <p:cNvSpPr>
            <a:spLocks noGrp="1"/>
          </p:cNvSpPr>
          <p:nvPr>
            <p:ph type="title"/>
          </p:nvPr>
        </p:nvSpPr>
        <p:spPr>
          <a:xfrm>
            <a:off x="6248400" y="998774"/>
            <a:ext cx="4724400" cy="495300"/>
          </a:xfrm>
          <a:prstGeom prst="rect">
            <a:avLst/>
          </a:prstGeom>
        </p:spPr>
        <p:txBody>
          <a:bodyPr vert="horz" lIns="0" tIns="0" rIns="0" bIns="0" rtlCol="0" anchor="t">
            <a:noAutofit/>
          </a:bodyPr>
          <a:lstStyle>
            <a:lvl1pPr>
              <a:defRPr lang="en-US" dirty="0">
                <a:solidFill>
                  <a:srgbClr val="5F5F5F"/>
                </a:solidFill>
                <a:latin typeface="+mj-lt"/>
              </a:defRPr>
            </a:lvl1pPr>
          </a:lstStyle>
          <a:p>
            <a:pPr marL="0" lvl="0"/>
            <a:r>
              <a:rPr lang="en-US"/>
              <a:t>Click to edit Master title style</a:t>
            </a:r>
            <a:endParaRPr lang="en-US" dirty="0"/>
          </a:p>
        </p:txBody>
      </p:sp>
      <p:sp>
        <p:nvSpPr>
          <p:cNvPr id="28" name="Text Placeholder 2">
            <a:extLst>
              <a:ext uri="{FF2B5EF4-FFF2-40B4-BE49-F238E27FC236}">
                <a16:creationId xmlns:a16="http://schemas.microsoft.com/office/drawing/2014/main" id="{54E3C3F7-6018-42B6-A1BC-E7E93767BBD5}"/>
              </a:ext>
            </a:extLst>
          </p:cNvPr>
          <p:cNvSpPr>
            <a:spLocks noGrp="1"/>
          </p:cNvSpPr>
          <p:nvPr>
            <p:ph type="body" idx="20"/>
          </p:nvPr>
        </p:nvSpPr>
        <p:spPr>
          <a:xfrm>
            <a:off x="6248400" y="1972235"/>
            <a:ext cx="4724400" cy="296626"/>
          </a:xfrm>
        </p:spPr>
        <p:txBody>
          <a:bodyPr vert="horz" lIns="0" tIns="0" rIns="0" bIns="0" rtlCol="0" anchor="t">
            <a:noAutofit/>
          </a:bodyPr>
          <a:lstStyle>
            <a:lvl1pPr>
              <a:buNone/>
              <a:defRPr lang="en-US" sz="1800" b="0" dirty="0">
                <a:solidFill>
                  <a:schemeClr val="tx1">
                    <a:lumMod val="60000"/>
                    <a:lumOff val="40000"/>
                  </a:schemeClr>
                </a:solidFill>
              </a:defRPr>
            </a:lvl1pPr>
          </a:lstStyle>
          <a:p>
            <a:pPr marL="228600" lvl="0" indent="-228600"/>
            <a:r>
              <a:rPr lang="en-US"/>
              <a:t>Click to edit Master text styles</a:t>
            </a:r>
          </a:p>
        </p:txBody>
      </p:sp>
      <p:sp>
        <p:nvSpPr>
          <p:cNvPr id="30" name="Content Placeholder 2">
            <a:extLst>
              <a:ext uri="{FF2B5EF4-FFF2-40B4-BE49-F238E27FC236}">
                <a16:creationId xmlns:a16="http://schemas.microsoft.com/office/drawing/2014/main" id="{9B3FBDB5-35F0-4A1C-BFE2-1C56A1B69C26}"/>
              </a:ext>
            </a:extLst>
          </p:cNvPr>
          <p:cNvSpPr>
            <a:spLocks noGrp="1"/>
          </p:cNvSpPr>
          <p:nvPr>
            <p:ph idx="1"/>
          </p:nvPr>
        </p:nvSpPr>
        <p:spPr>
          <a:xfrm>
            <a:off x="6248400" y="2475708"/>
            <a:ext cx="4724400" cy="1461380"/>
          </a:xfrm>
          <a:noFill/>
        </p:spPr>
        <p:txBody>
          <a:bodyPr wrap="square" lIns="0" tIns="0" rIns="0" bIns="0" rtlCol="0">
            <a:noAutofit/>
          </a:bodyPr>
          <a:lstStyle>
            <a:lvl1pPr marL="0" indent="0">
              <a:lnSpc>
                <a:spcPts val="1600"/>
              </a:lnSpc>
              <a:buNone/>
              <a:defRPr lang="en-US" sz="1200" dirty="0">
                <a:solidFill>
                  <a:schemeClr val="tx1">
                    <a:lumMod val="50000"/>
                    <a:lumOff val="50000"/>
                  </a:schemeClr>
                </a:solidFill>
                <a:latin typeface="Univers Next Arabic Light" panose="020B0403030202020203" pitchFamily="34" charset="-78"/>
              </a:defRPr>
            </a:lvl1pPr>
          </a:lstStyle>
          <a:p>
            <a:pPr marL="0" lvl="0">
              <a:lnSpc>
                <a:spcPts val="1900"/>
              </a:lnSpc>
            </a:pPr>
            <a:r>
              <a:rPr lang="en-US"/>
              <a:t>Click to edit Master text styles</a:t>
            </a:r>
          </a:p>
        </p:txBody>
      </p:sp>
      <p:sp>
        <p:nvSpPr>
          <p:cNvPr id="5" name="Text Placeholder 4">
            <a:extLst>
              <a:ext uri="{FF2B5EF4-FFF2-40B4-BE49-F238E27FC236}">
                <a16:creationId xmlns:a16="http://schemas.microsoft.com/office/drawing/2014/main" id="{915AF0BB-A63D-4065-B2A0-63B6D02B6D46}"/>
              </a:ext>
            </a:extLst>
          </p:cNvPr>
          <p:cNvSpPr>
            <a:spLocks noGrp="1"/>
          </p:cNvSpPr>
          <p:nvPr>
            <p:ph type="body" sz="quarter" idx="21" hasCustomPrompt="1"/>
          </p:nvPr>
        </p:nvSpPr>
        <p:spPr>
          <a:xfrm>
            <a:off x="6248400" y="4394287"/>
            <a:ext cx="1198922" cy="685800"/>
          </a:xfrm>
        </p:spPr>
        <p:txBody>
          <a:bodyPr lIns="0" tIns="0" rIns="0" bIns="0" anchor="ctr">
            <a:noAutofit/>
          </a:bodyPr>
          <a:lstStyle>
            <a:lvl1pPr marL="0" indent="0" algn="l">
              <a:spcBef>
                <a:spcPts val="0"/>
              </a:spcBef>
              <a:buNone/>
              <a:defRPr lang="en-US" sz="5400" kern="1200" dirty="0">
                <a:solidFill>
                  <a:schemeClr val="accent1"/>
                </a:solidFill>
                <a:latin typeface="Univers Next Arabic Bold" panose="020B0803030202020203" pitchFamily="34" charset="-78"/>
                <a:ea typeface="+mn-ea"/>
                <a:cs typeface="Univers Next Arabic Bold" panose="020B0803030202020203" pitchFamily="34" charset="-78"/>
              </a:defRPr>
            </a:lvl1pPr>
          </a:lstStyle>
          <a:p>
            <a:pPr lvl="0"/>
            <a:r>
              <a:rPr lang="en-US" dirty="0"/>
              <a:t>##</a:t>
            </a:r>
          </a:p>
        </p:txBody>
      </p:sp>
      <p:sp>
        <p:nvSpPr>
          <p:cNvPr id="17" name="Text Placeholder 4">
            <a:extLst>
              <a:ext uri="{FF2B5EF4-FFF2-40B4-BE49-F238E27FC236}">
                <a16:creationId xmlns:a16="http://schemas.microsoft.com/office/drawing/2014/main" id="{335A9577-18BC-4835-97F1-4C7A3DBEE63C}"/>
              </a:ext>
            </a:extLst>
          </p:cNvPr>
          <p:cNvSpPr>
            <a:spLocks noGrp="1"/>
          </p:cNvSpPr>
          <p:nvPr>
            <p:ph type="body" sz="quarter" idx="22" hasCustomPrompt="1"/>
          </p:nvPr>
        </p:nvSpPr>
        <p:spPr>
          <a:xfrm>
            <a:off x="8011139" y="4394287"/>
            <a:ext cx="1198922" cy="685800"/>
          </a:xfrm>
        </p:spPr>
        <p:txBody>
          <a:bodyPr lIns="0" tIns="0" rIns="0" bIns="0" anchor="ctr">
            <a:noAutofit/>
          </a:bodyPr>
          <a:lstStyle>
            <a:lvl1pPr marL="0" indent="0" algn="l">
              <a:spcBef>
                <a:spcPts val="0"/>
              </a:spcBef>
              <a:buNone/>
              <a:defRPr lang="en-US" sz="5400" kern="1200" dirty="0">
                <a:solidFill>
                  <a:schemeClr val="accent1"/>
                </a:solidFill>
                <a:latin typeface="Univers Next Arabic Bold" panose="020B0803030202020203" pitchFamily="34" charset="-78"/>
                <a:ea typeface="+mn-ea"/>
                <a:cs typeface="Univers Next Arabic Bold" panose="020B0803030202020203" pitchFamily="34" charset="-78"/>
              </a:defRPr>
            </a:lvl1pPr>
          </a:lstStyle>
          <a:p>
            <a:pPr lvl="0"/>
            <a:r>
              <a:rPr lang="en-US" dirty="0"/>
              <a:t>##</a:t>
            </a:r>
          </a:p>
        </p:txBody>
      </p:sp>
      <p:sp>
        <p:nvSpPr>
          <p:cNvPr id="18" name="Text Placeholder 4">
            <a:extLst>
              <a:ext uri="{FF2B5EF4-FFF2-40B4-BE49-F238E27FC236}">
                <a16:creationId xmlns:a16="http://schemas.microsoft.com/office/drawing/2014/main" id="{7659A318-05B2-4703-A67B-166ABBBC3CEA}"/>
              </a:ext>
            </a:extLst>
          </p:cNvPr>
          <p:cNvSpPr>
            <a:spLocks noGrp="1"/>
          </p:cNvSpPr>
          <p:nvPr>
            <p:ph type="body" sz="quarter" idx="23" hasCustomPrompt="1"/>
          </p:nvPr>
        </p:nvSpPr>
        <p:spPr>
          <a:xfrm>
            <a:off x="9773878" y="4394287"/>
            <a:ext cx="1198922" cy="685800"/>
          </a:xfrm>
        </p:spPr>
        <p:txBody>
          <a:bodyPr lIns="0" tIns="0" rIns="0" bIns="0" anchor="ctr">
            <a:noAutofit/>
          </a:bodyPr>
          <a:lstStyle>
            <a:lvl1pPr marL="0" indent="0" algn="l">
              <a:spcBef>
                <a:spcPts val="0"/>
              </a:spcBef>
              <a:buNone/>
              <a:defRPr lang="en-US" sz="5400" kern="1200" dirty="0">
                <a:solidFill>
                  <a:schemeClr val="accent1"/>
                </a:solidFill>
                <a:latin typeface="Univers Next Arabic Bold" panose="020B0803030202020203" pitchFamily="34" charset="-78"/>
                <a:ea typeface="+mn-ea"/>
                <a:cs typeface="Univers Next Arabic Bold" panose="020B0803030202020203" pitchFamily="34" charset="-78"/>
              </a:defRPr>
            </a:lvl1pPr>
          </a:lstStyle>
          <a:p>
            <a:pPr lvl="0"/>
            <a:r>
              <a:rPr lang="en-US" dirty="0"/>
              <a:t>##</a:t>
            </a:r>
          </a:p>
        </p:txBody>
      </p:sp>
      <p:sp>
        <p:nvSpPr>
          <p:cNvPr id="23" name="Text Placeholder 4">
            <a:extLst>
              <a:ext uri="{FF2B5EF4-FFF2-40B4-BE49-F238E27FC236}">
                <a16:creationId xmlns:a16="http://schemas.microsoft.com/office/drawing/2014/main" id="{081BF27A-7B75-43A5-8F12-40C7ED9462CA}"/>
              </a:ext>
            </a:extLst>
          </p:cNvPr>
          <p:cNvSpPr>
            <a:spLocks noGrp="1"/>
          </p:cNvSpPr>
          <p:nvPr>
            <p:ph type="body" sz="quarter" idx="24"/>
          </p:nvPr>
        </p:nvSpPr>
        <p:spPr>
          <a:xfrm>
            <a:off x="6248400" y="5101839"/>
            <a:ext cx="1198922" cy="685800"/>
          </a:xfrm>
        </p:spPr>
        <p:txBody>
          <a:bodyPr lIns="0" tIns="0" rIns="0" bIns="0" anchor="t">
            <a:normAutofit/>
          </a:bodyPr>
          <a:lstStyle>
            <a:lvl1pPr marL="0" indent="0" algn="l">
              <a:lnSpc>
                <a:spcPts val="1600"/>
              </a:lnSpc>
              <a:spcBef>
                <a:spcPts val="0"/>
              </a:spcBef>
              <a:buNone/>
              <a:defRPr lang="en-US" sz="10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24" name="Text Placeholder 4">
            <a:extLst>
              <a:ext uri="{FF2B5EF4-FFF2-40B4-BE49-F238E27FC236}">
                <a16:creationId xmlns:a16="http://schemas.microsoft.com/office/drawing/2014/main" id="{C75E90EA-96E6-4381-AC4B-45057757E7AE}"/>
              </a:ext>
            </a:extLst>
          </p:cNvPr>
          <p:cNvSpPr>
            <a:spLocks noGrp="1"/>
          </p:cNvSpPr>
          <p:nvPr>
            <p:ph type="body" sz="quarter" idx="25"/>
          </p:nvPr>
        </p:nvSpPr>
        <p:spPr>
          <a:xfrm>
            <a:off x="8011139" y="5101839"/>
            <a:ext cx="1198922" cy="685800"/>
          </a:xfrm>
        </p:spPr>
        <p:txBody>
          <a:bodyPr lIns="0" tIns="0" rIns="0" bIns="0" anchor="t">
            <a:normAutofit/>
          </a:bodyPr>
          <a:lstStyle>
            <a:lvl1pPr marL="0" indent="0" algn="l">
              <a:lnSpc>
                <a:spcPts val="1600"/>
              </a:lnSpc>
              <a:spcBef>
                <a:spcPts val="0"/>
              </a:spcBef>
              <a:buNone/>
              <a:defRPr lang="en-US" sz="10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25" name="Text Placeholder 4">
            <a:extLst>
              <a:ext uri="{FF2B5EF4-FFF2-40B4-BE49-F238E27FC236}">
                <a16:creationId xmlns:a16="http://schemas.microsoft.com/office/drawing/2014/main" id="{DAEFD820-502C-443C-A86D-3D27FA651044}"/>
              </a:ext>
            </a:extLst>
          </p:cNvPr>
          <p:cNvSpPr>
            <a:spLocks noGrp="1"/>
          </p:cNvSpPr>
          <p:nvPr>
            <p:ph type="body" sz="quarter" idx="26"/>
          </p:nvPr>
        </p:nvSpPr>
        <p:spPr>
          <a:xfrm>
            <a:off x="9773878" y="5101839"/>
            <a:ext cx="1198922" cy="685800"/>
          </a:xfrm>
        </p:spPr>
        <p:txBody>
          <a:bodyPr lIns="0" tIns="0" rIns="0" bIns="0" anchor="t">
            <a:normAutofit/>
          </a:bodyPr>
          <a:lstStyle>
            <a:lvl1pPr marL="0" indent="0" algn="l">
              <a:lnSpc>
                <a:spcPts val="1600"/>
              </a:lnSpc>
              <a:spcBef>
                <a:spcPts val="0"/>
              </a:spcBef>
              <a:buNone/>
              <a:defRPr lang="en-US" sz="10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Tree>
    <p:extLst>
      <p:ext uri="{BB962C8B-B14F-4D97-AF65-F5344CB8AC3E}">
        <p14:creationId xmlns:p14="http://schemas.microsoft.com/office/powerpoint/2010/main" val="21473456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Half image">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26E3567F-3D99-45DD-A234-DEE53F5A088C}"/>
              </a:ext>
            </a:extLst>
          </p:cNvPr>
          <p:cNvSpPr>
            <a:spLocks noGrp="1"/>
          </p:cNvSpPr>
          <p:nvPr>
            <p:ph type="pic" sz="quarter" idx="13"/>
          </p:nvPr>
        </p:nvSpPr>
        <p:spPr>
          <a:xfrm>
            <a:off x="0" y="0"/>
            <a:ext cx="5943599" cy="6857999"/>
          </a:xfrm>
          <a:solidFill>
            <a:schemeClr val="bg1">
              <a:lumMod val="95000"/>
            </a:schemeClr>
          </a:solidFill>
        </p:spPr>
        <p:txBody>
          <a:bodyPr>
            <a:normAutofit/>
          </a:bodyPr>
          <a:lstStyle>
            <a:lvl1pPr marL="0" indent="0" algn="ctr">
              <a:lnSpc>
                <a:spcPct val="300000"/>
              </a:lnSpc>
              <a:buNone/>
              <a:defRPr sz="2000">
                <a:solidFill>
                  <a:schemeClr val="accent3">
                    <a:lumMod val="75000"/>
                  </a:schemeClr>
                </a:solidFill>
              </a:defRPr>
            </a:lvl1pPr>
          </a:lstStyle>
          <a:p>
            <a:r>
              <a:rPr lang="en-US" dirty="0"/>
              <a:t>Click icon to add picture</a:t>
            </a:r>
          </a:p>
        </p:txBody>
      </p:sp>
      <p:sp>
        <p:nvSpPr>
          <p:cNvPr id="19" name="Title 1">
            <a:extLst>
              <a:ext uri="{FF2B5EF4-FFF2-40B4-BE49-F238E27FC236}">
                <a16:creationId xmlns:a16="http://schemas.microsoft.com/office/drawing/2014/main" id="{1CC0DFCC-3BB0-4F4F-9F0F-82E265AE77C8}"/>
              </a:ext>
            </a:extLst>
          </p:cNvPr>
          <p:cNvSpPr>
            <a:spLocks noGrp="1"/>
          </p:cNvSpPr>
          <p:nvPr>
            <p:ph type="title"/>
          </p:nvPr>
        </p:nvSpPr>
        <p:spPr>
          <a:xfrm>
            <a:off x="6248401" y="2944576"/>
            <a:ext cx="4724400" cy="495300"/>
          </a:xfrm>
          <a:prstGeom prst="rect">
            <a:avLst/>
          </a:prstGeom>
        </p:spPr>
        <p:txBody>
          <a:bodyPr vert="horz" lIns="0" tIns="0" rIns="0" bIns="0" rtlCol="0" anchor="t">
            <a:noAutofit/>
          </a:bodyPr>
          <a:lstStyle>
            <a:lvl1pPr>
              <a:defRPr lang="en-US" dirty="0">
                <a:solidFill>
                  <a:srgbClr val="5F5F5F"/>
                </a:solidFill>
                <a:latin typeface="+mj-lt"/>
              </a:defRPr>
            </a:lvl1pPr>
          </a:lstStyle>
          <a:p>
            <a:pPr marL="0" lvl="0"/>
            <a:r>
              <a:rPr lang="en-US"/>
              <a:t>Click to edit Master title style</a:t>
            </a:r>
            <a:endParaRPr lang="en-US" dirty="0"/>
          </a:p>
        </p:txBody>
      </p:sp>
      <p:sp>
        <p:nvSpPr>
          <p:cNvPr id="28" name="Text Placeholder 2">
            <a:extLst>
              <a:ext uri="{FF2B5EF4-FFF2-40B4-BE49-F238E27FC236}">
                <a16:creationId xmlns:a16="http://schemas.microsoft.com/office/drawing/2014/main" id="{54E3C3F7-6018-42B6-A1BC-E7E93767BBD5}"/>
              </a:ext>
            </a:extLst>
          </p:cNvPr>
          <p:cNvSpPr>
            <a:spLocks noGrp="1"/>
          </p:cNvSpPr>
          <p:nvPr>
            <p:ph type="body" idx="20"/>
          </p:nvPr>
        </p:nvSpPr>
        <p:spPr>
          <a:xfrm>
            <a:off x="6248401" y="3913424"/>
            <a:ext cx="4724400" cy="296626"/>
          </a:xfrm>
        </p:spPr>
        <p:txBody>
          <a:bodyPr lIns="0" tIns="0" rIns="0" bIns="0" anchor="t">
            <a:noAutofit/>
          </a:bodyPr>
          <a:lstStyle>
            <a:lvl1pPr marL="0" indent="0">
              <a:buNone/>
              <a:defRPr sz="1800" b="0">
                <a:solidFill>
                  <a:schemeClr val="tx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Text Placeholder 3">
            <a:extLst>
              <a:ext uri="{FF2B5EF4-FFF2-40B4-BE49-F238E27FC236}">
                <a16:creationId xmlns:a16="http://schemas.microsoft.com/office/drawing/2014/main" id="{36E9C480-36E3-4F00-9205-0EBFF30CCF85}"/>
              </a:ext>
            </a:extLst>
          </p:cNvPr>
          <p:cNvSpPr>
            <a:spLocks noGrp="1"/>
          </p:cNvSpPr>
          <p:nvPr>
            <p:ph type="body" sz="quarter" idx="21"/>
          </p:nvPr>
        </p:nvSpPr>
        <p:spPr>
          <a:xfrm>
            <a:off x="6248400" y="4343400"/>
            <a:ext cx="4724400" cy="1676400"/>
          </a:xfrm>
        </p:spPr>
        <p:txBody>
          <a:bodyPr lIns="0" tIns="0" rIns="0" bIns="0"/>
          <a:lstStyle>
            <a:lvl1pPr marL="0" indent="0">
              <a:lnSpc>
                <a:spcPts val="1600"/>
              </a:lnSpc>
              <a:spcBef>
                <a:spcPts val="0"/>
              </a:spcBef>
              <a:buNone/>
              <a:defRPr sz="1200">
                <a:solidFill>
                  <a:srgbClr val="7F7F7F"/>
                </a:solidFill>
              </a:defRPr>
            </a:lvl1pPr>
            <a:lvl2pPr marL="0" indent="0">
              <a:lnSpc>
                <a:spcPts val="1600"/>
              </a:lnSpc>
              <a:spcBef>
                <a:spcPts val="0"/>
              </a:spcBef>
              <a:buNone/>
              <a:defRPr sz="1200">
                <a:solidFill>
                  <a:srgbClr val="7F7F7F"/>
                </a:solidFill>
              </a:defRPr>
            </a:lvl2pPr>
            <a:lvl3pPr>
              <a:buNone/>
              <a:defRPr/>
            </a:lvl3pPr>
            <a:lvl4pPr>
              <a:buNone/>
              <a:defRPr/>
            </a:lvl4pPr>
            <a:lvl5pPr>
              <a:buNone/>
              <a:defRPr/>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27495364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half slide / Numbers">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45C6A4B-1439-55C2-68B2-33EB67557407}"/>
              </a:ext>
            </a:extLst>
          </p:cNvPr>
          <p:cNvSpPr>
            <a:spLocks/>
          </p:cNvSpPr>
          <p:nvPr userDrawn="1"/>
        </p:nvSpPr>
        <p:spPr>
          <a:xfrm>
            <a:off x="0" y="3870972"/>
            <a:ext cx="12192000" cy="2987028"/>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 Placeholder 3">
            <a:extLst>
              <a:ext uri="{FF2B5EF4-FFF2-40B4-BE49-F238E27FC236}">
                <a16:creationId xmlns:a16="http://schemas.microsoft.com/office/drawing/2014/main" id="{77850D74-154B-4F53-974C-B97CCD3EEB89}"/>
              </a:ext>
            </a:extLst>
          </p:cNvPr>
          <p:cNvSpPr>
            <a:spLocks noGrp="1"/>
          </p:cNvSpPr>
          <p:nvPr>
            <p:ph type="body" sz="quarter" idx="25" hasCustomPrompt="1"/>
          </p:nvPr>
        </p:nvSpPr>
        <p:spPr>
          <a:xfrm>
            <a:off x="5075376" y="2438400"/>
            <a:ext cx="1336518" cy="1154113"/>
          </a:xfrm>
        </p:spPr>
        <p:txBody>
          <a:bodyPr/>
          <a:lstStyle>
            <a:lvl1pPr>
              <a:buNone/>
              <a:defRPr sz="8200" b="1">
                <a:solidFill>
                  <a:srgbClr val="5F5F5F">
                    <a:alpha val="7000"/>
                  </a:srgbClr>
                </a:solidFill>
                <a:latin typeface="+mj-lt"/>
              </a:defRPr>
            </a:lvl1pPr>
          </a:lstStyle>
          <a:p>
            <a:pPr lvl="0"/>
            <a:r>
              <a:rPr lang="en-US" dirty="0"/>
              <a:t>#</a:t>
            </a:r>
          </a:p>
        </p:txBody>
      </p:sp>
      <p:sp>
        <p:nvSpPr>
          <p:cNvPr id="13" name="Text Placeholder 3">
            <a:extLst>
              <a:ext uri="{FF2B5EF4-FFF2-40B4-BE49-F238E27FC236}">
                <a16:creationId xmlns:a16="http://schemas.microsoft.com/office/drawing/2014/main" id="{96DC4E10-45EB-43AA-9912-36C180624301}"/>
              </a:ext>
            </a:extLst>
          </p:cNvPr>
          <p:cNvSpPr>
            <a:spLocks noGrp="1"/>
          </p:cNvSpPr>
          <p:nvPr>
            <p:ph type="body" sz="quarter" idx="26" hasCustomPrompt="1"/>
          </p:nvPr>
        </p:nvSpPr>
        <p:spPr>
          <a:xfrm>
            <a:off x="8412260" y="2438400"/>
            <a:ext cx="1336518" cy="1154113"/>
          </a:xfrm>
        </p:spPr>
        <p:txBody>
          <a:bodyPr/>
          <a:lstStyle>
            <a:lvl1pPr>
              <a:buNone/>
              <a:defRPr sz="8200" b="1">
                <a:solidFill>
                  <a:srgbClr val="5F5F5F">
                    <a:alpha val="7000"/>
                  </a:srgbClr>
                </a:solidFill>
                <a:latin typeface="+mj-lt"/>
              </a:defRPr>
            </a:lvl1pPr>
          </a:lstStyle>
          <a:p>
            <a:pPr lvl="0"/>
            <a:r>
              <a:rPr lang="en-US" dirty="0"/>
              <a:t>#</a:t>
            </a:r>
          </a:p>
        </p:txBody>
      </p:sp>
      <p:sp>
        <p:nvSpPr>
          <p:cNvPr id="14" name="Text Placeholder 3">
            <a:extLst>
              <a:ext uri="{FF2B5EF4-FFF2-40B4-BE49-F238E27FC236}">
                <a16:creationId xmlns:a16="http://schemas.microsoft.com/office/drawing/2014/main" id="{C7732B9E-2BAB-40EF-97BE-141BC09F06D4}"/>
              </a:ext>
            </a:extLst>
          </p:cNvPr>
          <p:cNvSpPr>
            <a:spLocks noGrp="1"/>
          </p:cNvSpPr>
          <p:nvPr>
            <p:ph type="body" sz="quarter" idx="27" hasCustomPrompt="1"/>
          </p:nvPr>
        </p:nvSpPr>
        <p:spPr>
          <a:xfrm>
            <a:off x="5075376" y="4098332"/>
            <a:ext cx="1336518" cy="1154113"/>
          </a:xfrm>
        </p:spPr>
        <p:txBody>
          <a:bodyPr/>
          <a:lstStyle>
            <a:lvl1pPr>
              <a:buNone/>
              <a:defRPr sz="8200" b="1">
                <a:solidFill>
                  <a:srgbClr val="5F5F5F">
                    <a:alpha val="7000"/>
                  </a:srgbClr>
                </a:solidFill>
                <a:latin typeface="+mj-lt"/>
              </a:defRPr>
            </a:lvl1pPr>
          </a:lstStyle>
          <a:p>
            <a:pPr lvl="0"/>
            <a:r>
              <a:rPr lang="en-US" dirty="0"/>
              <a:t>#</a:t>
            </a:r>
          </a:p>
        </p:txBody>
      </p:sp>
      <p:sp>
        <p:nvSpPr>
          <p:cNvPr id="15" name="Text Placeholder 3">
            <a:extLst>
              <a:ext uri="{FF2B5EF4-FFF2-40B4-BE49-F238E27FC236}">
                <a16:creationId xmlns:a16="http://schemas.microsoft.com/office/drawing/2014/main" id="{DE5C5389-3D4D-4836-9773-EBCC717C5AC2}"/>
              </a:ext>
            </a:extLst>
          </p:cNvPr>
          <p:cNvSpPr>
            <a:spLocks noGrp="1"/>
          </p:cNvSpPr>
          <p:nvPr>
            <p:ph type="body" sz="quarter" idx="28" hasCustomPrompt="1"/>
          </p:nvPr>
        </p:nvSpPr>
        <p:spPr>
          <a:xfrm>
            <a:off x="8412260" y="4098332"/>
            <a:ext cx="1336518" cy="1154113"/>
          </a:xfrm>
        </p:spPr>
        <p:txBody>
          <a:bodyPr/>
          <a:lstStyle>
            <a:lvl1pPr>
              <a:buNone/>
              <a:defRPr sz="8200" b="1">
                <a:solidFill>
                  <a:srgbClr val="5F5F5F">
                    <a:alpha val="7000"/>
                  </a:srgbClr>
                </a:solidFill>
                <a:latin typeface="+mj-lt"/>
              </a:defRPr>
            </a:lvl1pPr>
          </a:lstStyle>
          <a:p>
            <a:pPr lvl="0"/>
            <a:r>
              <a:rPr lang="en-US" dirty="0"/>
              <a:t>#</a:t>
            </a:r>
          </a:p>
        </p:txBody>
      </p:sp>
      <p:sp>
        <p:nvSpPr>
          <p:cNvPr id="30" name="Content Placeholder 2">
            <a:extLst>
              <a:ext uri="{FF2B5EF4-FFF2-40B4-BE49-F238E27FC236}">
                <a16:creationId xmlns:a16="http://schemas.microsoft.com/office/drawing/2014/main" id="{9B3FBDB5-35F0-4A1C-BFE2-1C56A1B69C26}"/>
              </a:ext>
            </a:extLst>
          </p:cNvPr>
          <p:cNvSpPr>
            <a:spLocks noGrp="1"/>
          </p:cNvSpPr>
          <p:nvPr>
            <p:ph idx="1"/>
          </p:nvPr>
        </p:nvSpPr>
        <p:spPr>
          <a:xfrm>
            <a:off x="5075378" y="3027715"/>
            <a:ext cx="2555716" cy="564898"/>
          </a:xfrm>
        </p:spPr>
        <p:txBody>
          <a:bodyPr numCol="1">
            <a:normAutofit/>
          </a:bodyPr>
          <a:lstStyle>
            <a:lvl1pPr marL="0" indent="0">
              <a:lnSpc>
                <a:spcPts val="1600"/>
              </a:lnSpc>
              <a:buClr>
                <a:schemeClr val="accent1"/>
              </a:buClr>
              <a:buFontTx/>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8" name="Content Placeholder 2">
            <a:extLst>
              <a:ext uri="{FF2B5EF4-FFF2-40B4-BE49-F238E27FC236}">
                <a16:creationId xmlns:a16="http://schemas.microsoft.com/office/drawing/2014/main" id="{13229DDE-4ABB-43DA-AD18-86D340DD4D4F}"/>
              </a:ext>
            </a:extLst>
          </p:cNvPr>
          <p:cNvSpPr>
            <a:spLocks noGrp="1"/>
          </p:cNvSpPr>
          <p:nvPr>
            <p:ph idx="21"/>
          </p:nvPr>
        </p:nvSpPr>
        <p:spPr>
          <a:xfrm>
            <a:off x="8412260" y="3027716"/>
            <a:ext cx="2555716" cy="564898"/>
          </a:xfrm>
        </p:spPr>
        <p:txBody>
          <a:bodyPr numCol="1">
            <a:normAutofit/>
          </a:bodyPr>
          <a:lstStyle>
            <a:lvl1pPr marL="0" indent="0" rtl="0">
              <a:lnSpc>
                <a:spcPts val="1600"/>
              </a:lnSpc>
              <a:buClr>
                <a:schemeClr val="accent1"/>
              </a:buClr>
              <a:buFontTx/>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9" name="Content Placeholder 2">
            <a:extLst>
              <a:ext uri="{FF2B5EF4-FFF2-40B4-BE49-F238E27FC236}">
                <a16:creationId xmlns:a16="http://schemas.microsoft.com/office/drawing/2014/main" id="{22CBD5BF-9FD3-4654-94F4-F150CDEA2546}"/>
              </a:ext>
            </a:extLst>
          </p:cNvPr>
          <p:cNvSpPr>
            <a:spLocks noGrp="1"/>
          </p:cNvSpPr>
          <p:nvPr>
            <p:ph idx="22"/>
          </p:nvPr>
        </p:nvSpPr>
        <p:spPr>
          <a:xfrm>
            <a:off x="5075377" y="4675389"/>
            <a:ext cx="2555716" cy="564898"/>
          </a:xfrm>
          <a:solidFill>
            <a:schemeClr val="tx1"/>
          </a:solidFill>
        </p:spPr>
        <p:txBody>
          <a:bodyPr numCol="1">
            <a:normAutofit/>
          </a:bodyPr>
          <a:lstStyle>
            <a:lvl1pPr marL="0" indent="0">
              <a:lnSpc>
                <a:spcPts val="1600"/>
              </a:lnSpc>
              <a:buClr>
                <a:schemeClr val="accent1"/>
              </a:buClr>
              <a:buFontTx/>
              <a:buNone/>
              <a:defRPr sz="1200">
                <a:solidFill>
                  <a:schemeClr val="bg1"/>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10" name="Content Placeholder 2">
            <a:extLst>
              <a:ext uri="{FF2B5EF4-FFF2-40B4-BE49-F238E27FC236}">
                <a16:creationId xmlns:a16="http://schemas.microsoft.com/office/drawing/2014/main" id="{698766AF-4A13-46F4-9542-DAD9CE905F4E}"/>
              </a:ext>
            </a:extLst>
          </p:cNvPr>
          <p:cNvSpPr>
            <a:spLocks noGrp="1"/>
          </p:cNvSpPr>
          <p:nvPr>
            <p:ph idx="23"/>
          </p:nvPr>
        </p:nvSpPr>
        <p:spPr>
          <a:xfrm>
            <a:off x="8412261" y="4675389"/>
            <a:ext cx="2555716" cy="564898"/>
          </a:xfrm>
          <a:solidFill>
            <a:schemeClr val="tx1"/>
          </a:solidFill>
        </p:spPr>
        <p:txBody>
          <a:bodyPr numCol="1">
            <a:normAutofit/>
          </a:bodyPr>
          <a:lstStyle>
            <a:lvl1pPr marL="0" indent="0" rtl="0">
              <a:lnSpc>
                <a:spcPts val="1600"/>
              </a:lnSpc>
              <a:buClr>
                <a:schemeClr val="accent1"/>
              </a:buClr>
              <a:buFontTx/>
              <a:buNone/>
              <a:defRPr sz="1200">
                <a:solidFill>
                  <a:schemeClr val="bg1"/>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3" name="Title 1">
            <a:extLst>
              <a:ext uri="{FF2B5EF4-FFF2-40B4-BE49-F238E27FC236}">
                <a16:creationId xmlns:a16="http://schemas.microsoft.com/office/drawing/2014/main" id="{9C5835C4-53DC-D683-2C0C-A62DBB3DE481}"/>
              </a:ext>
            </a:extLst>
          </p:cNvPr>
          <p:cNvSpPr>
            <a:spLocks noGrp="1"/>
          </p:cNvSpPr>
          <p:nvPr>
            <p:ph type="title"/>
          </p:nvPr>
        </p:nvSpPr>
        <p:spPr>
          <a:xfrm>
            <a:off x="1181101" y="990600"/>
            <a:ext cx="9791700" cy="495300"/>
          </a:xfrm>
          <a:prstGeom prst="rect">
            <a:avLst/>
          </a:prstGeom>
        </p:spPr>
        <p:txBody>
          <a:bodyPr lIns="0" tIns="0" rIns="0" bIns="0">
            <a:noAutofit/>
          </a:bodyPr>
          <a:lstStyle>
            <a:lvl1pPr>
              <a:defRPr sz="3200">
                <a:solidFill>
                  <a:srgbClr val="595959"/>
                </a:solidFill>
                <a:latin typeface="+mj-lt"/>
              </a:defRPr>
            </a:lvl1pPr>
          </a:lstStyle>
          <a:p>
            <a:r>
              <a:rPr lang="en-US"/>
              <a:t>Click to edit Master title style</a:t>
            </a:r>
            <a:endParaRPr lang="en-US" dirty="0"/>
          </a:p>
        </p:txBody>
      </p:sp>
      <p:sp>
        <p:nvSpPr>
          <p:cNvPr id="5" name="Text Placeholder 2">
            <a:extLst>
              <a:ext uri="{FF2B5EF4-FFF2-40B4-BE49-F238E27FC236}">
                <a16:creationId xmlns:a16="http://schemas.microsoft.com/office/drawing/2014/main" id="{608C0909-41D8-2B95-1CC3-8A2F5777FC39}"/>
              </a:ext>
            </a:extLst>
          </p:cNvPr>
          <p:cNvSpPr>
            <a:spLocks noGrp="1"/>
          </p:cNvSpPr>
          <p:nvPr>
            <p:ph type="body" idx="20"/>
          </p:nvPr>
        </p:nvSpPr>
        <p:spPr>
          <a:xfrm>
            <a:off x="1181100" y="1676400"/>
            <a:ext cx="9791700" cy="304800"/>
          </a:xfrm>
        </p:spPr>
        <p:txBody>
          <a:bodyPr lIns="0" tIns="0" rIns="0" bIns="0" anchor="t">
            <a:noAutofit/>
          </a:bodyPr>
          <a:lstStyle>
            <a:lvl1pPr marL="0" indent="0">
              <a:spcBef>
                <a:spcPts val="0"/>
              </a:spcBef>
              <a:buNone/>
              <a:defRPr sz="1800" b="0">
                <a:solidFill>
                  <a:schemeClr val="tx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29379434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lain page">
    <p:spTree>
      <p:nvGrpSpPr>
        <p:cNvPr id="1" name=""/>
        <p:cNvGrpSpPr/>
        <p:nvPr/>
      </p:nvGrpSpPr>
      <p:grpSpPr>
        <a:xfrm>
          <a:off x="0" y="0"/>
          <a:ext cx="0" cy="0"/>
          <a:chOff x="0" y="0"/>
          <a:chExt cx="0" cy="0"/>
        </a:xfrm>
      </p:grpSpPr>
      <p:sp>
        <p:nvSpPr>
          <p:cNvPr id="26" name="Title 1">
            <a:extLst>
              <a:ext uri="{FF2B5EF4-FFF2-40B4-BE49-F238E27FC236}">
                <a16:creationId xmlns:a16="http://schemas.microsoft.com/office/drawing/2014/main" id="{FE579DD0-82CC-4E60-A70C-B81BE37A4071}"/>
              </a:ext>
            </a:extLst>
          </p:cNvPr>
          <p:cNvSpPr>
            <a:spLocks noGrp="1"/>
          </p:cNvSpPr>
          <p:nvPr>
            <p:ph type="title"/>
          </p:nvPr>
        </p:nvSpPr>
        <p:spPr>
          <a:xfrm>
            <a:off x="1181101" y="990600"/>
            <a:ext cx="9791700" cy="495300"/>
          </a:xfrm>
          <a:prstGeom prst="rect">
            <a:avLst/>
          </a:prstGeom>
        </p:spPr>
        <p:txBody>
          <a:bodyPr lIns="0" tIns="0" rIns="0" bIns="0">
            <a:noAutofit/>
          </a:bodyPr>
          <a:lstStyle>
            <a:lvl1pPr>
              <a:defRPr sz="3200">
                <a:solidFill>
                  <a:srgbClr val="595959"/>
                </a:solidFill>
                <a:latin typeface="+mj-lt"/>
              </a:defRPr>
            </a:lvl1pPr>
          </a:lstStyle>
          <a:p>
            <a:r>
              <a:rPr lang="en-US"/>
              <a:t>Click to edit Master title style</a:t>
            </a:r>
            <a:endParaRPr lang="en-US" dirty="0"/>
          </a:p>
        </p:txBody>
      </p:sp>
      <p:sp>
        <p:nvSpPr>
          <p:cNvPr id="27" name="Text Placeholder 2">
            <a:extLst>
              <a:ext uri="{FF2B5EF4-FFF2-40B4-BE49-F238E27FC236}">
                <a16:creationId xmlns:a16="http://schemas.microsoft.com/office/drawing/2014/main" id="{B41D80C3-D027-44A2-9E56-E7EE2E167F58}"/>
              </a:ext>
            </a:extLst>
          </p:cNvPr>
          <p:cNvSpPr>
            <a:spLocks noGrp="1"/>
          </p:cNvSpPr>
          <p:nvPr>
            <p:ph type="body" idx="20"/>
          </p:nvPr>
        </p:nvSpPr>
        <p:spPr>
          <a:xfrm>
            <a:off x="1181100" y="1676400"/>
            <a:ext cx="9791700" cy="304800"/>
          </a:xfrm>
        </p:spPr>
        <p:txBody>
          <a:bodyPr lIns="0" tIns="0" rIns="0" bIns="0" anchor="t">
            <a:noAutofit/>
          </a:bodyPr>
          <a:lstStyle>
            <a:lvl1pPr marL="0" indent="0">
              <a:spcBef>
                <a:spcPts val="0"/>
              </a:spcBef>
              <a:buNone/>
              <a:defRPr sz="1800" b="0">
                <a:solidFill>
                  <a:schemeClr val="tx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12705125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ankyou ">
    <p:bg>
      <p:bgPr>
        <a:solidFill>
          <a:schemeClr val="bg1">
            <a:lumMod val="20000"/>
            <a:lumOff val="80000"/>
            <a:alpha val="44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F5C07-AA54-4FBF-BFC6-2EDFF3DF2FD1}"/>
              </a:ext>
            </a:extLst>
          </p:cNvPr>
          <p:cNvSpPr>
            <a:spLocks noGrp="1"/>
          </p:cNvSpPr>
          <p:nvPr>
            <p:ph type="title"/>
          </p:nvPr>
        </p:nvSpPr>
        <p:spPr>
          <a:xfrm>
            <a:off x="0" y="3284984"/>
            <a:ext cx="12191999" cy="495300"/>
          </a:xfrm>
        </p:spPr>
        <p:txBody>
          <a:bodyPr lIns="0" tIns="0" rIns="0" bIns="0"/>
          <a:lstStyle>
            <a:lvl1pPr algn="ctr" rtl="0">
              <a:defRPr>
                <a:solidFill>
                  <a:schemeClr val="bg1"/>
                </a:solidFill>
              </a:defRPr>
            </a:lvl1pPr>
          </a:lstStyle>
          <a:p>
            <a:r>
              <a:rPr lang="en-US" dirty="0"/>
              <a:t>Click to edit Master title style</a:t>
            </a:r>
          </a:p>
        </p:txBody>
      </p:sp>
      <p:pic>
        <p:nvPicPr>
          <p:cNvPr id="3" name="Graphic 2">
            <a:extLst>
              <a:ext uri="{FF2B5EF4-FFF2-40B4-BE49-F238E27FC236}">
                <a16:creationId xmlns:a16="http://schemas.microsoft.com/office/drawing/2014/main" id="{6A10C545-CF73-ABAA-41B8-9D946D62FFF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04428" y="6021288"/>
            <a:ext cx="1399084" cy="523361"/>
          </a:xfrm>
          <a:prstGeom prst="rect">
            <a:avLst/>
          </a:prstGeom>
        </p:spPr>
      </p:pic>
    </p:spTree>
    <p:extLst>
      <p:ext uri="{BB962C8B-B14F-4D97-AF65-F5344CB8AC3E}">
        <p14:creationId xmlns:p14="http://schemas.microsoft.com/office/powerpoint/2010/main" val="2192981101"/>
      </p:ext>
    </p:extLst>
  </p:cSld>
  <p:clrMapOvr>
    <a:overrideClrMapping bg1="dk1" tx1="lt1" bg2="dk2" tx2="lt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59">
    <p:spTree>
      <p:nvGrpSpPr>
        <p:cNvPr id="1" name=""/>
        <p:cNvGrpSpPr/>
        <p:nvPr/>
      </p:nvGrpSpPr>
      <p:grpSpPr>
        <a:xfrm>
          <a:off x="0" y="0"/>
          <a:ext cx="0" cy="0"/>
          <a:chOff x="0" y="0"/>
          <a:chExt cx="0" cy="0"/>
        </a:xfrm>
      </p:grpSpPr>
    </p:spTree>
    <p:extLst>
      <p:ext uri="{BB962C8B-B14F-4D97-AF65-F5344CB8AC3E}">
        <p14:creationId xmlns:p14="http://schemas.microsoft.com/office/powerpoint/2010/main" val="4153388579"/>
      </p:ext>
    </p:extLst>
  </p:cSld>
  <p:clrMapOvr>
    <a:masterClrMapping/>
  </p:clrMapOvr>
  <p:transition spd="slow" advClick="0" advTm="1000">
    <p:push/>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60">
    <p:spTree>
      <p:nvGrpSpPr>
        <p:cNvPr id="1" name=""/>
        <p:cNvGrpSpPr/>
        <p:nvPr/>
      </p:nvGrpSpPr>
      <p:grpSpPr>
        <a:xfrm>
          <a:off x="0" y="0"/>
          <a:ext cx="0" cy="0"/>
          <a:chOff x="0" y="0"/>
          <a:chExt cx="0" cy="0"/>
        </a:xfrm>
      </p:grpSpPr>
    </p:spTree>
    <p:extLst>
      <p:ext uri="{BB962C8B-B14F-4D97-AF65-F5344CB8AC3E}">
        <p14:creationId xmlns:p14="http://schemas.microsoft.com/office/powerpoint/2010/main" val="150934033"/>
      </p:ext>
    </p:extLst>
  </p:cSld>
  <p:clrMapOvr>
    <a:masterClrMapping/>
  </p:clrMapOvr>
  <p:transition spd="slow" advClick="0" advTm="1000">
    <p:push/>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cSld name="All Background With Logo">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id="{D2485FB0-F20E-B4C0-1DD4-F2D3D7A41E1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26192046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88D1757-832A-4C4B-ADEB-C155F6C14315}"/>
              </a:ext>
            </a:extLst>
          </p:cNvPr>
          <p:cNvSpPr>
            <a:spLocks noGrp="1"/>
          </p:cNvSpPr>
          <p:nvPr>
            <p:ph type="title"/>
          </p:nvPr>
        </p:nvSpPr>
        <p:spPr>
          <a:xfrm>
            <a:off x="1181101" y="990600"/>
            <a:ext cx="10248900" cy="49530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B3D0F56-9493-45D7-9FFB-ED7079ABC49E}"/>
              </a:ext>
            </a:extLst>
          </p:cNvPr>
          <p:cNvSpPr>
            <a:spLocks noGrp="1"/>
          </p:cNvSpPr>
          <p:nvPr>
            <p:ph type="body" idx="1"/>
          </p:nvPr>
        </p:nvSpPr>
        <p:spPr>
          <a:xfrm>
            <a:off x="1181100" y="1692748"/>
            <a:ext cx="10248897" cy="440621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057279605"/>
      </p:ext>
    </p:extLst>
  </p:cSld>
  <p:clrMap bg1="lt1" tx1="dk1" bg2="lt2" tx2="dk2" accent1="accent1" accent2="accent2" accent3="accent3" accent4="accent4" accent5="accent5" accent6="accent6" hlink="hlink" folHlink="folHlink"/>
  <p:sldLayoutIdLst>
    <p:sldLayoutId id="2147483703" r:id="rId1"/>
    <p:sldLayoutId id="2147483717" r:id="rId2"/>
    <p:sldLayoutId id="2147483666" r:id="rId3"/>
    <p:sldLayoutId id="2147483660" r:id="rId4"/>
    <p:sldLayoutId id="2147483702" r:id="rId5"/>
    <p:sldLayoutId id="2147483650" r:id="rId6"/>
    <p:sldLayoutId id="2147483652" r:id="rId7"/>
    <p:sldLayoutId id="2147483663" r:id="rId8"/>
    <p:sldLayoutId id="2147483662" r:id="rId9"/>
    <p:sldLayoutId id="2147483668" r:id="rId10"/>
    <p:sldLayoutId id="2147483667" r:id="rId11"/>
    <p:sldLayoutId id="2147483705" r:id="rId12"/>
    <p:sldLayoutId id="2147483704" r:id="rId13"/>
    <p:sldLayoutId id="2147483718" r:id="rId14"/>
    <p:sldLayoutId id="2147483719" r:id="rId15"/>
    <p:sldLayoutId id="2147483720" r:id="rId16"/>
  </p:sldLayoutIdLst>
  <p:txStyles>
    <p:titleStyle>
      <a:lvl1pPr algn="l" defTabSz="914400" rtl="0" eaLnBrk="1" latinLnBrk="0" hangingPunct="1">
        <a:lnSpc>
          <a:spcPct val="90000"/>
        </a:lnSpc>
        <a:spcBef>
          <a:spcPct val="0"/>
        </a:spcBef>
        <a:buNone/>
        <a:defRPr sz="32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44" userDrawn="1">
          <p15:clr>
            <a:srgbClr val="F26B43"/>
          </p15:clr>
        </p15:guide>
        <p15:guide id="2" pos="6912" userDrawn="1">
          <p15:clr>
            <a:srgbClr val="F26B43"/>
          </p15:clr>
        </p15:guide>
        <p15:guide id="3" orient="horz" pos="624" userDrawn="1">
          <p15:clr>
            <a:srgbClr val="F26B43"/>
          </p15:clr>
        </p15:guide>
        <p15:guide id="5" orient="horz" pos="3792" userDrawn="1">
          <p15:clr>
            <a:srgbClr val="F26B43"/>
          </p15:clr>
        </p15:guide>
        <p15:guide id="6" orient="horz" pos="4152" userDrawn="1">
          <p15:clr>
            <a:srgbClr val="F26B43"/>
          </p15:clr>
        </p15:guide>
        <p15:guide id="8" orient="horz" pos="960" userDrawn="1">
          <p15:clr>
            <a:srgbClr val="F26B43"/>
          </p15:clr>
        </p15:guide>
        <p15:guide id="9" orient="horz" pos="1056" userDrawn="1">
          <p15:clr>
            <a:srgbClr val="F26B43"/>
          </p15:clr>
        </p15:guide>
        <p15:guide id="10" orient="horz" pos="1248"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slide" Target="slide3.xml"/><Relationship Id="rId1" Type="http://schemas.openxmlformats.org/officeDocument/2006/relationships/slideLayout" Target="../slideLayouts/slideLayout14.xml"/><Relationship Id="rId5" Type="http://schemas.openxmlformats.org/officeDocument/2006/relationships/slide" Target="slide18.xml"/><Relationship Id="rId4" Type="http://schemas.openxmlformats.org/officeDocument/2006/relationships/slide" Target="slide8.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2" Type="http://schemas.openxmlformats.org/officeDocument/2006/relationships/hyperlink" Target="https://www.mauthor.com/present/5905010499649536" TargetMode="Externa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2" Type="http://schemas.openxmlformats.org/officeDocument/2006/relationships/hyperlink" Target="https://www.mauthor.com/present/4737614564950016" TargetMode="Externa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2" Type="http://schemas.openxmlformats.org/officeDocument/2006/relationships/hyperlink" Target="https://www.mauthor.com/present/6689609655910400" TargetMode="Externa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19487CA-65E7-84ED-8D22-37966C97868C}"/>
              </a:ext>
            </a:extLst>
          </p:cNvPr>
          <p:cNvSpPr>
            <a:spLocks noGrp="1"/>
          </p:cNvSpPr>
          <p:nvPr>
            <p:ph type="body" sz="quarter" idx="14"/>
          </p:nvPr>
        </p:nvSpPr>
        <p:spPr>
          <a:xfrm>
            <a:off x="1190625" y="1988840"/>
            <a:ext cx="9791700" cy="3960440"/>
          </a:xfrm>
        </p:spPr>
        <p:txBody>
          <a:bodyPr>
            <a:normAutofit/>
          </a:bodyPr>
          <a:lstStyle/>
          <a:p>
            <a:pPr marL="0" indent="0">
              <a:lnSpc>
                <a:spcPct val="100000"/>
              </a:lnSpc>
              <a:buNone/>
            </a:pPr>
            <a:r>
              <a:rPr lang="en-GB" sz="4000" b="1" dirty="0">
                <a:solidFill>
                  <a:srgbClr val="AC833B"/>
                </a:solidFill>
                <a:latin typeface="Helvetica" panose="020B0604020202020204" pitchFamily="34" charset="0"/>
                <a:cs typeface="Helvetica" panose="020B0604020202020204" pitchFamily="34" charset="0"/>
              </a:rPr>
              <a:t>English Language </a:t>
            </a:r>
          </a:p>
          <a:p>
            <a:pPr marL="0" indent="0">
              <a:lnSpc>
                <a:spcPct val="100000"/>
              </a:lnSpc>
              <a:buNone/>
            </a:pPr>
            <a:r>
              <a:rPr lang="en-GB" sz="4000" b="1" dirty="0">
                <a:solidFill>
                  <a:srgbClr val="AC833B"/>
                </a:solidFill>
                <a:latin typeface="Helvetica" panose="020B0604020202020204" pitchFamily="34" charset="0"/>
                <a:cs typeface="Helvetica" panose="020B0604020202020204" pitchFamily="34" charset="0"/>
              </a:rPr>
              <a:t>Coverage, Grammar and Functional Language Teaching Resource</a:t>
            </a:r>
          </a:p>
          <a:p>
            <a:pPr marL="0" indent="0">
              <a:lnSpc>
                <a:spcPct val="100000"/>
              </a:lnSpc>
              <a:buNone/>
            </a:pPr>
            <a:r>
              <a:rPr lang="en-GB" sz="2400" b="1" dirty="0">
                <a:solidFill>
                  <a:srgbClr val="5F5F5F"/>
                </a:solidFill>
                <a:latin typeface="Helvetica" panose="020B0604020202020204" pitchFamily="34" charset="0"/>
                <a:cs typeface="Helvetica" panose="020B0604020202020204" pitchFamily="34" charset="0"/>
              </a:rPr>
              <a:t>Level </a:t>
            </a:r>
            <a:r>
              <a:rPr lang="en-GB" sz="2400" b="1" dirty="0" err="1">
                <a:solidFill>
                  <a:srgbClr val="5F5F5F"/>
                </a:solidFill>
                <a:highlight>
                  <a:srgbClr val="FFFF00"/>
                </a:highlight>
                <a:latin typeface="Helvetica" panose="020B0604020202020204" pitchFamily="34" charset="0"/>
                <a:cs typeface="Helvetica" panose="020B0604020202020204" pitchFamily="34" charset="0"/>
              </a:rPr>
              <a:t>x.x</a:t>
            </a:r>
            <a:endParaRPr lang="en-GB" sz="1800" b="1" dirty="0">
              <a:solidFill>
                <a:srgbClr val="5F5F5F"/>
              </a:solidFill>
              <a:highlight>
                <a:srgbClr val="FFFF00"/>
              </a:highlight>
              <a:latin typeface="Helvetica" panose="020B0604020202020204" pitchFamily="34" charset="0"/>
              <a:cs typeface="Helvetica" panose="020B0604020202020204" pitchFamily="34" charset="0"/>
            </a:endParaRPr>
          </a:p>
          <a:p>
            <a:pPr marL="0" indent="0">
              <a:lnSpc>
                <a:spcPct val="100000"/>
              </a:lnSpc>
              <a:buNone/>
            </a:pPr>
            <a:r>
              <a:rPr lang="en-GB" sz="1800" b="1" dirty="0">
                <a:solidFill>
                  <a:srgbClr val="5F5F5F"/>
                </a:solidFill>
                <a:latin typeface="Helvetica" panose="020B0604020202020204" pitchFamily="34" charset="0"/>
                <a:cs typeface="Helvetica" panose="020B0604020202020204" pitchFamily="34" charset="0"/>
              </a:rPr>
              <a:t>Term 3</a:t>
            </a:r>
          </a:p>
          <a:p>
            <a:pPr marL="0" indent="0">
              <a:lnSpc>
                <a:spcPct val="100000"/>
              </a:lnSpc>
              <a:buNone/>
            </a:pPr>
            <a:r>
              <a:rPr lang="en-GB" sz="1800" b="1" dirty="0">
                <a:solidFill>
                  <a:srgbClr val="9A9C9B"/>
                </a:solidFill>
                <a:latin typeface="Helvetica" panose="020B0604020202020204" pitchFamily="34" charset="0"/>
                <a:cs typeface="Helvetica" panose="020B0604020202020204" pitchFamily="34" charset="0"/>
              </a:rPr>
              <a:t>2024 - 2025</a:t>
            </a:r>
          </a:p>
        </p:txBody>
      </p:sp>
    </p:spTree>
    <p:extLst>
      <p:ext uri="{BB962C8B-B14F-4D97-AF65-F5344CB8AC3E}">
        <p14:creationId xmlns:p14="http://schemas.microsoft.com/office/powerpoint/2010/main" val="26237505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ستطيل 9">
            <a:extLst>
              <a:ext uri="{FF2B5EF4-FFF2-40B4-BE49-F238E27FC236}">
                <a16:creationId xmlns:a16="http://schemas.microsoft.com/office/drawing/2014/main" id="{593B9ED2-2C70-9A91-F462-981E172C7704}"/>
              </a:ext>
            </a:extLst>
          </p:cNvPr>
          <p:cNvSpPr/>
          <p:nvPr/>
        </p:nvSpPr>
        <p:spPr>
          <a:xfrm>
            <a:off x="-15776" y="0"/>
            <a:ext cx="12207776" cy="6879266"/>
          </a:xfrm>
          <a:prstGeom prst="rect">
            <a:avLst/>
          </a:prstGeom>
          <a:solidFill>
            <a:schemeClr val="accent1">
              <a:lumMod val="40000"/>
              <a:lumOff val="60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dirty="0"/>
          </a:p>
        </p:txBody>
      </p:sp>
      <p:cxnSp>
        <p:nvCxnSpPr>
          <p:cNvPr id="11" name="Straight Connector 7">
            <a:extLst>
              <a:ext uri="{FF2B5EF4-FFF2-40B4-BE49-F238E27FC236}">
                <a16:creationId xmlns:a16="http://schemas.microsoft.com/office/drawing/2014/main" id="{2AB86037-0802-FD94-FEC9-C24C32208854}"/>
              </a:ext>
            </a:extLst>
          </p:cNvPr>
          <p:cNvCxnSpPr>
            <a:cxnSpLocks/>
          </p:cNvCxnSpPr>
          <p:nvPr/>
        </p:nvCxnSpPr>
        <p:spPr>
          <a:xfrm>
            <a:off x="-15776" y="1495174"/>
            <a:ext cx="9351818" cy="0"/>
          </a:xfrm>
          <a:prstGeom prst="line">
            <a:avLst/>
          </a:prstGeom>
          <a:ln>
            <a:solidFill>
              <a:srgbClr val="E3D1BF"/>
            </a:solidFill>
          </a:ln>
        </p:spPr>
        <p:style>
          <a:lnRef idx="3">
            <a:schemeClr val="dk1"/>
          </a:lnRef>
          <a:fillRef idx="0">
            <a:schemeClr val="dk1"/>
          </a:fillRef>
          <a:effectRef idx="2">
            <a:schemeClr val="dk1"/>
          </a:effectRef>
          <a:fontRef idx="minor">
            <a:schemeClr val="tx1"/>
          </a:fontRef>
        </p:style>
      </p:cxnSp>
      <p:sp>
        <p:nvSpPr>
          <p:cNvPr id="8" name="Text Placeholder 12">
            <a:extLst>
              <a:ext uri="{FF2B5EF4-FFF2-40B4-BE49-F238E27FC236}">
                <a16:creationId xmlns:a16="http://schemas.microsoft.com/office/drawing/2014/main" id="{9008E426-17FC-91F7-427A-190ED49E816F}"/>
              </a:ext>
            </a:extLst>
          </p:cNvPr>
          <p:cNvSpPr txBox="1">
            <a:spLocks/>
          </p:cNvSpPr>
          <p:nvPr/>
        </p:nvSpPr>
        <p:spPr>
          <a:xfrm>
            <a:off x="320022" y="1832106"/>
            <a:ext cx="5115578" cy="451277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3600" b="1" dirty="0">
                <a:solidFill>
                  <a:srgbClr val="AC833B"/>
                </a:solidFill>
                <a:latin typeface="Helvetica" pitchFamily="2" charset="0"/>
              </a:rPr>
              <a:t>03</a:t>
            </a:r>
          </a:p>
          <a:p>
            <a:pPr marL="0" indent="0">
              <a:lnSpc>
                <a:spcPct val="100000"/>
              </a:lnSpc>
              <a:buNone/>
            </a:pPr>
            <a:r>
              <a:rPr lang="en-US" sz="3600" b="1" dirty="0">
                <a:solidFill>
                  <a:srgbClr val="AC833B"/>
                </a:solidFill>
                <a:latin typeface="Helvetica" pitchFamily="2" charset="0"/>
              </a:rPr>
              <a:t>06</a:t>
            </a:r>
          </a:p>
          <a:p>
            <a:pPr marL="0" indent="0">
              <a:lnSpc>
                <a:spcPct val="100000"/>
              </a:lnSpc>
              <a:buNone/>
            </a:pPr>
            <a:r>
              <a:rPr lang="en-US" sz="3600" b="1" dirty="0">
                <a:solidFill>
                  <a:srgbClr val="AC833B"/>
                </a:solidFill>
                <a:latin typeface="Helvetica" pitchFamily="2" charset="0"/>
              </a:rPr>
              <a:t>08</a:t>
            </a:r>
          </a:p>
          <a:p>
            <a:pPr marL="0" indent="0">
              <a:lnSpc>
                <a:spcPct val="100000"/>
              </a:lnSpc>
              <a:buNone/>
            </a:pPr>
            <a:r>
              <a:rPr lang="en-US" sz="3600" b="1" dirty="0">
                <a:solidFill>
                  <a:srgbClr val="AC833B"/>
                </a:solidFill>
                <a:latin typeface="Helvetica" pitchFamily="2" charset="0"/>
              </a:rPr>
              <a:t>15</a:t>
            </a:r>
          </a:p>
        </p:txBody>
      </p:sp>
      <p:sp>
        <p:nvSpPr>
          <p:cNvPr id="35" name="مربع نص 34">
            <a:extLst>
              <a:ext uri="{FF2B5EF4-FFF2-40B4-BE49-F238E27FC236}">
                <a16:creationId xmlns:a16="http://schemas.microsoft.com/office/drawing/2014/main" id="{B56BE51F-9F50-53CF-CFBC-2F24AC2EF669}"/>
              </a:ext>
            </a:extLst>
          </p:cNvPr>
          <p:cNvSpPr txBox="1"/>
          <p:nvPr/>
        </p:nvSpPr>
        <p:spPr>
          <a:xfrm>
            <a:off x="1057384" y="1928628"/>
            <a:ext cx="5115577" cy="461665"/>
          </a:xfrm>
          <a:prstGeom prst="rect">
            <a:avLst/>
          </a:prstGeom>
          <a:noFill/>
        </p:spPr>
        <p:txBody>
          <a:bodyPr wrap="square" rtlCol="0">
            <a:spAutoFit/>
          </a:bodyPr>
          <a:lstStyle/>
          <a:p>
            <a:r>
              <a:rPr lang="en-US" altLang="ru-RU" sz="2400" u="sng" dirty="0">
                <a:solidFill>
                  <a:srgbClr val="AC833B"/>
                </a:solidFill>
                <a:latin typeface="Helvetica" pitchFamily="2" charset="0"/>
                <a:hlinkClick r:id="rId2" action="ppaction://hlinksldjump">
                  <a:extLst>
                    <a:ext uri="{A12FA001-AC4F-418D-AE19-62706E023703}">
                      <ahyp:hlinkClr xmlns:ahyp="http://schemas.microsoft.com/office/drawing/2018/hyperlinkcolor" val="tx"/>
                    </a:ext>
                  </a:extLst>
                </a:hlinkClick>
              </a:rPr>
              <a:t>How to use this resource</a:t>
            </a:r>
            <a:endParaRPr lang="en-US" altLang="ru-RU" sz="2400" u="sng" dirty="0">
              <a:solidFill>
                <a:srgbClr val="AC833B"/>
              </a:solidFill>
              <a:latin typeface="Helvetica" pitchFamily="2" charset="0"/>
            </a:endParaRPr>
          </a:p>
        </p:txBody>
      </p:sp>
      <p:sp>
        <p:nvSpPr>
          <p:cNvPr id="36" name="مربع نص 35">
            <a:extLst>
              <a:ext uri="{FF2B5EF4-FFF2-40B4-BE49-F238E27FC236}">
                <a16:creationId xmlns:a16="http://schemas.microsoft.com/office/drawing/2014/main" id="{ECAB7932-4E59-3F32-BBB5-1E43865CDD50}"/>
              </a:ext>
            </a:extLst>
          </p:cNvPr>
          <p:cNvSpPr txBox="1"/>
          <p:nvPr/>
        </p:nvSpPr>
        <p:spPr>
          <a:xfrm>
            <a:off x="1086057" y="2586282"/>
            <a:ext cx="5287115" cy="461665"/>
          </a:xfrm>
          <a:prstGeom prst="rect">
            <a:avLst/>
          </a:prstGeom>
          <a:noFill/>
        </p:spPr>
        <p:txBody>
          <a:bodyPr wrap="square" rtlCol="0">
            <a:spAutoFit/>
          </a:bodyPr>
          <a:lstStyle/>
          <a:p>
            <a:r>
              <a:rPr lang="en-US" altLang="ru-RU" sz="2400" dirty="0">
                <a:solidFill>
                  <a:srgbClr val="AC833B"/>
                </a:solidFill>
                <a:latin typeface="Helvetica" pitchFamily="2" charset="0"/>
                <a:hlinkClick r:id="rId3" action="ppaction://hlinksldjump">
                  <a:extLst>
                    <a:ext uri="{A12FA001-AC4F-418D-AE19-62706E023703}">
                      <ahyp:hlinkClr xmlns:ahyp="http://schemas.microsoft.com/office/drawing/2018/hyperlinkcolor" val="tx"/>
                    </a:ext>
                  </a:extLst>
                </a:hlinkClick>
              </a:rPr>
              <a:t>Assessment Coverage</a:t>
            </a:r>
            <a:endParaRPr lang="en-US" altLang="ru-RU" sz="2400" dirty="0">
              <a:solidFill>
                <a:srgbClr val="AC833B"/>
              </a:solidFill>
              <a:latin typeface="Helvetica" pitchFamily="2" charset="0"/>
            </a:endParaRPr>
          </a:p>
        </p:txBody>
      </p:sp>
      <p:sp>
        <p:nvSpPr>
          <p:cNvPr id="37" name="مربع نص 36">
            <a:extLst>
              <a:ext uri="{FF2B5EF4-FFF2-40B4-BE49-F238E27FC236}">
                <a16:creationId xmlns:a16="http://schemas.microsoft.com/office/drawing/2014/main" id="{33877E01-C1E9-C468-5ABC-DCB3D8031BE0}"/>
              </a:ext>
            </a:extLst>
          </p:cNvPr>
          <p:cNvSpPr txBox="1"/>
          <p:nvPr/>
        </p:nvSpPr>
        <p:spPr>
          <a:xfrm>
            <a:off x="1057384" y="3304523"/>
            <a:ext cx="4985994" cy="461665"/>
          </a:xfrm>
          <a:prstGeom prst="rect">
            <a:avLst/>
          </a:prstGeom>
          <a:noFill/>
        </p:spPr>
        <p:txBody>
          <a:bodyPr wrap="square" rtlCol="0">
            <a:spAutoFit/>
          </a:bodyPr>
          <a:lstStyle/>
          <a:p>
            <a:r>
              <a:rPr lang="en-US" altLang="ru-RU" sz="2400" dirty="0">
                <a:solidFill>
                  <a:srgbClr val="AC833B"/>
                </a:solidFill>
                <a:latin typeface="Helvetica" pitchFamily="2" charset="0"/>
                <a:hlinkClick r:id="rId4" action="ppaction://hlinksldjump">
                  <a:extLst>
                    <a:ext uri="{A12FA001-AC4F-418D-AE19-62706E023703}">
                      <ahyp:hlinkClr xmlns:ahyp="http://schemas.microsoft.com/office/drawing/2018/hyperlinkcolor" val="tx"/>
                    </a:ext>
                  </a:extLst>
                </a:hlinkClick>
              </a:rPr>
              <a:t>Preparation - Grammar</a:t>
            </a:r>
            <a:endParaRPr lang="en-US" altLang="ru-RU" sz="2400" dirty="0">
              <a:solidFill>
                <a:srgbClr val="AC833B"/>
              </a:solidFill>
              <a:latin typeface="Helvetica" pitchFamily="2" charset="0"/>
            </a:endParaRPr>
          </a:p>
        </p:txBody>
      </p:sp>
      <p:sp>
        <p:nvSpPr>
          <p:cNvPr id="38" name="مربع نص 37">
            <a:extLst>
              <a:ext uri="{FF2B5EF4-FFF2-40B4-BE49-F238E27FC236}">
                <a16:creationId xmlns:a16="http://schemas.microsoft.com/office/drawing/2014/main" id="{EA2E8846-59E3-E656-9993-ACBE46D7B3E4}"/>
              </a:ext>
            </a:extLst>
          </p:cNvPr>
          <p:cNvSpPr txBox="1"/>
          <p:nvPr/>
        </p:nvSpPr>
        <p:spPr>
          <a:xfrm>
            <a:off x="1057384" y="3956388"/>
            <a:ext cx="5263166" cy="461665"/>
          </a:xfrm>
          <a:prstGeom prst="rect">
            <a:avLst/>
          </a:prstGeom>
          <a:noFill/>
        </p:spPr>
        <p:txBody>
          <a:bodyPr wrap="square" rtlCol="0">
            <a:spAutoFit/>
          </a:bodyPr>
          <a:lstStyle/>
          <a:p>
            <a:r>
              <a:rPr lang="en-US" altLang="ru-RU" sz="2400" dirty="0">
                <a:solidFill>
                  <a:srgbClr val="AC833B"/>
                </a:solidFill>
                <a:latin typeface="Helvetica" pitchFamily="2" charset="0"/>
                <a:hlinkClick r:id="rId5" action="ppaction://hlinksldjump">
                  <a:extLst>
                    <a:ext uri="{A12FA001-AC4F-418D-AE19-62706E023703}">
                      <ahyp:hlinkClr xmlns:ahyp="http://schemas.microsoft.com/office/drawing/2018/hyperlinkcolor" val="tx"/>
                    </a:ext>
                  </a:extLst>
                </a:hlinkClick>
              </a:rPr>
              <a:t>Preparation – Functional language</a:t>
            </a:r>
            <a:endParaRPr lang="en-US" altLang="ru-RU" sz="2400" dirty="0">
              <a:solidFill>
                <a:srgbClr val="AC833B"/>
              </a:solidFill>
              <a:latin typeface="Helvetica" pitchFamily="2" charset="0"/>
            </a:endParaRPr>
          </a:p>
        </p:txBody>
      </p:sp>
      <p:sp>
        <p:nvSpPr>
          <p:cNvPr id="2" name="Content Placeholder 12">
            <a:extLst>
              <a:ext uri="{FF2B5EF4-FFF2-40B4-BE49-F238E27FC236}">
                <a16:creationId xmlns:a16="http://schemas.microsoft.com/office/drawing/2014/main" id="{9885574A-6A85-0DC1-674E-544AA6151B69}"/>
              </a:ext>
            </a:extLst>
          </p:cNvPr>
          <p:cNvSpPr txBox="1">
            <a:spLocks/>
          </p:cNvSpPr>
          <p:nvPr/>
        </p:nvSpPr>
        <p:spPr>
          <a:xfrm>
            <a:off x="618624" y="369034"/>
            <a:ext cx="4493587" cy="881953"/>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5600" b="1" dirty="0">
                <a:solidFill>
                  <a:schemeClr val="bg1"/>
                </a:solidFill>
                <a:latin typeface="Helvetica" pitchFamily="2" charset="0"/>
              </a:rPr>
              <a:t>INDEX</a:t>
            </a:r>
          </a:p>
        </p:txBody>
      </p:sp>
    </p:spTree>
    <p:extLst>
      <p:ext uri="{BB962C8B-B14F-4D97-AF65-F5344CB8AC3E}">
        <p14:creationId xmlns:p14="http://schemas.microsoft.com/office/powerpoint/2010/main" val="20005629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ستطيل 9">
            <a:extLst>
              <a:ext uri="{FF2B5EF4-FFF2-40B4-BE49-F238E27FC236}">
                <a16:creationId xmlns:a16="http://schemas.microsoft.com/office/drawing/2014/main" id="{593B9ED2-2C70-9A91-F462-981E172C7704}"/>
              </a:ext>
            </a:extLst>
          </p:cNvPr>
          <p:cNvSpPr/>
          <p:nvPr/>
        </p:nvSpPr>
        <p:spPr>
          <a:xfrm>
            <a:off x="0" y="0"/>
            <a:ext cx="12192000" cy="6858000"/>
          </a:xfrm>
          <a:prstGeom prst="rect">
            <a:avLst/>
          </a:prstGeom>
          <a:solidFill>
            <a:schemeClr val="accent1">
              <a:lumMod val="40000"/>
              <a:lumOff val="60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dirty="0"/>
          </a:p>
        </p:txBody>
      </p:sp>
      <p:sp>
        <p:nvSpPr>
          <p:cNvPr id="5" name="Content Placeholder 12">
            <a:extLst>
              <a:ext uri="{FF2B5EF4-FFF2-40B4-BE49-F238E27FC236}">
                <a16:creationId xmlns:a16="http://schemas.microsoft.com/office/drawing/2014/main" id="{0095C17B-0140-67F9-DA8C-3D54C69888E8}"/>
              </a:ext>
            </a:extLst>
          </p:cNvPr>
          <p:cNvSpPr txBox="1">
            <a:spLocks/>
          </p:cNvSpPr>
          <p:nvPr/>
        </p:nvSpPr>
        <p:spPr>
          <a:xfrm>
            <a:off x="5257801" y="3225799"/>
            <a:ext cx="6152292" cy="387639"/>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3200" b="1" dirty="0">
                <a:solidFill>
                  <a:srgbClr val="AC833B"/>
                </a:solidFill>
                <a:latin typeface="Helvetica" panose="020B0604020202020204" pitchFamily="34" charset="0"/>
                <a:cs typeface="Helvetica" panose="020B0604020202020204" pitchFamily="34" charset="0"/>
              </a:rPr>
              <a:t>How to use this resource</a:t>
            </a:r>
          </a:p>
        </p:txBody>
      </p:sp>
      <p:cxnSp>
        <p:nvCxnSpPr>
          <p:cNvPr id="11" name="Straight Connector 7">
            <a:extLst>
              <a:ext uri="{FF2B5EF4-FFF2-40B4-BE49-F238E27FC236}">
                <a16:creationId xmlns:a16="http://schemas.microsoft.com/office/drawing/2014/main" id="{2AB86037-0802-FD94-FEC9-C24C32208854}"/>
              </a:ext>
            </a:extLst>
          </p:cNvPr>
          <p:cNvCxnSpPr>
            <a:cxnSpLocks/>
          </p:cNvCxnSpPr>
          <p:nvPr/>
        </p:nvCxnSpPr>
        <p:spPr>
          <a:xfrm>
            <a:off x="2901044"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3C43E33A-4BAB-2D0E-2E70-E51554D2504D}"/>
              </a:ext>
            </a:extLst>
          </p:cNvPr>
          <p:cNvCxnSpPr>
            <a:cxnSpLocks/>
          </p:cNvCxnSpPr>
          <p:nvPr/>
        </p:nvCxnSpPr>
        <p:spPr>
          <a:xfrm>
            <a:off x="6600207" y="3813071"/>
            <a:ext cx="565265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pic>
        <p:nvPicPr>
          <p:cNvPr id="19" name="صورة 18">
            <a:extLst>
              <a:ext uri="{FF2B5EF4-FFF2-40B4-BE49-F238E27FC236}">
                <a16:creationId xmlns:a16="http://schemas.microsoft.com/office/drawing/2014/main" id="{307FBE63-6578-6145-7E6F-FDD63208A1E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17632" y="0"/>
            <a:ext cx="4572000" cy="6858000"/>
          </a:xfrm>
          <a:prstGeom prst="rect">
            <a:avLst/>
          </a:prstGeom>
        </p:spPr>
      </p:pic>
    </p:spTree>
    <p:extLst>
      <p:ext uri="{BB962C8B-B14F-4D97-AF65-F5344CB8AC3E}">
        <p14:creationId xmlns:p14="http://schemas.microsoft.com/office/powerpoint/2010/main" val="19109615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68FF93AD-192B-6858-804B-48968A65A4A4}"/>
              </a:ext>
            </a:extLst>
          </p:cNvPr>
          <p:cNvSpPr/>
          <p:nvPr/>
        </p:nvSpPr>
        <p:spPr>
          <a:xfrm>
            <a:off x="0" y="0"/>
            <a:ext cx="12192000" cy="6858000"/>
          </a:xfrm>
          <a:prstGeom prst="rect">
            <a:avLst/>
          </a:prstGeom>
          <a:solidFill>
            <a:schemeClr val="accent1">
              <a:lumMod val="40000"/>
              <a:lumOff val="60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dirty="0"/>
          </a:p>
        </p:txBody>
      </p:sp>
      <p:pic>
        <p:nvPicPr>
          <p:cNvPr id="5" name="صورة 4">
            <a:extLst>
              <a:ext uri="{FF2B5EF4-FFF2-40B4-BE49-F238E27FC236}">
                <a16:creationId xmlns:a16="http://schemas.microsoft.com/office/drawing/2014/main" id="{F51A739E-6C6A-0B38-3F35-0C63E223135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136"/>
          <a:stretch/>
        </p:blipFill>
        <p:spPr>
          <a:xfrm>
            <a:off x="0" y="0"/>
            <a:ext cx="4935682" cy="6858000"/>
          </a:xfrm>
          <a:prstGeom prst="rect">
            <a:avLst/>
          </a:prstGeom>
          <a:solidFill>
            <a:srgbClr val="CAD9F2"/>
          </a:solidFill>
        </p:spPr>
      </p:pic>
      <p:sp>
        <p:nvSpPr>
          <p:cNvPr id="8" name="مربع نص 7">
            <a:extLst>
              <a:ext uri="{FF2B5EF4-FFF2-40B4-BE49-F238E27FC236}">
                <a16:creationId xmlns:a16="http://schemas.microsoft.com/office/drawing/2014/main" id="{3D929B9B-AC52-FEF8-CE15-990206DA5D95}"/>
              </a:ext>
            </a:extLst>
          </p:cNvPr>
          <p:cNvSpPr txBox="1"/>
          <p:nvPr/>
        </p:nvSpPr>
        <p:spPr>
          <a:xfrm>
            <a:off x="5494116" y="1903943"/>
            <a:ext cx="5935884" cy="4770537"/>
          </a:xfrm>
          <a:prstGeom prst="rect">
            <a:avLst/>
          </a:prstGeom>
          <a:noFill/>
        </p:spPr>
        <p:txBody>
          <a:bodyPr wrap="square" rtlCol="0">
            <a:spAutoFit/>
          </a:bodyPr>
          <a:lstStyle/>
          <a:p>
            <a:pPr algn="just"/>
            <a:r>
              <a:rPr lang="en-US" altLang="ru-RU" dirty="0">
                <a:latin typeface="Helvetica" pitchFamily="2" charset="0"/>
              </a:rPr>
              <a:t>The slides within this resource, although detailed, are designed as a starting point for teachers. You can:</a:t>
            </a:r>
          </a:p>
          <a:p>
            <a:endParaRPr lang="en-US" altLang="ru-RU" dirty="0">
              <a:latin typeface="Helvetica" pitchFamily="2" charset="0"/>
            </a:endParaRPr>
          </a:p>
          <a:p>
            <a:pPr marL="541338" indent="-184150">
              <a:buFont typeface="Arial" panose="020B0604020202020204" pitchFamily="34" charset="0"/>
              <a:buChar char="•"/>
            </a:pPr>
            <a:r>
              <a:rPr lang="en-US" altLang="ru-RU" dirty="0">
                <a:latin typeface="Helvetica" pitchFamily="2" charset="0"/>
              </a:rPr>
              <a:t>construct lessons around the language points explored in them. </a:t>
            </a:r>
          </a:p>
          <a:p>
            <a:pPr marL="541338" indent="-184150">
              <a:buFont typeface="Arial" panose="020B0604020202020204" pitchFamily="34" charset="0"/>
              <a:buChar char="•"/>
            </a:pPr>
            <a:r>
              <a:rPr lang="en-US" altLang="ru-RU" dirty="0">
                <a:latin typeface="Helvetica" pitchFamily="2" charset="0"/>
              </a:rPr>
              <a:t>use the slides individually as a resource within a lesson. </a:t>
            </a:r>
          </a:p>
          <a:p>
            <a:pPr marL="541338" indent="-184150">
              <a:buFont typeface="Arial" panose="020B0604020202020204" pitchFamily="34" charset="0"/>
              <a:buChar char="•"/>
            </a:pPr>
            <a:r>
              <a:rPr lang="en-US" altLang="ru-RU" dirty="0">
                <a:latin typeface="Helvetica" pitchFamily="2" charset="0"/>
              </a:rPr>
              <a:t>incorporate them gradually in lessons throughout the term (rather than the whole PowerPoint at once).</a:t>
            </a:r>
          </a:p>
          <a:p>
            <a:pPr marL="541338" indent="-184150">
              <a:buFont typeface="Arial" panose="020B0604020202020204" pitchFamily="34" charset="0"/>
              <a:buChar char="•"/>
            </a:pPr>
            <a:r>
              <a:rPr lang="en-US" altLang="ru-RU" dirty="0">
                <a:latin typeface="Helvetica" pitchFamily="2" charset="0"/>
              </a:rPr>
              <a:t>combine functional language and grammar slides which overlap.</a:t>
            </a:r>
          </a:p>
          <a:p>
            <a:pPr marL="285750" indent="-285750" algn="just">
              <a:buFont typeface="Arial" panose="020B0604020202020204" pitchFamily="34" charset="0"/>
              <a:buChar char="•"/>
            </a:pPr>
            <a:endParaRPr lang="en-US" altLang="ru-RU" dirty="0">
              <a:latin typeface="Helvetica" pitchFamily="2" charset="0"/>
            </a:endParaRPr>
          </a:p>
          <a:p>
            <a:pPr algn="just"/>
            <a:r>
              <a:rPr lang="en-US" altLang="ru-RU" dirty="0">
                <a:latin typeface="Helvetica" pitchFamily="2" charset="0"/>
              </a:rPr>
              <a:t>Ensure that students have been exposed to all the language points in the coverage ahead of their end of term exam.</a:t>
            </a:r>
          </a:p>
          <a:p>
            <a:endParaRPr lang="en-AE" sz="1600" dirty="0">
              <a:solidFill>
                <a:schemeClr val="bg1"/>
              </a:solidFill>
              <a:latin typeface="Helvetica" pitchFamily="2" charset="0"/>
            </a:endParaRPr>
          </a:p>
        </p:txBody>
      </p:sp>
      <p:sp>
        <p:nvSpPr>
          <p:cNvPr id="9" name="TextBox 35">
            <a:extLst>
              <a:ext uri="{FF2B5EF4-FFF2-40B4-BE49-F238E27FC236}">
                <a16:creationId xmlns:a16="http://schemas.microsoft.com/office/drawing/2014/main" id="{1960B302-AD3F-F9EB-CEC3-62D89A8E6E11}"/>
              </a:ext>
            </a:extLst>
          </p:cNvPr>
          <p:cNvSpPr txBox="1"/>
          <p:nvPr/>
        </p:nvSpPr>
        <p:spPr>
          <a:xfrm>
            <a:off x="5494116" y="889427"/>
            <a:ext cx="6266084" cy="830997"/>
          </a:xfrm>
          <a:prstGeom prst="rect">
            <a:avLst/>
          </a:prstGeom>
          <a:noFill/>
        </p:spPr>
        <p:txBody>
          <a:bodyPr wrap="square" rtlCol="0">
            <a:spAutoFit/>
          </a:bodyPr>
          <a:lstStyle/>
          <a:p>
            <a:r>
              <a:rPr lang="en-US" sz="2400" b="1" dirty="0">
                <a:latin typeface="Helvetica" pitchFamily="2" charset="0"/>
              </a:rPr>
              <a:t>The Coverage, Grammar and Functional Language Teaching Resource</a:t>
            </a:r>
          </a:p>
        </p:txBody>
      </p:sp>
    </p:spTree>
    <p:extLst>
      <p:ext uri="{BB962C8B-B14F-4D97-AF65-F5344CB8AC3E}">
        <p14:creationId xmlns:p14="http://schemas.microsoft.com/office/powerpoint/2010/main" val="217367617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68FF93AD-192B-6858-804B-48968A65A4A4}"/>
              </a:ext>
            </a:extLst>
          </p:cNvPr>
          <p:cNvSpPr/>
          <p:nvPr/>
        </p:nvSpPr>
        <p:spPr>
          <a:xfrm>
            <a:off x="0" y="0"/>
            <a:ext cx="12192000" cy="6858000"/>
          </a:xfrm>
          <a:prstGeom prst="rect">
            <a:avLst/>
          </a:prstGeom>
          <a:solidFill>
            <a:schemeClr val="accent1">
              <a:lumMod val="40000"/>
              <a:lumOff val="60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pic>
        <p:nvPicPr>
          <p:cNvPr id="5" name="صورة 4">
            <a:extLst>
              <a:ext uri="{FF2B5EF4-FFF2-40B4-BE49-F238E27FC236}">
                <a16:creationId xmlns:a16="http://schemas.microsoft.com/office/drawing/2014/main" id="{F51A739E-6C6A-0B38-3F35-0C63E223135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7375079" y="0"/>
            <a:ext cx="4935682" cy="6861276"/>
          </a:xfrm>
          <a:prstGeom prst="rect">
            <a:avLst/>
          </a:prstGeom>
        </p:spPr>
      </p:pic>
      <p:sp>
        <p:nvSpPr>
          <p:cNvPr id="8" name="مربع نص 7">
            <a:extLst>
              <a:ext uri="{FF2B5EF4-FFF2-40B4-BE49-F238E27FC236}">
                <a16:creationId xmlns:a16="http://schemas.microsoft.com/office/drawing/2014/main" id="{3D929B9B-AC52-FEF8-CE15-990206DA5D95}"/>
              </a:ext>
            </a:extLst>
          </p:cNvPr>
          <p:cNvSpPr txBox="1"/>
          <p:nvPr/>
        </p:nvSpPr>
        <p:spPr>
          <a:xfrm>
            <a:off x="537940" y="119331"/>
            <a:ext cx="6299200" cy="6740307"/>
          </a:xfrm>
          <a:prstGeom prst="rect">
            <a:avLst/>
          </a:prstGeom>
          <a:noFill/>
        </p:spPr>
        <p:txBody>
          <a:bodyPr wrap="square" lIns="91440" tIns="45720" rIns="91440" bIns="45720" rtlCol="0" anchor="t">
            <a:spAutoFit/>
          </a:bodyPr>
          <a:lstStyle/>
          <a:p>
            <a:pPr algn="just"/>
            <a:r>
              <a:rPr lang="en-GB" dirty="0">
                <a:latin typeface="Helvetica" pitchFamily="2" charset="0"/>
                <a:cs typeface="Arial" panose="020B0604020202020204" pitchFamily="34" charset="0"/>
              </a:rPr>
              <a:t>Within this document, you will find information about:</a:t>
            </a:r>
          </a:p>
          <a:p>
            <a:pPr marL="541338" indent="-184150">
              <a:buFont typeface="Arial" panose="020B0604020202020204" pitchFamily="34" charset="0"/>
              <a:buChar char="•"/>
            </a:pPr>
            <a:r>
              <a:rPr lang="en-GB" dirty="0">
                <a:latin typeface="Helvetica" pitchFamily="2" charset="0"/>
                <a:cs typeface="Arial" panose="020B0604020202020204" pitchFamily="34" charset="0"/>
              </a:rPr>
              <a:t>the coverage for this term.</a:t>
            </a:r>
          </a:p>
          <a:p>
            <a:pPr marL="541338" indent="-184150">
              <a:buFont typeface="Arial" panose="020B0604020202020204" pitchFamily="34" charset="0"/>
              <a:buChar char="•"/>
            </a:pPr>
            <a:r>
              <a:rPr lang="en-GB" dirty="0">
                <a:latin typeface="Helvetica" pitchFamily="2" charset="0"/>
                <a:cs typeface="Arial" panose="020B0604020202020204" pitchFamily="34" charset="0"/>
              </a:rPr>
              <a:t>the lexis families that assessments will contain.</a:t>
            </a:r>
          </a:p>
          <a:p>
            <a:pPr marL="541338" indent="-184150">
              <a:buFont typeface="Arial" panose="020B0604020202020204" pitchFamily="34" charset="0"/>
              <a:buChar char="•"/>
            </a:pPr>
            <a:r>
              <a:rPr lang="en-GB" dirty="0">
                <a:latin typeface="Helvetica" pitchFamily="2" charset="0"/>
                <a:cs typeface="Arial" panose="020B0604020202020204" pitchFamily="34" charset="0"/>
              </a:rPr>
              <a:t>particular grammatical and functional language points that will be tested in the exams.</a:t>
            </a:r>
          </a:p>
          <a:p>
            <a:pPr algn="just"/>
            <a:endParaRPr lang="en-GB" dirty="0">
              <a:latin typeface="Helvetica" pitchFamily="2" charset="0"/>
              <a:cs typeface="Arial" panose="020B0604020202020204" pitchFamily="34" charset="0"/>
            </a:endParaRPr>
          </a:p>
          <a:p>
            <a:pPr algn="just"/>
            <a:r>
              <a:rPr lang="en-GB" dirty="0">
                <a:latin typeface="Helvetica" pitchFamily="2" charset="0"/>
                <a:cs typeface="Arial" panose="020B0604020202020204" pitchFamily="34" charset="0"/>
              </a:rPr>
              <a:t>In the preparation sections, you will find examples and explanations for the grammatical and functional language points that will be assessed this term.</a:t>
            </a:r>
          </a:p>
          <a:p>
            <a:pPr algn="just"/>
            <a:endParaRPr lang="en-GB" dirty="0">
              <a:latin typeface="Helvetica" pitchFamily="2" charset="0"/>
              <a:cs typeface="Arial" panose="020B0604020202020204" pitchFamily="34" charset="0"/>
            </a:endParaRPr>
          </a:p>
          <a:p>
            <a:pPr algn="just"/>
            <a:r>
              <a:rPr lang="en-GB" dirty="0">
                <a:latin typeface="Helvetica" pitchFamily="2" charset="0"/>
                <a:cs typeface="Arial" panose="020B0604020202020204" pitchFamily="34" charset="0"/>
              </a:rPr>
              <a:t>The grammar preparation sections contain:</a:t>
            </a:r>
          </a:p>
          <a:p>
            <a:pPr marL="541338" indent="-184150">
              <a:buFont typeface="Arial" panose="020B0604020202020204" pitchFamily="34" charset="0"/>
              <a:buChar char="•"/>
            </a:pPr>
            <a:r>
              <a:rPr lang="en-GB" dirty="0">
                <a:latin typeface="Helvetica" pitchFamily="2" charset="0"/>
                <a:cs typeface="Arial" panose="020B0604020202020204" pitchFamily="34" charset="0"/>
              </a:rPr>
              <a:t>an example sentence.</a:t>
            </a:r>
          </a:p>
          <a:p>
            <a:pPr marL="541338" indent="-184150">
              <a:buFont typeface="Arial" panose="020B0604020202020204" pitchFamily="34" charset="0"/>
              <a:buChar char="•"/>
            </a:pPr>
            <a:r>
              <a:rPr lang="en-GB" dirty="0">
                <a:latin typeface="Helvetica" pitchFamily="2" charset="0"/>
                <a:cs typeface="Arial" panose="020B0604020202020204" pitchFamily="34" charset="0"/>
              </a:rPr>
              <a:t>an explanation of the meaning of the example sentence.</a:t>
            </a:r>
          </a:p>
          <a:p>
            <a:pPr marL="541338" indent="-184150">
              <a:buFont typeface="Arial" panose="020B0604020202020204" pitchFamily="34" charset="0"/>
              <a:buChar char="•"/>
            </a:pPr>
            <a:r>
              <a:rPr lang="en-GB" dirty="0">
                <a:latin typeface="Helvetica" pitchFamily="2" charset="0"/>
                <a:cs typeface="Arial" panose="020B0604020202020204" pitchFamily="34" charset="0"/>
              </a:rPr>
              <a:t>the specific grammatical structure used within the example sentence.</a:t>
            </a:r>
          </a:p>
          <a:p>
            <a:pPr marL="541338" indent="-184150">
              <a:buFont typeface="Arial" panose="020B0604020202020204" pitchFamily="34" charset="0"/>
              <a:buChar char="•"/>
            </a:pPr>
            <a:r>
              <a:rPr lang="en-GB" dirty="0">
                <a:latin typeface="Helvetica" pitchFamily="2" charset="0"/>
                <a:cs typeface="Arial" panose="020B0604020202020204" pitchFamily="34" charset="0"/>
              </a:rPr>
              <a:t>links to further resources. </a:t>
            </a:r>
          </a:p>
          <a:p>
            <a:pPr marL="541338" indent="-184150">
              <a:buFont typeface="Arial" panose="020B0604020202020204" pitchFamily="34" charset="0"/>
              <a:buChar char="•"/>
            </a:pPr>
            <a:r>
              <a:rPr lang="en-GB" dirty="0">
                <a:latin typeface="Helvetica" pitchFamily="2" charset="0"/>
                <a:cs typeface="Arial" panose="020B0604020202020204" pitchFamily="34" charset="0"/>
              </a:rPr>
              <a:t>an explanation of the circumstances under which the structure is used.</a:t>
            </a:r>
          </a:p>
          <a:p>
            <a:pPr marL="541338" indent="-184150">
              <a:buFont typeface="Arial" panose="020B0604020202020204" pitchFamily="34" charset="0"/>
              <a:buChar char="•"/>
            </a:pPr>
            <a:r>
              <a:rPr lang="en-GB" dirty="0">
                <a:latin typeface="Helvetica" pitchFamily="2" charset="0"/>
                <a:cs typeface="Arial" panose="020B0604020202020204" pitchFamily="34" charset="0"/>
              </a:rPr>
              <a:t>more example sentences.</a:t>
            </a:r>
          </a:p>
          <a:p>
            <a:pPr marL="285750" indent="-285750" algn="just">
              <a:buFont typeface="Arial" panose="020B0604020202020204" pitchFamily="34" charset="0"/>
              <a:buChar char="•"/>
            </a:pPr>
            <a:endParaRPr lang="en-GB" dirty="0">
              <a:latin typeface="Helvetica" pitchFamily="2" charset="0"/>
              <a:cs typeface="Arial" panose="020B0604020202020204" pitchFamily="34" charset="0"/>
            </a:endParaRPr>
          </a:p>
          <a:p>
            <a:pPr algn="just"/>
            <a:r>
              <a:rPr lang="en-GB" dirty="0">
                <a:latin typeface="Helvetica" pitchFamily="2" charset="0"/>
                <a:cs typeface="Arial" panose="020B0604020202020204" pitchFamily="34" charset="0"/>
              </a:rPr>
              <a:t>In the functional language preparation section, there are examples and explanation of how the functional language is used, as well as relevant associated grammar points.  </a:t>
            </a:r>
          </a:p>
        </p:txBody>
      </p:sp>
    </p:spTree>
    <p:extLst>
      <p:ext uri="{BB962C8B-B14F-4D97-AF65-F5344CB8AC3E}">
        <p14:creationId xmlns:p14="http://schemas.microsoft.com/office/powerpoint/2010/main" val="414059026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ستطيل 9">
            <a:extLst>
              <a:ext uri="{FF2B5EF4-FFF2-40B4-BE49-F238E27FC236}">
                <a16:creationId xmlns:a16="http://schemas.microsoft.com/office/drawing/2014/main" id="{593B9ED2-2C70-9A91-F462-981E172C7704}"/>
              </a:ext>
            </a:extLst>
          </p:cNvPr>
          <p:cNvSpPr/>
          <p:nvPr/>
        </p:nvSpPr>
        <p:spPr>
          <a:xfrm>
            <a:off x="0" y="0"/>
            <a:ext cx="12192000" cy="6858000"/>
          </a:xfrm>
          <a:prstGeom prst="rect">
            <a:avLst/>
          </a:prstGeom>
          <a:solidFill>
            <a:schemeClr val="accent1">
              <a:lumMod val="40000"/>
              <a:lumOff val="60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endParaRPr lang="en-AE" dirty="0"/>
          </a:p>
        </p:txBody>
      </p:sp>
      <p:cxnSp>
        <p:nvCxnSpPr>
          <p:cNvPr id="11" name="Straight Connector 7">
            <a:extLst>
              <a:ext uri="{FF2B5EF4-FFF2-40B4-BE49-F238E27FC236}">
                <a16:creationId xmlns:a16="http://schemas.microsoft.com/office/drawing/2014/main" id="{2AB86037-0802-FD94-FEC9-C24C32208854}"/>
              </a:ext>
            </a:extLst>
          </p:cNvPr>
          <p:cNvCxnSpPr>
            <a:cxnSpLocks/>
          </p:cNvCxnSpPr>
          <p:nvPr/>
        </p:nvCxnSpPr>
        <p:spPr>
          <a:xfrm>
            <a:off x="-15776"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3C43E33A-4BAB-2D0E-2E70-E51554D2504D}"/>
              </a:ext>
            </a:extLst>
          </p:cNvPr>
          <p:cNvCxnSpPr>
            <a:cxnSpLocks/>
          </p:cNvCxnSpPr>
          <p:nvPr/>
        </p:nvCxnSpPr>
        <p:spPr>
          <a:xfrm>
            <a:off x="3683387" y="3813071"/>
            <a:ext cx="565265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pic>
        <p:nvPicPr>
          <p:cNvPr id="19" name="صورة 18">
            <a:extLst>
              <a:ext uri="{FF2B5EF4-FFF2-40B4-BE49-F238E27FC236}">
                <a16:creationId xmlns:a16="http://schemas.microsoft.com/office/drawing/2014/main" id="{307FBE63-6578-6145-7E6F-FDD63208A1E0}"/>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4184037" y="579735"/>
            <a:ext cx="10304009" cy="6869339"/>
          </a:xfrm>
          <a:prstGeom prst="rect">
            <a:avLst/>
          </a:prstGeom>
        </p:spPr>
      </p:pic>
      <p:sp>
        <p:nvSpPr>
          <p:cNvPr id="5" name="Content Placeholder 12">
            <a:extLst>
              <a:ext uri="{FF2B5EF4-FFF2-40B4-BE49-F238E27FC236}">
                <a16:creationId xmlns:a16="http://schemas.microsoft.com/office/drawing/2014/main" id="{0095C17B-0140-67F9-DA8C-3D54C69888E8}"/>
              </a:ext>
            </a:extLst>
          </p:cNvPr>
          <p:cNvSpPr txBox="1">
            <a:spLocks/>
          </p:cNvSpPr>
          <p:nvPr/>
        </p:nvSpPr>
        <p:spPr>
          <a:xfrm>
            <a:off x="1244601" y="3145921"/>
            <a:ext cx="7248672" cy="460853"/>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3200" b="1" dirty="0">
                <a:solidFill>
                  <a:schemeClr val="bg1"/>
                </a:solidFill>
                <a:latin typeface="Helvetica" pitchFamily="2" charset="0"/>
              </a:rPr>
              <a:t>Term 3 Assessment Coverage</a:t>
            </a:r>
          </a:p>
        </p:txBody>
      </p:sp>
    </p:spTree>
    <p:extLst>
      <p:ext uri="{BB962C8B-B14F-4D97-AF65-F5344CB8AC3E}">
        <p14:creationId xmlns:p14="http://schemas.microsoft.com/office/powerpoint/2010/main" val="237865096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855C6B0A-1B7C-506C-522C-FECF8671388F}"/>
              </a:ext>
            </a:extLst>
          </p:cNvPr>
          <p:cNvGraphicFramePr>
            <a:graphicFrameLocks noGrp="1"/>
          </p:cNvGraphicFramePr>
          <p:nvPr>
            <p:extLst>
              <p:ext uri="{D42A27DB-BD31-4B8C-83A1-F6EECF244321}">
                <p14:modId xmlns:p14="http://schemas.microsoft.com/office/powerpoint/2010/main" val="3640420286"/>
              </p:ext>
            </p:extLst>
          </p:nvPr>
        </p:nvGraphicFramePr>
        <p:xfrm>
          <a:off x="0" y="0"/>
          <a:ext cx="12192000" cy="6858000"/>
        </p:xfrm>
        <a:graphic>
          <a:graphicData uri="http://schemas.openxmlformats.org/drawingml/2006/table">
            <a:tbl>
              <a:tblPr firstRow="1" firstCol="1" bandRow="1"/>
              <a:tblGrid>
                <a:gridCol w="2736980">
                  <a:extLst>
                    <a:ext uri="{9D8B030D-6E8A-4147-A177-3AD203B41FA5}">
                      <a16:colId xmlns:a16="http://schemas.microsoft.com/office/drawing/2014/main" val="692819458"/>
                    </a:ext>
                  </a:extLst>
                </a:gridCol>
                <a:gridCol w="3142987">
                  <a:extLst>
                    <a:ext uri="{9D8B030D-6E8A-4147-A177-3AD203B41FA5}">
                      <a16:colId xmlns:a16="http://schemas.microsoft.com/office/drawing/2014/main" val="2464987479"/>
                    </a:ext>
                  </a:extLst>
                </a:gridCol>
                <a:gridCol w="3175771">
                  <a:extLst>
                    <a:ext uri="{9D8B030D-6E8A-4147-A177-3AD203B41FA5}">
                      <a16:colId xmlns:a16="http://schemas.microsoft.com/office/drawing/2014/main" val="2474132495"/>
                    </a:ext>
                  </a:extLst>
                </a:gridCol>
                <a:gridCol w="3136262">
                  <a:extLst>
                    <a:ext uri="{9D8B030D-6E8A-4147-A177-3AD203B41FA5}">
                      <a16:colId xmlns:a16="http://schemas.microsoft.com/office/drawing/2014/main" val="3489702955"/>
                    </a:ext>
                  </a:extLst>
                </a:gridCol>
              </a:tblGrid>
              <a:tr h="556365">
                <a:tc gridSpan="4">
                  <a:txBody>
                    <a:bodyPr/>
                    <a:lstStyle/>
                    <a:p>
                      <a:pPr algn="ctr">
                        <a:lnSpc>
                          <a:spcPct val="107000"/>
                        </a:lnSpc>
                        <a:spcAft>
                          <a:spcPts val="800"/>
                        </a:spcAft>
                        <a:buNone/>
                      </a:pPr>
                      <a:r>
                        <a:rPr lang="en-US" sz="1400" b="1" dirty="0">
                          <a:solidFill>
                            <a:srgbClr val="FFFFFF"/>
                          </a:solidFill>
                          <a:effectLst/>
                          <a:latin typeface="Arial" panose="020B0604020202020204" pitchFamily="34" charset="0"/>
                          <a:ea typeface="Arial" panose="020B0604020202020204" pitchFamily="34" charset="0"/>
                          <a:cs typeface="Arial" panose="020B0604020202020204" pitchFamily="34" charset="0"/>
                        </a:rPr>
                        <a:t>Topic(s): Sports and leisure activities, free time, travel.</a:t>
                      </a:r>
                      <a:endParaRPr lang="en-GB"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A8C41"/>
                    </a:solidFill>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551272673"/>
                  </a:ext>
                </a:extLst>
              </a:tr>
              <a:tr h="556365">
                <a:tc>
                  <a:txBody>
                    <a:bodyPr/>
                    <a:lstStyle/>
                    <a:p>
                      <a:pPr algn="ctr">
                        <a:lnSpc>
                          <a:spcPct val="107000"/>
                        </a:lnSpc>
                        <a:spcAft>
                          <a:spcPts val="800"/>
                        </a:spcAft>
                        <a:buNone/>
                      </a:pPr>
                      <a:r>
                        <a:rPr lang="en-US" sz="1400" b="1">
                          <a:solidFill>
                            <a:srgbClr val="FFFFFF"/>
                          </a:solidFill>
                          <a:effectLst/>
                          <a:latin typeface="Arial" panose="020B0604020202020204" pitchFamily="34" charset="0"/>
                          <a:ea typeface="Arial" panose="020B0604020202020204" pitchFamily="34" charset="0"/>
                          <a:cs typeface="Arial" panose="020B0604020202020204" pitchFamily="34" charset="0"/>
                        </a:rPr>
                        <a:t>ECFE Grammar</a:t>
                      </a:r>
                      <a:endParaRPr lang="en-GB"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D2341"/>
                    </a:solidFill>
                  </a:tcPr>
                </a:tc>
                <a:tc>
                  <a:txBody>
                    <a:bodyPr/>
                    <a:lstStyle/>
                    <a:p>
                      <a:pPr algn="ctr">
                        <a:lnSpc>
                          <a:spcPct val="107000"/>
                        </a:lnSpc>
                        <a:spcAft>
                          <a:spcPts val="800"/>
                        </a:spcAft>
                        <a:buNone/>
                      </a:pPr>
                      <a:r>
                        <a:rPr lang="en-US" sz="1400" b="1">
                          <a:solidFill>
                            <a:srgbClr val="FFFFFF"/>
                          </a:solidFill>
                          <a:effectLst/>
                          <a:latin typeface="Arial" panose="020B0604020202020204" pitchFamily="34" charset="0"/>
                          <a:ea typeface="Arial" panose="020B0604020202020204" pitchFamily="34" charset="0"/>
                          <a:cs typeface="Arial" panose="020B0604020202020204" pitchFamily="34" charset="0"/>
                        </a:rPr>
                        <a:t>Prerequisite</a:t>
                      </a:r>
                      <a:endParaRPr lang="en-GB"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8447"/>
                    </a:solidFill>
                  </a:tcPr>
                </a:tc>
                <a:tc>
                  <a:txBody>
                    <a:bodyPr/>
                    <a:lstStyle/>
                    <a:p>
                      <a:pPr algn="ctr">
                        <a:lnSpc>
                          <a:spcPct val="107000"/>
                        </a:lnSpc>
                        <a:spcAft>
                          <a:spcPts val="800"/>
                        </a:spcAft>
                        <a:buNone/>
                      </a:pPr>
                      <a:r>
                        <a:rPr lang="en-US" sz="1400" b="1">
                          <a:solidFill>
                            <a:srgbClr val="FFFFFF"/>
                          </a:solidFill>
                          <a:effectLst/>
                          <a:latin typeface="Arial" panose="020B0604020202020204" pitchFamily="34" charset="0"/>
                          <a:ea typeface="Arial" panose="020B0604020202020204" pitchFamily="34" charset="0"/>
                          <a:cs typeface="Arial" panose="020B0604020202020204" pitchFamily="34" charset="0"/>
                        </a:rPr>
                        <a:t>GSE Grammar</a:t>
                      </a:r>
                      <a:endParaRPr lang="en-GB"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BC8CC"/>
                    </a:solidFill>
                  </a:tcPr>
                </a:tc>
                <a:tc>
                  <a:txBody>
                    <a:bodyPr/>
                    <a:lstStyle/>
                    <a:p>
                      <a:pPr algn="ctr">
                        <a:lnSpc>
                          <a:spcPct val="107000"/>
                        </a:lnSpc>
                        <a:spcAft>
                          <a:spcPts val="800"/>
                        </a:spcAft>
                        <a:buNone/>
                      </a:pPr>
                      <a:r>
                        <a:rPr lang="en-US" sz="1400" b="1" dirty="0">
                          <a:solidFill>
                            <a:srgbClr val="FFFFFF"/>
                          </a:solidFill>
                          <a:effectLst/>
                          <a:latin typeface="Arial" panose="020B0604020202020204" pitchFamily="34" charset="0"/>
                          <a:ea typeface="Arial" panose="020B0604020202020204" pitchFamily="34" charset="0"/>
                          <a:cs typeface="Arial" panose="020B0604020202020204" pitchFamily="34" charset="0"/>
                        </a:rPr>
                        <a:t>Functional Language</a:t>
                      </a:r>
                      <a:endParaRPr lang="en-GB"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extLst>
                  <a:ext uri="{0D108BD9-81ED-4DB2-BD59-A6C34878D82A}">
                    <a16:rowId xmlns:a16="http://schemas.microsoft.com/office/drawing/2014/main" val="929956254"/>
                  </a:ext>
                </a:extLst>
              </a:tr>
              <a:tr h="1731786">
                <a:tc>
                  <a:txBody>
                    <a:bodyPr/>
                    <a:lstStyle/>
                    <a:p>
                      <a:pPr marL="17780" algn="ctr">
                        <a:lnSpc>
                          <a:spcPct val="150000"/>
                        </a:lnSpc>
                        <a:spcAft>
                          <a:spcPts val="800"/>
                        </a:spcAft>
                        <a:buNone/>
                      </a:pPr>
                      <a:r>
                        <a:rPr lang="en-US" sz="1400">
                          <a:solidFill>
                            <a:srgbClr val="000000"/>
                          </a:solidFill>
                          <a:effectLst/>
                          <a:latin typeface="Arial" panose="020B0604020202020204" pitchFamily="34" charset="0"/>
                          <a:ea typeface="Calibri" panose="020F0502020204030204" pitchFamily="34" charset="0"/>
                          <a:cs typeface="Arial" panose="020B0604020202020204" pitchFamily="34" charset="0"/>
                        </a:rPr>
                        <a:t>Prepositions: various</a:t>
                      </a:r>
                      <a:endParaRPr lang="en-GB"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6D9"/>
                    </a:solidFill>
                  </a:tcPr>
                </a:tc>
                <a:tc>
                  <a:txBody>
                    <a:bodyPr/>
                    <a:lstStyle/>
                    <a:p>
                      <a:pPr algn="ctr" fontAlgn="base">
                        <a:lnSpc>
                          <a:spcPct val="107000"/>
                        </a:lnSpc>
                        <a:spcAft>
                          <a:spcPts val="800"/>
                        </a:spcAft>
                        <a:buNone/>
                      </a:pPr>
                      <a:r>
                        <a:rPr lang="en-US" sz="1400">
                          <a:solidFill>
                            <a:srgbClr val="000000"/>
                          </a:solidFill>
                          <a:effectLst/>
                          <a:latin typeface="Arial" panose="020B0604020202020204" pitchFamily="34" charset="0"/>
                          <a:ea typeface="Calibri" panose="020F0502020204030204" pitchFamily="34" charset="0"/>
                          <a:cs typeface="Arial" panose="020B0604020202020204" pitchFamily="34" charset="0"/>
                        </a:rPr>
                        <a:t>basic prepositions of place with nouns and noun phrases (26)</a:t>
                      </a:r>
                      <a:endParaRPr lang="en-GB"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3DDD6"/>
                    </a:solidFill>
                  </a:tcPr>
                </a:tc>
                <a:tc>
                  <a:txBody>
                    <a:bodyPr/>
                    <a:lstStyle/>
                    <a:p>
                      <a:pPr algn="ctr" fontAlgn="base">
                        <a:lnSpc>
                          <a:spcPct val="107000"/>
                        </a:lnSpc>
                        <a:spcAft>
                          <a:spcPts val="800"/>
                        </a:spcAft>
                        <a:buNone/>
                      </a:pPr>
                      <a:r>
                        <a:rPr lang="en-US" sz="1400" dirty="0">
                          <a:solidFill>
                            <a:srgbClr val="000000"/>
                          </a:solidFill>
                          <a:effectLst/>
                          <a:latin typeface="Arial" panose="020B0604020202020204" pitchFamily="34" charset="0"/>
                          <a:ea typeface="Calibri" panose="020F0502020204030204" pitchFamily="34" charset="0"/>
                          <a:cs typeface="Arial" panose="020B0604020202020204" pitchFamily="34" charset="0"/>
                        </a:rPr>
                        <a:t>means using 'by' with nouns and noun phrases (38)</a:t>
                      </a:r>
                      <a:endParaRPr lang="en-GB"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4">
                  <a:txBody>
                    <a:bodyPr/>
                    <a:lstStyle/>
                    <a:p>
                      <a:pPr algn="ctr">
                        <a:buNone/>
                      </a:pPr>
                      <a:r>
                        <a:rPr lang="en-GB" sz="1400" dirty="0">
                          <a:solidFill>
                            <a:srgbClr val="1C1610"/>
                          </a:solidFill>
                          <a:effectLst/>
                          <a:latin typeface="Arial" panose="020B0604020202020204" pitchFamily="34" charset="0"/>
                          <a:ea typeface="Calibri" panose="020F0502020204030204" pitchFamily="34" charset="0"/>
                          <a:cs typeface="Arial" panose="020B0604020202020204" pitchFamily="34" charset="0"/>
                        </a:rPr>
                        <a:t>Expressing likes and dislikes.</a:t>
                      </a:r>
                      <a:endParaRPr lang="en-GB" sz="14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p>
                      <a:pPr algn="ctr">
                        <a:buNone/>
                      </a:pPr>
                      <a:r>
                        <a:rPr lang="en-GB" sz="1400" dirty="0">
                          <a:solidFill>
                            <a:srgbClr val="1C1610"/>
                          </a:solidFill>
                          <a:effectLst/>
                          <a:latin typeface="Arial" panose="020B0604020202020204" pitchFamily="34" charset="0"/>
                          <a:ea typeface="Calibri" panose="020F0502020204030204" pitchFamily="34" charset="0"/>
                          <a:cs typeface="Arial" panose="020B0604020202020204" pitchFamily="34" charset="0"/>
                        </a:rPr>
                        <a:t> </a:t>
                      </a:r>
                      <a:endParaRPr lang="en-GB" sz="14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p>
                      <a:pPr algn="ctr">
                        <a:buNone/>
                      </a:pPr>
                      <a:r>
                        <a:rPr lang="en-GB" sz="1400" dirty="0">
                          <a:solidFill>
                            <a:srgbClr val="1C1610"/>
                          </a:solidFill>
                          <a:effectLst/>
                          <a:latin typeface="Arial" panose="020B0604020202020204" pitchFamily="34" charset="0"/>
                          <a:ea typeface="Calibri" panose="020F0502020204030204" pitchFamily="34" charset="0"/>
                          <a:cs typeface="Arial" panose="020B0604020202020204" pitchFamily="34" charset="0"/>
                        </a:rPr>
                        <a:t>Describing habits, routines, tasks and jobs.</a:t>
                      </a:r>
                      <a:endParaRPr lang="en-GB" sz="14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p>
                      <a:pPr algn="ctr">
                        <a:buNone/>
                      </a:pPr>
                      <a:r>
                        <a:rPr lang="en-GB" sz="1400" dirty="0">
                          <a:solidFill>
                            <a:srgbClr val="1C1610"/>
                          </a:solidFill>
                          <a:effectLst/>
                          <a:latin typeface="Arial" panose="020B0604020202020204" pitchFamily="34" charset="0"/>
                          <a:ea typeface="Calibri" panose="020F0502020204030204" pitchFamily="34" charset="0"/>
                          <a:cs typeface="Arial" panose="020B0604020202020204" pitchFamily="34" charset="0"/>
                        </a:rPr>
                        <a:t> </a:t>
                      </a:r>
                      <a:endParaRPr lang="en-GB" sz="14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p>
                      <a:pPr algn="ctr">
                        <a:buNone/>
                      </a:pPr>
                      <a:r>
                        <a:rPr lang="en-GB" sz="1400" dirty="0">
                          <a:solidFill>
                            <a:srgbClr val="1C1610"/>
                          </a:solidFill>
                          <a:effectLst/>
                          <a:latin typeface="Arial" panose="020B0604020202020204" pitchFamily="34" charset="0"/>
                          <a:ea typeface="Calibri" panose="020F0502020204030204" pitchFamily="34" charset="0"/>
                          <a:cs typeface="Arial" panose="020B0604020202020204" pitchFamily="34" charset="0"/>
                        </a:rPr>
                        <a:t>Describing places.</a:t>
                      </a:r>
                      <a:endParaRPr lang="en-GB" sz="14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extLst>
                  <a:ext uri="{0D108BD9-81ED-4DB2-BD59-A6C34878D82A}">
                    <a16:rowId xmlns:a16="http://schemas.microsoft.com/office/drawing/2014/main" val="3765497232"/>
                  </a:ext>
                </a:extLst>
              </a:tr>
              <a:tr h="1512868">
                <a:tc>
                  <a:txBody>
                    <a:bodyPr/>
                    <a:lstStyle/>
                    <a:p>
                      <a:pPr marL="17780" algn="ctr">
                        <a:lnSpc>
                          <a:spcPct val="150000"/>
                        </a:lnSpc>
                        <a:spcAft>
                          <a:spcPts val="800"/>
                        </a:spcAft>
                        <a:buNone/>
                      </a:pPr>
                      <a:r>
                        <a:rPr lang="en-US" sz="1400">
                          <a:solidFill>
                            <a:srgbClr val="000000"/>
                          </a:solidFill>
                          <a:effectLst/>
                          <a:latin typeface="Arial" panose="020B0604020202020204" pitchFamily="34" charset="0"/>
                          <a:ea typeface="Calibri" panose="020F0502020204030204" pitchFamily="34" charset="0"/>
                          <a:cs typeface="Arial" panose="020B0604020202020204" pitchFamily="34" charset="0"/>
                        </a:rPr>
                        <a:t>Determiners: quantifiers</a:t>
                      </a:r>
                      <a:endParaRPr lang="en-GB"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6D9"/>
                    </a:solidFill>
                  </a:tcPr>
                </a:tc>
                <a:tc>
                  <a:txBody>
                    <a:bodyPr/>
                    <a:lstStyle/>
                    <a:p>
                      <a:pPr algn="ctr" fontAlgn="base">
                        <a:lnSpc>
                          <a:spcPct val="107000"/>
                        </a:lnSpc>
                        <a:spcAft>
                          <a:spcPts val="800"/>
                        </a:spcAft>
                        <a:buNone/>
                      </a:pPr>
                      <a:r>
                        <a:rPr lang="en-US" sz="1400">
                          <a:solidFill>
                            <a:srgbClr val="000000"/>
                          </a:solidFill>
                          <a:effectLst/>
                          <a:latin typeface="Arial" panose="020B0604020202020204" pitchFamily="34" charset="0"/>
                          <a:ea typeface="Calibri" panose="020F0502020204030204" pitchFamily="34" charset="0"/>
                          <a:cs typeface="Arial" panose="020B0604020202020204" pitchFamily="34" charset="0"/>
                        </a:rPr>
                        <a:t>quantities using 'how much/many' with count and uncountable nouns (30)</a:t>
                      </a:r>
                      <a:endParaRPr lang="en-GB"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3DDD6"/>
                    </a:solidFill>
                  </a:tcPr>
                </a:tc>
                <a:tc>
                  <a:txBody>
                    <a:bodyPr/>
                    <a:lstStyle/>
                    <a:p>
                      <a:pPr marL="0" marR="0" lvl="0" indent="0" algn="ctr" defTabSz="914400" rtl="0" eaLnBrk="1" fontAlgn="base" latinLnBrk="0" hangingPunct="1">
                        <a:lnSpc>
                          <a:spcPct val="107000"/>
                        </a:lnSpc>
                        <a:spcBef>
                          <a:spcPts val="0"/>
                        </a:spcBef>
                        <a:spcAft>
                          <a:spcPts val="800"/>
                        </a:spcAft>
                        <a:buClrTx/>
                        <a:buSzTx/>
                        <a:buFontTx/>
                        <a:buNone/>
                        <a:tabLst/>
                        <a:defRPr/>
                      </a:pPr>
                      <a:r>
                        <a:rPr lang="en-US" sz="1400" dirty="0">
                          <a:solidFill>
                            <a:srgbClr val="000000"/>
                          </a:solidFill>
                          <a:effectLst/>
                          <a:latin typeface="Arial" panose="020B0604020202020204" pitchFamily="34" charset="0"/>
                          <a:ea typeface="Calibri" panose="020F0502020204030204" pitchFamily="34" charset="0"/>
                          <a:cs typeface="Arial" panose="020B0604020202020204" pitchFamily="34" charset="0"/>
                        </a:rPr>
                        <a:t>'a lot of/lots of' to refer to quantities (36)</a:t>
                      </a:r>
                    </a:p>
                    <a:p>
                      <a:pPr marL="0" marR="0" lvl="0" indent="0" algn="ctr" defTabSz="914400" rtl="0" eaLnBrk="1" fontAlgn="base" latinLnBrk="0" hangingPunct="1">
                        <a:lnSpc>
                          <a:spcPct val="107000"/>
                        </a:lnSpc>
                        <a:spcBef>
                          <a:spcPts val="0"/>
                        </a:spcBef>
                        <a:spcAft>
                          <a:spcPts val="800"/>
                        </a:spcAft>
                        <a:buClrTx/>
                        <a:buSzTx/>
                        <a:buFontTx/>
                        <a:buNone/>
                        <a:tabLst/>
                        <a:defRPr/>
                      </a:pPr>
                      <a:r>
                        <a:rPr lang="en-US" sz="1400" dirty="0">
                          <a:solidFill>
                            <a:srgbClr val="000000"/>
                          </a:solidFill>
                          <a:effectLst/>
                          <a:latin typeface="Arial" panose="020B0604020202020204" pitchFamily="34" charset="0"/>
                          <a:ea typeface="Calibri" panose="020F0502020204030204" pitchFamily="34" charset="0"/>
                          <a:cs typeface="Arial" panose="020B0604020202020204" pitchFamily="34" charset="0"/>
                        </a:rPr>
                        <a:t>basic quantifiers with 'of' and noun phrases (37)</a:t>
                      </a:r>
                      <a:endParaRPr lang="en-GB"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extLst>
                  <a:ext uri="{0D108BD9-81ED-4DB2-BD59-A6C34878D82A}">
                    <a16:rowId xmlns:a16="http://schemas.microsoft.com/office/drawing/2014/main" val="135125338"/>
                  </a:ext>
                </a:extLst>
              </a:tr>
              <a:tr h="1103657">
                <a:tc>
                  <a:txBody>
                    <a:bodyPr/>
                    <a:lstStyle/>
                    <a:p>
                      <a:pPr marL="17780" algn="ctr">
                        <a:lnSpc>
                          <a:spcPct val="150000"/>
                        </a:lnSpc>
                        <a:spcAft>
                          <a:spcPts val="800"/>
                        </a:spcAft>
                        <a:buNone/>
                      </a:pPr>
                      <a:r>
                        <a:rPr lang="en-US" sz="1400">
                          <a:solidFill>
                            <a:srgbClr val="000000"/>
                          </a:solidFill>
                          <a:effectLst/>
                          <a:latin typeface="Arial" panose="020B0604020202020204" pitchFamily="34" charset="0"/>
                          <a:ea typeface="Calibri" panose="020F0502020204030204" pitchFamily="34" charset="0"/>
                          <a:cs typeface="Arial" panose="020B0604020202020204" pitchFamily="34" charset="0"/>
                        </a:rPr>
                        <a:t>Verb forms: verb + to + inf_verb + inf_verb + ing</a:t>
                      </a:r>
                      <a:endParaRPr lang="en-GB"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6D9"/>
                    </a:solidFill>
                  </a:tcPr>
                </a:tc>
                <a:tc>
                  <a:txBody>
                    <a:bodyPr/>
                    <a:lstStyle/>
                    <a:p>
                      <a:pPr algn="ctr" fontAlgn="base">
                        <a:lnSpc>
                          <a:spcPct val="107000"/>
                        </a:lnSpc>
                        <a:spcAft>
                          <a:spcPts val="800"/>
                        </a:spcAft>
                        <a:buNone/>
                      </a:pPr>
                      <a:r>
                        <a:rPr lang="en-US" sz="1400">
                          <a:solidFill>
                            <a:srgbClr val="000000"/>
                          </a:solidFill>
                          <a:effectLst/>
                          <a:latin typeface="Arial" panose="020B0604020202020204" pitchFamily="34" charset="0"/>
                          <a:ea typeface="Calibri" panose="020F0502020204030204" pitchFamily="34" charset="0"/>
                          <a:cs typeface="Arial" panose="020B0604020202020204" pitchFamily="34" charset="0"/>
                        </a:rPr>
                        <a:t>'like/hate/love' with the '-ing' forms of verbs (31)</a:t>
                      </a:r>
                      <a:endParaRPr lang="en-GB"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3DDD6"/>
                    </a:solidFill>
                  </a:tcPr>
                </a:tc>
                <a:tc>
                  <a:txBody>
                    <a:bodyPr/>
                    <a:lstStyle/>
                    <a:p>
                      <a:pPr algn="ctr" fontAlgn="base">
                        <a:lnSpc>
                          <a:spcPct val="107000"/>
                        </a:lnSpc>
                        <a:spcAft>
                          <a:spcPts val="800"/>
                        </a:spcAft>
                        <a:buNone/>
                      </a:pPr>
                      <a:r>
                        <a:rPr lang="en-US" sz="1400" dirty="0">
                          <a:solidFill>
                            <a:srgbClr val="000000"/>
                          </a:solidFill>
                          <a:effectLst/>
                          <a:latin typeface="Arial" panose="020B0604020202020204" pitchFamily="34" charset="0"/>
                          <a:ea typeface="Calibri" panose="020F0502020204030204" pitchFamily="34" charset="0"/>
                          <a:cs typeface="Arial" panose="020B0604020202020204" pitchFamily="34" charset="0"/>
                        </a:rPr>
                        <a:t>verb + '-</a:t>
                      </a:r>
                      <a:r>
                        <a:rPr lang="en-US" sz="1400" dirty="0" err="1">
                          <a:solidFill>
                            <a:srgbClr val="000000"/>
                          </a:solidFill>
                          <a:effectLst/>
                          <a:latin typeface="Arial" panose="020B0604020202020204" pitchFamily="34" charset="0"/>
                          <a:ea typeface="Calibri" panose="020F0502020204030204" pitchFamily="34" charset="0"/>
                          <a:cs typeface="Arial" panose="020B0604020202020204" pitchFamily="34" charset="0"/>
                        </a:rPr>
                        <a:t>ing</a:t>
                      </a:r>
                      <a:r>
                        <a:rPr lang="en-US" sz="1400" dirty="0">
                          <a:solidFill>
                            <a:srgbClr val="000000"/>
                          </a:solidFill>
                          <a:effectLst/>
                          <a:latin typeface="Arial" panose="020B0604020202020204" pitchFamily="34" charset="0"/>
                          <a:ea typeface="Calibri" panose="020F0502020204030204" pitchFamily="34" charset="0"/>
                          <a:cs typeface="Arial" panose="020B0604020202020204" pitchFamily="34" charset="0"/>
                        </a:rPr>
                        <a:t>' forms as the complement of a sentence (37)</a:t>
                      </a:r>
                      <a:endParaRPr lang="en-GB"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extLst>
                  <a:ext uri="{0D108BD9-81ED-4DB2-BD59-A6C34878D82A}">
                    <a16:rowId xmlns:a16="http://schemas.microsoft.com/office/drawing/2014/main" val="3248595963"/>
                  </a:ext>
                </a:extLst>
              </a:tr>
              <a:tr h="1396959">
                <a:tc>
                  <a:txBody>
                    <a:bodyPr/>
                    <a:lstStyle/>
                    <a:p>
                      <a:pPr marL="17780" algn="ctr">
                        <a:lnSpc>
                          <a:spcPct val="150000"/>
                        </a:lnSpc>
                        <a:spcAft>
                          <a:spcPts val="800"/>
                        </a:spcAft>
                        <a:buNone/>
                      </a:pPr>
                      <a:r>
                        <a:rPr lang="en-US" sz="1400">
                          <a:solidFill>
                            <a:srgbClr val="000000"/>
                          </a:solidFill>
                          <a:effectLst/>
                          <a:latin typeface="Arial" panose="020B0604020202020204" pitchFamily="34" charset="0"/>
                          <a:ea typeface="Calibri" panose="020F0502020204030204" pitchFamily="34" charset="0"/>
                          <a:cs typeface="Arial" panose="020B0604020202020204" pitchFamily="34" charset="0"/>
                        </a:rPr>
                        <a:t>Reported speech: reporting statements</a:t>
                      </a:r>
                      <a:endParaRPr lang="en-GB"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6D9"/>
                    </a:solidFill>
                  </a:tcPr>
                </a:tc>
                <a:tc>
                  <a:txBody>
                    <a:bodyPr/>
                    <a:lstStyle/>
                    <a:p>
                      <a:pPr algn="ctr" fontAlgn="base">
                        <a:lnSpc>
                          <a:spcPct val="107000"/>
                        </a:lnSpc>
                        <a:spcAft>
                          <a:spcPts val="800"/>
                        </a:spcAft>
                        <a:buNone/>
                      </a:pPr>
                      <a:r>
                        <a:rPr lang="en-US" sz="1400">
                          <a:solidFill>
                            <a:srgbClr val="000000"/>
                          </a:solidFill>
                          <a:effectLst/>
                          <a:latin typeface="Arial" panose="020B0604020202020204" pitchFamily="34" charset="0"/>
                          <a:ea typeface="Calibri" panose="020F0502020204030204" pitchFamily="34" charset="0"/>
                          <a:cs typeface="Arial" panose="020B0604020202020204" pitchFamily="34" charset="0"/>
                        </a:rPr>
                        <a:t>affirmative statements using common regular past simple forms (30)</a:t>
                      </a:r>
                      <a:endParaRPr lang="en-GB"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3DDD6"/>
                    </a:solidFill>
                  </a:tcPr>
                </a:tc>
                <a:tc>
                  <a:txBody>
                    <a:bodyPr/>
                    <a:lstStyle/>
                    <a:p>
                      <a:pPr algn="ctr" fontAlgn="base">
                        <a:lnSpc>
                          <a:spcPct val="107000"/>
                        </a:lnSpc>
                        <a:spcAft>
                          <a:spcPts val="800"/>
                        </a:spcAft>
                        <a:buNone/>
                      </a:pPr>
                      <a:r>
                        <a:rPr lang="en-US" sz="1400" dirty="0">
                          <a:solidFill>
                            <a:srgbClr val="000000"/>
                          </a:solidFill>
                          <a:effectLst/>
                          <a:latin typeface="Arial" panose="020B0604020202020204" pitchFamily="34" charset="0"/>
                          <a:ea typeface="Calibri" panose="020F0502020204030204" pitchFamily="34" charset="0"/>
                          <a:cs typeface="Arial" panose="020B0604020202020204" pitchFamily="34" charset="0"/>
                        </a:rPr>
                        <a:t>report current and future plans and intentions (42)</a:t>
                      </a:r>
                      <a:endParaRPr lang="en-GB"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extLst>
                  <a:ext uri="{0D108BD9-81ED-4DB2-BD59-A6C34878D82A}">
                    <a16:rowId xmlns:a16="http://schemas.microsoft.com/office/drawing/2014/main" val="984656258"/>
                  </a:ext>
                </a:extLst>
              </a:tr>
            </a:tbl>
          </a:graphicData>
        </a:graphic>
      </p:graphicFrame>
    </p:spTree>
    <p:extLst>
      <p:ext uri="{BB962C8B-B14F-4D97-AF65-F5344CB8AC3E}">
        <p14:creationId xmlns:p14="http://schemas.microsoft.com/office/powerpoint/2010/main" val="104367817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صورة 13">
            <a:extLst>
              <a:ext uri="{FF2B5EF4-FFF2-40B4-BE49-F238E27FC236}">
                <a16:creationId xmlns:a16="http://schemas.microsoft.com/office/drawing/2014/main" id="{B8325CAE-AE48-2FC1-A66A-0642C70EB38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503486" y="17158"/>
            <a:ext cx="6688514" cy="6858000"/>
          </a:xfrm>
          <a:prstGeom prst="rect">
            <a:avLst/>
          </a:prstGeom>
          <a:solidFill>
            <a:srgbClr val="CAD9F2"/>
          </a:solidFill>
        </p:spPr>
      </p:pic>
      <p:sp>
        <p:nvSpPr>
          <p:cNvPr id="17" name="TextBox 35">
            <a:extLst>
              <a:ext uri="{FF2B5EF4-FFF2-40B4-BE49-F238E27FC236}">
                <a16:creationId xmlns:a16="http://schemas.microsoft.com/office/drawing/2014/main" id="{E4A89B44-3D4C-30DF-043F-AA96F228FAE5}"/>
              </a:ext>
            </a:extLst>
          </p:cNvPr>
          <p:cNvSpPr txBox="1"/>
          <p:nvPr/>
        </p:nvSpPr>
        <p:spPr>
          <a:xfrm>
            <a:off x="689481" y="3274462"/>
            <a:ext cx="4589152" cy="1077218"/>
          </a:xfrm>
          <a:prstGeom prst="rect">
            <a:avLst/>
          </a:prstGeom>
          <a:noFill/>
        </p:spPr>
        <p:txBody>
          <a:bodyPr wrap="square" rtlCol="0">
            <a:spAutoFit/>
          </a:bodyPr>
          <a:lstStyle/>
          <a:p>
            <a:r>
              <a:rPr lang="en-GB" sz="3200" b="1" dirty="0">
                <a:solidFill>
                  <a:schemeClr val="tx2"/>
                </a:solidFill>
                <a:latin typeface="Helvetica" pitchFamily="2" charset="0"/>
              </a:rPr>
              <a:t>Term 3 preparation: Grammar</a:t>
            </a:r>
          </a:p>
        </p:txBody>
      </p:sp>
      <p:cxnSp>
        <p:nvCxnSpPr>
          <p:cNvPr id="13" name="Straight Connector 7">
            <a:extLst>
              <a:ext uri="{FF2B5EF4-FFF2-40B4-BE49-F238E27FC236}">
                <a16:creationId xmlns:a16="http://schemas.microsoft.com/office/drawing/2014/main" id="{667C3293-6C02-BB42-858B-5AC74FF49B92}"/>
              </a:ext>
            </a:extLst>
          </p:cNvPr>
          <p:cNvCxnSpPr>
            <a:cxnSpLocks/>
          </p:cNvCxnSpPr>
          <p:nvPr/>
        </p:nvCxnSpPr>
        <p:spPr>
          <a:xfrm>
            <a:off x="-15776"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5" name="Straight Connector 7">
            <a:extLst>
              <a:ext uri="{FF2B5EF4-FFF2-40B4-BE49-F238E27FC236}">
                <a16:creationId xmlns:a16="http://schemas.microsoft.com/office/drawing/2014/main" id="{261CBF84-02FA-BA41-B05E-60A20AA1F4ED}"/>
              </a:ext>
            </a:extLst>
          </p:cNvPr>
          <p:cNvCxnSpPr>
            <a:cxnSpLocks/>
          </p:cNvCxnSpPr>
          <p:nvPr/>
        </p:nvCxnSpPr>
        <p:spPr>
          <a:xfrm>
            <a:off x="3119667"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233861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35EFAB-2662-12E5-2A23-6E18CF77FA49}"/>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DA2CF868-D4EF-6883-40F1-7879EDD94F42}"/>
              </a:ext>
            </a:extLst>
          </p:cNvPr>
          <p:cNvGraphicFramePr>
            <a:graphicFrameLocks noGrp="1"/>
          </p:cNvGraphicFramePr>
          <p:nvPr>
            <p:extLst>
              <p:ext uri="{D42A27DB-BD31-4B8C-83A1-F6EECF244321}">
                <p14:modId xmlns:p14="http://schemas.microsoft.com/office/powerpoint/2010/main" val="1582169716"/>
              </p:ext>
            </p:extLst>
          </p:nvPr>
        </p:nvGraphicFramePr>
        <p:xfrm>
          <a:off x="1" y="0"/>
          <a:ext cx="12192000" cy="6857999"/>
        </p:xfrm>
        <a:graphic>
          <a:graphicData uri="http://schemas.openxmlformats.org/drawingml/2006/table">
            <a:tbl>
              <a:tblPr firstRow="1" firstCol="1" bandRow="1"/>
              <a:tblGrid>
                <a:gridCol w="2129536">
                  <a:extLst>
                    <a:ext uri="{9D8B030D-6E8A-4147-A177-3AD203B41FA5}">
                      <a16:colId xmlns:a16="http://schemas.microsoft.com/office/drawing/2014/main" val="3979107295"/>
                    </a:ext>
                  </a:extLst>
                </a:gridCol>
                <a:gridCol w="10062464">
                  <a:extLst>
                    <a:ext uri="{9D8B030D-6E8A-4147-A177-3AD203B41FA5}">
                      <a16:colId xmlns:a16="http://schemas.microsoft.com/office/drawing/2014/main" val="2834414452"/>
                    </a:ext>
                  </a:extLst>
                </a:gridCol>
              </a:tblGrid>
              <a:tr h="1463855">
                <a:tc gridSpan="2">
                  <a:txBody>
                    <a:bodyPr/>
                    <a:lstStyle/>
                    <a:p>
                      <a:pPr algn="l">
                        <a:lnSpc>
                          <a:spcPct val="150000"/>
                        </a:lnSpc>
                      </a:pPr>
                      <a:r>
                        <a:rPr lang="en-GB" sz="1800" b="1" u="none" dirty="0">
                          <a:solidFill>
                            <a:schemeClr val="accent1"/>
                          </a:solidFill>
                          <a:latin typeface="Arial" panose="020B0604020202020204" pitchFamily="34" charset="0"/>
                          <a:cs typeface="Arial" panose="020B0604020202020204" pitchFamily="34" charset="0"/>
                        </a:rPr>
                        <a:t>I go to school </a:t>
                      </a:r>
                      <a:r>
                        <a:rPr lang="en-GB" sz="1800" b="1" u="sng" dirty="0">
                          <a:solidFill>
                            <a:schemeClr val="accent1"/>
                          </a:solidFill>
                          <a:latin typeface="Arial" panose="020B0604020202020204" pitchFamily="34" charset="0"/>
                          <a:cs typeface="Arial" panose="020B0604020202020204" pitchFamily="34" charset="0"/>
                        </a:rPr>
                        <a:t>by bus</a:t>
                      </a:r>
                      <a:r>
                        <a:rPr lang="en-GB" sz="1800" b="1" u="none" dirty="0">
                          <a:solidFill>
                            <a:schemeClr val="accent1"/>
                          </a:solidFill>
                          <a:latin typeface="Arial" panose="020B0604020202020204" pitchFamily="34" charset="0"/>
                          <a:cs typeface="Arial" panose="020B0604020202020204" pitchFamily="34" charset="0"/>
                        </a:rPr>
                        <a:t>.</a:t>
                      </a:r>
                      <a:endParaRPr lang="x-none" sz="1800" b="1" u="none" dirty="0">
                        <a:solidFill>
                          <a:schemeClr val="accent1"/>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1348536">
                <a:tc>
                  <a:txBody>
                    <a:bodyPr/>
                    <a:lstStyle/>
                    <a:p>
                      <a:pPr algn="ctr"/>
                      <a:r>
                        <a:rPr lang="en-GB" sz="1800" b="1" dirty="0">
                          <a:solidFill>
                            <a:srgbClr val="5F5F5F"/>
                          </a:solidFill>
                          <a:latin typeface="Arial" panose="020B0604020202020204" pitchFamily="34" charset="0"/>
                          <a:cs typeface="Arial" panose="020B0604020202020204" pitchFamily="34" charset="0"/>
                        </a:rPr>
                        <a:t>Checking questions</a:t>
                      </a:r>
                      <a:endParaRPr lang="en-AE" sz="1800" b="1" dirty="0">
                        <a:solidFill>
                          <a:srgbClr val="5F5F5F"/>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GB" sz="1800" dirty="0">
                          <a:latin typeface="Arial" panose="020B0604020202020204" pitchFamily="34" charset="0"/>
                          <a:cs typeface="Arial" panose="020B0604020202020204" pitchFamily="34" charset="0"/>
                        </a:rPr>
                        <a:t>Did I walk to school? How do I travel to school?</a:t>
                      </a:r>
                      <a:endParaRPr lang="x-none" sz="1800" dirty="0">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1348536">
                <a:tc>
                  <a:txBody>
                    <a:bodyPr/>
                    <a:lstStyle/>
                    <a:p>
                      <a:pPr algn="ctr"/>
                      <a:r>
                        <a:rPr lang="en-AE" sz="1800" b="1" dirty="0">
                          <a:solidFill>
                            <a:srgbClr val="5F5F5F"/>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US" b="1" u="sng" dirty="0">
                          <a:solidFill>
                            <a:srgbClr val="BA8C41"/>
                          </a:solidFill>
                          <a:latin typeface="Arial" panose="020B0604020202020204" pitchFamily="34" charset="0"/>
                          <a:cs typeface="Arial" panose="020B0604020202020204" pitchFamily="34" charset="0"/>
                        </a:rPr>
                        <a:t>Prepositions</a:t>
                      </a:r>
                    </a:p>
                    <a:p>
                      <a:pPr marL="0" marR="0" indent="0" algn="l" defTabSz="914400" rtl="0" eaLnBrk="1" fontAlgn="auto" latinLnBrk="0" hangingPunct="1">
                        <a:lnSpc>
                          <a:spcPct val="100000"/>
                        </a:lnSpc>
                        <a:spcBef>
                          <a:spcPts val="0"/>
                        </a:spcBef>
                        <a:spcAft>
                          <a:spcPts val="0"/>
                        </a:spcAft>
                        <a:buClrTx/>
                        <a:buSzTx/>
                        <a:buFontTx/>
                        <a:buNone/>
                        <a:tabLst/>
                        <a:defRPr/>
                      </a:pPr>
                      <a:r>
                        <a:rPr lang="en-US" b="0" dirty="0">
                          <a:solidFill>
                            <a:schemeClr val="tx1"/>
                          </a:solidFill>
                          <a:latin typeface="Arial" panose="020B0604020202020204" pitchFamily="34" charset="0"/>
                          <a:cs typeface="Arial" panose="020B0604020202020204" pitchFamily="34" charset="0"/>
                        </a:rPr>
                        <a:t>‘by’ + noun / noun phrase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348536">
                <a:tc>
                  <a:txBody>
                    <a:bodyPr/>
                    <a:lstStyle/>
                    <a:p>
                      <a:pPr algn="ctr"/>
                      <a:r>
                        <a:rPr lang="en-AE" sz="1800" b="1" dirty="0">
                          <a:solidFill>
                            <a:srgbClr val="5F5F5F"/>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GB" sz="1800" dirty="0">
                          <a:latin typeface="Arial" panose="020B0604020202020204" pitchFamily="34" charset="0"/>
                          <a:cs typeface="Arial" panose="020B0604020202020204" pitchFamily="34" charset="0"/>
                        </a:rPr>
                        <a:t>We use “by” to say how something is done. ‘By’ tells us about the method, tool, or transport used.</a:t>
                      </a:r>
                    </a:p>
                    <a:p>
                      <a:pPr algn="l"/>
                      <a:r>
                        <a:rPr lang="en-GB" sz="1800" dirty="0">
                          <a:latin typeface="Arial" panose="020B0604020202020204" pitchFamily="34" charset="0"/>
                          <a:cs typeface="Arial" panose="020B0604020202020204" pitchFamily="34" charset="0"/>
                        </a:rPr>
                        <a:t>This shows the means of doing something.</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348536">
                <a:tc>
                  <a:txBody>
                    <a:bodyPr/>
                    <a:lstStyle/>
                    <a:p>
                      <a:pPr algn="ctr"/>
                      <a:r>
                        <a:rPr lang="en-AE" sz="1800" b="1" dirty="0">
                          <a:solidFill>
                            <a:srgbClr val="5F5F5F"/>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US" sz="1800" b="0" i="0" kern="1200" dirty="0">
                          <a:solidFill>
                            <a:schemeClr val="dk1"/>
                          </a:solidFill>
                          <a:effectLst/>
                          <a:latin typeface="Arial" panose="020B0604020202020204" pitchFamily="34" charset="0"/>
                          <a:ea typeface="+mn-ea"/>
                          <a:cs typeface="Arial" panose="020B0604020202020204" pitchFamily="34" charset="0"/>
                        </a:rPr>
                        <a:t>I sent the message </a:t>
                      </a:r>
                      <a:r>
                        <a:rPr lang="en-US" sz="1800" b="0" i="0" u="sng" kern="1200" dirty="0">
                          <a:solidFill>
                            <a:schemeClr val="dk1"/>
                          </a:solidFill>
                          <a:effectLst/>
                          <a:latin typeface="Arial" panose="020B0604020202020204" pitchFamily="34" charset="0"/>
                          <a:ea typeface="+mn-ea"/>
                          <a:cs typeface="Arial" panose="020B0604020202020204" pitchFamily="34" charset="0"/>
                        </a:rPr>
                        <a:t>by email</a:t>
                      </a:r>
                      <a:r>
                        <a:rPr lang="en-US" sz="1800" b="0" i="0" kern="1200" dirty="0">
                          <a:solidFill>
                            <a:schemeClr val="dk1"/>
                          </a:solidFill>
                          <a:effectLst/>
                          <a:latin typeface="Arial" panose="020B0604020202020204" pitchFamily="34" charset="0"/>
                          <a:ea typeface="+mn-ea"/>
                          <a:cs typeface="Arial" panose="020B060402020202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kern="1200" dirty="0">
                          <a:solidFill>
                            <a:schemeClr val="dk1"/>
                          </a:solidFill>
                          <a:effectLst/>
                          <a:latin typeface="Arial" panose="020B0604020202020204" pitchFamily="34" charset="0"/>
                          <a:ea typeface="+mn-ea"/>
                          <a:cs typeface="Arial" panose="020B0604020202020204" pitchFamily="34" charset="0"/>
                        </a:rPr>
                        <a:t>They stay active </a:t>
                      </a:r>
                      <a:r>
                        <a:rPr lang="en-US" sz="1800" b="0" i="0" u="sng" kern="1200" dirty="0">
                          <a:solidFill>
                            <a:schemeClr val="dk1"/>
                          </a:solidFill>
                          <a:effectLst/>
                          <a:latin typeface="Arial" panose="020B0604020202020204" pitchFamily="34" charset="0"/>
                          <a:ea typeface="+mn-ea"/>
                          <a:cs typeface="Arial" panose="020B0604020202020204" pitchFamily="34" charset="0"/>
                        </a:rPr>
                        <a:t>by playing</a:t>
                      </a:r>
                      <a:r>
                        <a:rPr lang="en-US" sz="1800" b="0" i="0" u="none" kern="1200" dirty="0">
                          <a:solidFill>
                            <a:schemeClr val="dk1"/>
                          </a:solidFill>
                          <a:effectLst/>
                          <a:latin typeface="Arial" panose="020B0604020202020204" pitchFamily="34" charset="0"/>
                          <a:ea typeface="+mn-ea"/>
                          <a:cs typeface="Arial" panose="020B0604020202020204" pitchFamily="34" charset="0"/>
                        </a:rPr>
                        <a:t> tennis.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kern="1200" dirty="0">
                          <a:solidFill>
                            <a:schemeClr val="dk1"/>
                          </a:solidFill>
                          <a:effectLst/>
                          <a:latin typeface="Arial" panose="020B0604020202020204" pitchFamily="34" charset="0"/>
                          <a:ea typeface="+mn-ea"/>
                          <a:cs typeface="Arial" panose="020B0604020202020204" pitchFamily="34" charset="0"/>
                        </a:rPr>
                        <a:t>He wrote the letter </a:t>
                      </a:r>
                      <a:r>
                        <a:rPr lang="en-US" sz="1800" b="0" i="0" u="sng" kern="1200" dirty="0">
                          <a:solidFill>
                            <a:schemeClr val="dk1"/>
                          </a:solidFill>
                          <a:effectLst/>
                          <a:latin typeface="Arial" panose="020B0604020202020204" pitchFamily="34" charset="0"/>
                          <a:ea typeface="+mn-ea"/>
                          <a:cs typeface="Arial" panose="020B0604020202020204" pitchFamily="34" charset="0"/>
                        </a:rPr>
                        <a:t>by hand</a:t>
                      </a:r>
                      <a:r>
                        <a:rPr lang="en-US" sz="1800" b="0" i="0" kern="1200" dirty="0">
                          <a:solidFill>
                            <a:schemeClr val="dk1"/>
                          </a:solidFill>
                          <a:effectLst/>
                          <a:latin typeface="Arial" panose="020B0604020202020204" pitchFamily="34" charset="0"/>
                          <a:ea typeface="+mn-ea"/>
                          <a:cs typeface="Arial" panose="020B0604020202020204" pitchFamily="34" charset="0"/>
                        </a:rPr>
                        <a:t>.</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spTree>
    <p:extLst>
      <p:ext uri="{BB962C8B-B14F-4D97-AF65-F5344CB8AC3E}">
        <p14:creationId xmlns:p14="http://schemas.microsoft.com/office/powerpoint/2010/main" val="382892524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1EF6B5-22E5-765C-5605-8F4CB0253C6B}"/>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FEF22051-5B7B-09C5-DADE-CEEC30193519}"/>
              </a:ext>
            </a:extLst>
          </p:cNvPr>
          <p:cNvGraphicFramePr>
            <a:graphicFrameLocks noGrp="1"/>
          </p:cNvGraphicFramePr>
          <p:nvPr>
            <p:extLst>
              <p:ext uri="{D42A27DB-BD31-4B8C-83A1-F6EECF244321}">
                <p14:modId xmlns:p14="http://schemas.microsoft.com/office/powerpoint/2010/main" val="1977250646"/>
              </p:ext>
            </p:extLst>
          </p:nvPr>
        </p:nvGraphicFramePr>
        <p:xfrm>
          <a:off x="1" y="0"/>
          <a:ext cx="12192000" cy="6857999"/>
        </p:xfrm>
        <a:graphic>
          <a:graphicData uri="http://schemas.openxmlformats.org/drawingml/2006/table">
            <a:tbl>
              <a:tblPr firstRow="1" firstCol="1" bandRow="1"/>
              <a:tblGrid>
                <a:gridCol w="2129536">
                  <a:extLst>
                    <a:ext uri="{9D8B030D-6E8A-4147-A177-3AD203B41FA5}">
                      <a16:colId xmlns:a16="http://schemas.microsoft.com/office/drawing/2014/main" val="3979107295"/>
                    </a:ext>
                  </a:extLst>
                </a:gridCol>
                <a:gridCol w="10062464">
                  <a:extLst>
                    <a:ext uri="{9D8B030D-6E8A-4147-A177-3AD203B41FA5}">
                      <a16:colId xmlns:a16="http://schemas.microsoft.com/office/drawing/2014/main" val="2834414452"/>
                    </a:ext>
                  </a:extLst>
                </a:gridCol>
              </a:tblGrid>
              <a:tr h="1463855">
                <a:tc gridSpan="2">
                  <a:txBody>
                    <a:bodyPr/>
                    <a:lstStyle/>
                    <a:p>
                      <a:pPr algn="l">
                        <a:lnSpc>
                          <a:spcPct val="150000"/>
                        </a:lnSpc>
                      </a:pPr>
                      <a:r>
                        <a:rPr lang="en-GB" sz="1800" b="1" u="none" dirty="0">
                          <a:solidFill>
                            <a:schemeClr val="accent1"/>
                          </a:solidFill>
                          <a:latin typeface="Arial" panose="020B0604020202020204" pitchFamily="34" charset="0"/>
                          <a:cs typeface="Arial" panose="020B0604020202020204" pitchFamily="34" charset="0"/>
                        </a:rPr>
                        <a:t>There are </a:t>
                      </a:r>
                      <a:r>
                        <a:rPr lang="en-GB" sz="1800" b="1" u="sng" dirty="0">
                          <a:solidFill>
                            <a:schemeClr val="accent1"/>
                          </a:solidFill>
                          <a:latin typeface="Arial" panose="020B0604020202020204" pitchFamily="34" charset="0"/>
                          <a:cs typeface="Arial" panose="020B0604020202020204" pitchFamily="34" charset="0"/>
                        </a:rPr>
                        <a:t>lots of</a:t>
                      </a:r>
                      <a:r>
                        <a:rPr lang="en-GB" sz="1800" b="1" u="none" dirty="0">
                          <a:solidFill>
                            <a:schemeClr val="accent1"/>
                          </a:solidFill>
                          <a:latin typeface="Arial" panose="020B0604020202020204" pitchFamily="34" charset="0"/>
                          <a:cs typeface="Arial" panose="020B0604020202020204" pitchFamily="34" charset="0"/>
                        </a:rPr>
                        <a:t> people on the plane.</a:t>
                      </a:r>
                      <a:endParaRPr lang="x-none" sz="1800" b="1" u="none" dirty="0">
                        <a:solidFill>
                          <a:schemeClr val="accent1"/>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1348536">
                <a:tc>
                  <a:txBody>
                    <a:bodyPr/>
                    <a:lstStyle/>
                    <a:p>
                      <a:pPr algn="ctr"/>
                      <a:r>
                        <a:rPr lang="en-GB" sz="1800" b="1" dirty="0">
                          <a:solidFill>
                            <a:srgbClr val="5F5F5F"/>
                          </a:solidFill>
                          <a:latin typeface="Arial" panose="020B0604020202020204" pitchFamily="34" charset="0"/>
                          <a:cs typeface="Arial" panose="020B0604020202020204" pitchFamily="34" charset="0"/>
                        </a:rPr>
                        <a:t>Checking questions</a:t>
                      </a:r>
                      <a:endParaRPr lang="en-AE" sz="1800" b="1" dirty="0">
                        <a:solidFill>
                          <a:srgbClr val="5F5F5F"/>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GB" sz="1800" dirty="0">
                          <a:latin typeface="Arial" panose="020B0604020202020204" pitchFamily="34" charset="0"/>
                          <a:cs typeface="Arial" panose="020B0604020202020204" pitchFamily="34" charset="0"/>
                        </a:rPr>
                        <a:t>Are there a small number or a big number of people on the plane?</a:t>
                      </a:r>
                      <a:endParaRPr lang="x-none" sz="1800" dirty="0">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1348536">
                <a:tc>
                  <a:txBody>
                    <a:bodyPr/>
                    <a:lstStyle/>
                    <a:p>
                      <a:pPr algn="ctr"/>
                      <a:r>
                        <a:rPr lang="en-AE" sz="1800" b="1" dirty="0">
                          <a:solidFill>
                            <a:srgbClr val="5F5F5F"/>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US" b="1" u="sng" dirty="0">
                          <a:solidFill>
                            <a:srgbClr val="BA8C41"/>
                          </a:solidFill>
                          <a:latin typeface="Arial" panose="020B0604020202020204" pitchFamily="34" charset="0"/>
                          <a:cs typeface="Arial" panose="020B0604020202020204" pitchFamily="34" charset="0"/>
                        </a:rPr>
                        <a:t>Quantifiers</a:t>
                      </a:r>
                    </a:p>
                    <a:p>
                      <a:pPr algn="l"/>
                      <a:r>
                        <a:rPr lang="en-US" b="0" u="none" dirty="0">
                          <a:solidFill>
                            <a:schemeClr val="tx1"/>
                          </a:solidFill>
                          <a:latin typeface="Arial" panose="020B0604020202020204" pitchFamily="34" charset="0"/>
                          <a:cs typeface="Arial" panose="020B0604020202020204" pitchFamily="34" charset="0"/>
                        </a:rPr>
                        <a:t>‘a lot of / lots of’ + noun</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348536">
                <a:tc>
                  <a:txBody>
                    <a:bodyPr/>
                    <a:lstStyle/>
                    <a:p>
                      <a:pPr algn="ctr"/>
                      <a:r>
                        <a:rPr lang="en-AE" sz="1800" b="1" dirty="0">
                          <a:solidFill>
                            <a:srgbClr val="5F5F5F"/>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GB" sz="1800" dirty="0">
                          <a:latin typeface="Arial" panose="020B0604020202020204" pitchFamily="34" charset="0"/>
                          <a:cs typeface="Arial" panose="020B0604020202020204" pitchFamily="34" charset="0"/>
                        </a:rPr>
                        <a:t>We use “a lot of” and “lots of” to talk about a large quantity of something. ‘A lot of’ and ‘lots of’ mean the same and can be used with countable or uncountable nouns. ‘Lots of’ is less formal than ‘a lot of’.</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348536">
                <a:tc>
                  <a:txBody>
                    <a:bodyPr/>
                    <a:lstStyle/>
                    <a:p>
                      <a:pPr algn="ctr"/>
                      <a:r>
                        <a:rPr lang="en-AE" sz="1800" b="1" dirty="0">
                          <a:solidFill>
                            <a:srgbClr val="5F5F5F"/>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US" sz="1800" b="0" i="0" kern="1200" dirty="0">
                          <a:solidFill>
                            <a:schemeClr val="dk1"/>
                          </a:solidFill>
                          <a:effectLst/>
                          <a:latin typeface="Arial" panose="020B0604020202020204" pitchFamily="34" charset="0"/>
                          <a:ea typeface="+mn-ea"/>
                          <a:cs typeface="Arial" panose="020B0604020202020204" pitchFamily="34" charset="0"/>
                        </a:rPr>
                        <a:t>She has </a:t>
                      </a:r>
                      <a:r>
                        <a:rPr lang="en-US" sz="1800" b="0" i="0" u="sng" kern="1200" dirty="0">
                          <a:solidFill>
                            <a:schemeClr val="dk1"/>
                          </a:solidFill>
                          <a:effectLst/>
                          <a:latin typeface="Arial" panose="020B0604020202020204" pitchFamily="34" charset="0"/>
                          <a:ea typeface="+mn-ea"/>
                          <a:cs typeface="Arial" panose="020B0604020202020204" pitchFamily="34" charset="0"/>
                        </a:rPr>
                        <a:t>lots of</a:t>
                      </a:r>
                      <a:r>
                        <a:rPr lang="en-US" sz="1800" b="0" i="0" u="none" kern="1200" dirty="0">
                          <a:solidFill>
                            <a:schemeClr val="dk1"/>
                          </a:solidFill>
                          <a:effectLst/>
                          <a:latin typeface="Arial" panose="020B0604020202020204" pitchFamily="34" charset="0"/>
                          <a:ea typeface="+mn-ea"/>
                          <a:cs typeface="Arial" panose="020B0604020202020204" pitchFamily="34" charset="0"/>
                        </a:rPr>
                        <a:t> </a:t>
                      </a:r>
                      <a:r>
                        <a:rPr lang="en-US" sz="1800" b="0" i="0" kern="1200" dirty="0">
                          <a:solidFill>
                            <a:schemeClr val="dk1"/>
                          </a:solidFill>
                          <a:effectLst/>
                          <a:latin typeface="Arial" panose="020B0604020202020204" pitchFamily="34" charset="0"/>
                          <a:ea typeface="+mn-ea"/>
                          <a:cs typeface="Arial" panose="020B0604020202020204" pitchFamily="34" charset="0"/>
                        </a:rPr>
                        <a:t>friends.</a:t>
                      </a:r>
                    </a:p>
                    <a:p>
                      <a:pPr algn="l"/>
                      <a:r>
                        <a:rPr lang="en-US" sz="1800" b="0" i="0" kern="1200" dirty="0">
                          <a:solidFill>
                            <a:schemeClr val="dk1"/>
                          </a:solidFill>
                          <a:effectLst/>
                          <a:latin typeface="Arial" panose="020B0604020202020204" pitchFamily="34" charset="0"/>
                          <a:ea typeface="+mn-ea"/>
                          <a:cs typeface="Arial" panose="020B0604020202020204" pitchFamily="34" charset="0"/>
                        </a:rPr>
                        <a:t>We have </a:t>
                      </a:r>
                      <a:r>
                        <a:rPr lang="en-US" sz="1800" b="0" i="0" u="sng" kern="1200" dirty="0">
                          <a:solidFill>
                            <a:schemeClr val="dk1"/>
                          </a:solidFill>
                          <a:effectLst/>
                          <a:latin typeface="Arial" panose="020B0604020202020204" pitchFamily="34" charset="0"/>
                          <a:ea typeface="+mn-ea"/>
                          <a:cs typeface="Arial" panose="020B0604020202020204" pitchFamily="34" charset="0"/>
                        </a:rPr>
                        <a:t>a lot of</a:t>
                      </a:r>
                      <a:r>
                        <a:rPr lang="en-US" sz="1800" b="0" i="0" u="none" kern="1200" dirty="0">
                          <a:solidFill>
                            <a:schemeClr val="dk1"/>
                          </a:solidFill>
                          <a:effectLst/>
                          <a:latin typeface="Arial" panose="020B0604020202020204" pitchFamily="34" charset="0"/>
                          <a:ea typeface="+mn-ea"/>
                          <a:cs typeface="Arial" panose="020B0604020202020204" pitchFamily="34" charset="0"/>
                        </a:rPr>
                        <a:t> </a:t>
                      </a:r>
                      <a:r>
                        <a:rPr lang="en-US" sz="1800" b="0" i="0" kern="1200" dirty="0">
                          <a:solidFill>
                            <a:schemeClr val="dk1"/>
                          </a:solidFill>
                          <a:effectLst/>
                          <a:latin typeface="Arial" panose="020B0604020202020204" pitchFamily="34" charset="0"/>
                          <a:ea typeface="+mn-ea"/>
                          <a:cs typeface="Arial" panose="020B0604020202020204" pitchFamily="34" charset="0"/>
                        </a:rPr>
                        <a:t>water.</a:t>
                      </a:r>
                    </a:p>
                    <a:p>
                      <a:pPr algn="l"/>
                      <a:r>
                        <a:rPr lang="en-US" sz="1800" b="0" i="0" kern="1200" dirty="0">
                          <a:solidFill>
                            <a:schemeClr val="dk1"/>
                          </a:solidFill>
                          <a:effectLst/>
                          <a:latin typeface="Arial" panose="020B0604020202020204" pitchFamily="34" charset="0"/>
                          <a:ea typeface="+mn-ea"/>
                          <a:cs typeface="Arial" panose="020B0604020202020204" pitchFamily="34" charset="0"/>
                        </a:rPr>
                        <a:t>They gave me </a:t>
                      </a:r>
                      <a:r>
                        <a:rPr lang="en-US" sz="1800" b="0" i="0" u="sng" kern="1200" dirty="0">
                          <a:solidFill>
                            <a:schemeClr val="dk1"/>
                          </a:solidFill>
                          <a:effectLst/>
                          <a:latin typeface="Arial" panose="020B0604020202020204" pitchFamily="34" charset="0"/>
                          <a:ea typeface="+mn-ea"/>
                          <a:cs typeface="Arial" panose="020B0604020202020204" pitchFamily="34" charset="0"/>
                        </a:rPr>
                        <a:t>lots of</a:t>
                      </a:r>
                      <a:r>
                        <a:rPr lang="en-US" sz="1800" b="0" i="0" u="none" kern="1200" dirty="0">
                          <a:solidFill>
                            <a:schemeClr val="dk1"/>
                          </a:solidFill>
                          <a:effectLst/>
                          <a:latin typeface="Arial" panose="020B0604020202020204" pitchFamily="34" charset="0"/>
                          <a:ea typeface="+mn-ea"/>
                          <a:cs typeface="Arial" panose="020B0604020202020204" pitchFamily="34" charset="0"/>
                        </a:rPr>
                        <a:t> </a:t>
                      </a:r>
                      <a:r>
                        <a:rPr lang="en-US" sz="1800" b="0" i="0" kern="1200" dirty="0">
                          <a:solidFill>
                            <a:schemeClr val="dk1"/>
                          </a:solidFill>
                          <a:effectLst/>
                          <a:latin typeface="Arial" panose="020B0604020202020204" pitchFamily="34" charset="0"/>
                          <a:ea typeface="+mn-ea"/>
                          <a:cs typeface="Arial" panose="020B0604020202020204" pitchFamily="34" charset="0"/>
                        </a:rPr>
                        <a:t>information.</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spTree>
    <p:extLst>
      <p:ext uri="{BB962C8B-B14F-4D97-AF65-F5344CB8AC3E}">
        <p14:creationId xmlns:p14="http://schemas.microsoft.com/office/powerpoint/2010/main" val="273458460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7CC451-7A34-B7DB-2500-ABE39F2B144A}"/>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0680411A-890D-74A9-54A6-3E8F24CF7041}"/>
              </a:ext>
            </a:extLst>
          </p:cNvPr>
          <p:cNvGraphicFramePr>
            <a:graphicFrameLocks noGrp="1"/>
          </p:cNvGraphicFramePr>
          <p:nvPr>
            <p:extLst>
              <p:ext uri="{D42A27DB-BD31-4B8C-83A1-F6EECF244321}">
                <p14:modId xmlns:p14="http://schemas.microsoft.com/office/powerpoint/2010/main" val="4208820969"/>
              </p:ext>
            </p:extLst>
          </p:nvPr>
        </p:nvGraphicFramePr>
        <p:xfrm>
          <a:off x="1" y="0"/>
          <a:ext cx="12192000" cy="6857999"/>
        </p:xfrm>
        <a:graphic>
          <a:graphicData uri="http://schemas.openxmlformats.org/drawingml/2006/table">
            <a:tbl>
              <a:tblPr firstRow="1" firstCol="1" bandRow="1"/>
              <a:tblGrid>
                <a:gridCol w="2129536">
                  <a:extLst>
                    <a:ext uri="{9D8B030D-6E8A-4147-A177-3AD203B41FA5}">
                      <a16:colId xmlns:a16="http://schemas.microsoft.com/office/drawing/2014/main" val="3979107295"/>
                    </a:ext>
                  </a:extLst>
                </a:gridCol>
                <a:gridCol w="10062464">
                  <a:extLst>
                    <a:ext uri="{9D8B030D-6E8A-4147-A177-3AD203B41FA5}">
                      <a16:colId xmlns:a16="http://schemas.microsoft.com/office/drawing/2014/main" val="2834414452"/>
                    </a:ext>
                  </a:extLst>
                </a:gridCol>
              </a:tblGrid>
              <a:tr h="1463855">
                <a:tc gridSpan="2">
                  <a:txBody>
                    <a:bodyPr/>
                    <a:lstStyle/>
                    <a:p>
                      <a:pPr algn="l">
                        <a:lnSpc>
                          <a:spcPct val="150000"/>
                        </a:lnSpc>
                      </a:pPr>
                      <a:r>
                        <a:rPr lang="en-GB" sz="1800" b="1" u="sng" dirty="0">
                          <a:solidFill>
                            <a:schemeClr val="accent1"/>
                          </a:solidFill>
                          <a:latin typeface="Arial"/>
                          <a:cs typeface="Arial"/>
                        </a:rPr>
                        <a:t>Some of</a:t>
                      </a:r>
                      <a:r>
                        <a:rPr lang="en-GB" sz="1800" b="1" u="none" dirty="0">
                          <a:solidFill>
                            <a:schemeClr val="accent1"/>
                          </a:solidFill>
                          <a:latin typeface="Arial"/>
                          <a:cs typeface="Arial"/>
                        </a:rPr>
                        <a:t> the students were late.</a:t>
                      </a:r>
                      <a:endParaRPr lang="x-none" sz="1800" b="1" u="none" dirty="0">
                        <a:solidFill>
                          <a:schemeClr val="accent1"/>
                        </a:solidFill>
                        <a:latin typeface="Arial"/>
                        <a:cs typeface="Arial"/>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1348536">
                <a:tc>
                  <a:txBody>
                    <a:bodyPr/>
                    <a:lstStyle/>
                    <a:p>
                      <a:pPr algn="ctr"/>
                      <a:r>
                        <a:rPr lang="en-GB" sz="1800" b="1" dirty="0">
                          <a:solidFill>
                            <a:srgbClr val="5F5F5F"/>
                          </a:solidFill>
                          <a:latin typeface="Arial" panose="020B0604020202020204" pitchFamily="34" charset="0"/>
                          <a:cs typeface="Arial" panose="020B0604020202020204" pitchFamily="34" charset="0"/>
                        </a:rPr>
                        <a:t>Checking questions</a:t>
                      </a:r>
                      <a:endParaRPr lang="en-AE" sz="1800" b="1" dirty="0">
                        <a:solidFill>
                          <a:srgbClr val="5F5F5F"/>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GB" sz="1800" dirty="0">
                          <a:latin typeface="Arial" panose="020B0604020202020204" pitchFamily="34" charset="0"/>
                          <a:cs typeface="Arial" panose="020B0604020202020204" pitchFamily="34" charset="0"/>
                        </a:rPr>
                        <a:t>Were all students late?</a:t>
                      </a:r>
                      <a:endParaRPr lang="x-none" sz="1800" dirty="0">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1348536">
                <a:tc>
                  <a:txBody>
                    <a:bodyPr/>
                    <a:lstStyle/>
                    <a:p>
                      <a:pPr algn="ctr"/>
                      <a:r>
                        <a:rPr lang="en-AE" sz="1800" b="1" dirty="0">
                          <a:solidFill>
                            <a:srgbClr val="5F5F5F"/>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u="sng" dirty="0">
                          <a:solidFill>
                            <a:srgbClr val="BA8C41"/>
                          </a:solidFill>
                          <a:latin typeface="Arial" panose="020B0604020202020204" pitchFamily="34" charset="0"/>
                          <a:cs typeface="Arial" panose="020B0604020202020204" pitchFamily="34" charset="0"/>
                        </a:rPr>
                        <a:t>Quantifiers</a:t>
                      </a:r>
                    </a:p>
                    <a:p>
                      <a:pPr algn="l"/>
                      <a:r>
                        <a:rPr lang="en-US" dirty="0">
                          <a:solidFill>
                            <a:schemeClr val="tx1"/>
                          </a:solidFill>
                          <a:latin typeface="Arial" panose="020B0604020202020204" pitchFamily="34" charset="0"/>
                          <a:cs typeface="Arial" panose="020B0604020202020204" pitchFamily="34" charset="0"/>
                        </a:rPr>
                        <a:t>‘some / many / much / none / all’ + ’of’ + noun</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348536">
                <a:tc>
                  <a:txBody>
                    <a:bodyPr/>
                    <a:lstStyle/>
                    <a:p>
                      <a:pPr algn="ctr"/>
                      <a:r>
                        <a:rPr lang="en-AE" sz="1800" b="1" dirty="0">
                          <a:solidFill>
                            <a:srgbClr val="5F5F5F"/>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latin typeface="Arial"/>
                          <a:cs typeface="Arial" panose="020B0604020202020204" pitchFamily="34" charset="0"/>
                        </a:rPr>
                        <a:t>We use quantifiers to say how much or how many of something we are talking about. These quantifiers are followed by ‘of’ + noun or noun phrase to show part or amount of a group.</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348536">
                <a:tc>
                  <a:txBody>
                    <a:bodyPr/>
                    <a:lstStyle/>
                    <a:p>
                      <a:pPr algn="ctr"/>
                      <a:r>
                        <a:rPr lang="en-AE" sz="1800" b="1" dirty="0">
                          <a:solidFill>
                            <a:srgbClr val="5F5F5F"/>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US" sz="1800" b="0" i="0" kern="1200" dirty="0">
                          <a:solidFill>
                            <a:schemeClr val="dk1"/>
                          </a:solidFill>
                          <a:effectLst/>
                          <a:latin typeface="Arial" panose="020B0604020202020204" pitchFamily="34" charset="0"/>
                          <a:ea typeface="+mn-ea"/>
                          <a:cs typeface="Arial" panose="020B0604020202020204" pitchFamily="34" charset="0"/>
                        </a:rPr>
                        <a:t>I didn’t eat </a:t>
                      </a:r>
                      <a:r>
                        <a:rPr lang="en-US" sz="1800" b="0" i="0" u="sng" kern="1200" dirty="0">
                          <a:solidFill>
                            <a:schemeClr val="dk1"/>
                          </a:solidFill>
                          <a:effectLst/>
                          <a:latin typeface="Arial" panose="020B0604020202020204" pitchFamily="34" charset="0"/>
                          <a:ea typeface="+mn-ea"/>
                          <a:cs typeface="Arial" panose="020B0604020202020204" pitchFamily="34" charset="0"/>
                        </a:rPr>
                        <a:t>much of</a:t>
                      </a:r>
                      <a:r>
                        <a:rPr lang="en-US" sz="1800" b="0" i="0" u="none" kern="1200" dirty="0">
                          <a:solidFill>
                            <a:schemeClr val="dk1"/>
                          </a:solidFill>
                          <a:effectLst/>
                          <a:latin typeface="Arial" panose="020B0604020202020204" pitchFamily="34" charset="0"/>
                          <a:ea typeface="+mn-ea"/>
                          <a:cs typeface="Arial" panose="020B0604020202020204" pitchFamily="34" charset="0"/>
                        </a:rPr>
                        <a:t> </a:t>
                      </a:r>
                      <a:r>
                        <a:rPr lang="en-US" sz="1800" b="0" i="0" kern="1200" dirty="0">
                          <a:solidFill>
                            <a:schemeClr val="dk1"/>
                          </a:solidFill>
                          <a:effectLst/>
                          <a:latin typeface="Arial" panose="020B0604020202020204" pitchFamily="34" charset="0"/>
                          <a:ea typeface="+mn-ea"/>
                          <a:cs typeface="Arial" panose="020B0604020202020204" pitchFamily="34" charset="0"/>
                        </a:rPr>
                        <a:t>the cake.</a:t>
                      </a:r>
                    </a:p>
                    <a:p>
                      <a:pPr algn="l"/>
                      <a:r>
                        <a:rPr lang="en-US" sz="1800" b="0" i="0" kern="1200" dirty="0">
                          <a:solidFill>
                            <a:schemeClr val="dk1"/>
                          </a:solidFill>
                          <a:effectLst/>
                          <a:latin typeface="Arial" panose="020B0604020202020204" pitchFamily="34" charset="0"/>
                          <a:ea typeface="+mn-ea"/>
                          <a:cs typeface="Arial" panose="020B0604020202020204" pitchFamily="34" charset="0"/>
                        </a:rPr>
                        <a:t>We met </a:t>
                      </a:r>
                      <a:r>
                        <a:rPr lang="en-US" sz="1800" b="0" i="0" u="sng" kern="1200" dirty="0">
                          <a:solidFill>
                            <a:schemeClr val="dk1"/>
                          </a:solidFill>
                          <a:effectLst/>
                          <a:latin typeface="Arial" panose="020B0604020202020204" pitchFamily="34" charset="0"/>
                          <a:ea typeface="+mn-ea"/>
                          <a:cs typeface="Arial" panose="020B0604020202020204" pitchFamily="34" charset="0"/>
                        </a:rPr>
                        <a:t>many of</a:t>
                      </a:r>
                      <a:r>
                        <a:rPr lang="en-US" sz="1800" b="0" i="0" u="none" kern="1200" dirty="0">
                          <a:solidFill>
                            <a:schemeClr val="dk1"/>
                          </a:solidFill>
                          <a:effectLst/>
                          <a:latin typeface="Arial" panose="020B0604020202020204" pitchFamily="34" charset="0"/>
                          <a:ea typeface="+mn-ea"/>
                          <a:cs typeface="Arial" panose="020B0604020202020204" pitchFamily="34" charset="0"/>
                        </a:rPr>
                        <a:t> </a:t>
                      </a:r>
                      <a:r>
                        <a:rPr lang="en-US" sz="1800" b="0" i="0" kern="1200" dirty="0">
                          <a:solidFill>
                            <a:schemeClr val="dk1"/>
                          </a:solidFill>
                          <a:effectLst/>
                          <a:latin typeface="Arial" panose="020B0604020202020204" pitchFamily="34" charset="0"/>
                          <a:ea typeface="+mn-ea"/>
                          <a:cs typeface="Arial" panose="020B0604020202020204" pitchFamily="34" charset="0"/>
                        </a:rPr>
                        <a:t>their friends.</a:t>
                      </a:r>
                    </a:p>
                    <a:p>
                      <a:pPr algn="l"/>
                      <a:r>
                        <a:rPr lang="en-US" sz="1800" b="0" i="0" u="sng" kern="1200" dirty="0">
                          <a:solidFill>
                            <a:schemeClr val="dk1"/>
                          </a:solidFill>
                          <a:effectLst/>
                          <a:latin typeface="Arial" panose="020B0604020202020204" pitchFamily="34" charset="0"/>
                          <a:ea typeface="+mn-ea"/>
                          <a:cs typeface="Arial" panose="020B0604020202020204" pitchFamily="34" charset="0"/>
                        </a:rPr>
                        <a:t>None of</a:t>
                      </a:r>
                      <a:r>
                        <a:rPr lang="en-US" sz="1800" b="0" i="0" u="none" kern="1200" dirty="0">
                          <a:solidFill>
                            <a:schemeClr val="dk1"/>
                          </a:solidFill>
                          <a:effectLst/>
                          <a:latin typeface="Arial" panose="020B0604020202020204" pitchFamily="34" charset="0"/>
                          <a:ea typeface="+mn-ea"/>
                          <a:cs typeface="Arial" panose="020B0604020202020204" pitchFamily="34" charset="0"/>
                        </a:rPr>
                        <a:t> </a:t>
                      </a:r>
                      <a:r>
                        <a:rPr lang="en-US" sz="1800" b="0" i="0" kern="1200" dirty="0">
                          <a:solidFill>
                            <a:schemeClr val="dk1"/>
                          </a:solidFill>
                          <a:effectLst/>
                          <a:latin typeface="Arial" panose="020B0604020202020204" pitchFamily="34" charset="0"/>
                          <a:ea typeface="+mn-ea"/>
                          <a:cs typeface="Arial" panose="020B0604020202020204" pitchFamily="34" charset="0"/>
                        </a:rPr>
                        <a:t>the answers were correct.</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spTree>
    <p:extLst>
      <p:ext uri="{BB962C8B-B14F-4D97-AF65-F5344CB8AC3E}">
        <p14:creationId xmlns:p14="http://schemas.microsoft.com/office/powerpoint/2010/main" val="21516448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275AA4-5E5C-429B-1913-3C785FD41FBD}"/>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83E0EB3E-CF32-B59D-B701-A43C7FC4903F}"/>
              </a:ext>
            </a:extLst>
          </p:cNvPr>
          <p:cNvGraphicFramePr>
            <a:graphicFrameLocks noGrp="1"/>
          </p:cNvGraphicFramePr>
          <p:nvPr>
            <p:extLst>
              <p:ext uri="{D42A27DB-BD31-4B8C-83A1-F6EECF244321}">
                <p14:modId xmlns:p14="http://schemas.microsoft.com/office/powerpoint/2010/main" val="3595475886"/>
              </p:ext>
            </p:extLst>
          </p:nvPr>
        </p:nvGraphicFramePr>
        <p:xfrm>
          <a:off x="1" y="0"/>
          <a:ext cx="12192000" cy="6857999"/>
        </p:xfrm>
        <a:graphic>
          <a:graphicData uri="http://schemas.openxmlformats.org/drawingml/2006/table">
            <a:tbl>
              <a:tblPr firstRow="1" firstCol="1" bandRow="1"/>
              <a:tblGrid>
                <a:gridCol w="2129536">
                  <a:extLst>
                    <a:ext uri="{9D8B030D-6E8A-4147-A177-3AD203B41FA5}">
                      <a16:colId xmlns:a16="http://schemas.microsoft.com/office/drawing/2014/main" val="3979107295"/>
                    </a:ext>
                  </a:extLst>
                </a:gridCol>
                <a:gridCol w="10062464">
                  <a:extLst>
                    <a:ext uri="{9D8B030D-6E8A-4147-A177-3AD203B41FA5}">
                      <a16:colId xmlns:a16="http://schemas.microsoft.com/office/drawing/2014/main" val="2834414452"/>
                    </a:ext>
                  </a:extLst>
                </a:gridCol>
              </a:tblGrid>
              <a:tr h="1463855">
                <a:tc gridSpan="2">
                  <a:txBody>
                    <a:bodyPr/>
                    <a:lstStyle/>
                    <a:p>
                      <a:pPr algn="l">
                        <a:lnSpc>
                          <a:spcPct val="150000"/>
                        </a:lnSpc>
                      </a:pPr>
                      <a:r>
                        <a:rPr lang="en-GB" sz="1800" b="1" u="none" dirty="0">
                          <a:solidFill>
                            <a:schemeClr val="accent1"/>
                          </a:solidFill>
                          <a:latin typeface="Arial" panose="020B0604020202020204" pitchFamily="34" charset="0"/>
                          <a:cs typeface="Arial" panose="020B0604020202020204" pitchFamily="34" charset="0"/>
                        </a:rPr>
                        <a:t>Her favourite activity </a:t>
                      </a:r>
                      <a:r>
                        <a:rPr lang="en-GB" sz="1800" b="1" u="sng" dirty="0">
                          <a:solidFill>
                            <a:schemeClr val="accent1"/>
                          </a:solidFill>
                          <a:latin typeface="Arial" panose="020B0604020202020204" pitchFamily="34" charset="0"/>
                          <a:cs typeface="Arial" panose="020B0604020202020204" pitchFamily="34" charset="0"/>
                        </a:rPr>
                        <a:t>is swimming</a:t>
                      </a:r>
                      <a:r>
                        <a:rPr lang="en-GB" sz="1800" b="1" u="none" dirty="0">
                          <a:solidFill>
                            <a:schemeClr val="accent1"/>
                          </a:solidFill>
                          <a:latin typeface="Arial" panose="020B0604020202020204" pitchFamily="34" charset="0"/>
                          <a:cs typeface="Arial" panose="020B0604020202020204" pitchFamily="34" charset="0"/>
                        </a:rPr>
                        <a:t>.</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1348536">
                <a:tc>
                  <a:txBody>
                    <a:bodyPr/>
                    <a:lstStyle/>
                    <a:p>
                      <a:pPr algn="ctr"/>
                      <a:r>
                        <a:rPr lang="en-GB" sz="1800" b="1" dirty="0">
                          <a:solidFill>
                            <a:srgbClr val="5F5F5F"/>
                          </a:solidFill>
                          <a:latin typeface="Arial" panose="020B0604020202020204" pitchFamily="34" charset="0"/>
                          <a:cs typeface="Arial" panose="020B0604020202020204" pitchFamily="34" charset="0"/>
                        </a:rPr>
                        <a:t>Checking questions</a:t>
                      </a:r>
                      <a:endParaRPr lang="en-AE" sz="1800" b="1" dirty="0">
                        <a:solidFill>
                          <a:srgbClr val="5F5F5F"/>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GB" sz="1800" dirty="0">
                          <a:latin typeface="Arial" panose="020B0604020202020204" pitchFamily="34" charset="0"/>
                          <a:cs typeface="Arial" panose="020B0604020202020204" pitchFamily="34" charset="0"/>
                        </a:rPr>
                        <a:t>Is ‘swimming’ a noun or a verb? Can ‘swimming’ be replaced by another action word?</a:t>
                      </a:r>
                      <a:endParaRPr lang="x-none" sz="1800" dirty="0">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1348536">
                <a:tc>
                  <a:txBody>
                    <a:bodyPr/>
                    <a:lstStyle/>
                    <a:p>
                      <a:pPr algn="ctr"/>
                      <a:r>
                        <a:rPr lang="en-AE" sz="1800" b="1" dirty="0">
                          <a:solidFill>
                            <a:srgbClr val="5F5F5F"/>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US" b="1" u="sng" dirty="0">
                          <a:solidFill>
                            <a:srgbClr val="BA8C41"/>
                          </a:solidFill>
                          <a:latin typeface="Arial" panose="020B0604020202020204" pitchFamily="34" charset="0"/>
                          <a:cs typeface="Arial" panose="020B0604020202020204" pitchFamily="34" charset="0"/>
                        </a:rPr>
                        <a:t>Gerunds</a:t>
                      </a:r>
                    </a:p>
                    <a:p>
                      <a:pPr marL="0" marR="0" indent="0" algn="l" defTabSz="914400" rtl="0" eaLnBrk="1" fontAlgn="auto" latinLnBrk="0" hangingPunct="1">
                        <a:lnSpc>
                          <a:spcPct val="100000"/>
                        </a:lnSpc>
                        <a:spcBef>
                          <a:spcPts val="0"/>
                        </a:spcBef>
                        <a:spcAft>
                          <a:spcPts val="0"/>
                        </a:spcAft>
                        <a:buClrTx/>
                        <a:buSzTx/>
                        <a:buFontTx/>
                        <a:buNone/>
                        <a:tabLst/>
                        <a:defRPr/>
                      </a:pPr>
                      <a:r>
                        <a:rPr lang="en-US" b="0" u="none" dirty="0">
                          <a:solidFill>
                            <a:schemeClr val="tx1"/>
                          </a:solidFill>
                          <a:latin typeface="Arial" panose="020B0604020202020204" pitchFamily="34" charset="0"/>
                          <a:cs typeface="Arial" panose="020B0604020202020204" pitchFamily="34" charset="0"/>
                        </a:rPr>
                        <a:t>subject + be + verb-</a:t>
                      </a:r>
                      <a:r>
                        <a:rPr lang="en-US" b="0" u="none" dirty="0" err="1">
                          <a:solidFill>
                            <a:schemeClr val="tx1"/>
                          </a:solidFill>
                          <a:latin typeface="Arial" panose="020B0604020202020204" pitchFamily="34" charset="0"/>
                          <a:cs typeface="Arial" panose="020B0604020202020204" pitchFamily="34" charset="0"/>
                        </a:rPr>
                        <a:t>ing</a:t>
                      </a:r>
                      <a:r>
                        <a:rPr lang="en-US" b="0" u="none" dirty="0">
                          <a:solidFill>
                            <a:schemeClr val="tx1"/>
                          </a:solidFill>
                          <a:latin typeface="Arial" panose="020B0604020202020204" pitchFamily="34" charset="0"/>
                          <a:cs typeface="Arial" panose="020B0604020202020204" pitchFamily="34" charset="0"/>
                        </a:rPr>
                        <a:t> (gerund)</a:t>
                      </a:r>
                    </a:p>
                    <a:p>
                      <a:pPr marL="0" marR="0" indent="0" algn="l" defTabSz="914400" rtl="0" eaLnBrk="1" fontAlgn="auto" latinLnBrk="0" hangingPunct="1">
                        <a:lnSpc>
                          <a:spcPct val="100000"/>
                        </a:lnSpc>
                        <a:spcBef>
                          <a:spcPts val="0"/>
                        </a:spcBef>
                        <a:spcAft>
                          <a:spcPts val="0"/>
                        </a:spcAft>
                        <a:buClrTx/>
                        <a:buSzTx/>
                        <a:buFontTx/>
                        <a:buNone/>
                        <a:tabLst/>
                        <a:defRPr/>
                      </a:pPr>
                      <a:r>
                        <a:rPr lang="en-US" b="0" u="none" dirty="0">
                          <a:solidFill>
                            <a:schemeClr val="tx1"/>
                          </a:solidFill>
                          <a:latin typeface="Arial" panose="020B0604020202020204" pitchFamily="34" charset="0"/>
                          <a:cs typeface="Arial" panose="020B0604020202020204" pitchFamily="34" charset="0"/>
                        </a:rPr>
                        <a:t>subject + state verb + verb-</a:t>
                      </a:r>
                      <a:r>
                        <a:rPr lang="en-US" b="0" u="none" dirty="0" err="1">
                          <a:solidFill>
                            <a:schemeClr val="tx1"/>
                          </a:solidFill>
                          <a:latin typeface="Arial" panose="020B0604020202020204" pitchFamily="34" charset="0"/>
                          <a:cs typeface="Arial" panose="020B0604020202020204" pitchFamily="34" charset="0"/>
                        </a:rPr>
                        <a:t>ing</a:t>
                      </a:r>
                      <a:r>
                        <a:rPr lang="en-US" b="0" u="none" dirty="0">
                          <a:solidFill>
                            <a:schemeClr val="tx1"/>
                          </a:solidFill>
                          <a:latin typeface="Arial" panose="020B0604020202020204" pitchFamily="34" charset="0"/>
                          <a:cs typeface="Arial" panose="020B0604020202020204" pitchFamily="34" charset="0"/>
                        </a:rPr>
                        <a:t> + rest of complement</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348536">
                <a:tc>
                  <a:txBody>
                    <a:bodyPr/>
                    <a:lstStyle/>
                    <a:p>
                      <a:pPr algn="ctr"/>
                      <a:r>
                        <a:rPr lang="en-AE" sz="1800" b="1" dirty="0">
                          <a:solidFill>
                            <a:srgbClr val="5F5F5F"/>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800" dirty="0">
                          <a:latin typeface="Arial" panose="020B0604020202020204" pitchFamily="34" charset="0"/>
                          <a:cs typeface="Arial" panose="020B0604020202020204" pitchFamily="34" charset="0"/>
                        </a:rPr>
                        <a:t>We can use a verb ending in -</a:t>
                      </a:r>
                      <a:r>
                        <a:rPr lang="en-GB" sz="1800" dirty="0" err="1">
                          <a:latin typeface="Arial" panose="020B0604020202020204" pitchFamily="34" charset="0"/>
                          <a:cs typeface="Arial" panose="020B0604020202020204" pitchFamily="34" charset="0"/>
                        </a:rPr>
                        <a:t>ing</a:t>
                      </a:r>
                      <a:r>
                        <a:rPr lang="en-GB" sz="1800" dirty="0">
                          <a:latin typeface="Arial" panose="020B0604020202020204" pitchFamily="34" charset="0"/>
                          <a:cs typeface="Arial" panose="020B0604020202020204" pitchFamily="34" charset="0"/>
                        </a:rPr>
                        <a:t> (the gerund) as the subject or complement of a sentence. A complement completes the meaning of a sentence by telling us more about the subject.</a:t>
                      </a:r>
                    </a:p>
                    <a:p>
                      <a:pPr marL="0" marR="0" indent="0" algn="l" defTabSz="914400" rtl="0" eaLnBrk="1" fontAlgn="auto" latinLnBrk="0" hangingPunct="1">
                        <a:lnSpc>
                          <a:spcPct val="100000"/>
                        </a:lnSpc>
                        <a:spcBef>
                          <a:spcPts val="0"/>
                        </a:spcBef>
                        <a:spcAft>
                          <a:spcPts val="0"/>
                        </a:spcAft>
                        <a:buClrTx/>
                        <a:buSzTx/>
                        <a:buFontTx/>
                        <a:buNone/>
                        <a:tabLst/>
                        <a:defRPr/>
                      </a:pPr>
                      <a:r>
                        <a:rPr lang="en-GB" sz="1800" dirty="0">
                          <a:latin typeface="Arial" panose="020B0604020202020204" pitchFamily="34" charset="0"/>
                          <a:cs typeface="Arial" panose="020B0604020202020204" pitchFamily="34" charset="0"/>
                        </a:rPr>
                        <a:t>When we use verb -</a:t>
                      </a:r>
                      <a:r>
                        <a:rPr lang="en-GB" sz="1800" dirty="0" err="1">
                          <a:latin typeface="Arial" panose="020B0604020202020204" pitchFamily="34" charset="0"/>
                          <a:cs typeface="Arial" panose="020B0604020202020204" pitchFamily="34" charset="0"/>
                        </a:rPr>
                        <a:t>ing</a:t>
                      </a:r>
                      <a:r>
                        <a:rPr lang="en-GB" sz="1800" dirty="0">
                          <a:latin typeface="Arial" panose="020B0604020202020204" pitchFamily="34" charset="0"/>
                          <a:cs typeface="Arial" panose="020B0604020202020204" pitchFamily="34" charset="0"/>
                        </a:rPr>
                        <a:t> as a complement, it describes an activity or action that someone does.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348536">
                <a:tc>
                  <a:txBody>
                    <a:bodyPr/>
                    <a:lstStyle/>
                    <a:p>
                      <a:pPr algn="ctr"/>
                      <a:r>
                        <a:rPr lang="en-AE" sz="1800" b="1" dirty="0">
                          <a:solidFill>
                            <a:srgbClr val="5F5F5F"/>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US" sz="1800" b="0" i="0" kern="1200" dirty="0">
                          <a:solidFill>
                            <a:schemeClr val="dk1"/>
                          </a:solidFill>
                          <a:effectLst/>
                          <a:latin typeface="Arial" panose="020B0604020202020204" pitchFamily="34" charset="0"/>
                          <a:ea typeface="+mn-ea"/>
                          <a:cs typeface="Arial" panose="020B0604020202020204" pitchFamily="34" charset="0"/>
                        </a:rPr>
                        <a:t>One of her hobbies </a:t>
                      </a:r>
                      <a:r>
                        <a:rPr lang="en-US" sz="1800" b="0" i="0" u="sng" kern="1200" dirty="0">
                          <a:solidFill>
                            <a:schemeClr val="dk1"/>
                          </a:solidFill>
                          <a:effectLst/>
                          <a:latin typeface="Arial" panose="020B0604020202020204" pitchFamily="34" charset="0"/>
                          <a:ea typeface="+mn-ea"/>
                          <a:cs typeface="Arial" panose="020B0604020202020204" pitchFamily="34" charset="0"/>
                        </a:rPr>
                        <a:t>is painting</a:t>
                      </a:r>
                      <a:r>
                        <a:rPr lang="en-US" sz="1800" b="0" i="0" kern="1200" dirty="0">
                          <a:solidFill>
                            <a:schemeClr val="dk1"/>
                          </a:solidFill>
                          <a:effectLst/>
                          <a:latin typeface="Arial" panose="020B0604020202020204" pitchFamily="34" charset="0"/>
                          <a:ea typeface="+mn-ea"/>
                          <a:cs typeface="Arial" panose="020B0604020202020204" pitchFamily="34" charset="0"/>
                        </a:rPr>
                        <a:t>.</a:t>
                      </a:r>
                    </a:p>
                    <a:p>
                      <a:pPr algn="l"/>
                      <a:r>
                        <a:rPr lang="en-US" sz="1800" b="0" i="0" kern="1200" dirty="0">
                          <a:solidFill>
                            <a:schemeClr val="dk1"/>
                          </a:solidFill>
                          <a:effectLst/>
                          <a:latin typeface="Arial" panose="020B0604020202020204" pitchFamily="34" charset="0"/>
                          <a:ea typeface="+mn-ea"/>
                          <a:cs typeface="Arial" panose="020B0604020202020204" pitchFamily="34" charset="0"/>
                        </a:rPr>
                        <a:t>They love </a:t>
                      </a:r>
                      <a:r>
                        <a:rPr lang="en-US" sz="1800" b="0" i="0" u="sng" kern="1200" dirty="0">
                          <a:solidFill>
                            <a:schemeClr val="dk1"/>
                          </a:solidFill>
                          <a:effectLst/>
                          <a:latin typeface="Arial" panose="020B0604020202020204" pitchFamily="34" charset="0"/>
                          <a:ea typeface="+mn-ea"/>
                          <a:cs typeface="Arial" panose="020B0604020202020204" pitchFamily="34" charset="0"/>
                        </a:rPr>
                        <a:t>watching football</a:t>
                      </a:r>
                      <a:r>
                        <a:rPr lang="en-US" sz="1800" b="0" i="0" kern="1200" dirty="0">
                          <a:solidFill>
                            <a:schemeClr val="dk1"/>
                          </a:solidFill>
                          <a:effectLst/>
                          <a:latin typeface="Arial" panose="020B0604020202020204" pitchFamily="34" charset="0"/>
                          <a:ea typeface="+mn-ea"/>
                          <a:cs typeface="Arial" panose="020B0604020202020204" pitchFamily="34" charset="0"/>
                        </a:rPr>
                        <a:t>.</a:t>
                      </a:r>
                    </a:p>
                    <a:p>
                      <a:pPr algn="l"/>
                      <a:r>
                        <a:rPr lang="en-US" sz="1800" b="0" i="0" kern="1200" dirty="0">
                          <a:solidFill>
                            <a:schemeClr val="dk1"/>
                          </a:solidFill>
                          <a:effectLst/>
                          <a:latin typeface="Arial" panose="020B0604020202020204" pitchFamily="34" charset="0"/>
                          <a:ea typeface="+mn-ea"/>
                          <a:cs typeface="Arial" panose="020B0604020202020204" pitchFamily="34" charset="0"/>
                        </a:rPr>
                        <a:t>He likes </a:t>
                      </a:r>
                      <a:r>
                        <a:rPr lang="en-US" sz="1800" b="0" i="0" u="sng" kern="1200" dirty="0">
                          <a:solidFill>
                            <a:schemeClr val="dk1"/>
                          </a:solidFill>
                          <a:effectLst/>
                          <a:latin typeface="Arial" panose="020B0604020202020204" pitchFamily="34" charset="0"/>
                          <a:ea typeface="+mn-ea"/>
                          <a:cs typeface="Arial" panose="020B0604020202020204" pitchFamily="34" charset="0"/>
                        </a:rPr>
                        <a:t>playing on the computer</a:t>
                      </a:r>
                      <a:r>
                        <a:rPr lang="en-US" sz="1800" b="0" i="0" kern="1200" dirty="0">
                          <a:solidFill>
                            <a:schemeClr val="dk1"/>
                          </a:solidFill>
                          <a:effectLst/>
                          <a:latin typeface="Arial" panose="020B0604020202020204" pitchFamily="34" charset="0"/>
                          <a:ea typeface="+mn-ea"/>
                          <a:cs typeface="Arial" panose="020B0604020202020204" pitchFamily="34" charset="0"/>
                        </a:rPr>
                        <a:t>.</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spTree>
    <p:extLst>
      <p:ext uri="{BB962C8B-B14F-4D97-AF65-F5344CB8AC3E}">
        <p14:creationId xmlns:p14="http://schemas.microsoft.com/office/powerpoint/2010/main" val="102593581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D733F5-BA04-8506-CE0D-7D854D6D76E9}"/>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A253C609-93DD-12BA-AA75-261B1DE2B052}"/>
              </a:ext>
            </a:extLst>
          </p:cNvPr>
          <p:cNvGraphicFramePr>
            <a:graphicFrameLocks noGrp="1"/>
          </p:cNvGraphicFramePr>
          <p:nvPr>
            <p:extLst>
              <p:ext uri="{D42A27DB-BD31-4B8C-83A1-F6EECF244321}">
                <p14:modId xmlns:p14="http://schemas.microsoft.com/office/powerpoint/2010/main" val="4003998644"/>
              </p:ext>
            </p:extLst>
          </p:nvPr>
        </p:nvGraphicFramePr>
        <p:xfrm>
          <a:off x="1" y="0"/>
          <a:ext cx="12192000" cy="6857999"/>
        </p:xfrm>
        <a:graphic>
          <a:graphicData uri="http://schemas.openxmlformats.org/drawingml/2006/table">
            <a:tbl>
              <a:tblPr firstRow="1" firstCol="1" bandRow="1"/>
              <a:tblGrid>
                <a:gridCol w="2129536">
                  <a:extLst>
                    <a:ext uri="{9D8B030D-6E8A-4147-A177-3AD203B41FA5}">
                      <a16:colId xmlns:a16="http://schemas.microsoft.com/office/drawing/2014/main" val="3979107295"/>
                    </a:ext>
                  </a:extLst>
                </a:gridCol>
                <a:gridCol w="10062464">
                  <a:extLst>
                    <a:ext uri="{9D8B030D-6E8A-4147-A177-3AD203B41FA5}">
                      <a16:colId xmlns:a16="http://schemas.microsoft.com/office/drawing/2014/main" val="2834414452"/>
                    </a:ext>
                  </a:extLst>
                </a:gridCol>
              </a:tblGrid>
              <a:tr h="1463855">
                <a:tc gridSpan="2">
                  <a:txBody>
                    <a:bodyPr/>
                    <a:lstStyle/>
                    <a:p>
                      <a:pPr algn="l">
                        <a:lnSpc>
                          <a:spcPct val="150000"/>
                        </a:lnSpc>
                      </a:pPr>
                      <a:r>
                        <a:rPr lang="en-GB" sz="1800" b="1" u="none" dirty="0">
                          <a:solidFill>
                            <a:schemeClr val="accent1"/>
                          </a:solidFill>
                          <a:latin typeface="Arial" panose="020B0604020202020204" pitchFamily="34" charset="0"/>
                          <a:cs typeface="Arial" panose="020B0604020202020204" pitchFamily="34" charset="0"/>
                        </a:rPr>
                        <a:t>They </a:t>
                      </a:r>
                      <a:r>
                        <a:rPr lang="en-GB" sz="1800" b="1" u="sng" dirty="0">
                          <a:solidFill>
                            <a:schemeClr val="accent1"/>
                          </a:solidFill>
                          <a:latin typeface="Arial" panose="020B0604020202020204" pitchFamily="34" charset="0"/>
                          <a:cs typeface="Arial" panose="020B0604020202020204" pitchFamily="34" charset="0"/>
                        </a:rPr>
                        <a:t>tell me that</a:t>
                      </a:r>
                      <a:r>
                        <a:rPr lang="en-GB" sz="1800" b="1" u="none" dirty="0">
                          <a:solidFill>
                            <a:schemeClr val="accent1"/>
                          </a:solidFill>
                          <a:latin typeface="Arial" panose="020B0604020202020204" pitchFamily="34" charset="0"/>
                          <a:cs typeface="Arial" panose="020B0604020202020204" pitchFamily="34" charset="0"/>
                        </a:rPr>
                        <a:t> they will visit soon.</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1348536">
                <a:tc>
                  <a:txBody>
                    <a:bodyPr/>
                    <a:lstStyle/>
                    <a:p>
                      <a:pPr algn="ctr"/>
                      <a:r>
                        <a:rPr lang="en-GB" sz="1800" b="1" dirty="0">
                          <a:solidFill>
                            <a:srgbClr val="5F5F5F"/>
                          </a:solidFill>
                          <a:latin typeface="Arial" panose="020B0604020202020204" pitchFamily="34" charset="0"/>
                          <a:cs typeface="Arial" panose="020B0604020202020204" pitchFamily="34" charset="0"/>
                        </a:rPr>
                        <a:t>Checking questions</a:t>
                      </a:r>
                      <a:endParaRPr lang="en-AE" sz="1800" b="1" dirty="0">
                        <a:solidFill>
                          <a:srgbClr val="5F5F5F"/>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GB" sz="1800" dirty="0">
                          <a:latin typeface="Arial" panose="020B0604020202020204" pitchFamily="34" charset="0"/>
                          <a:cs typeface="Arial" panose="020B0604020202020204" pitchFamily="34" charset="0"/>
                        </a:rPr>
                        <a:t>Do we know who is being spoken to?</a:t>
                      </a:r>
                      <a:endParaRPr lang="x-none" sz="1800" dirty="0">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1348536">
                <a:tc>
                  <a:txBody>
                    <a:bodyPr/>
                    <a:lstStyle/>
                    <a:p>
                      <a:pPr algn="ctr"/>
                      <a:r>
                        <a:rPr lang="en-AE" sz="1800" b="1" dirty="0">
                          <a:solidFill>
                            <a:srgbClr val="5F5F5F"/>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US" b="1" u="sng" dirty="0">
                          <a:solidFill>
                            <a:srgbClr val="BA8C41"/>
                          </a:solidFill>
                          <a:latin typeface="Arial" panose="020B0604020202020204" pitchFamily="34" charset="0"/>
                          <a:cs typeface="Arial" panose="020B0604020202020204" pitchFamily="34" charset="0"/>
                        </a:rPr>
                        <a:t>Reported speech</a:t>
                      </a:r>
                    </a:p>
                    <a:p>
                      <a:pPr marL="0" marR="0" indent="0" algn="l" defTabSz="914400" rtl="0" eaLnBrk="1" fontAlgn="auto" latinLnBrk="0" hangingPunct="1">
                        <a:lnSpc>
                          <a:spcPct val="100000"/>
                        </a:lnSpc>
                        <a:spcBef>
                          <a:spcPts val="0"/>
                        </a:spcBef>
                        <a:spcAft>
                          <a:spcPts val="0"/>
                        </a:spcAft>
                        <a:buClrTx/>
                        <a:buSzTx/>
                        <a:buFontTx/>
                        <a:buNone/>
                        <a:tabLst/>
                        <a:defRPr/>
                      </a:pPr>
                      <a:r>
                        <a:rPr lang="en-US" b="0" u="none" dirty="0">
                          <a:solidFill>
                            <a:schemeClr val="tx1"/>
                          </a:solidFill>
                          <a:latin typeface="Arial" panose="020B0604020202020204" pitchFamily="34" charset="0"/>
                          <a:cs typeface="Arial" panose="020B0604020202020204" pitchFamily="34" charset="0"/>
                        </a:rPr>
                        <a:t>subject + ‘says that’ + reported clause </a:t>
                      </a:r>
                    </a:p>
                    <a:p>
                      <a:pPr marL="0" marR="0" indent="0" algn="l" defTabSz="914400" rtl="0" eaLnBrk="1" fontAlgn="auto" latinLnBrk="0" hangingPunct="1">
                        <a:lnSpc>
                          <a:spcPct val="100000"/>
                        </a:lnSpc>
                        <a:spcBef>
                          <a:spcPts val="0"/>
                        </a:spcBef>
                        <a:spcAft>
                          <a:spcPts val="0"/>
                        </a:spcAft>
                        <a:buClrTx/>
                        <a:buSzTx/>
                        <a:buFontTx/>
                        <a:buNone/>
                        <a:tabLst/>
                        <a:defRPr/>
                      </a:pPr>
                      <a:r>
                        <a:rPr lang="en-US" b="0" u="none" dirty="0">
                          <a:solidFill>
                            <a:schemeClr val="tx1"/>
                          </a:solidFill>
                          <a:latin typeface="Arial" panose="020B0604020202020204" pitchFamily="34" charset="0"/>
                          <a:cs typeface="Arial" panose="020B0604020202020204" pitchFamily="34" charset="0"/>
                        </a:rPr>
                        <a:t>subject + ‘tells’ + object + ‘that’ + reported clause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348536">
                <a:tc>
                  <a:txBody>
                    <a:bodyPr/>
                    <a:lstStyle/>
                    <a:p>
                      <a:pPr algn="ctr"/>
                      <a:r>
                        <a:rPr lang="en-AE" sz="1800" b="1" dirty="0">
                          <a:solidFill>
                            <a:srgbClr val="5F5F5F"/>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800" dirty="0">
                          <a:latin typeface="Arial" panose="020B0604020202020204" pitchFamily="34" charset="0"/>
                          <a:cs typeface="Arial" panose="020B0604020202020204" pitchFamily="34" charset="0"/>
                        </a:rPr>
                        <a:t>We use both “says” and “tells” to report what someone speaks. We use “says” when we do not mention who is being spoken to. We use “tells” when we say who is being spoken to.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348536">
                <a:tc>
                  <a:txBody>
                    <a:bodyPr/>
                    <a:lstStyle/>
                    <a:p>
                      <a:pPr algn="ctr"/>
                      <a:r>
                        <a:rPr lang="en-AE" sz="1800" b="1" dirty="0">
                          <a:solidFill>
                            <a:srgbClr val="5F5F5F"/>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US" sz="1800" b="0" i="0" kern="1200" dirty="0">
                          <a:solidFill>
                            <a:schemeClr val="dk1"/>
                          </a:solidFill>
                          <a:effectLst/>
                          <a:latin typeface="Arial" panose="020B0604020202020204" pitchFamily="34" charset="0"/>
                          <a:ea typeface="+mn-ea"/>
                          <a:cs typeface="Arial" panose="020B0604020202020204" pitchFamily="34" charset="0"/>
                        </a:rPr>
                        <a:t>He </a:t>
                      </a:r>
                      <a:r>
                        <a:rPr lang="en-US" sz="1800" b="0" i="0" u="sng" kern="1200" dirty="0">
                          <a:solidFill>
                            <a:schemeClr val="dk1"/>
                          </a:solidFill>
                          <a:effectLst/>
                          <a:latin typeface="Arial" panose="020B0604020202020204" pitchFamily="34" charset="0"/>
                          <a:ea typeface="+mn-ea"/>
                          <a:cs typeface="Arial" panose="020B0604020202020204" pitchFamily="34" charset="0"/>
                        </a:rPr>
                        <a:t>says that</a:t>
                      </a:r>
                      <a:r>
                        <a:rPr lang="en-US" sz="1800" b="0" i="0" u="none" kern="1200" dirty="0">
                          <a:solidFill>
                            <a:schemeClr val="dk1"/>
                          </a:solidFill>
                          <a:effectLst/>
                          <a:latin typeface="Arial" panose="020B0604020202020204" pitchFamily="34" charset="0"/>
                          <a:ea typeface="+mn-ea"/>
                          <a:cs typeface="Arial" panose="020B0604020202020204" pitchFamily="34" charset="0"/>
                        </a:rPr>
                        <a:t> </a:t>
                      </a:r>
                      <a:r>
                        <a:rPr lang="en-US" sz="1800" b="0" i="0" kern="1200" dirty="0">
                          <a:solidFill>
                            <a:schemeClr val="dk1"/>
                          </a:solidFill>
                          <a:effectLst/>
                          <a:latin typeface="Arial" panose="020B0604020202020204" pitchFamily="34" charset="0"/>
                          <a:ea typeface="+mn-ea"/>
                          <a:cs typeface="Arial" panose="020B0604020202020204" pitchFamily="34" charset="0"/>
                        </a:rPr>
                        <a:t>he can do it.</a:t>
                      </a:r>
                    </a:p>
                    <a:p>
                      <a:pPr algn="l"/>
                      <a:r>
                        <a:rPr lang="en-US" sz="1800" b="0" i="0" kern="1200" dirty="0">
                          <a:solidFill>
                            <a:schemeClr val="dk1"/>
                          </a:solidFill>
                          <a:effectLst/>
                          <a:latin typeface="Arial" panose="020B0604020202020204" pitchFamily="34" charset="0"/>
                          <a:ea typeface="+mn-ea"/>
                          <a:cs typeface="Arial" panose="020B0604020202020204" pitchFamily="34" charset="0"/>
                        </a:rPr>
                        <a:t>She </a:t>
                      </a:r>
                      <a:r>
                        <a:rPr lang="en-US" sz="1800" b="0" i="0" u="sng" kern="1200" dirty="0">
                          <a:solidFill>
                            <a:schemeClr val="dk1"/>
                          </a:solidFill>
                          <a:effectLst/>
                          <a:latin typeface="Arial" panose="020B0604020202020204" pitchFamily="34" charset="0"/>
                          <a:ea typeface="+mn-ea"/>
                          <a:cs typeface="Arial" panose="020B0604020202020204" pitchFamily="34" charset="0"/>
                        </a:rPr>
                        <a:t>tells me that</a:t>
                      </a:r>
                      <a:r>
                        <a:rPr lang="en-US" sz="1800" b="0" i="0" u="none" kern="1200" dirty="0">
                          <a:solidFill>
                            <a:schemeClr val="dk1"/>
                          </a:solidFill>
                          <a:effectLst/>
                          <a:latin typeface="Arial" panose="020B0604020202020204" pitchFamily="34" charset="0"/>
                          <a:ea typeface="+mn-ea"/>
                          <a:cs typeface="Arial" panose="020B0604020202020204" pitchFamily="34" charset="0"/>
                        </a:rPr>
                        <a:t> </a:t>
                      </a:r>
                      <a:r>
                        <a:rPr lang="en-US" sz="1800" b="0" i="0" kern="1200" dirty="0">
                          <a:solidFill>
                            <a:schemeClr val="dk1"/>
                          </a:solidFill>
                          <a:effectLst/>
                          <a:latin typeface="Arial" panose="020B0604020202020204" pitchFamily="34" charset="0"/>
                          <a:ea typeface="+mn-ea"/>
                          <a:cs typeface="Arial" panose="020B0604020202020204" pitchFamily="34" charset="0"/>
                        </a:rPr>
                        <a:t>she is happy.</a:t>
                      </a:r>
                    </a:p>
                    <a:p>
                      <a:pPr algn="l"/>
                      <a:r>
                        <a:rPr lang="en-US" sz="1800" b="0" i="0" kern="1200" dirty="0">
                          <a:solidFill>
                            <a:schemeClr val="dk1"/>
                          </a:solidFill>
                          <a:effectLst/>
                          <a:latin typeface="Arial" panose="020B0604020202020204" pitchFamily="34" charset="0"/>
                          <a:ea typeface="+mn-ea"/>
                          <a:cs typeface="Arial" panose="020B0604020202020204" pitchFamily="34" charset="0"/>
                        </a:rPr>
                        <a:t>She </a:t>
                      </a:r>
                      <a:r>
                        <a:rPr lang="en-US" sz="1800" b="0" i="0" u="sng" kern="1200" dirty="0">
                          <a:solidFill>
                            <a:schemeClr val="dk1"/>
                          </a:solidFill>
                          <a:effectLst/>
                          <a:latin typeface="Arial" panose="020B0604020202020204" pitchFamily="34" charset="0"/>
                          <a:ea typeface="+mn-ea"/>
                          <a:cs typeface="Arial" panose="020B0604020202020204" pitchFamily="34" charset="0"/>
                        </a:rPr>
                        <a:t>says that</a:t>
                      </a:r>
                      <a:r>
                        <a:rPr lang="en-US" sz="1800" b="0" i="0" u="none" kern="1200" dirty="0">
                          <a:solidFill>
                            <a:schemeClr val="dk1"/>
                          </a:solidFill>
                          <a:effectLst/>
                          <a:latin typeface="Arial" panose="020B0604020202020204" pitchFamily="34" charset="0"/>
                          <a:ea typeface="+mn-ea"/>
                          <a:cs typeface="Arial" panose="020B0604020202020204" pitchFamily="34" charset="0"/>
                        </a:rPr>
                        <a:t> </a:t>
                      </a:r>
                      <a:r>
                        <a:rPr lang="en-US" sz="1800" b="0" i="0" kern="1200" dirty="0">
                          <a:solidFill>
                            <a:schemeClr val="dk1"/>
                          </a:solidFill>
                          <a:effectLst/>
                          <a:latin typeface="Arial" panose="020B0604020202020204" pitchFamily="34" charset="0"/>
                          <a:ea typeface="+mn-ea"/>
                          <a:cs typeface="Arial" panose="020B0604020202020204" pitchFamily="34" charset="0"/>
                        </a:rPr>
                        <a:t>she is going to start a new job.</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spTree>
    <p:extLst>
      <p:ext uri="{BB962C8B-B14F-4D97-AF65-F5344CB8AC3E}">
        <p14:creationId xmlns:p14="http://schemas.microsoft.com/office/powerpoint/2010/main" val="398603828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ستطيل 9">
            <a:extLst>
              <a:ext uri="{FF2B5EF4-FFF2-40B4-BE49-F238E27FC236}">
                <a16:creationId xmlns:a16="http://schemas.microsoft.com/office/drawing/2014/main" id="{593B9ED2-2C70-9A91-F462-981E172C7704}"/>
              </a:ext>
            </a:extLst>
          </p:cNvPr>
          <p:cNvSpPr/>
          <p:nvPr/>
        </p:nvSpPr>
        <p:spPr>
          <a:xfrm>
            <a:off x="0" y="0"/>
            <a:ext cx="12192000" cy="6858000"/>
          </a:xfrm>
          <a:prstGeom prst="rect">
            <a:avLst/>
          </a:prstGeom>
          <a:solidFill>
            <a:schemeClr val="accent4"/>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Content Placeholder 12">
            <a:extLst>
              <a:ext uri="{FF2B5EF4-FFF2-40B4-BE49-F238E27FC236}">
                <a16:creationId xmlns:a16="http://schemas.microsoft.com/office/drawing/2014/main" id="{0095C17B-0140-67F9-DA8C-3D54C69888E8}"/>
              </a:ext>
            </a:extLst>
          </p:cNvPr>
          <p:cNvSpPr txBox="1">
            <a:spLocks/>
          </p:cNvSpPr>
          <p:nvPr/>
        </p:nvSpPr>
        <p:spPr>
          <a:xfrm>
            <a:off x="5257801" y="3225799"/>
            <a:ext cx="6152292" cy="387639"/>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GB" sz="3200" b="1" dirty="0">
                <a:solidFill>
                  <a:schemeClr val="bg1"/>
                </a:solidFill>
                <a:latin typeface="Helvetica" pitchFamily="2" charset="0"/>
              </a:rPr>
              <a:t>Term 3 preparation:</a:t>
            </a:r>
          </a:p>
          <a:p>
            <a:pPr marL="0" indent="0">
              <a:lnSpc>
                <a:spcPct val="100000"/>
              </a:lnSpc>
              <a:buNone/>
            </a:pPr>
            <a:r>
              <a:rPr lang="en-GB" sz="3200" b="1" dirty="0">
                <a:solidFill>
                  <a:schemeClr val="bg1"/>
                </a:solidFill>
                <a:latin typeface="Helvetica" pitchFamily="2" charset="0"/>
              </a:rPr>
              <a:t>Functional language</a:t>
            </a:r>
          </a:p>
        </p:txBody>
      </p:sp>
      <p:cxnSp>
        <p:nvCxnSpPr>
          <p:cNvPr id="11" name="Straight Connector 7">
            <a:extLst>
              <a:ext uri="{FF2B5EF4-FFF2-40B4-BE49-F238E27FC236}">
                <a16:creationId xmlns:a16="http://schemas.microsoft.com/office/drawing/2014/main" id="{2AB86037-0802-FD94-FEC9-C24C32208854}"/>
              </a:ext>
            </a:extLst>
          </p:cNvPr>
          <p:cNvCxnSpPr>
            <a:cxnSpLocks/>
          </p:cNvCxnSpPr>
          <p:nvPr/>
        </p:nvCxnSpPr>
        <p:spPr>
          <a:xfrm>
            <a:off x="2901044"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3C43E33A-4BAB-2D0E-2E70-E51554D2504D}"/>
              </a:ext>
            </a:extLst>
          </p:cNvPr>
          <p:cNvCxnSpPr>
            <a:cxnSpLocks/>
          </p:cNvCxnSpPr>
          <p:nvPr/>
        </p:nvCxnSpPr>
        <p:spPr>
          <a:xfrm>
            <a:off x="6600207" y="3813071"/>
            <a:ext cx="565265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pic>
        <p:nvPicPr>
          <p:cNvPr id="19" name="صورة 18">
            <a:extLst>
              <a:ext uri="{FF2B5EF4-FFF2-40B4-BE49-F238E27FC236}">
                <a16:creationId xmlns:a16="http://schemas.microsoft.com/office/drawing/2014/main" id="{307FBE63-6578-6145-7E6F-FDD63208A1E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17632" y="0"/>
            <a:ext cx="4572000" cy="6858000"/>
          </a:xfrm>
          <a:prstGeom prst="rect">
            <a:avLst/>
          </a:prstGeom>
        </p:spPr>
      </p:pic>
    </p:spTree>
    <p:extLst>
      <p:ext uri="{BB962C8B-B14F-4D97-AF65-F5344CB8AC3E}">
        <p14:creationId xmlns:p14="http://schemas.microsoft.com/office/powerpoint/2010/main" val="353038541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2">
            <a:extLst>
              <a:ext uri="{FF2B5EF4-FFF2-40B4-BE49-F238E27FC236}">
                <a16:creationId xmlns:a16="http://schemas.microsoft.com/office/drawing/2014/main" id="{C6DDE5BD-6E0F-574E-9FE0-9E16AE2F1BFB}"/>
              </a:ext>
            </a:extLst>
          </p:cNvPr>
          <p:cNvGraphicFramePr>
            <a:graphicFrameLocks noGrp="1"/>
          </p:cNvGraphicFramePr>
          <p:nvPr>
            <p:extLst>
              <p:ext uri="{D42A27DB-BD31-4B8C-83A1-F6EECF244321}">
                <p14:modId xmlns:p14="http://schemas.microsoft.com/office/powerpoint/2010/main" val="3569109428"/>
              </p:ext>
            </p:extLst>
          </p:nvPr>
        </p:nvGraphicFramePr>
        <p:xfrm>
          <a:off x="0" y="0"/>
          <a:ext cx="12192000" cy="6858000"/>
        </p:xfrm>
        <a:graphic>
          <a:graphicData uri="http://schemas.openxmlformats.org/drawingml/2006/table">
            <a:tbl>
              <a:tblPr firstRow="1" bandRow="1">
                <a:tableStyleId>{5940675A-B579-460E-94D1-54222C63F5DA}</a:tableStyleId>
              </a:tblPr>
              <a:tblGrid>
                <a:gridCol w="2909493">
                  <a:extLst>
                    <a:ext uri="{9D8B030D-6E8A-4147-A177-3AD203B41FA5}">
                      <a16:colId xmlns:a16="http://schemas.microsoft.com/office/drawing/2014/main" val="460172098"/>
                    </a:ext>
                  </a:extLst>
                </a:gridCol>
                <a:gridCol w="9282507">
                  <a:extLst>
                    <a:ext uri="{9D8B030D-6E8A-4147-A177-3AD203B41FA5}">
                      <a16:colId xmlns:a16="http://schemas.microsoft.com/office/drawing/2014/main" val="960561992"/>
                    </a:ext>
                  </a:extLst>
                </a:gridCol>
              </a:tblGrid>
              <a:tr h="4657318">
                <a:tc gridSpan="2">
                  <a:txBody>
                    <a:bodyPr/>
                    <a:lstStyle/>
                    <a:p>
                      <a:pPr algn="l">
                        <a:lnSpc>
                          <a:spcPct val="114000"/>
                        </a:lnSpc>
                      </a:pPr>
                      <a:r>
                        <a:rPr lang="en-GB" sz="1800" b="1" dirty="0">
                          <a:solidFill>
                            <a:schemeClr val="tx1"/>
                          </a:solidFill>
                          <a:latin typeface="Arial" panose="020B0604020202020204" pitchFamily="34" charset="0"/>
                          <a:cs typeface="Arial" panose="020B0604020202020204" pitchFamily="34" charset="0"/>
                        </a:rPr>
                        <a:t>I like pizza.</a:t>
                      </a:r>
                    </a:p>
                    <a:p>
                      <a:pPr algn="l">
                        <a:lnSpc>
                          <a:spcPct val="114000"/>
                        </a:lnSpc>
                      </a:pPr>
                      <a:endParaRPr lang="en-GB" sz="1800" b="1" dirty="0">
                        <a:solidFill>
                          <a:schemeClr val="tx1"/>
                        </a:solidFill>
                        <a:latin typeface="Arial" panose="020B0604020202020204" pitchFamily="34" charset="0"/>
                        <a:cs typeface="Arial" panose="020B0604020202020204" pitchFamily="34" charset="0"/>
                      </a:endParaRPr>
                    </a:p>
                    <a:p>
                      <a:pPr algn="l">
                        <a:lnSpc>
                          <a:spcPct val="114000"/>
                        </a:lnSpc>
                      </a:pPr>
                      <a:r>
                        <a:rPr lang="en-GB" sz="1800" b="1" dirty="0">
                          <a:solidFill>
                            <a:schemeClr val="tx1"/>
                          </a:solidFill>
                          <a:latin typeface="Arial" panose="020B0604020202020204" pitchFamily="34" charset="0"/>
                          <a:cs typeface="Arial" panose="020B0604020202020204" pitchFamily="34" charset="0"/>
                        </a:rPr>
                        <a:t>I like swimming.</a:t>
                      </a:r>
                    </a:p>
                    <a:p>
                      <a:pPr algn="l">
                        <a:lnSpc>
                          <a:spcPct val="114000"/>
                        </a:lnSpc>
                      </a:pPr>
                      <a:endParaRPr lang="en-GB" sz="1800" b="1" dirty="0">
                        <a:solidFill>
                          <a:schemeClr val="tx1"/>
                        </a:solidFill>
                        <a:latin typeface="Arial" panose="020B0604020202020204" pitchFamily="34" charset="0"/>
                        <a:cs typeface="Arial" panose="020B0604020202020204" pitchFamily="34" charset="0"/>
                      </a:endParaRPr>
                    </a:p>
                    <a:p>
                      <a:pPr algn="l">
                        <a:lnSpc>
                          <a:spcPct val="114000"/>
                        </a:lnSpc>
                      </a:pPr>
                      <a:r>
                        <a:rPr lang="en-GB" sz="1800" b="1" dirty="0">
                          <a:solidFill>
                            <a:schemeClr val="tx1"/>
                          </a:solidFill>
                          <a:latin typeface="Arial" panose="020B0604020202020204" pitchFamily="34" charset="0"/>
                          <a:cs typeface="Arial" panose="020B0604020202020204" pitchFamily="34" charset="0"/>
                        </a:rPr>
                        <a:t>She loves cooking.</a:t>
                      </a:r>
                    </a:p>
                    <a:p>
                      <a:pPr algn="l">
                        <a:lnSpc>
                          <a:spcPct val="114000"/>
                        </a:lnSpc>
                      </a:pPr>
                      <a:endParaRPr lang="en-GB" sz="1800" b="1" dirty="0">
                        <a:solidFill>
                          <a:schemeClr val="tx1"/>
                        </a:solidFill>
                        <a:latin typeface="Arial" panose="020B0604020202020204" pitchFamily="34" charset="0"/>
                        <a:cs typeface="Arial" panose="020B0604020202020204" pitchFamily="34" charset="0"/>
                      </a:endParaRPr>
                    </a:p>
                    <a:p>
                      <a:pPr algn="l">
                        <a:lnSpc>
                          <a:spcPct val="114000"/>
                        </a:lnSpc>
                      </a:pPr>
                      <a:r>
                        <a:rPr lang="en-GB" sz="1800" b="1" dirty="0">
                          <a:solidFill>
                            <a:schemeClr val="tx1"/>
                          </a:solidFill>
                          <a:latin typeface="Arial" panose="020B0604020202020204" pitchFamily="34" charset="0"/>
                          <a:cs typeface="Arial" panose="020B0604020202020204" pitchFamily="34" charset="0"/>
                        </a:rPr>
                        <a:t>We enjoy playing football.</a:t>
                      </a:r>
                    </a:p>
                    <a:p>
                      <a:pPr algn="l">
                        <a:lnSpc>
                          <a:spcPct val="114000"/>
                        </a:lnSpc>
                      </a:pPr>
                      <a:endParaRPr lang="en-GB" sz="1800" b="1" dirty="0">
                        <a:solidFill>
                          <a:schemeClr val="tx1"/>
                        </a:solidFill>
                        <a:latin typeface="Arial" panose="020B0604020202020204" pitchFamily="34" charset="0"/>
                        <a:cs typeface="Arial" panose="020B0604020202020204" pitchFamily="34" charset="0"/>
                      </a:endParaRPr>
                    </a:p>
                    <a:p>
                      <a:pPr algn="l">
                        <a:lnSpc>
                          <a:spcPct val="114000"/>
                        </a:lnSpc>
                      </a:pPr>
                      <a:r>
                        <a:rPr lang="en-GB" sz="1800" b="1" dirty="0">
                          <a:solidFill>
                            <a:schemeClr val="tx1"/>
                          </a:solidFill>
                          <a:latin typeface="Arial" panose="020B0604020202020204" pitchFamily="34" charset="0"/>
                          <a:cs typeface="Arial" panose="020B0604020202020204" pitchFamily="34" charset="0"/>
                        </a:rPr>
                        <a:t>He doesn’t like doing homework.</a:t>
                      </a:r>
                    </a:p>
                    <a:p>
                      <a:pPr algn="l">
                        <a:lnSpc>
                          <a:spcPct val="114000"/>
                        </a:lnSpc>
                      </a:pPr>
                      <a:endParaRPr lang="en-GB" sz="1800" b="1" dirty="0">
                        <a:solidFill>
                          <a:schemeClr val="tx1"/>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14000"/>
                        </a:lnSpc>
                        <a:spcBef>
                          <a:spcPts val="0"/>
                        </a:spcBef>
                        <a:spcAft>
                          <a:spcPts val="0"/>
                        </a:spcAft>
                        <a:buClrTx/>
                        <a:buSzTx/>
                        <a:buFontTx/>
                        <a:buNone/>
                        <a:tabLst/>
                        <a:defRPr/>
                      </a:pPr>
                      <a:r>
                        <a:rPr lang="en-GB" b="1" dirty="0">
                          <a:latin typeface="Arial" panose="020B0604020202020204" pitchFamily="34" charset="0"/>
                          <a:cs typeface="Arial" panose="020B0604020202020204" pitchFamily="34" charset="0"/>
                        </a:rPr>
                        <a:t>I hate waiting for the metro.</a:t>
                      </a:r>
                    </a:p>
                  </a:txBody>
                  <a:tcPr anchor="ctr">
                    <a:solidFill>
                      <a:srgbClr val="CAD9F2"/>
                    </a:solidFill>
                  </a:tcPr>
                </a:tc>
                <a:tc hMerge="1">
                  <a:txBody>
                    <a:bodyPr/>
                    <a:lstStyle/>
                    <a:p>
                      <a:endParaRPr lang="en-AE" dirty="0"/>
                    </a:p>
                  </a:txBody>
                  <a:tcPr>
                    <a:solidFill>
                      <a:srgbClr val="00667A"/>
                    </a:solidFill>
                  </a:tcPr>
                </a:tc>
                <a:extLst>
                  <a:ext uri="{0D108BD9-81ED-4DB2-BD59-A6C34878D82A}">
                    <a16:rowId xmlns:a16="http://schemas.microsoft.com/office/drawing/2014/main" val="677936984"/>
                  </a:ext>
                </a:extLst>
              </a:tr>
              <a:tr h="1100341">
                <a:tc>
                  <a:txBody>
                    <a:bodyPr/>
                    <a:lstStyle/>
                    <a:p>
                      <a:pPr algn="ctr" rtl="0"/>
                      <a:r>
                        <a:rPr lang="en-GB" sz="1800" b="1" dirty="0">
                          <a:solidFill>
                            <a:srgbClr val="5F5F5F"/>
                          </a:solidFill>
                          <a:latin typeface="Arial" panose="020B0604020202020204" pitchFamily="34" charset="0"/>
                          <a:cs typeface="Arial" panose="020B0604020202020204" pitchFamily="34" charset="0"/>
                        </a:rPr>
                        <a:t>Functional language</a:t>
                      </a:r>
                      <a:r>
                        <a:rPr lang="en-AE" sz="1800" b="1" dirty="0">
                          <a:solidFill>
                            <a:srgbClr val="5F5F5F"/>
                          </a:solidFill>
                          <a:latin typeface="Arial" panose="020B0604020202020204" pitchFamily="34" charset="0"/>
                          <a:cs typeface="Arial" panose="020B0604020202020204" pitchFamily="34" charset="0"/>
                        </a:rPr>
                        <a:t> </a:t>
                      </a:r>
                      <a:r>
                        <a:rPr lang="en-GB" sz="1800" b="1" dirty="0">
                          <a:solidFill>
                            <a:srgbClr val="5F5F5F"/>
                          </a:solidFill>
                          <a:latin typeface="Arial" panose="020B0604020202020204" pitchFamily="34" charset="0"/>
                          <a:cs typeface="Arial" panose="020B0604020202020204" pitchFamily="34" charset="0"/>
                        </a:rPr>
                        <a:t>point</a:t>
                      </a:r>
                      <a:endParaRPr lang="en-AE" sz="1800" b="1" dirty="0">
                        <a:solidFill>
                          <a:srgbClr val="5F5F5F"/>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lvl="0" algn="l">
                        <a:lnSpc>
                          <a:spcPct val="100000"/>
                        </a:lnSpc>
                        <a:spcBef>
                          <a:spcPts val="0"/>
                        </a:spcBef>
                        <a:spcAft>
                          <a:spcPts val="0"/>
                        </a:spcAft>
                        <a:buNone/>
                      </a:pPr>
                      <a:r>
                        <a:rPr lang="en-US" sz="1800" b="1" i="0" u="sng" strike="noStrike" kern="1200" noProof="0" dirty="0">
                          <a:solidFill>
                            <a:schemeClr val="tx2"/>
                          </a:solidFill>
                          <a:effectLst/>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Expressing likes and dislikes</a:t>
                      </a:r>
                      <a:endParaRPr lang="en-US" b="1" u="sng" strike="noStrike" noProof="0" dirty="0">
                        <a:solidFill>
                          <a:schemeClr val="tx2"/>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endParaRPr>
                    </a:p>
                  </a:txBody>
                  <a:tcPr anchor="ctr"/>
                </a:tc>
                <a:extLst>
                  <a:ext uri="{0D108BD9-81ED-4DB2-BD59-A6C34878D82A}">
                    <a16:rowId xmlns:a16="http://schemas.microsoft.com/office/drawing/2014/main" val="1865912953"/>
                  </a:ext>
                </a:extLst>
              </a:tr>
              <a:tr h="1100341">
                <a:tc>
                  <a:txBody>
                    <a:bodyPr/>
                    <a:lstStyle/>
                    <a:p>
                      <a:pPr algn="ctr" rtl="0"/>
                      <a:r>
                        <a:rPr lang="en-GB" sz="1800" b="1" dirty="0">
                          <a:solidFill>
                            <a:srgbClr val="5F5F5F"/>
                          </a:solidFill>
                          <a:latin typeface="Arial" panose="020B0604020202020204" pitchFamily="34" charset="0"/>
                          <a:cs typeface="Arial" panose="020B0604020202020204" pitchFamily="34" charset="0"/>
                        </a:rPr>
                        <a:t>Associated grammar</a:t>
                      </a:r>
                      <a:endParaRPr lang="en-AE" sz="1800" b="1" dirty="0">
                        <a:solidFill>
                          <a:srgbClr val="5F5F5F"/>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algn="l"/>
                      <a:r>
                        <a:rPr lang="en-GB" sz="1800" dirty="0">
                          <a:latin typeface="Arial" panose="020B0604020202020204" pitchFamily="34" charset="0"/>
                          <a:cs typeface="Arial" panose="020B0604020202020204" pitchFamily="34" charset="0"/>
                        </a:rPr>
                        <a:t>nouns, gerunds, state verbs</a:t>
                      </a:r>
                      <a:endParaRPr lang="x-none" sz="1800" dirty="0">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3077485391"/>
                  </a:ext>
                </a:extLst>
              </a:tr>
            </a:tbl>
          </a:graphicData>
        </a:graphic>
      </p:graphicFrame>
    </p:spTree>
    <p:extLst>
      <p:ext uri="{BB962C8B-B14F-4D97-AF65-F5344CB8AC3E}">
        <p14:creationId xmlns:p14="http://schemas.microsoft.com/office/powerpoint/2010/main" val="25708098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4DFD28-BC3A-A393-BA3B-7CF576392380}"/>
            </a:ext>
          </a:extLst>
        </p:cNvPr>
        <p:cNvGrpSpPr/>
        <p:nvPr/>
      </p:nvGrpSpPr>
      <p:grpSpPr>
        <a:xfrm>
          <a:off x="0" y="0"/>
          <a:ext cx="0" cy="0"/>
          <a:chOff x="0" y="0"/>
          <a:chExt cx="0" cy="0"/>
        </a:xfrm>
      </p:grpSpPr>
      <p:graphicFrame>
        <p:nvGraphicFramePr>
          <p:cNvPr id="4" name="Table 2">
            <a:extLst>
              <a:ext uri="{FF2B5EF4-FFF2-40B4-BE49-F238E27FC236}">
                <a16:creationId xmlns:a16="http://schemas.microsoft.com/office/drawing/2014/main" id="{23924D70-69AB-16FF-0DEF-A74C11909153}"/>
              </a:ext>
            </a:extLst>
          </p:cNvPr>
          <p:cNvGraphicFramePr>
            <a:graphicFrameLocks noGrp="1"/>
          </p:cNvGraphicFramePr>
          <p:nvPr>
            <p:extLst>
              <p:ext uri="{D42A27DB-BD31-4B8C-83A1-F6EECF244321}">
                <p14:modId xmlns:p14="http://schemas.microsoft.com/office/powerpoint/2010/main" val="883588785"/>
              </p:ext>
            </p:extLst>
          </p:nvPr>
        </p:nvGraphicFramePr>
        <p:xfrm>
          <a:off x="0" y="1"/>
          <a:ext cx="12192000" cy="6858000"/>
        </p:xfrm>
        <a:graphic>
          <a:graphicData uri="http://schemas.openxmlformats.org/drawingml/2006/table">
            <a:tbl>
              <a:tblPr firstRow="1" bandRow="1">
                <a:tableStyleId>{5940675A-B579-460E-94D1-54222C63F5DA}</a:tableStyleId>
              </a:tblPr>
              <a:tblGrid>
                <a:gridCol w="2909493">
                  <a:extLst>
                    <a:ext uri="{9D8B030D-6E8A-4147-A177-3AD203B41FA5}">
                      <a16:colId xmlns:a16="http://schemas.microsoft.com/office/drawing/2014/main" val="460172098"/>
                    </a:ext>
                  </a:extLst>
                </a:gridCol>
                <a:gridCol w="9282507">
                  <a:extLst>
                    <a:ext uri="{9D8B030D-6E8A-4147-A177-3AD203B41FA5}">
                      <a16:colId xmlns:a16="http://schemas.microsoft.com/office/drawing/2014/main" val="960561992"/>
                    </a:ext>
                  </a:extLst>
                </a:gridCol>
              </a:tblGrid>
              <a:tr h="4657318">
                <a:tc gridSpan="2">
                  <a:txBody>
                    <a:bodyPr/>
                    <a:lstStyle/>
                    <a:p>
                      <a:pPr algn="l" rtl="0">
                        <a:lnSpc>
                          <a:spcPct val="114000"/>
                        </a:lnSpc>
                        <a:spcAft>
                          <a:spcPts val="0"/>
                        </a:spcAft>
                      </a:pPr>
                      <a:r>
                        <a:rPr lang="en-US" sz="1800" b="1" u="none" dirty="0">
                          <a:solidFill>
                            <a:schemeClr val="tx1"/>
                          </a:solidFill>
                          <a:latin typeface="Arial" panose="020B0604020202020204" pitchFamily="34" charset="0"/>
                          <a:cs typeface="Arial" panose="020B0604020202020204" pitchFamily="34" charset="0"/>
                        </a:rPr>
                        <a:t>I get up at 6 a.m. every day.</a:t>
                      </a:r>
                    </a:p>
                    <a:p>
                      <a:pPr algn="l" rtl="0">
                        <a:lnSpc>
                          <a:spcPct val="114000"/>
                        </a:lnSpc>
                        <a:spcAft>
                          <a:spcPts val="0"/>
                        </a:spcAft>
                      </a:pPr>
                      <a:endParaRPr lang="en-US" sz="1800" b="1" u="none" dirty="0">
                        <a:solidFill>
                          <a:schemeClr val="tx1"/>
                        </a:solidFill>
                        <a:latin typeface="Arial" panose="020B0604020202020204" pitchFamily="34" charset="0"/>
                        <a:cs typeface="Arial" panose="020B0604020202020204" pitchFamily="34" charset="0"/>
                      </a:endParaRPr>
                    </a:p>
                    <a:p>
                      <a:pPr algn="l" rtl="0">
                        <a:lnSpc>
                          <a:spcPct val="114000"/>
                        </a:lnSpc>
                        <a:spcAft>
                          <a:spcPts val="0"/>
                        </a:spcAft>
                      </a:pPr>
                      <a:r>
                        <a:rPr lang="en-US" sz="1800" b="1" u="none" dirty="0">
                          <a:solidFill>
                            <a:schemeClr val="tx1"/>
                          </a:solidFill>
                          <a:latin typeface="Arial" panose="020B0604020202020204" pitchFamily="34" charset="0"/>
                          <a:cs typeface="Arial" panose="020B0604020202020204" pitchFamily="34" charset="0"/>
                        </a:rPr>
                        <a:t>She usually goes to the gym.</a:t>
                      </a:r>
                    </a:p>
                    <a:p>
                      <a:pPr algn="l" rtl="0">
                        <a:lnSpc>
                          <a:spcPct val="114000"/>
                        </a:lnSpc>
                        <a:spcAft>
                          <a:spcPts val="0"/>
                        </a:spcAft>
                      </a:pPr>
                      <a:endParaRPr lang="en-US" sz="1800" b="1" u="none" dirty="0">
                        <a:solidFill>
                          <a:schemeClr val="tx1"/>
                        </a:solidFill>
                        <a:latin typeface="Arial" panose="020B0604020202020204" pitchFamily="34" charset="0"/>
                        <a:cs typeface="Arial" panose="020B0604020202020204" pitchFamily="34" charset="0"/>
                      </a:endParaRPr>
                    </a:p>
                    <a:p>
                      <a:pPr algn="l" rtl="0">
                        <a:lnSpc>
                          <a:spcPct val="114000"/>
                        </a:lnSpc>
                        <a:spcAft>
                          <a:spcPts val="0"/>
                        </a:spcAft>
                      </a:pPr>
                      <a:r>
                        <a:rPr lang="en-US" sz="1800" b="1" u="none" dirty="0">
                          <a:solidFill>
                            <a:schemeClr val="tx1"/>
                          </a:solidFill>
                          <a:latin typeface="Arial" panose="020B0604020202020204" pitchFamily="34" charset="0"/>
                          <a:cs typeface="Arial" panose="020B0604020202020204" pitchFamily="34" charset="0"/>
                        </a:rPr>
                        <a:t>I answer emails in the morning.</a:t>
                      </a:r>
                    </a:p>
                    <a:p>
                      <a:pPr algn="l" rtl="0">
                        <a:lnSpc>
                          <a:spcPct val="114000"/>
                        </a:lnSpc>
                        <a:spcAft>
                          <a:spcPts val="0"/>
                        </a:spcAft>
                      </a:pPr>
                      <a:endParaRPr lang="en-US" sz="1800" b="1" u="none" dirty="0">
                        <a:solidFill>
                          <a:schemeClr val="tx1"/>
                        </a:solidFill>
                        <a:latin typeface="Arial" panose="020B0604020202020204" pitchFamily="34" charset="0"/>
                        <a:cs typeface="Arial" panose="020B0604020202020204" pitchFamily="34" charset="0"/>
                      </a:endParaRPr>
                    </a:p>
                    <a:p>
                      <a:pPr algn="l" rtl="0">
                        <a:lnSpc>
                          <a:spcPct val="114000"/>
                        </a:lnSpc>
                        <a:spcAft>
                          <a:spcPts val="0"/>
                        </a:spcAft>
                      </a:pPr>
                      <a:r>
                        <a:rPr lang="en-US" sz="1800" b="1" u="none" dirty="0">
                          <a:solidFill>
                            <a:schemeClr val="tx1"/>
                          </a:solidFill>
                          <a:latin typeface="Arial" panose="020B0604020202020204" pitchFamily="34" charset="0"/>
                          <a:cs typeface="Arial" panose="020B0604020202020204" pitchFamily="34" charset="0"/>
                        </a:rPr>
                        <a:t>They go shopping on Saturdays.</a:t>
                      </a:r>
                    </a:p>
                    <a:p>
                      <a:pPr algn="l" rtl="0">
                        <a:lnSpc>
                          <a:spcPct val="114000"/>
                        </a:lnSpc>
                        <a:spcAft>
                          <a:spcPts val="0"/>
                        </a:spcAft>
                      </a:pPr>
                      <a:endParaRPr lang="en-US" sz="1800" b="1" u="none" dirty="0">
                        <a:solidFill>
                          <a:schemeClr val="tx1"/>
                        </a:solidFill>
                        <a:latin typeface="Arial" panose="020B0604020202020204" pitchFamily="34" charset="0"/>
                        <a:cs typeface="Arial" panose="020B0604020202020204" pitchFamily="34" charset="0"/>
                      </a:endParaRPr>
                    </a:p>
                    <a:p>
                      <a:pPr algn="l" rtl="0">
                        <a:lnSpc>
                          <a:spcPct val="114000"/>
                        </a:lnSpc>
                        <a:spcAft>
                          <a:spcPts val="0"/>
                        </a:spcAft>
                      </a:pPr>
                      <a:r>
                        <a:rPr lang="en-US" sz="1800" b="1" u="none" dirty="0">
                          <a:solidFill>
                            <a:schemeClr val="tx1"/>
                          </a:solidFill>
                          <a:latin typeface="Arial" panose="020B0604020202020204" pitchFamily="34" charset="0"/>
                          <a:cs typeface="Arial" panose="020B0604020202020204" pitchFamily="34" charset="0"/>
                        </a:rPr>
                        <a:t>I go to school by bus.</a:t>
                      </a:r>
                    </a:p>
                    <a:p>
                      <a:pPr algn="l" rtl="0">
                        <a:lnSpc>
                          <a:spcPct val="114000"/>
                        </a:lnSpc>
                        <a:spcAft>
                          <a:spcPts val="0"/>
                        </a:spcAft>
                      </a:pPr>
                      <a:endParaRPr lang="en-US" sz="1800" b="1" u="none" dirty="0">
                        <a:solidFill>
                          <a:schemeClr val="tx1"/>
                        </a:solidFill>
                        <a:latin typeface="Arial" panose="020B0604020202020204" pitchFamily="34" charset="0"/>
                        <a:cs typeface="Arial" panose="020B0604020202020204" pitchFamily="34" charset="0"/>
                      </a:endParaRPr>
                    </a:p>
                    <a:p>
                      <a:pPr algn="l" rtl="0">
                        <a:lnSpc>
                          <a:spcPct val="114000"/>
                        </a:lnSpc>
                        <a:spcAft>
                          <a:spcPts val="0"/>
                        </a:spcAft>
                      </a:pPr>
                      <a:r>
                        <a:rPr lang="en-US" sz="1800" b="1" u="none" dirty="0">
                          <a:solidFill>
                            <a:schemeClr val="tx1"/>
                          </a:solidFill>
                          <a:latin typeface="Arial" panose="020B0604020202020204" pitchFamily="34" charset="0"/>
                          <a:cs typeface="Arial" panose="020B0604020202020204" pitchFamily="34" charset="0"/>
                        </a:rPr>
                        <a:t>We don’t watch TV during the week.</a:t>
                      </a:r>
                    </a:p>
                  </a:txBody>
                  <a:tcPr anchor="ctr">
                    <a:solidFill>
                      <a:srgbClr val="CAD9F2"/>
                    </a:solidFill>
                  </a:tcPr>
                </a:tc>
                <a:tc hMerge="1">
                  <a:txBody>
                    <a:bodyPr/>
                    <a:lstStyle/>
                    <a:p>
                      <a:endParaRPr lang="en-AE" dirty="0"/>
                    </a:p>
                  </a:txBody>
                  <a:tcPr>
                    <a:solidFill>
                      <a:srgbClr val="00667A"/>
                    </a:solidFill>
                  </a:tcPr>
                </a:tc>
                <a:extLst>
                  <a:ext uri="{0D108BD9-81ED-4DB2-BD59-A6C34878D82A}">
                    <a16:rowId xmlns:a16="http://schemas.microsoft.com/office/drawing/2014/main" val="677936984"/>
                  </a:ext>
                </a:extLst>
              </a:tr>
              <a:tr h="1100341">
                <a:tc>
                  <a:txBody>
                    <a:bodyPr/>
                    <a:lstStyle/>
                    <a:p>
                      <a:pPr algn="ctr" rtl="0"/>
                      <a:r>
                        <a:rPr lang="en-GB" sz="1800" b="1" dirty="0">
                          <a:solidFill>
                            <a:schemeClr val="tx1"/>
                          </a:solidFill>
                          <a:latin typeface="Arial" panose="020B0604020202020204" pitchFamily="34" charset="0"/>
                          <a:cs typeface="Arial" panose="020B0604020202020204" pitchFamily="34" charset="0"/>
                        </a:rPr>
                        <a:t>Functional language</a:t>
                      </a:r>
                      <a:r>
                        <a:rPr lang="en-AE" sz="1800" b="1">
                          <a:solidFill>
                            <a:schemeClr val="tx1"/>
                          </a:solidFill>
                          <a:latin typeface="Arial" panose="020B0604020202020204" pitchFamily="34" charset="0"/>
                          <a:cs typeface="Arial" panose="020B0604020202020204" pitchFamily="34" charset="0"/>
                        </a:rPr>
                        <a:t> </a:t>
                      </a:r>
                      <a:r>
                        <a:rPr lang="en-GB" sz="1800" b="1" dirty="0">
                          <a:solidFill>
                            <a:schemeClr val="tx1"/>
                          </a:solidFill>
                          <a:latin typeface="Arial" panose="020B0604020202020204" pitchFamily="34" charset="0"/>
                          <a:cs typeface="Arial" panose="020B0604020202020204" pitchFamily="34" charset="0"/>
                        </a:rPr>
                        <a:t>point</a:t>
                      </a:r>
                      <a:endParaRPr lang="en-AE" sz="1800" b="1" dirty="0">
                        <a:solidFill>
                          <a:schemeClr val="tx1"/>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algn="l" fontAlgn="auto"/>
                      <a:r>
                        <a:rPr lang="en-US" sz="1800" b="1" i="0" kern="1200" dirty="0">
                          <a:solidFill>
                            <a:schemeClr val="tx2"/>
                          </a:solidFill>
                          <a:effectLst/>
                          <a:latin typeface="Arial"/>
                          <a:ea typeface="+mn-ea"/>
                          <a:cs typeface="+mn-cs"/>
                          <a:hlinkClick r:id="rId2">
                            <a:extLst>
                              <a:ext uri="{A12FA001-AC4F-418D-AE19-62706E023703}">
                                <ahyp:hlinkClr xmlns:ahyp="http://schemas.microsoft.com/office/drawing/2018/hyperlinkcolor" val="tx"/>
                              </a:ext>
                            </a:extLst>
                          </a:hlinkClick>
                        </a:rPr>
                        <a:t>Describing habits, routines, tasks and jobs</a:t>
                      </a:r>
                      <a:endParaRPr lang="en-US" sz="1800" b="1" i="0" kern="1200" dirty="0">
                        <a:solidFill>
                          <a:schemeClr val="tx2"/>
                        </a:solidFill>
                        <a:effectLst/>
                        <a:latin typeface="Arial"/>
                        <a:ea typeface="+mn-ea"/>
                        <a:cs typeface="+mn-cs"/>
                      </a:endParaRPr>
                    </a:p>
                  </a:txBody>
                  <a:tcPr anchor="ctr"/>
                </a:tc>
                <a:extLst>
                  <a:ext uri="{0D108BD9-81ED-4DB2-BD59-A6C34878D82A}">
                    <a16:rowId xmlns:a16="http://schemas.microsoft.com/office/drawing/2014/main" val="1865912953"/>
                  </a:ext>
                </a:extLst>
              </a:tr>
              <a:tr h="1100341">
                <a:tc>
                  <a:txBody>
                    <a:bodyPr/>
                    <a:lstStyle/>
                    <a:p>
                      <a:pPr algn="ctr" rtl="0"/>
                      <a:r>
                        <a:rPr lang="en-GB" sz="1800" b="1" dirty="0">
                          <a:solidFill>
                            <a:schemeClr val="tx1"/>
                          </a:solidFill>
                          <a:latin typeface="Arial" panose="020B0604020202020204" pitchFamily="34" charset="0"/>
                          <a:cs typeface="Arial" panose="020B0604020202020204" pitchFamily="34" charset="0"/>
                        </a:rPr>
                        <a:t>Associated grammar</a:t>
                      </a:r>
                      <a:endParaRPr lang="en-AE" sz="1800" b="1" dirty="0">
                        <a:solidFill>
                          <a:schemeClr val="tx1"/>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algn="l"/>
                      <a:r>
                        <a:rPr lang="en-US" sz="1800" dirty="0">
                          <a:latin typeface="Arial"/>
                          <a:cs typeface="Arial"/>
                        </a:rPr>
                        <a:t>present simple, adverbs of frequency, time expressions</a:t>
                      </a:r>
                    </a:p>
                  </a:txBody>
                  <a:tcPr anchor="ctr"/>
                </a:tc>
                <a:extLst>
                  <a:ext uri="{0D108BD9-81ED-4DB2-BD59-A6C34878D82A}">
                    <a16:rowId xmlns:a16="http://schemas.microsoft.com/office/drawing/2014/main" val="3077485391"/>
                  </a:ext>
                </a:extLst>
              </a:tr>
            </a:tbl>
          </a:graphicData>
        </a:graphic>
      </p:graphicFrame>
    </p:spTree>
    <p:extLst>
      <p:ext uri="{BB962C8B-B14F-4D97-AF65-F5344CB8AC3E}">
        <p14:creationId xmlns:p14="http://schemas.microsoft.com/office/powerpoint/2010/main" val="217143547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05FA4D-BA14-5015-1F9B-72BB6250E432}"/>
            </a:ext>
          </a:extLst>
        </p:cNvPr>
        <p:cNvGrpSpPr/>
        <p:nvPr/>
      </p:nvGrpSpPr>
      <p:grpSpPr>
        <a:xfrm>
          <a:off x="0" y="0"/>
          <a:ext cx="0" cy="0"/>
          <a:chOff x="0" y="0"/>
          <a:chExt cx="0" cy="0"/>
        </a:xfrm>
      </p:grpSpPr>
      <p:graphicFrame>
        <p:nvGraphicFramePr>
          <p:cNvPr id="4" name="Table 2">
            <a:extLst>
              <a:ext uri="{FF2B5EF4-FFF2-40B4-BE49-F238E27FC236}">
                <a16:creationId xmlns:a16="http://schemas.microsoft.com/office/drawing/2014/main" id="{D37FE2EB-4AF9-57F2-46B0-61F42CBE3F67}"/>
              </a:ext>
            </a:extLst>
          </p:cNvPr>
          <p:cNvGraphicFramePr>
            <a:graphicFrameLocks noGrp="1"/>
          </p:cNvGraphicFramePr>
          <p:nvPr>
            <p:extLst>
              <p:ext uri="{D42A27DB-BD31-4B8C-83A1-F6EECF244321}">
                <p14:modId xmlns:p14="http://schemas.microsoft.com/office/powerpoint/2010/main" val="2532120647"/>
              </p:ext>
            </p:extLst>
          </p:nvPr>
        </p:nvGraphicFramePr>
        <p:xfrm>
          <a:off x="0" y="0"/>
          <a:ext cx="12192000" cy="6858000"/>
        </p:xfrm>
        <a:graphic>
          <a:graphicData uri="http://schemas.openxmlformats.org/drawingml/2006/table">
            <a:tbl>
              <a:tblPr firstRow="1" bandRow="1">
                <a:tableStyleId>{5940675A-B579-460E-94D1-54222C63F5DA}</a:tableStyleId>
              </a:tblPr>
              <a:tblGrid>
                <a:gridCol w="2909493">
                  <a:extLst>
                    <a:ext uri="{9D8B030D-6E8A-4147-A177-3AD203B41FA5}">
                      <a16:colId xmlns:a16="http://schemas.microsoft.com/office/drawing/2014/main" val="460172098"/>
                    </a:ext>
                  </a:extLst>
                </a:gridCol>
                <a:gridCol w="9282507">
                  <a:extLst>
                    <a:ext uri="{9D8B030D-6E8A-4147-A177-3AD203B41FA5}">
                      <a16:colId xmlns:a16="http://schemas.microsoft.com/office/drawing/2014/main" val="960561992"/>
                    </a:ext>
                  </a:extLst>
                </a:gridCol>
              </a:tblGrid>
              <a:tr h="4657318">
                <a:tc gridSpan="2">
                  <a:txBody>
                    <a:bodyPr/>
                    <a:lstStyle/>
                    <a:p>
                      <a:pPr lvl="0" algn="l">
                        <a:lnSpc>
                          <a:spcPct val="100000"/>
                        </a:lnSpc>
                        <a:spcBef>
                          <a:spcPts val="0"/>
                        </a:spcBef>
                        <a:spcAft>
                          <a:spcPts val="0"/>
                        </a:spcAft>
                        <a:buNone/>
                      </a:pPr>
                      <a:r>
                        <a:rPr lang="en-US" b="1" i="0" u="none" strike="noStrike" noProof="0" dirty="0">
                          <a:solidFill>
                            <a:schemeClr val="tx1"/>
                          </a:solidFill>
                          <a:latin typeface="Arial" panose="020B0604020202020204" pitchFamily="34" charset="0"/>
                          <a:cs typeface="Arial" panose="020B0604020202020204" pitchFamily="34" charset="0"/>
                        </a:rPr>
                        <a:t>The hotel has got a big swimming pool.</a:t>
                      </a:r>
                    </a:p>
                    <a:p>
                      <a:pPr lvl="0" algn="l">
                        <a:lnSpc>
                          <a:spcPct val="100000"/>
                        </a:lnSpc>
                        <a:spcBef>
                          <a:spcPts val="0"/>
                        </a:spcBef>
                        <a:spcAft>
                          <a:spcPts val="0"/>
                        </a:spcAft>
                        <a:buNone/>
                      </a:pPr>
                      <a:endParaRPr lang="en-US" b="1" i="0" u="none" strike="noStrike" noProof="0" dirty="0">
                        <a:solidFill>
                          <a:schemeClr val="tx1"/>
                        </a:solidFill>
                        <a:latin typeface="Arial" panose="020B0604020202020204" pitchFamily="34" charset="0"/>
                        <a:cs typeface="Arial" panose="020B0604020202020204" pitchFamily="34" charset="0"/>
                      </a:endParaRPr>
                    </a:p>
                    <a:p>
                      <a:pPr lvl="0" algn="l">
                        <a:lnSpc>
                          <a:spcPct val="100000"/>
                        </a:lnSpc>
                        <a:spcBef>
                          <a:spcPts val="0"/>
                        </a:spcBef>
                        <a:spcAft>
                          <a:spcPts val="0"/>
                        </a:spcAft>
                        <a:buNone/>
                      </a:pPr>
                      <a:r>
                        <a:rPr lang="en-US" b="1" i="0" u="none" strike="noStrike" noProof="0" dirty="0">
                          <a:solidFill>
                            <a:schemeClr val="tx1"/>
                          </a:solidFill>
                          <a:latin typeface="Arial" panose="020B0604020202020204" pitchFamily="34" charset="0"/>
                          <a:cs typeface="Arial" panose="020B0604020202020204" pitchFamily="34" charset="0"/>
                        </a:rPr>
                        <a:t>You can walk along the beach.</a:t>
                      </a:r>
                    </a:p>
                    <a:p>
                      <a:pPr lvl="0" algn="l">
                        <a:lnSpc>
                          <a:spcPct val="100000"/>
                        </a:lnSpc>
                        <a:spcBef>
                          <a:spcPts val="0"/>
                        </a:spcBef>
                        <a:spcAft>
                          <a:spcPts val="0"/>
                        </a:spcAft>
                        <a:buNone/>
                      </a:pPr>
                      <a:endParaRPr lang="en-US" b="1" i="0" u="none" strike="noStrike" noProof="0" dirty="0">
                        <a:solidFill>
                          <a:schemeClr val="tx1"/>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latin typeface="Arial" panose="020B0604020202020204" pitchFamily="34" charset="0"/>
                          <a:cs typeface="Arial" panose="020B0604020202020204" pitchFamily="34" charset="0"/>
                        </a:rPr>
                        <a:t>It is near the mountains.</a:t>
                      </a:r>
                    </a:p>
                    <a:p>
                      <a:pPr lvl="0" algn="l">
                        <a:lnSpc>
                          <a:spcPct val="100000"/>
                        </a:lnSpc>
                        <a:spcBef>
                          <a:spcPts val="0"/>
                        </a:spcBef>
                        <a:spcAft>
                          <a:spcPts val="0"/>
                        </a:spcAft>
                        <a:buNone/>
                      </a:pPr>
                      <a:endParaRPr lang="en-US" i="0" u="none" strike="noStrike" noProof="0" dirty="0">
                        <a:solidFill>
                          <a:schemeClr val="tx1"/>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i="0" u="none" strike="noStrike" noProof="0" dirty="0">
                          <a:solidFill>
                            <a:schemeClr val="tx1"/>
                          </a:solidFill>
                          <a:latin typeface="Arial" panose="020B0604020202020204" pitchFamily="34" charset="0"/>
                          <a:cs typeface="Arial" panose="020B0604020202020204" pitchFamily="34" charset="0"/>
                        </a:rPr>
                        <a:t>My town is small but beautiful.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i="0" u="none" strike="noStrike" noProof="0" dirty="0">
                        <a:solidFill>
                          <a:schemeClr val="tx1"/>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i="0" u="none" strike="noStrike" noProof="0" dirty="0">
                          <a:solidFill>
                            <a:schemeClr val="tx1"/>
                          </a:solidFill>
                          <a:latin typeface="Arial" panose="020B0604020202020204" pitchFamily="34" charset="0"/>
                          <a:cs typeface="Arial" panose="020B0604020202020204" pitchFamily="34" charset="0"/>
                        </a:rPr>
                        <a:t>The streets are quiet, and the people are friendly. </a:t>
                      </a:r>
                    </a:p>
                  </a:txBody>
                  <a:tcPr anchor="ctr">
                    <a:solidFill>
                      <a:srgbClr val="CAD9F2"/>
                    </a:solidFill>
                  </a:tcPr>
                </a:tc>
                <a:tc hMerge="1">
                  <a:txBody>
                    <a:bodyPr/>
                    <a:lstStyle/>
                    <a:p>
                      <a:endParaRPr lang="en-AE" dirty="0"/>
                    </a:p>
                  </a:txBody>
                  <a:tcPr>
                    <a:solidFill>
                      <a:srgbClr val="00667A"/>
                    </a:solidFill>
                  </a:tcPr>
                </a:tc>
                <a:extLst>
                  <a:ext uri="{0D108BD9-81ED-4DB2-BD59-A6C34878D82A}">
                    <a16:rowId xmlns:a16="http://schemas.microsoft.com/office/drawing/2014/main" val="677936984"/>
                  </a:ext>
                </a:extLst>
              </a:tr>
              <a:tr h="1100341">
                <a:tc>
                  <a:txBody>
                    <a:bodyPr/>
                    <a:lstStyle/>
                    <a:p>
                      <a:pPr algn="ctr" rtl="0"/>
                      <a:r>
                        <a:rPr lang="en-GB" sz="1800" b="1" dirty="0">
                          <a:solidFill>
                            <a:schemeClr val="tx1"/>
                          </a:solidFill>
                          <a:latin typeface="Arial" panose="020B0604020202020204" pitchFamily="34" charset="0"/>
                          <a:cs typeface="Arial" panose="020B0604020202020204" pitchFamily="34" charset="0"/>
                        </a:rPr>
                        <a:t>Functional language</a:t>
                      </a:r>
                      <a:r>
                        <a:rPr lang="en-AE" sz="1800" b="1">
                          <a:solidFill>
                            <a:schemeClr val="tx1"/>
                          </a:solidFill>
                          <a:latin typeface="Arial" panose="020B0604020202020204" pitchFamily="34" charset="0"/>
                          <a:cs typeface="Arial" panose="020B0604020202020204" pitchFamily="34" charset="0"/>
                        </a:rPr>
                        <a:t> </a:t>
                      </a:r>
                      <a:r>
                        <a:rPr lang="en-GB" sz="1800" b="1" dirty="0">
                          <a:solidFill>
                            <a:schemeClr val="tx1"/>
                          </a:solidFill>
                          <a:latin typeface="Arial" panose="020B0604020202020204" pitchFamily="34" charset="0"/>
                          <a:cs typeface="Arial" panose="020B0604020202020204" pitchFamily="34" charset="0"/>
                        </a:rPr>
                        <a:t>point</a:t>
                      </a:r>
                      <a:endParaRPr lang="en-AE" sz="1800" b="1" dirty="0">
                        <a:solidFill>
                          <a:schemeClr val="tx1"/>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lvl="0" algn="l">
                        <a:lnSpc>
                          <a:spcPct val="100000"/>
                        </a:lnSpc>
                        <a:spcBef>
                          <a:spcPts val="0"/>
                        </a:spcBef>
                        <a:spcAft>
                          <a:spcPts val="0"/>
                        </a:spcAft>
                        <a:buNone/>
                      </a:pPr>
                      <a:r>
                        <a:rPr lang="en-US" b="1" u="sng" dirty="0">
                          <a:solidFill>
                            <a:schemeClr val="tx2"/>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Describing places</a:t>
                      </a:r>
                      <a:endParaRPr lang="en-US" b="1" u="none" dirty="0">
                        <a:solidFill>
                          <a:schemeClr val="tx2"/>
                        </a:solidFill>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1865912953"/>
                  </a:ext>
                </a:extLst>
              </a:tr>
              <a:tr h="1100341">
                <a:tc>
                  <a:txBody>
                    <a:bodyPr/>
                    <a:lstStyle/>
                    <a:p>
                      <a:pPr algn="ctr" rtl="0"/>
                      <a:r>
                        <a:rPr lang="en-GB" sz="1800" b="1" dirty="0">
                          <a:solidFill>
                            <a:schemeClr val="tx1"/>
                          </a:solidFill>
                          <a:latin typeface="Arial" panose="020B0604020202020204" pitchFamily="34" charset="0"/>
                          <a:cs typeface="Arial" panose="020B0604020202020204" pitchFamily="34" charset="0"/>
                        </a:rPr>
                        <a:t>Associated grammar</a:t>
                      </a:r>
                      <a:endParaRPr lang="en-AE" sz="1800" b="1" dirty="0">
                        <a:solidFill>
                          <a:schemeClr val="tx1"/>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lvl="0" algn="l">
                        <a:buNone/>
                      </a:pPr>
                      <a:r>
                        <a:rPr lang="en-US" dirty="0">
                          <a:latin typeface="Arial" panose="020B0604020202020204" pitchFamily="34" charset="0"/>
                          <a:cs typeface="Arial" panose="020B0604020202020204" pitchFamily="34" charset="0"/>
                        </a:rPr>
                        <a:t>adjectives, nouns, modals, prepositions of place</a:t>
                      </a:r>
                    </a:p>
                  </a:txBody>
                  <a:tcPr anchor="ctr"/>
                </a:tc>
                <a:extLst>
                  <a:ext uri="{0D108BD9-81ED-4DB2-BD59-A6C34878D82A}">
                    <a16:rowId xmlns:a16="http://schemas.microsoft.com/office/drawing/2014/main" val="3077485391"/>
                  </a:ext>
                </a:extLst>
              </a:tr>
            </a:tbl>
          </a:graphicData>
        </a:graphic>
      </p:graphicFrame>
    </p:spTree>
    <p:extLst>
      <p:ext uri="{BB962C8B-B14F-4D97-AF65-F5344CB8AC3E}">
        <p14:creationId xmlns:p14="http://schemas.microsoft.com/office/powerpoint/2010/main" val="5068107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856D79B-812E-5294-42EB-39AB43560288}"/>
              </a:ext>
            </a:extLst>
          </p:cNvPr>
          <p:cNvSpPr>
            <a:spLocks noGrp="1"/>
          </p:cNvSpPr>
          <p:nvPr>
            <p:ph type="title"/>
          </p:nvPr>
        </p:nvSpPr>
        <p:spPr/>
        <p:txBody>
          <a:bodyPr/>
          <a:lstStyle/>
          <a:p>
            <a:pPr algn="ctr"/>
            <a:r>
              <a:rPr lang="en-US" dirty="0"/>
              <a:t>Thank you</a:t>
            </a:r>
            <a:endParaRPr lang="en-AE" dirty="0"/>
          </a:p>
        </p:txBody>
      </p:sp>
    </p:spTree>
    <p:extLst>
      <p:ext uri="{BB962C8B-B14F-4D97-AF65-F5344CB8AC3E}">
        <p14:creationId xmlns:p14="http://schemas.microsoft.com/office/powerpoint/2010/main" val="3581349234"/>
      </p:ext>
    </p:extLst>
  </p:cSld>
  <p:clrMapOvr>
    <a:masterClrMapping/>
  </p:clrMapOvr>
</p:sld>
</file>

<file path=ppt/theme/theme1.xml><?xml version="1.0" encoding="utf-8"?>
<a:theme xmlns:a="http://schemas.openxmlformats.org/drawingml/2006/main" name="Office Theme">
  <a:themeElements>
    <a:clrScheme name="Moe PPT__">
      <a:dk1>
        <a:srgbClr val="5E5E5E"/>
      </a:dk1>
      <a:lt1>
        <a:srgbClr val="FFFFFF"/>
      </a:lt1>
      <a:dk2>
        <a:srgbClr val="AB833A"/>
      </a:dk2>
      <a:lt2>
        <a:srgbClr val="FFFFFF"/>
      </a:lt2>
      <a:accent1>
        <a:srgbClr val="AC833B"/>
      </a:accent1>
      <a:accent2>
        <a:srgbClr val="D0AB74"/>
      </a:accent2>
      <a:accent3>
        <a:srgbClr val="595959"/>
      </a:accent3>
      <a:accent4>
        <a:srgbClr val="CECECE"/>
      </a:accent4>
      <a:accent5>
        <a:srgbClr val="A9A9A9"/>
      </a:accent5>
      <a:accent6>
        <a:srgbClr val="5F5F5F"/>
      </a:accent6>
      <a:hlink>
        <a:srgbClr val="FFFFFF"/>
      </a:hlink>
      <a:folHlink>
        <a:srgbClr val="5E5E5E"/>
      </a:folHlink>
    </a:clrScheme>
    <a:fontScheme name="Custom 2">
      <a:majorFont>
        <a:latin typeface="Univers Next Arabic "/>
        <a:ea typeface=""/>
        <a:cs typeface=""/>
      </a:majorFont>
      <a:minorFont>
        <a:latin typeface="Univers Next Arabic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N EN" id="{0CC10CF4-144F-E948-A769-77F915408196}" vid="{D06F57A7-07F5-C84F-83D9-2A31E67FE68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10B0BF13B97DD4BB8CF62CFB1A9CDD2" ma:contentTypeVersion="10" ma:contentTypeDescription="Create a new document." ma:contentTypeScope="" ma:versionID="9d3933e53dcabb94610d316ca27d63b4">
  <xsd:schema xmlns:xsd="http://www.w3.org/2001/XMLSchema" xmlns:xs="http://www.w3.org/2001/XMLSchema" xmlns:p="http://schemas.microsoft.com/office/2006/metadata/properties" xmlns:ns2="9e9750b4-5bba-45f3-b196-96a2c6b5604b" xmlns:ns3="32e4c5a6-a30f-402c-a4de-1974d13e36c6" targetNamespace="http://schemas.microsoft.com/office/2006/metadata/properties" ma:root="true" ma:fieldsID="e69ff950d7f9c46a637cca37ee33dfbe" ns2:_="" ns3:_="">
    <xsd:import namespace="9e9750b4-5bba-45f3-b196-96a2c6b5604b"/>
    <xsd:import namespace="32e4c5a6-a30f-402c-a4de-1974d13e36c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3:SharedWithUsers" minOccurs="0"/>
                <xsd:element ref="ns3:SharedWithDetails" minOccurs="0"/>
                <xsd:element ref="ns2:MediaServiceSearchProperties" minOccurs="0"/>
                <xsd:element ref="ns2:MediaServiceObjectDetectorVersions"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e9750b4-5bba-45f3-b196-96a2c6b5604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SearchProperties" ma:index="14" nillable="true" ma:displayName="MediaServiceSearchProperties" ma:hidden="true" ma:internalName="MediaServiceSearchProperties" ma:readOnly="true">
      <xsd:simpleType>
        <xsd:restriction base="dms:Note"/>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2e4c5a6-a30f-402c-a4de-1974d13e36c6"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5625A82-112E-43F6-ACB8-7D2AEEC769E4}"/>
</file>

<file path=customXml/itemProps2.xml><?xml version="1.0" encoding="utf-8"?>
<ds:datastoreItem xmlns:ds="http://schemas.openxmlformats.org/officeDocument/2006/customXml" ds:itemID="{4C19CDEE-AFC6-4EE2-B4F7-8CA37066090B}">
  <ds:schemaRefs>
    <ds:schemaRef ds:uri="http://schemas.microsoft.com/office/2006/metadata/properties"/>
    <ds:schemaRef ds:uri="http://schemas.microsoft.com/office/infopath/2007/PartnerControls"/>
    <ds:schemaRef ds:uri="ed98f769-9929-4a8c-b4e0-3b1d78562470"/>
    <ds:schemaRef ds:uri="4a090edc-7a12-48de-8ccc-e297ffa550e8"/>
  </ds:schemaRefs>
</ds:datastoreItem>
</file>

<file path=customXml/itemProps3.xml><?xml version="1.0" encoding="utf-8"?>
<ds:datastoreItem xmlns:ds="http://schemas.openxmlformats.org/officeDocument/2006/customXml" ds:itemID="{F81099B7-B8BF-41D5-82E9-06FB6C4AF20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10850</TotalTime>
  <Words>1218</Words>
  <Application>Microsoft Macintosh PowerPoint</Application>
  <PresentationFormat>Widescreen</PresentationFormat>
  <Paragraphs>176</Paragraphs>
  <Slides>18</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18</vt:i4>
      </vt:variant>
    </vt:vector>
  </HeadingPairs>
  <TitlesOfParts>
    <vt:vector size="26" baseType="lpstr">
      <vt:lpstr>Univers Next Arabic </vt:lpstr>
      <vt:lpstr>Univers Next Arabic Bold</vt:lpstr>
      <vt:lpstr>Univers Next Arabic Light</vt:lpstr>
      <vt:lpstr>Arial</vt:lpstr>
      <vt:lpstr>Calibri</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Haya Abu Ruka</dc:creator>
  <cp:lastModifiedBy>Thomasin Hazelden</cp:lastModifiedBy>
  <cp:revision>104</cp:revision>
  <dcterms:created xsi:type="dcterms:W3CDTF">2024-07-05T04:49:36Z</dcterms:created>
  <dcterms:modified xsi:type="dcterms:W3CDTF">2025-05-21T16:56:47Z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0x010100810B0BF13B97DD4BB8CF62CFB1A9CDD2</vt:lpwstr>
  </property>
  <property fmtid="{D5CDD505-2E9C-101B-9397-08002B2CF9AE}" pid="3" name="MediaServiceImageTags">
    <vt:lpwstr/>
  </property>
</Properties>
</file>