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6" r:id="rId3"/>
    <p:sldId id="269" r:id="rId4"/>
    <p:sldId id="272" r:id="rId5"/>
    <p:sldId id="273" r:id="rId6"/>
    <p:sldId id="267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4782-5D47-7169-6506-4EE85BB5C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419B6-C3D2-4A36-8B4D-2AE24860B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C9AEE-11CE-7462-A886-9E0BB5381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34A9D-CE4F-EA69-4F52-0AA4B456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2BF65-D51E-1FD3-38E7-36794E33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8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7EE7-6E6C-C49C-6C76-A6DDA12B3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CF452-179E-0CA6-1C0A-C780354C1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77CA3-D1CA-397E-AD93-E51BC685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9BC9D-4281-0188-C05E-29EF1874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37307-1F0F-7070-DCEC-96575D85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5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E5183-C62C-35AF-EB16-1998F2287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E6C19-FC48-D164-DE44-D62F3DCC9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99475-FDD1-4538-0537-BFDE26867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31699-CD4F-74C5-7329-A672351F2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56C5A-77F1-AABA-FCFF-8F1DB9C21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8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FE5B-0D8E-8D66-D0B9-E361AEB5A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56D78-D2F8-AC8B-5410-B3D9B6125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62BBD-9C8F-60EC-5EC1-8E6C1F231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9C4E7-8087-1F19-B0EC-0A7BC308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6F7CF-EF0D-6850-C229-298C8E39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DBE57-812D-4559-79EC-025366B0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2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791B-87DF-61C4-5436-9E28BDAE7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A1F-C8DC-31C1-28CA-823A51425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56042-B217-8401-E9B8-C0FA6EE45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DE6FD-3BA7-C9EB-7043-EF355D8BA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D6C6E0-60DA-66C8-A1A8-186338BE90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A28944-60B1-1375-34C9-D01EC169B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43E9FC-7D9B-19E9-D798-560601142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3AC461-D031-F047-80D8-EBF454886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77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8DA4D-5AEE-793B-4F09-8B71DF8BC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AC019F-7B73-70EE-3EF7-618C8AF2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FD0EC6-4E91-8F3F-52E8-6743FB8C3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CA7322-5374-C348-3AFD-0FC02F097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1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5C88AE-1058-9E3E-E38A-B52500D8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FB0BB9-4E1F-281C-AA44-154AC3AB3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C01D6-E9AE-D2AE-DDB0-9DD7F98AC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87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6C71-C49B-C72B-8018-B5023AACE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E5CEC-91A2-C5F4-FA95-669C2657E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EC5A7-F42C-C724-A364-03846C80C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8B271-5492-5732-B7AF-B458D69B3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8C41E-AB9F-E276-20C3-35728F398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3F4DC0-8979-552D-D919-9CF225E2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2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1BFB6-5852-240D-D5D9-0BBCBA95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64F2A7-2403-80D8-85B0-C8B03CFB9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34286-2BEA-4A1B-9AEA-C82BFE5F6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9E32E-84D6-5CA8-F5B8-F45C42F32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84528-8BD6-2116-9BEA-465813D5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BE14B-23E7-AE9A-2195-D7FA4450A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6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9A689-2EEF-6C1E-79BC-8E893032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05F21-15E1-1D3F-C809-868417C0C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C2EC7-A462-1AEE-E6A3-C498F8ABE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541A9-AD17-0672-C165-C82ACB23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7BC4D-D7D9-2DF6-FF3D-209C09DC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1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A9C58-BAF2-6ABC-40FF-CB57573C7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164398-D897-412A-AB74-060538D98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990F3-AE2E-D063-D102-4FB237E82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BE342-6E73-21D8-4059-C1CD03ED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8E08F-3A0B-6FCF-66EB-E834B0429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4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7EE16D-846D-92D8-7514-46DDAD316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AC482-BC4D-DA55-64BB-699EAF7B3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11FA2-B656-329A-C4D2-DA0C3A37C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8EB4C-368C-4683-827C-E0DCF9C35101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1B170-FCAF-B884-96F9-6564882C6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F790A-BB3A-A3DD-792A-025C90AD6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0A45-429A-4578-882B-DDBBC64EC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1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72171"/>
            <a:ext cx="9144000" cy="2387600"/>
          </a:xfrm>
        </p:spPr>
        <p:txBody>
          <a:bodyPr>
            <a:normAutofit/>
          </a:bodyPr>
          <a:lstStyle/>
          <a:p>
            <a:r>
              <a:rPr lang="en-US" sz="9600" dirty="0">
                <a:solidFill>
                  <a:srgbClr val="0070C0"/>
                </a:solidFill>
              </a:rPr>
              <a:t>Lesson 4</a:t>
            </a:r>
            <a:endParaRPr lang="ar-AE" sz="96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435608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Rectangle 4"/>
          <p:cNvSpPr/>
          <p:nvPr/>
        </p:nvSpPr>
        <p:spPr>
          <a:xfrm>
            <a:off x="0" y="5422392"/>
            <a:ext cx="12192000" cy="14356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8815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Rectangle 4"/>
          <p:cNvSpPr/>
          <p:nvPr/>
        </p:nvSpPr>
        <p:spPr>
          <a:xfrm>
            <a:off x="0" y="6419088"/>
            <a:ext cx="12192000" cy="438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Rectangle 5"/>
          <p:cNvSpPr/>
          <p:nvPr/>
        </p:nvSpPr>
        <p:spPr>
          <a:xfrm>
            <a:off x="1353312" y="5642773"/>
            <a:ext cx="4617720" cy="65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621" t="796" r="25025" b="66078"/>
          <a:stretch/>
        </p:blipFill>
        <p:spPr>
          <a:xfrm>
            <a:off x="320039" y="1261872"/>
            <a:ext cx="11707763" cy="394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23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Rectangle 4"/>
          <p:cNvSpPr/>
          <p:nvPr/>
        </p:nvSpPr>
        <p:spPr>
          <a:xfrm>
            <a:off x="0" y="6419088"/>
            <a:ext cx="12192000" cy="438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Rectangle 5"/>
          <p:cNvSpPr/>
          <p:nvPr/>
        </p:nvSpPr>
        <p:spPr>
          <a:xfrm>
            <a:off x="1353312" y="5642773"/>
            <a:ext cx="4617720" cy="65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9620" t="35031" r="48002" b="41632"/>
          <a:stretch/>
        </p:blipFill>
        <p:spPr>
          <a:xfrm>
            <a:off x="301751" y="556860"/>
            <a:ext cx="7397497" cy="29991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4695" y="3760186"/>
            <a:ext cx="11113009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1 She is going to the desert with her family. </a:t>
            </a:r>
          </a:p>
          <a:p>
            <a:pPr algn="l" rtl="0"/>
            <a:r>
              <a:rPr lang="en-US" sz="3600" dirty="0">
                <a:solidFill>
                  <a:srgbClr val="7030A0"/>
                </a:solidFill>
              </a:rPr>
              <a:t>2 She would like Nada to come to her house for lunch. </a:t>
            </a:r>
          </a:p>
          <a:p>
            <a:pPr algn="l" rtl="0"/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3 Because she can’t make that time. </a:t>
            </a:r>
          </a:p>
          <a:p>
            <a:pPr algn="l" rtl="0"/>
            <a:r>
              <a:rPr lang="en-US" sz="3600" dirty="0">
                <a:solidFill>
                  <a:srgbClr val="0070C0"/>
                </a:solidFill>
              </a:rPr>
              <a:t>4 To go to the desert with her and her family.</a:t>
            </a:r>
            <a:endParaRPr lang="en-GB" sz="3600" dirty="0">
              <a:solidFill>
                <a:srgbClr val="0070C0"/>
              </a:solidFill>
            </a:endParaRPr>
          </a:p>
        </p:txBody>
      </p:sp>
      <p:pic>
        <p:nvPicPr>
          <p:cNvPr id="4" name="Grade 7 Unit 1 Lesson 4 Track 0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3011" y="6430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6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868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Rectangle 4"/>
          <p:cNvSpPr/>
          <p:nvPr/>
        </p:nvSpPr>
        <p:spPr>
          <a:xfrm>
            <a:off x="0" y="6419088"/>
            <a:ext cx="12192000" cy="438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Rectangle 5"/>
          <p:cNvSpPr/>
          <p:nvPr/>
        </p:nvSpPr>
        <p:spPr>
          <a:xfrm>
            <a:off x="1353312" y="5642773"/>
            <a:ext cx="4617720" cy="65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9619" t="59024" r="49162" b="7310"/>
          <a:stretch/>
        </p:blipFill>
        <p:spPr>
          <a:xfrm>
            <a:off x="859536" y="469505"/>
            <a:ext cx="9710928" cy="5890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2327" y="1593058"/>
            <a:ext cx="10454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Are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6407" y="1529049"/>
            <a:ext cx="10454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free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9823" y="2175380"/>
            <a:ext cx="149047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Would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465" y="2086643"/>
            <a:ext cx="10454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like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85058" y="2629731"/>
            <a:ext cx="10454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love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4095" y="3115667"/>
            <a:ext cx="10454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sort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68597" y="3089363"/>
            <a:ext cx="10454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time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9824" y="3649933"/>
            <a:ext cx="141427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About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0993" y="4092083"/>
            <a:ext cx="12664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make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77506" y="4145531"/>
            <a:ext cx="12664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then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7480" y="4628322"/>
            <a:ext cx="13997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about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3287" y="5156837"/>
            <a:ext cx="9022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Do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04488" y="5156837"/>
            <a:ext cx="121767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fancy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54095" y="5731087"/>
            <a:ext cx="9022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solidFill>
                  <a:srgbClr val="FF0000"/>
                </a:solidFill>
              </a:rPr>
              <a:t>be</a:t>
            </a:r>
            <a:endParaRPr lang="en-GB" sz="3600" dirty="0">
              <a:solidFill>
                <a:srgbClr val="0070C0"/>
              </a:solidFill>
            </a:endParaRPr>
          </a:p>
        </p:txBody>
      </p:sp>
      <p:pic>
        <p:nvPicPr>
          <p:cNvPr id="4" name="Grade 7 Unit 1 Lesson 4 Track 05">
            <a:hlinkClick r:id="" action="ppaction://media"/>
            <a:extLst>
              <a:ext uri="{FF2B5EF4-FFF2-40B4-BE49-F238E27FC236}">
                <a16:creationId xmlns:a16="http://schemas.microsoft.com/office/drawing/2014/main" id="{1BC4426F-2133-74B8-D50F-A1DD843132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3011" y="6430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868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1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build="p" animBg="1"/>
      <p:bldP spid="8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  <p:bldP spid="14" grpId="0" build="p" animBg="1"/>
      <p:bldP spid="15" grpId="0" build="p" animBg="1"/>
      <p:bldP spid="16" grpId="0" build="p" animBg="1"/>
      <p:bldP spid="17" grpId="0" build="p" animBg="1"/>
      <p:bldP spid="18" grpId="0" build="p" animBg="1"/>
      <p:bldP spid="19" grpId="0" build="p" animBg="1"/>
      <p:bldP spid="20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Rectangle 4"/>
          <p:cNvSpPr/>
          <p:nvPr/>
        </p:nvSpPr>
        <p:spPr>
          <a:xfrm>
            <a:off x="0" y="6419088"/>
            <a:ext cx="12192000" cy="438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Rectangle 5"/>
          <p:cNvSpPr/>
          <p:nvPr/>
        </p:nvSpPr>
        <p:spPr>
          <a:xfrm>
            <a:off x="1353312" y="5642773"/>
            <a:ext cx="4617720" cy="65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616" t="50886" r="49336" b="20040"/>
          <a:stretch/>
        </p:blipFill>
        <p:spPr>
          <a:xfrm>
            <a:off x="1124712" y="765480"/>
            <a:ext cx="10113264" cy="5327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92111" y="2349775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1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8207" y="3005095"/>
            <a:ext cx="219151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2   -    8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95159" y="3733567"/>
            <a:ext cx="219151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3   -    9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4303" y="4497544"/>
            <a:ext cx="437997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4   -    5      -     7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92111" y="5226016"/>
            <a:ext cx="219151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6</a:t>
            </a:r>
            <a:endParaRPr lang="en-GB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0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1" grpId="0" build="p"/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Rectangle 4"/>
          <p:cNvSpPr/>
          <p:nvPr/>
        </p:nvSpPr>
        <p:spPr>
          <a:xfrm>
            <a:off x="0" y="6419088"/>
            <a:ext cx="12192000" cy="438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Rectangle 5"/>
          <p:cNvSpPr/>
          <p:nvPr/>
        </p:nvSpPr>
        <p:spPr>
          <a:xfrm>
            <a:off x="1353312" y="5642773"/>
            <a:ext cx="4617720" cy="65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727" t="6807" r="33379" b="58468"/>
          <a:stretch/>
        </p:blipFill>
        <p:spPr>
          <a:xfrm>
            <a:off x="256031" y="644652"/>
            <a:ext cx="11247007" cy="5372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55" y="1678410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8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687" y="1212871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3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727" y="2706760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4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0727" y="3199312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5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38" y="3690478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6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437" y="5227274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7</a:t>
            </a:r>
            <a:endParaRPr lang="en-GB" sz="4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726" y="4714488"/>
            <a:ext cx="57912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dirty="0">
                <a:solidFill>
                  <a:srgbClr val="FF0000"/>
                </a:solidFill>
              </a:rPr>
              <a:t>2</a:t>
            </a:r>
            <a:endParaRPr lang="en-GB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Rectangle 4"/>
          <p:cNvSpPr/>
          <p:nvPr/>
        </p:nvSpPr>
        <p:spPr>
          <a:xfrm>
            <a:off x="0" y="6419088"/>
            <a:ext cx="12192000" cy="438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Rectangle 5"/>
          <p:cNvSpPr/>
          <p:nvPr/>
        </p:nvSpPr>
        <p:spPr>
          <a:xfrm>
            <a:off x="1353312" y="5642773"/>
            <a:ext cx="4617720" cy="65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727" t="43414" r="26547" b="8005"/>
          <a:stretch/>
        </p:blipFill>
        <p:spPr>
          <a:xfrm>
            <a:off x="928116" y="556859"/>
            <a:ext cx="10085832" cy="577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50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Widescreen</PresentationFormat>
  <Paragraphs>31</Paragraphs>
  <Slides>7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Lesson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</dc:title>
  <dc:creator>Ahmed Abdelaaty Abdelhalim Abdelaaty</dc:creator>
  <cp:lastModifiedBy>asifhammoud1978@gmail.com</cp:lastModifiedBy>
  <cp:revision>2</cp:revision>
  <dcterms:created xsi:type="dcterms:W3CDTF">2023-09-13T07:50:55Z</dcterms:created>
  <dcterms:modified xsi:type="dcterms:W3CDTF">2024-09-18T06:58:48Z</dcterms:modified>
</cp:coreProperties>
</file>