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viewProps" Target="viewProp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2764C-E26D-46DC-8321-3F10FACB0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A59C5-B947-4407-8B64-52C03F81E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C59FA-10DD-4A0F-B083-F305C6F69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0272D-D2C5-4949-9E20-7A3BB7A1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F6121-16AB-4131-BA7A-96DFF097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5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DA81B-A262-4EC4-8EE6-A01ABF52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DF590-AF55-4974-A289-617A6E8E3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4EC28-BD46-47A0-AA64-360FD841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FFD50-0DB1-4186-823E-DA85ECE2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70275-610F-4C56-B41C-2264F0FAD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8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65A6-B93C-4E8B-BF80-13FC078A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AC0DC-1818-4651-BB6F-AFC908272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F0D63-6213-4BB9-9D66-D5375DE1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F2F83-A5FC-4FF9-A481-9697D79F1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3E6D7-C642-4558-8C6E-19CD9A2E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2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76DAC-60F9-4347-BB44-156C5CD1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CC5F2-C3ED-494B-B9F4-7731D73C0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4030F-107B-4CAE-A335-121F14297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CE477-1094-44D9-B738-3D16EDDF0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693CB-3103-4F00-8557-7B9DE5FCC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45C89-880F-4780-A963-0AE184E8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2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1F792-E4AE-4618-B810-0A678F17E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FA1B2-FF9A-40CA-ABF9-996382C64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E1D82-D0D3-49F7-A91D-0CF9D349D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7429C9-F765-4E60-9E45-2F30C28F9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57E8F-2DCC-499B-95E1-38857B201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989477-206F-4053-A98C-5AFC7F9C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26D68-FCE8-4765-AF07-55B637218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CB577A-E1C5-454B-BB16-06565768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6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9D281-494B-4CB4-A1F6-0BCDA2FC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F398ED-BF6F-48B3-BBA4-9085D94B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8F99A-AF7E-4351-A1CE-6D28F497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B57D7C-CB6E-4C21-9AB0-F286F963A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3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FC3460-84B4-44A3-945B-CACBC3EF7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07FC5-D1B0-4428-9D7A-59DC6B47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BB915-F359-4FE1-B9CC-0814E8AB2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6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4DA0-9F13-456E-B76F-82BCBE021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5873-676E-4A0D-9391-300D3408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16FA3-10AE-4D53-9CF6-4C45F8FBC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1A246-6967-42D0-B867-44AE798F2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EF277-7F5E-4123-9688-07AA9194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C7AEE-C93F-4ACB-BD05-51AF4258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7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FB02-D22B-4BB1-B40A-7FEDFDF9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D8364-CC13-4755-8F68-39509D8AC2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A9416-2021-44E2-90AF-23F52286D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47D46-0F01-4D8E-838A-20277C5C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63E74-C65A-4A1B-A088-6FF281F22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23B0C-1076-4086-82D4-0A1A0A23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0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6EB18-20FC-4806-B7E1-BDB10521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EE20E-5584-4BB6-A7CA-EE4AC8E0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AF6E2-693A-4C97-8EE1-873F86BE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6275C-37A2-4F2F-87D0-E06CC082B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BFEE2-842E-4768-A6D8-C45F641E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07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822642-DDE4-44C0-92A8-D07B035B4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F87C8-335C-4D81-9804-110BDF87D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432-9784-48BC-874F-4D208DDF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0B62D-A11A-4493-A475-6A8FF0ACB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0C0D1-C6A4-4C6B-AE20-71C760B7F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3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646E4B-20E7-443E-958A-61F96A0E1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FEF55-8BF5-4333-AB9F-285B6FD76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DA81D-5315-49A0-A19C-D74A33F8B0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88988-B4FF-4799-8BC6-E0051C38A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A5960-CA23-4F6F-B3C9-140AEA501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9911D-9A1C-4B5E-A77A-D0EA2B8E3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1B3F7-58A3-4190-ABAE-4226450818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1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 /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 /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0469D9-2AE5-4347-9FA4-D83077F07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1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512F-0336-420E-8331-C644215E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A88E61-377D-4A39-80A9-F361BA956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9537"/>
            <a:ext cx="12192000" cy="4850389"/>
          </a:xfrm>
        </p:spPr>
      </p:pic>
    </p:spTree>
    <p:extLst>
      <p:ext uri="{BB962C8B-B14F-4D97-AF65-F5344CB8AC3E}">
        <p14:creationId xmlns:p14="http://schemas.microsoft.com/office/powerpoint/2010/main" val="353666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D37CF-E4DA-4551-995D-533BD8A9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D64B5F-1BD1-4843-92D5-16E4F27EC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9992138" y="203697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563F153-CDAD-4C37-8F90-752AD59D8AE1}"/>
              </a:ext>
            </a:extLst>
          </p:cNvPr>
          <p:cNvSpPr/>
          <p:nvPr/>
        </p:nvSpPr>
        <p:spPr>
          <a:xfrm>
            <a:off x="9992138" y="444748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9502A9-A526-4468-926F-7CAFFE992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D6E0438-A22F-4CFF-B9A8-E66A190B9A1D}"/>
              </a:ext>
            </a:extLst>
          </p:cNvPr>
          <p:cNvSpPr/>
          <p:nvPr/>
        </p:nvSpPr>
        <p:spPr>
          <a:xfrm>
            <a:off x="9899374" y="3096832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6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389C3C-0C30-4D29-B1FB-43C316EFF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02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DF44-2EFF-4DC4-A16C-775E2F6F8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205F7-CA19-4F43-8A99-723D54D05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842478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02C49-FC6B-4BEE-97F8-9F2FDD8B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C4564C-8DCD-4B0C-917F-3821CDDF5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1276222-82A6-41B4-A524-011D6B8E36C4}"/>
              </a:ext>
            </a:extLst>
          </p:cNvPr>
          <p:cNvSpPr/>
          <p:nvPr/>
        </p:nvSpPr>
        <p:spPr>
          <a:xfrm>
            <a:off x="9528312" y="205581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DA060D-94F3-411A-BA54-615D58DE2320}"/>
              </a:ext>
            </a:extLst>
          </p:cNvPr>
          <p:cNvSpPr/>
          <p:nvPr/>
        </p:nvSpPr>
        <p:spPr>
          <a:xfrm>
            <a:off x="9528312" y="5526156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9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A07F-1F32-48F9-8853-1DCF916D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DD0C57-5775-4E84-AB3A-74FDF5BDF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564A92E-2438-45C8-87D7-D468223E335B}"/>
              </a:ext>
            </a:extLst>
          </p:cNvPr>
          <p:cNvSpPr/>
          <p:nvPr/>
        </p:nvSpPr>
        <p:spPr>
          <a:xfrm>
            <a:off x="9713843" y="901147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D553DE-CF95-4645-862D-4B28B0520B03}"/>
              </a:ext>
            </a:extLst>
          </p:cNvPr>
          <p:cNvSpPr/>
          <p:nvPr/>
        </p:nvSpPr>
        <p:spPr>
          <a:xfrm>
            <a:off x="9713843" y="483704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128B42-D269-47AA-A4ED-A186F19AC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82" y="0"/>
            <a:ext cx="12095017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2F18599-AA7A-461F-A755-5BA6F6BB42F2}"/>
              </a:ext>
            </a:extLst>
          </p:cNvPr>
          <p:cNvSpPr/>
          <p:nvPr/>
        </p:nvSpPr>
        <p:spPr>
          <a:xfrm>
            <a:off x="9806609" y="75537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9711155-B308-44F4-829C-6BFB71084FC4}"/>
              </a:ext>
            </a:extLst>
          </p:cNvPr>
          <p:cNvSpPr/>
          <p:nvPr/>
        </p:nvSpPr>
        <p:spPr>
          <a:xfrm>
            <a:off x="9806609" y="4068417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3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063E1-C1C5-48B5-84DE-DC26F13ED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2016A8-3D89-4C77-A528-22D104676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7680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C460D-AEEB-471C-8068-D8E54788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7B73E0-6A3A-4431-AA7C-D47DCD8AD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71796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916E0-D9A9-47E0-A8B2-0BED41FF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315E52-5B38-4ADA-A293-040357AE7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5C18374-699B-4186-B463-CBDC5AD5115E}"/>
              </a:ext>
            </a:extLst>
          </p:cNvPr>
          <p:cNvSpPr/>
          <p:nvPr/>
        </p:nvSpPr>
        <p:spPr>
          <a:xfrm>
            <a:off x="10151165" y="439972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1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30354-40CC-4625-AFA5-92C20D8E2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284476-85D6-4119-ADCB-9DE321737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6AE100-8806-489C-99CC-A11BA67312E3}"/>
              </a:ext>
            </a:extLst>
          </p:cNvPr>
          <p:cNvSpPr/>
          <p:nvPr/>
        </p:nvSpPr>
        <p:spPr>
          <a:xfrm>
            <a:off x="9859618" y="149749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8EE74CA-6AAF-4F7B-916F-35BED94C362E}"/>
              </a:ext>
            </a:extLst>
          </p:cNvPr>
          <p:cNvSpPr/>
          <p:nvPr/>
        </p:nvSpPr>
        <p:spPr>
          <a:xfrm>
            <a:off x="9859618" y="4879976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8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BE547-348A-4ED5-81B4-8F0000B5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00070F-D4AB-4D21-9CF9-8CFC5C95F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A742E7C-6A21-4762-B16C-CB939361A0A6}"/>
              </a:ext>
            </a:extLst>
          </p:cNvPr>
          <p:cNvSpPr/>
          <p:nvPr/>
        </p:nvSpPr>
        <p:spPr>
          <a:xfrm>
            <a:off x="9541565" y="2928730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A7B1-2C09-43D1-B07D-9110BE9DA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2668CC-8E1F-47FE-9658-A463D9B47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252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75064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437E-59A9-4E78-AD14-AD0DC8BA0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D369CC-EB66-4EF5-BF06-EDA3AEAB8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747164"/>
          </a:xfrm>
        </p:spPr>
      </p:pic>
    </p:spTree>
    <p:extLst>
      <p:ext uri="{BB962C8B-B14F-4D97-AF65-F5344CB8AC3E}">
        <p14:creationId xmlns:p14="http://schemas.microsoft.com/office/powerpoint/2010/main" val="3976097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3014-5A12-4263-977D-7DD6BF85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0C8157-E83F-4792-AF7A-9EB2F258B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E6F1682-6D5E-4C54-B1BC-741358D00E3F}"/>
              </a:ext>
            </a:extLst>
          </p:cNvPr>
          <p:cNvSpPr/>
          <p:nvPr/>
        </p:nvSpPr>
        <p:spPr>
          <a:xfrm>
            <a:off x="9766851" y="1391478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CE658A-C94B-4453-925C-BE4749EA9591}"/>
              </a:ext>
            </a:extLst>
          </p:cNvPr>
          <p:cNvSpPr/>
          <p:nvPr/>
        </p:nvSpPr>
        <p:spPr>
          <a:xfrm>
            <a:off x="9766851" y="5466522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CBA0-08F3-46D8-A307-7398B022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82EA98-2418-4E24-B3F9-0A03127CA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F1758F5-80B8-4DBA-8D26-92982B6B43EE}"/>
              </a:ext>
            </a:extLst>
          </p:cNvPr>
          <p:cNvSpPr/>
          <p:nvPr/>
        </p:nvSpPr>
        <p:spPr>
          <a:xfrm>
            <a:off x="9594574" y="2732570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05845A0-F896-4D68-BDBC-438ADB9894E9}"/>
              </a:ext>
            </a:extLst>
          </p:cNvPr>
          <p:cNvSpPr/>
          <p:nvPr/>
        </p:nvSpPr>
        <p:spPr>
          <a:xfrm>
            <a:off x="9594574" y="604299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9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B5EED-C041-41E4-8F89-EA276AC6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D77532-CE92-4B4D-A924-0B7FBDF8D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38010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5767F-B8C0-4A7B-9A59-526BDCFC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4879B-C791-4965-AEE4-F38679A07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4E578-E3EA-40E4-B690-CD4FD7C4D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46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15B33-1B13-4B22-A79A-0780EB522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81DD35-9543-4158-80A8-7F66EEFD6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8C5A15F-3E98-4EEB-8222-0A95627C57BE}"/>
              </a:ext>
            </a:extLst>
          </p:cNvPr>
          <p:cNvSpPr/>
          <p:nvPr/>
        </p:nvSpPr>
        <p:spPr>
          <a:xfrm>
            <a:off x="9594573" y="206347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531E64-0DB5-4B67-8B2C-E235600AA8EF}"/>
              </a:ext>
            </a:extLst>
          </p:cNvPr>
          <p:cNvSpPr/>
          <p:nvPr/>
        </p:nvSpPr>
        <p:spPr>
          <a:xfrm>
            <a:off x="9594573" y="444189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6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29D29-4F37-4DF0-95E7-36B7425D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EB16D9-89CA-4399-8B88-650C7AB25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43" y="-39757"/>
            <a:ext cx="12079458" cy="6231988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12C3759-F201-45BA-B3FA-659FB78F6600}"/>
              </a:ext>
            </a:extLst>
          </p:cNvPr>
          <p:cNvSpPr/>
          <p:nvPr/>
        </p:nvSpPr>
        <p:spPr>
          <a:xfrm>
            <a:off x="9819860" y="82163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172778-9AA5-43C1-A217-A907F5683BC5}"/>
              </a:ext>
            </a:extLst>
          </p:cNvPr>
          <p:cNvSpPr/>
          <p:nvPr/>
        </p:nvSpPr>
        <p:spPr>
          <a:xfrm>
            <a:off x="9819860" y="4373217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9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4BEE1-F197-4BFE-9AF0-DC9E12B97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C7C458-4177-4497-BB58-BC4BEBE8D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0836"/>
            <a:ext cx="12192000" cy="6747164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921195F-CE5B-4F97-9C31-B40DDCF4D9A8}"/>
              </a:ext>
            </a:extLst>
          </p:cNvPr>
          <p:cNvSpPr/>
          <p:nvPr/>
        </p:nvSpPr>
        <p:spPr>
          <a:xfrm>
            <a:off x="9819860" y="311008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8519-690B-4EF8-BAD6-DAA3EE30A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1B3A09-4BBE-4D4A-BC87-B07791E70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40518"/>
            <a:ext cx="12191999" cy="6517482"/>
          </a:xfrm>
        </p:spPr>
      </p:pic>
    </p:spTree>
    <p:extLst>
      <p:ext uri="{BB962C8B-B14F-4D97-AF65-F5344CB8AC3E}">
        <p14:creationId xmlns:p14="http://schemas.microsoft.com/office/powerpoint/2010/main" val="2370781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6CD3-CD61-4260-97C4-99E7A6B0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9B2FA5-F123-4858-ADFD-99137C659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081164" cy="6747164"/>
          </a:xfrm>
        </p:spPr>
      </p:pic>
    </p:spTree>
    <p:extLst>
      <p:ext uri="{BB962C8B-B14F-4D97-AF65-F5344CB8AC3E}">
        <p14:creationId xmlns:p14="http://schemas.microsoft.com/office/powerpoint/2010/main" val="4130467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8C62-06D2-42A4-A9BE-A7B332CE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557D2-9FBF-48F3-AB26-89589EAD3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D6C3DCE-4DAF-4F9A-9780-E81254D17AB1}"/>
              </a:ext>
            </a:extLst>
          </p:cNvPr>
          <p:cNvSpPr/>
          <p:nvPr/>
        </p:nvSpPr>
        <p:spPr>
          <a:xfrm>
            <a:off x="9846365" y="1358520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41A382-8890-4894-83AB-F092E7682C43}"/>
              </a:ext>
            </a:extLst>
          </p:cNvPr>
          <p:cNvSpPr/>
          <p:nvPr/>
        </p:nvSpPr>
        <p:spPr>
          <a:xfrm>
            <a:off x="9740347" y="5599906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4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2DAB-2605-472E-9BEE-0FA03834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77BA75-EC1C-4C67-9775-3524DCF63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09DE22F-6E97-4D4A-B521-349D041D03AE}"/>
              </a:ext>
            </a:extLst>
          </p:cNvPr>
          <p:cNvSpPr/>
          <p:nvPr/>
        </p:nvSpPr>
        <p:spPr>
          <a:xfrm>
            <a:off x="9819861" y="274582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702FE3-6BFB-4753-A10D-EF2FAE249031}"/>
              </a:ext>
            </a:extLst>
          </p:cNvPr>
          <p:cNvSpPr/>
          <p:nvPr/>
        </p:nvSpPr>
        <p:spPr>
          <a:xfrm>
            <a:off x="9819861" y="492318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4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4D96-B18C-4A60-88A0-44144398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2F470E-9823-461B-A023-101508A67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812" y="2882106"/>
            <a:ext cx="7572375" cy="2238375"/>
          </a:xfrm>
        </p:spPr>
      </p:pic>
    </p:spTree>
    <p:extLst>
      <p:ext uri="{BB962C8B-B14F-4D97-AF65-F5344CB8AC3E}">
        <p14:creationId xmlns:p14="http://schemas.microsoft.com/office/powerpoint/2010/main" val="4225571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F0725-3BB6-4528-A71D-0B5FC6105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EA7B52-9A13-4E50-93FB-BAAC3A879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758790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8BA37-CA03-4FFF-B75F-FF20246F8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F08756-5A57-424D-A99E-767930EEE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69290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899D-D171-4BB2-BE36-EE6E90EC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185CEF-2219-4179-9974-186EC605C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6594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1A53-8356-4A94-8E29-47166D00A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35BF76-6AD5-4CA2-9F30-5CBC854EE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9833112" y="299081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9713843" y="5097910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32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E45A-56EB-468A-8974-8617EB69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C4D2F9-2967-4E09-8C3C-953926AF0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10058399" y="89697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10058399" y="4289528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77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D2E7-7959-40E2-BCE4-35D3F9572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80BFC9-D065-48B1-ACB9-601B59DAE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9859617" y="6187212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0304687-A6C1-4F0E-A202-AFBC554E0AA9}"/>
              </a:ext>
            </a:extLst>
          </p:cNvPr>
          <p:cNvSpPr/>
          <p:nvPr/>
        </p:nvSpPr>
        <p:spPr>
          <a:xfrm>
            <a:off x="9819860" y="1228276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63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4BEB-E280-40CF-A4C9-8A591499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ED490A-43EB-41F6-9C05-CF7A4D9A6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07294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329D0-BA69-4A08-BA0E-5CB05E69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FF90A-A693-4DBD-B4E1-8492689D5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8816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C531-B14E-4E1F-BC80-11015358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346732-767A-4BE0-B6DA-A0CDDC134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96497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2C72-36E3-4555-9BCF-B913CC01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04605-4486-4149-BB4E-9633015ED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62DE1D3-7985-4072-8BBE-9E8144689077}"/>
              </a:ext>
            </a:extLst>
          </p:cNvPr>
          <p:cNvSpPr/>
          <p:nvPr/>
        </p:nvSpPr>
        <p:spPr>
          <a:xfrm>
            <a:off x="9448801" y="1391478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FE3D16-2ECB-4363-85EE-CF319DFFC7AD}"/>
              </a:ext>
            </a:extLst>
          </p:cNvPr>
          <p:cNvSpPr/>
          <p:nvPr/>
        </p:nvSpPr>
        <p:spPr>
          <a:xfrm>
            <a:off x="9448801" y="513435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13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A484-C8B1-4FC0-9554-AC42BF7D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DFB6E2-DBEA-4B66-A1AD-1B0579A40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6B993BB-B752-4607-BE57-1A2D50192A6B}"/>
              </a:ext>
            </a:extLst>
          </p:cNvPr>
          <p:cNvSpPr/>
          <p:nvPr/>
        </p:nvSpPr>
        <p:spPr>
          <a:xfrm>
            <a:off x="9515060" y="5418586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F5B809-C90E-423E-A181-3B541611B917}"/>
              </a:ext>
            </a:extLst>
          </p:cNvPr>
          <p:cNvSpPr/>
          <p:nvPr/>
        </p:nvSpPr>
        <p:spPr>
          <a:xfrm>
            <a:off x="9515060" y="205581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87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00E8-5D35-4ECD-88F1-F13595D27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99F938-E406-42A7-87EC-85CBB4BAF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F94BFE-AD46-4052-B463-37B86043B684}"/>
              </a:ext>
            </a:extLst>
          </p:cNvPr>
          <p:cNvSpPr/>
          <p:nvPr/>
        </p:nvSpPr>
        <p:spPr>
          <a:xfrm>
            <a:off x="10025270" y="422209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A1FD39-403D-4743-B684-4D4010E68397}"/>
              </a:ext>
            </a:extLst>
          </p:cNvPr>
          <p:cNvSpPr/>
          <p:nvPr/>
        </p:nvSpPr>
        <p:spPr>
          <a:xfrm>
            <a:off x="10025270" y="163940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83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2BFF-7C8E-4327-B60D-2112EC06A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38A073-86F5-4215-AF6B-56CAC6786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90612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C6C4A-97C2-4B49-A0C6-1A1EF8079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3391D3-5056-4161-B9C3-812AF20AE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09519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8CD79-0C7C-4846-AECA-E33552B8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307888-A205-46A4-8D01-C324B4468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E6D50B5-449D-482B-8879-B2E3000EFBBD}"/>
              </a:ext>
            </a:extLst>
          </p:cNvPr>
          <p:cNvSpPr/>
          <p:nvPr/>
        </p:nvSpPr>
        <p:spPr>
          <a:xfrm>
            <a:off x="10084904" y="589411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477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47CDE-FDD2-4449-8028-3F432E90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4D8B3C-2667-4C88-8C1E-0A46B50C0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382"/>
            <a:ext cx="11916214" cy="314384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8478F3-110D-45E8-9374-AAD034C5F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573194"/>
            <a:ext cx="12220136" cy="352441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EE2DF90-B5B5-4D9B-8C42-DBE7558C82E2}"/>
              </a:ext>
            </a:extLst>
          </p:cNvPr>
          <p:cNvSpPr/>
          <p:nvPr/>
        </p:nvSpPr>
        <p:spPr>
          <a:xfrm>
            <a:off x="9435548" y="2438281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9C854A-3323-43E4-987E-E220D9AB9F46}"/>
              </a:ext>
            </a:extLst>
          </p:cNvPr>
          <p:cNvSpPr/>
          <p:nvPr/>
        </p:nvSpPr>
        <p:spPr>
          <a:xfrm>
            <a:off x="9541565" y="479573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3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0B0DA-2A81-46EC-A4BE-D5593345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9B60B9-6E7F-4856-85ED-33BD70DB3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06544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B6E3-D35D-4164-8EB2-1057B038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6584EE-2C2E-47C7-87E2-5A9A83D1DF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336097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61B75-D80C-4B38-B483-1B5BE3249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8F46F8-C7E9-44FA-A93F-8FD6D0551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39756"/>
            <a:ext cx="12192000" cy="6761018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41E644F-4717-408A-A141-B8FB5FC502EE}"/>
              </a:ext>
            </a:extLst>
          </p:cNvPr>
          <p:cNvSpPr/>
          <p:nvPr/>
        </p:nvSpPr>
        <p:spPr>
          <a:xfrm>
            <a:off x="9488556" y="276466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47FCAD-414B-4F9F-A30C-F95DCA4379F5}"/>
              </a:ext>
            </a:extLst>
          </p:cNvPr>
          <p:cNvSpPr/>
          <p:nvPr/>
        </p:nvSpPr>
        <p:spPr>
          <a:xfrm>
            <a:off x="9488556" y="498126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42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4AD05-7E6A-4AD3-B2CC-CE38E6F1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6F3A2C-6F83-4758-82EE-0EAB156EC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5083"/>
            <a:ext cx="12234203" cy="27572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2CC35E-073E-49E0-9B47-1D5C5EB91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631" y="3441789"/>
            <a:ext cx="12079459" cy="366815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A147936-DA81-478A-94CD-B7C5F1CFD909}"/>
              </a:ext>
            </a:extLst>
          </p:cNvPr>
          <p:cNvSpPr/>
          <p:nvPr/>
        </p:nvSpPr>
        <p:spPr>
          <a:xfrm>
            <a:off x="9342783" y="1226234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2D8DF9-CA2D-4411-B249-C1F92B5ACD7C}"/>
              </a:ext>
            </a:extLst>
          </p:cNvPr>
          <p:cNvSpPr/>
          <p:nvPr/>
        </p:nvSpPr>
        <p:spPr>
          <a:xfrm>
            <a:off x="9250017" y="4146377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15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5E06D-B8DB-48D9-A94F-031794F3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315BA-DA82-4E96-9A81-B763917D0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440298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3A55C2-FD68-42EA-8CE8-8A8CC7433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76" y="762000"/>
            <a:ext cx="11612448" cy="4509221"/>
          </a:xfrm>
        </p:spPr>
      </p:pic>
    </p:spTree>
    <p:extLst>
      <p:ext uri="{BB962C8B-B14F-4D97-AF65-F5344CB8AC3E}">
        <p14:creationId xmlns:p14="http://schemas.microsoft.com/office/powerpoint/2010/main" val="36335486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1A09-6BFD-4B1C-A655-6D230F2C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A08D13-C11D-4B98-ADA2-32E8B392C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5F3B3B3-9E94-4E9F-A420-87B7A7D8C5C6}"/>
              </a:ext>
            </a:extLst>
          </p:cNvPr>
          <p:cNvSpPr/>
          <p:nvPr/>
        </p:nvSpPr>
        <p:spPr>
          <a:xfrm>
            <a:off x="9780103" y="2055813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45011B-CB40-413F-B007-D63D34D6CDA8}"/>
              </a:ext>
            </a:extLst>
          </p:cNvPr>
          <p:cNvSpPr/>
          <p:nvPr/>
        </p:nvSpPr>
        <p:spPr>
          <a:xfrm>
            <a:off x="9780103" y="5125278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05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89DC7-8287-4984-BC26-2977191B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FD8E4F-9B91-4BC1-9450-503E0E361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D1BE1F8-62CB-4463-B693-17DCE90D8876}"/>
              </a:ext>
            </a:extLst>
          </p:cNvPr>
          <p:cNvSpPr/>
          <p:nvPr/>
        </p:nvSpPr>
        <p:spPr>
          <a:xfrm>
            <a:off x="9952382" y="84658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E8BBB8-7C55-4233-AF44-4E990C82C643}"/>
              </a:ext>
            </a:extLst>
          </p:cNvPr>
          <p:cNvSpPr/>
          <p:nvPr/>
        </p:nvSpPr>
        <p:spPr>
          <a:xfrm>
            <a:off x="9899373" y="5047525"/>
            <a:ext cx="689114" cy="6643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304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8F29-3DCD-4C5C-A874-6C4A57CF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C31C1-8A51-4F2D-8244-43F503601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39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0</Words>
  <Application>Microsoft Office PowerPoint</Application>
  <PresentationFormat>Grand écran</PresentationFormat>
  <Paragraphs>0</Paragraphs>
  <Slides>53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4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 ATIF ARIF    BARAHMAH</dc:creator>
  <cp:lastModifiedBy>Utilisateur inconnu</cp:lastModifiedBy>
  <cp:revision>19</cp:revision>
  <dcterms:created xsi:type="dcterms:W3CDTF">2022-05-31T09:32:25Z</dcterms:created>
  <dcterms:modified xsi:type="dcterms:W3CDTF">2022-06-11T07:49:13Z</dcterms:modified>
</cp:coreProperties>
</file>