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84" r:id="rId3"/>
    <p:sldId id="285" r:id="rId4"/>
    <p:sldId id="286" r:id="rId5"/>
    <p:sldId id="287" r:id="rId6"/>
    <p:sldId id="259" r:id="rId7"/>
    <p:sldId id="260" r:id="rId8"/>
    <p:sldId id="261" r:id="rId9"/>
    <p:sldId id="262" r:id="rId10"/>
    <p:sldId id="263" r:id="rId11"/>
    <p:sldId id="266" r:id="rId12"/>
    <p:sldId id="270" r:id="rId13"/>
    <p:sldId id="269" r:id="rId14"/>
    <p:sldId id="268" r:id="rId15"/>
    <p:sldId id="267" r:id="rId16"/>
    <p:sldId id="264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65" r:id="rId25"/>
    <p:sldId id="280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6197"/>
  </p:normalViewPr>
  <p:slideViewPr>
    <p:cSldViewPr snapToGrid="0">
      <p:cViewPr varScale="1">
        <p:scale>
          <a:sx n="57" d="100"/>
          <a:sy n="57" d="100"/>
        </p:scale>
        <p:origin x="216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2348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2884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2394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9543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6730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2626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1907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455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91535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4701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6375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04677-5E28-D844-A664-74B339D1C396}" type="datetimeFigureOut">
              <a:rPr lang="en-AE" smtClean="0"/>
              <a:t>03/06/2025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6609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C11C6-214F-549F-DED7-515D5A5B3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02F3E4-C661-9435-7D67-7EF45D447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252" y="791192"/>
            <a:ext cx="1587500" cy="1587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60D685-2295-BDB2-06CD-0F01700EC9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0205" b="6026"/>
          <a:stretch/>
        </p:blipFill>
        <p:spPr>
          <a:xfrm>
            <a:off x="4312688" y="5049412"/>
            <a:ext cx="2370622" cy="47585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50754F-8FC6-705A-0A7E-BD56CACE88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37" t="1384" r="2603" b="1949"/>
          <a:stretch/>
        </p:blipFill>
        <p:spPr>
          <a:xfrm>
            <a:off x="0" y="-692"/>
            <a:ext cx="6858000" cy="990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A3B6B3-EE68-9E02-87A9-BB014BC4E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7" y="57076"/>
            <a:ext cx="6751606" cy="1584941"/>
          </a:xfrm>
          <a:prstGeom prst="rect">
            <a:avLst/>
          </a:prstGeom>
        </p:spPr>
      </p:pic>
      <p:pic>
        <p:nvPicPr>
          <p:cNvPr id="8" name="Picture 7" descr="A black and white drawing of a feather&#10;&#10;Description automatically generated">
            <a:extLst>
              <a:ext uri="{FF2B5EF4-FFF2-40B4-BE49-F238E27FC236}">
                <a16:creationId xmlns:a16="http://schemas.microsoft.com/office/drawing/2014/main" id="{3EAA8516-396E-48BC-C989-A7629E9D33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568" y="7949259"/>
            <a:ext cx="1208773" cy="11895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3C728D-AE39-67DF-3966-5B64F1D6F450}"/>
              </a:ext>
            </a:extLst>
          </p:cNvPr>
          <p:cNvSpPr txBox="1"/>
          <p:nvPr/>
        </p:nvSpPr>
        <p:spPr>
          <a:xfrm>
            <a:off x="1126579" y="4869981"/>
            <a:ext cx="3247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مادة :ال</a:t>
            </a:r>
            <a:r>
              <a:rPr lang="ar-AE" sz="2800" dirty="0">
                <a:latin typeface="Dubai" panose="020B0503030403030204" pitchFamily="34" charset="-78"/>
                <a:cs typeface="Dubai" panose="020B0503030403030204" pitchFamily="34" charset="-78"/>
              </a:rPr>
              <a:t>تربية الإسلامية </a:t>
            </a:r>
            <a:endParaRPr lang="en-AE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770523-2C16-D293-4D70-A1B3F4AED4B9}"/>
              </a:ext>
            </a:extLst>
          </p:cNvPr>
          <p:cNvSpPr txBox="1"/>
          <p:nvPr/>
        </p:nvSpPr>
        <p:spPr>
          <a:xfrm>
            <a:off x="532496" y="5483808"/>
            <a:ext cx="3247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الصف :</a:t>
            </a:r>
            <a:r>
              <a:rPr lang="ar-AE" sz="2800" dirty="0">
                <a:latin typeface="Dubai" panose="020B0503030403030204" pitchFamily="34" charset="-78"/>
                <a:cs typeface="Dubai" panose="020B0503030403030204" pitchFamily="34" charset="-78"/>
              </a:rPr>
              <a:t>السادس</a:t>
            </a:r>
            <a:endParaRPr lang="en-AE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01A158-69F2-FF8D-DEE8-138B8E1ED8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59784" y="9019956"/>
            <a:ext cx="5930900" cy="6477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2C88D8-554E-1551-A32D-E152AFF2C6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94932">
            <a:off x="4386261" y="6650486"/>
            <a:ext cx="1169982" cy="11699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AD656F-1449-4F1C-EDCD-0A414ABE53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43704">
            <a:off x="3328661" y="8654322"/>
            <a:ext cx="1203768" cy="12037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57ED09-36F4-3312-8204-D210266496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736703">
            <a:off x="3124884" y="6997382"/>
            <a:ext cx="1080266" cy="108026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9BC249-6D9A-86D6-B1B6-E66C1BE6E7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6326" y="8256026"/>
            <a:ext cx="769377" cy="7693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F77E4B-6157-CCF1-3C9B-C5C3DA8333A9}"/>
              </a:ext>
            </a:extLst>
          </p:cNvPr>
          <p:cNvSpPr txBox="1"/>
          <p:nvPr/>
        </p:nvSpPr>
        <p:spPr>
          <a:xfrm>
            <a:off x="1126579" y="6000986"/>
            <a:ext cx="3247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المعلمة : </a:t>
            </a:r>
            <a:r>
              <a:rPr lang="ar-AE" sz="2400" dirty="0">
                <a:latin typeface="Dubai" panose="020B0503030403030204" pitchFamily="34" charset="-78"/>
                <a:cs typeface="Dubai" panose="020B0503030403030204" pitchFamily="34" charset="-78"/>
              </a:rPr>
              <a:t>مهرة مالك</a:t>
            </a:r>
            <a:endParaRPr lang="en-AE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310FFF-936B-DB79-81A8-8848B2E65B54}"/>
              </a:ext>
            </a:extLst>
          </p:cNvPr>
          <p:cNvSpPr txBox="1"/>
          <p:nvPr/>
        </p:nvSpPr>
        <p:spPr>
          <a:xfrm>
            <a:off x="721391" y="2518751"/>
            <a:ext cx="55927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م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راجعات للدروس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800" b="1" dirty="0">
                <a:solidFill>
                  <a:prstClr val="black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بناء على هيكل الوزارة للامتحان المركزية للفصل الدراسي الثالث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2025-2024 </a:t>
            </a:r>
            <a:endParaRPr kumimoji="0" lang="en-A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095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3BE4B3C-554F-8EB9-3F84-728921493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AE37BE5-2FB0-8A5A-6B14-06B7FFD5F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06132" y="0"/>
            <a:ext cx="12056532" cy="9906000"/>
          </a:xfrm>
        </p:spPr>
      </p:pic>
    </p:spTree>
    <p:extLst>
      <p:ext uri="{BB962C8B-B14F-4D97-AF65-F5344CB8AC3E}">
        <p14:creationId xmlns:p14="http://schemas.microsoft.com/office/powerpoint/2010/main" val="2192774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C35BEA-2F36-237F-8EE0-D6970715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9CFCDED-5297-5485-B161-5955EA200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BAC9209-B1A4-22D0-D43E-20DE54B5E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1733" cy="937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4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12D437-750A-C485-7667-EF1DF960B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88E5B461-C6AB-62B5-C5D2-8F2D5D0E5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57200" y="389468"/>
            <a:ext cx="9127067" cy="9922932"/>
          </a:xfrm>
        </p:spPr>
      </p:pic>
    </p:spTree>
    <p:extLst>
      <p:ext uri="{BB962C8B-B14F-4D97-AF65-F5344CB8AC3E}">
        <p14:creationId xmlns:p14="http://schemas.microsoft.com/office/powerpoint/2010/main" val="2332759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1231B10-AD53-376A-3B49-57A7FD7E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96C6398-79CC-3CB7-20BB-D6794D1A0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487" y="-1303866"/>
            <a:ext cx="6759045" cy="12513732"/>
          </a:xfrm>
        </p:spPr>
      </p:pic>
    </p:spTree>
    <p:extLst>
      <p:ext uri="{BB962C8B-B14F-4D97-AF65-F5344CB8AC3E}">
        <p14:creationId xmlns:p14="http://schemas.microsoft.com/office/powerpoint/2010/main" val="132472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0CF14DC-DA2E-5D38-8229-13D69AE76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EA4AE798-1A7C-397E-DEB4-D1A1B8687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333" y="152400"/>
            <a:ext cx="6688667" cy="9753600"/>
          </a:xfrm>
        </p:spPr>
      </p:pic>
    </p:spTree>
    <p:extLst>
      <p:ext uri="{BB962C8B-B14F-4D97-AF65-F5344CB8AC3E}">
        <p14:creationId xmlns:p14="http://schemas.microsoft.com/office/powerpoint/2010/main" val="931576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CB204A-B1AA-18C7-8462-A8C78EC86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CF2E534A-010C-9D25-26B3-38D61272D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33" y="-1"/>
            <a:ext cx="6739467" cy="10024533"/>
          </a:xfrm>
        </p:spPr>
      </p:pic>
    </p:spTree>
    <p:extLst>
      <p:ext uri="{BB962C8B-B14F-4D97-AF65-F5344CB8AC3E}">
        <p14:creationId xmlns:p14="http://schemas.microsoft.com/office/powerpoint/2010/main" val="3692520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898321B-7BD9-FBB8-AF53-36864927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183212A-E859-831A-24D5-6D8B9723F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</p:spPr>
      </p:pic>
    </p:spTree>
    <p:extLst>
      <p:ext uri="{BB962C8B-B14F-4D97-AF65-F5344CB8AC3E}">
        <p14:creationId xmlns:p14="http://schemas.microsoft.com/office/powerpoint/2010/main" val="2970737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0B1F2E0-C5B4-94DB-75AE-F325BB96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B5232FE-26B5-7333-FB60-7C1196B45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</p:spPr>
      </p:pic>
    </p:spTree>
    <p:extLst>
      <p:ext uri="{BB962C8B-B14F-4D97-AF65-F5344CB8AC3E}">
        <p14:creationId xmlns:p14="http://schemas.microsoft.com/office/powerpoint/2010/main" val="1263245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157AABE-67FD-2655-CF02-E0F972017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8" name="عنصر نائب للمحتوى 7">
            <a:extLst>
              <a:ext uri="{FF2B5EF4-FFF2-40B4-BE49-F238E27FC236}">
                <a16:creationId xmlns:a16="http://schemas.microsoft.com/office/drawing/2014/main" id="{E826B96C-2858-49A7-B47A-FDD666CCD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1D82B59A-F9A4-03DA-9A28-A05834D1F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" y="0"/>
            <a:ext cx="6671733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57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D3DCBDA-FADA-9A9D-B9C4-2E7802A3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F897E96-0363-8F9C-F274-98BABF1A7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D6B1C56-E16B-DE1E-09B4-0D12D6DA7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000" cy="100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73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4410E62-C235-3209-EB81-B887A1014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09CB71FB-CFE9-38C4-8E67-0387B1037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</p:spPr>
      </p:pic>
    </p:spTree>
    <p:extLst>
      <p:ext uri="{BB962C8B-B14F-4D97-AF65-F5344CB8AC3E}">
        <p14:creationId xmlns:p14="http://schemas.microsoft.com/office/powerpoint/2010/main" val="2619962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892846-D91B-0724-D749-6D89F8911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D2C5BD42-BFBA-96C0-ABE7-46676D585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334" y="0"/>
            <a:ext cx="6570134" cy="9906000"/>
          </a:xfrm>
        </p:spPr>
      </p:pic>
    </p:spTree>
    <p:extLst>
      <p:ext uri="{BB962C8B-B14F-4D97-AF65-F5344CB8AC3E}">
        <p14:creationId xmlns:p14="http://schemas.microsoft.com/office/powerpoint/2010/main" val="66713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2278147-541E-2EFA-E0B2-F6C82A12F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11DB1407-E6B8-C1D4-0688-2A86C1ABA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</p:spPr>
      </p:pic>
    </p:spTree>
    <p:extLst>
      <p:ext uri="{BB962C8B-B14F-4D97-AF65-F5344CB8AC3E}">
        <p14:creationId xmlns:p14="http://schemas.microsoft.com/office/powerpoint/2010/main" val="421447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4C0D11-8F57-D8F1-0CD4-95347495D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B962F942-B697-DD16-FFFA-72E688732D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770533"/>
          </a:xfrm>
        </p:spPr>
      </p:pic>
    </p:spTree>
    <p:extLst>
      <p:ext uri="{BB962C8B-B14F-4D97-AF65-F5344CB8AC3E}">
        <p14:creationId xmlns:p14="http://schemas.microsoft.com/office/powerpoint/2010/main" val="3148659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DA2F68-B3A6-5CDF-A143-95D6468C6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098BE047-47D2-4AF1-9606-06C9B8A017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722533" cy="9905999"/>
          </a:xfrm>
        </p:spPr>
      </p:pic>
    </p:spTree>
    <p:extLst>
      <p:ext uri="{BB962C8B-B14F-4D97-AF65-F5344CB8AC3E}">
        <p14:creationId xmlns:p14="http://schemas.microsoft.com/office/powerpoint/2010/main" val="3279044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E310799-C8AF-1467-5CDC-67BB9E83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996C3381-E9B2-9003-60AE-1343023683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" y="0"/>
            <a:ext cx="6468533" cy="9770533"/>
          </a:xfrm>
        </p:spPr>
      </p:pic>
    </p:spTree>
    <p:extLst>
      <p:ext uri="{BB962C8B-B14F-4D97-AF65-F5344CB8AC3E}">
        <p14:creationId xmlns:p14="http://schemas.microsoft.com/office/powerpoint/2010/main" val="1863620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F2A33F-298A-1F4B-3EBE-EBC084E04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4E786272-481C-88AC-F19C-FB2CFA5AA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</p:spPr>
      </p:pic>
    </p:spTree>
    <p:extLst>
      <p:ext uri="{BB962C8B-B14F-4D97-AF65-F5344CB8AC3E}">
        <p14:creationId xmlns:p14="http://schemas.microsoft.com/office/powerpoint/2010/main" val="1765808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AA348F3-223E-3F6B-2861-9D48F9F8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AAA596D5-72E3-EC9F-E64E-C6F47FD5B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</p:spPr>
      </p:pic>
    </p:spTree>
    <p:extLst>
      <p:ext uri="{BB962C8B-B14F-4D97-AF65-F5344CB8AC3E}">
        <p14:creationId xmlns:p14="http://schemas.microsoft.com/office/powerpoint/2010/main" val="2454139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CF2D2F9-0BE5-A62A-092B-CB31AC033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24465DA-FB75-4929-06DD-B229465D9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868" y="0"/>
            <a:ext cx="6451600" cy="9906000"/>
          </a:xfrm>
        </p:spPr>
      </p:pic>
    </p:spTree>
    <p:extLst>
      <p:ext uri="{BB962C8B-B14F-4D97-AF65-F5344CB8AC3E}">
        <p14:creationId xmlns:p14="http://schemas.microsoft.com/office/powerpoint/2010/main" val="4027154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1DABB6B-6D2B-8CCE-E2C5-E2DA55407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1B5212E3-6C35-917F-749C-6E88BD6289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02005"/>
            <a:ext cx="6183312" cy="9584266"/>
          </a:xfrm>
        </p:spPr>
      </p:pic>
    </p:spTree>
    <p:extLst>
      <p:ext uri="{BB962C8B-B14F-4D97-AF65-F5344CB8AC3E}">
        <p14:creationId xmlns:p14="http://schemas.microsoft.com/office/powerpoint/2010/main" val="2334393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1B607A-3F09-03BB-7299-64B58595B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284DF02C-4366-1211-AFF9-D09BECF06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753599"/>
          </a:xfrm>
        </p:spPr>
      </p:pic>
    </p:spTree>
    <p:extLst>
      <p:ext uri="{BB962C8B-B14F-4D97-AF65-F5344CB8AC3E}">
        <p14:creationId xmlns:p14="http://schemas.microsoft.com/office/powerpoint/2010/main" val="2612290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D9E9300-F6C5-F62D-9673-8C20AD57A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CF1E4677-3DB2-65B7-5690-10E164A46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333" y="0"/>
            <a:ext cx="6688667" cy="9719733"/>
          </a:xfrm>
        </p:spPr>
      </p:pic>
    </p:spTree>
    <p:extLst>
      <p:ext uri="{BB962C8B-B14F-4D97-AF65-F5344CB8AC3E}">
        <p14:creationId xmlns:p14="http://schemas.microsoft.com/office/powerpoint/2010/main" val="1177092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08CF020-6523-5DF2-649D-B9A20BE5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534E9A0-C334-2EE0-1EB9-1DD20407D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83AB6FB-9CC4-9BD2-C784-5A5D7483D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19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400CD9-3937-DCC4-4240-DAA50B036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37D503A-5BA1-CAEF-BD2D-44A421100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7D3168F-D8F4-385C-F5A0-34BAD32BF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6" y="293662"/>
            <a:ext cx="5915025" cy="9612338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726E6F1-7D8A-5CAF-EC9C-E62D7E8F507F}"/>
              </a:ext>
            </a:extLst>
          </p:cNvPr>
          <p:cNvSpPr txBox="1"/>
          <p:nvPr/>
        </p:nvSpPr>
        <p:spPr>
          <a:xfrm>
            <a:off x="812800" y="7552267"/>
            <a:ext cx="557371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000" dirty="0"/>
              <a:t>اعداد المعلمة :- مهرة مالك</a:t>
            </a:r>
          </a:p>
        </p:txBody>
      </p:sp>
    </p:spTree>
    <p:extLst>
      <p:ext uri="{BB962C8B-B14F-4D97-AF65-F5344CB8AC3E}">
        <p14:creationId xmlns:p14="http://schemas.microsoft.com/office/powerpoint/2010/main" val="4275771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2145</TotalTime>
  <Words>30</Words>
  <Application>Microsoft Office PowerPoint</Application>
  <PresentationFormat>A4 Paper (210x297 mm)‎</PresentationFormat>
  <Paragraphs>7</Paragraphs>
  <Slides>25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Dubai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Aaesha Abdulla Aziz Khanbouli Alshehhi</dc:creator>
  <cp:lastModifiedBy>mahra malek ahmed ben malek    alshehhi</cp:lastModifiedBy>
  <cp:revision>55</cp:revision>
  <dcterms:created xsi:type="dcterms:W3CDTF">2023-09-07T17:11:36Z</dcterms:created>
  <dcterms:modified xsi:type="dcterms:W3CDTF">2025-06-03T20:18:38Z</dcterms:modified>
</cp:coreProperties>
</file>