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6" r:id="rId7"/>
    <p:sldId id="264" r:id="rId8"/>
    <p:sldId id="265" r:id="rId9"/>
    <p:sldId id="263" r:id="rId10"/>
    <p:sldId id="267" r:id="rId11"/>
    <p:sldId id="272" r:id="rId12"/>
    <p:sldId id="273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B861-C5B2-A78D-CEF6-D874FDEBD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E9CA8-2127-C9CB-E65C-D73F72CE2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FCC0A-DDFE-4CA0-C774-0C21F1340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19896-7BE2-2E06-A04E-814A705A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0E288-3378-A952-2A73-4ED97FDA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9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EA5D-C637-F1C1-4090-37DF978E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FC684-FBE9-C3BF-52DE-0634FBF5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15947-1839-AE5A-0DD0-4D2F415B2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D9B73-010A-EC86-0A5C-BB94610B3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2387E-1A5B-C5FF-69F1-62FAB45F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3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BCEE-E7EC-A852-7F52-FFB0EB0DB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B456C-0590-E844-F11E-DFD6BC84B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F49AE-0608-9CC3-84D7-6B98B9A8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E10FD-A0C0-9710-882B-CD3D0ACD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D0114-79A5-08FC-A171-E63EB480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9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A91DC-28FF-34BE-B20D-1B09082E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CEC09-F860-1470-33EA-9FAC3AF791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34A28-C062-8B1D-0779-50B231969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32BB0-6961-DCCA-98D8-F4BEDD29B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E65BB-E9AD-0867-29DC-1EE972EA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87483-558A-B3BD-C2F8-AA5AB2A14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2472-40DA-FBB8-7E65-8437A3EE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ACE5E-BC90-4F55-4FFE-3F449846C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D4B62-71E4-B19D-880D-EE214AEFE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ADEE89-6A85-EB16-D593-20912DD8FE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B3F0E-0EB8-9EFE-C0AB-361FEF4BB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E0FC2C-4FD3-3BBE-499D-7CCD800A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4C9333-9D29-DD83-FEA0-62BAE926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40E582-3D81-02E3-E5D2-0434306E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8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DFD7B-F4AD-3E53-9CE0-7F8F150D4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C05198-0ED1-632E-FA62-1BCB347EE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418FAD-FB8D-27B3-BF5D-2232C1DDA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7A0E6-2CBC-2562-6585-B1C013B1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35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08F99-13A4-1149-9054-CF2DF110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82C9A-6E66-A4AB-6E35-45006B537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39817-9CED-44D0-CC82-74ECA6A3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5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8690-0421-091C-BAD4-0CC5BB1A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EF137-A9D9-9341-071D-32BDD2824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D9520-1B1A-6867-618C-9144F2A80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0DB8-9A07-2E78-191E-1D3CFF47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A9DBA-7F30-ECBC-033C-2E5FEB88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8DB66-DC55-06C9-6425-65FA9A4C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4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1F97C-1B01-E0D1-F849-95355614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CD637B-070E-92FE-078E-EE6EEE6E20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49B2E-3F38-63DB-98B5-2633C8432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ECB6F-6364-99A1-0CA7-CB94684C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48571-80F1-F832-F410-D6C133B8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2A0B5-72D8-18B7-D493-2AF476FA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4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8DC0-BABC-630A-D862-CF776B442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559A70-6735-650C-1CEB-E7CA2A832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CDE98-DD6D-DE2A-A987-C4463A1F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C2FF3-A08A-2EF2-4ECC-BB68F07F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ACCA-F269-2225-BA86-4FFCF374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1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A8881B-DB3C-5E15-9874-5378560F10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261C5-E7B9-3F94-39A0-072AF964C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7126B-C2FB-2B7D-3B67-992F04428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B854E-F3E0-F408-A8AD-FD6B9854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41AF0-1EE9-5602-E58F-24A89492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7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156342-D65D-995C-17B8-4699D53D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157F2-C7DC-A5B5-D053-E5E57D4D9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01920-F60B-6DD7-0BBA-FA08228136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480A5-1CF6-44BF-9F72-09A60CFAE937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ACB46-01A1-39B3-2A2C-AA97EE98B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4282F-6F45-7206-C460-9E9C8CB91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32125-AB9B-4138-8451-1FEB7684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F46BB0C-1DAB-D611-E3D6-4963CF3936F4}"/>
              </a:ext>
            </a:extLst>
          </p:cNvPr>
          <p:cNvGrpSpPr/>
          <p:nvPr/>
        </p:nvGrpSpPr>
        <p:grpSpPr>
          <a:xfrm>
            <a:off x="20" y="0"/>
            <a:ext cx="12191980" cy="6856718"/>
            <a:chOff x="20" y="0"/>
            <a:chExt cx="12191980" cy="6856718"/>
          </a:xfrm>
        </p:grpSpPr>
        <p:pic>
          <p:nvPicPr>
            <p:cNvPr id="2" name="Picture 1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711071B6-9FA5-832D-FB59-A2CF9BD3E3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61"/>
            <a:stretch/>
          </p:blipFill>
          <p:spPr>
            <a:xfrm>
              <a:off x="20" y="0"/>
              <a:ext cx="12191980" cy="6856718"/>
            </a:xfrm>
            <a:prstGeom prst="rect">
              <a:avLst/>
            </a:prstGeom>
          </p:spPr>
        </p:pic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DFDEEC29-B323-2260-2ECD-5DAD0B716BEA}"/>
                </a:ext>
              </a:extLst>
            </p:cNvPr>
            <p:cNvSpPr txBox="1">
              <a:spLocks/>
            </p:cNvSpPr>
            <p:nvPr/>
          </p:nvSpPr>
          <p:spPr>
            <a:xfrm>
              <a:off x="1828800" y="130629"/>
              <a:ext cx="9144000" cy="146957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ct val="150000"/>
                </a:lnSpc>
              </a:pPr>
              <a:r>
                <a:rPr lang="ar-AE" sz="3200" dirty="0"/>
                <a:t>الفرع المدرسي الأول</a:t>
              </a:r>
              <a:br>
                <a:rPr lang="ar-AE" sz="3200" dirty="0"/>
              </a:br>
              <a:r>
                <a:rPr lang="ar-AE" sz="3200" dirty="0"/>
                <a:t>مدرسة أم العلاء للتعليم الأساسي ح 2</a:t>
              </a:r>
              <a:endParaRPr lang="en-US" sz="3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D3F6740-70BF-F2AA-B7DD-42AB5E2DAF01}"/>
                </a:ext>
              </a:extLst>
            </p:cNvPr>
            <p:cNvSpPr txBox="1"/>
            <p:nvPr/>
          </p:nvSpPr>
          <p:spPr>
            <a:xfrm>
              <a:off x="280737" y="4792006"/>
              <a:ext cx="4920343" cy="12003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/>
                <a:t>Done by : </a:t>
              </a:r>
            </a:p>
            <a:p>
              <a:r>
                <a:rPr lang="en-US" sz="3600" dirty="0"/>
                <a:t> Shamsah Alyileili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82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4">
            <a:extLst>
              <a:ext uri="{FF2B5EF4-FFF2-40B4-BE49-F238E27FC236}">
                <a16:creationId xmlns:a16="http://schemas.microsoft.com/office/drawing/2014/main" id="{6A55A497-810F-4F60-B84E-FDE68ABFE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FF061-E41A-BE09-8C1F-6FA8F7523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01" y="860128"/>
            <a:ext cx="6519391" cy="5137743"/>
          </a:xfrm>
          <a:prstGeom prst="rect">
            <a:avLst/>
          </a:prstGeom>
        </p:spPr>
      </p:pic>
      <p:sp>
        <p:nvSpPr>
          <p:cNvPr id="24" name="Freeform 6">
            <a:extLst>
              <a:ext uri="{FF2B5EF4-FFF2-40B4-BE49-F238E27FC236}">
                <a16:creationId xmlns:a16="http://schemas.microsoft.com/office/drawing/2014/main" id="{4B8E30CD-C8AA-4F1D-8997-BAFCF7CE9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9586" y="1070835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1A2CE4AB-6F16-49A0-9608-1227FF801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8949" y="803186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50C6CE2B-DD6C-4EBC-9E38-2FCF23E93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13372" y="804101"/>
            <a:ext cx="3880238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05E1D4-0CF0-8A0F-E571-DB99909BBC4F}"/>
              </a:ext>
            </a:extLst>
          </p:cNvPr>
          <p:cNvSpPr txBox="1"/>
          <p:nvPr/>
        </p:nvSpPr>
        <p:spPr>
          <a:xfrm>
            <a:off x="7596430" y="853878"/>
            <a:ext cx="3791469" cy="49332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objective: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-2286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practice writing for specific topic.</a:t>
            </a:r>
          </a:p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Second term 2023 exam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2C8B90EA-01BD-4358-9BD4-801A57B98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671258" y="1530154"/>
            <a:ext cx="520741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2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8B5235-40DE-1C83-5A61-3F51BFADF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E148E7-6A03-26D8-775F-438B8F465048}"/>
              </a:ext>
            </a:extLst>
          </p:cNvPr>
          <p:cNvSpPr txBox="1"/>
          <p:nvPr/>
        </p:nvSpPr>
        <p:spPr>
          <a:xfrm>
            <a:off x="6096000" y="2406315"/>
            <a:ext cx="5418221" cy="2791326"/>
          </a:xfrm>
          <a:prstGeom prst="rect">
            <a:avLst/>
          </a:prstGeom>
          <a:noFill/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458132-3F39-9789-FE83-EB2545237645}"/>
              </a:ext>
            </a:extLst>
          </p:cNvPr>
          <p:cNvSpPr/>
          <p:nvPr/>
        </p:nvSpPr>
        <p:spPr>
          <a:xfrm>
            <a:off x="8771021" y="1768573"/>
            <a:ext cx="661737" cy="505395"/>
          </a:xfrm>
          <a:custGeom>
            <a:avLst/>
            <a:gdLst>
              <a:gd name="connsiteX0" fmla="*/ 0 w 661737"/>
              <a:gd name="connsiteY0" fmla="*/ 216638 h 505395"/>
              <a:gd name="connsiteX1" fmla="*/ 24063 w 661737"/>
              <a:gd name="connsiteY1" fmla="*/ 288827 h 505395"/>
              <a:gd name="connsiteX2" fmla="*/ 48126 w 661737"/>
              <a:gd name="connsiteY2" fmla="*/ 348985 h 505395"/>
              <a:gd name="connsiteX3" fmla="*/ 60158 w 661737"/>
              <a:gd name="connsiteY3" fmla="*/ 433206 h 505395"/>
              <a:gd name="connsiteX4" fmla="*/ 84221 w 661737"/>
              <a:gd name="connsiteY4" fmla="*/ 469301 h 505395"/>
              <a:gd name="connsiteX5" fmla="*/ 96253 w 661737"/>
              <a:gd name="connsiteY5" fmla="*/ 505395 h 505395"/>
              <a:gd name="connsiteX6" fmla="*/ 228600 w 661737"/>
              <a:gd name="connsiteY6" fmla="*/ 469301 h 505395"/>
              <a:gd name="connsiteX7" fmla="*/ 348916 w 661737"/>
              <a:gd name="connsiteY7" fmla="*/ 300859 h 505395"/>
              <a:gd name="connsiteX8" fmla="*/ 360947 w 661737"/>
              <a:gd name="connsiteY8" fmla="*/ 252732 h 505395"/>
              <a:gd name="connsiteX9" fmla="*/ 397042 w 661737"/>
              <a:gd name="connsiteY9" fmla="*/ 228669 h 505395"/>
              <a:gd name="connsiteX10" fmla="*/ 421105 w 661737"/>
              <a:gd name="connsiteY10" fmla="*/ 192574 h 505395"/>
              <a:gd name="connsiteX11" fmla="*/ 469232 w 661737"/>
              <a:gd name="connsiteY11" fmla="*/ 156480 h 505395"/>
              <a:gd name="connsiteX12" fmla="*/ 529390 w 661737"/>
              <a:gd name="connsiteY12" fmla="*/ 96322 h 505395"/>
              <a:gd name="connsiteX13" fmla="*/ 577516 w 661737"/>
              <a:gd name="connsiteY13" fmla="*/ 48195 h 505395"/>
              <a:gd name="connsiteX14" fmla="*/ 625642 w 661737"/>
              <a:gd name="connsiteY14" fmla="*/ 36164 h 505395"/>
              <a:gd name="connsiteX15" fmla="*/ 661737 w 661737"/>
              <a:gd name="connsiteY15" fmla="*/ 69 h 50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1737" h="505395">
                <a:moveTo>
                  <a:pt x="0" y="216638"/>
                </a:moveTo>
                <a:cubicBezTo>
                  <a:pt x="8021" y="240701"/>
                  <a:pt x="15395" y="264989"/>
                  <a:pt x="24063" y="288827"/>
                </a:cubicBezTo>
                <a:cubicBezTo>
                  <a:pt x="31444" y="309124"/>
                  <a:pt x="42888" y="328032"/>
                  <a:pt x="48126" y="348985"/>
                </a:cubicBezTo>
                <a:cubicBezTo>
                  <a:pt x="55004" y="376497"/>
                  <a:pt x="52009" y="406043"/>
                  <a:pt x="60158" y="433206"/>
                </a:cubicBezTo>
                <a:cubicBezTo>
                  <a:pt x="64313" y="447056"/>
                  <a:pt x="77754" y="456367"/>
                  <a:pt x="84221" y="469301"/>
                </a:cubicBezTo>
                <a:cubicBezTo>
                  <a:pt x="89893" y="480644"/>
                  <a:pt x="92242" y="493364"/>
                  <a:pt x="96253" y="505395"/>
                </a:cubicBezTo>
                <a:cubicBezTo>
                  <a:pt x="140369" y="493364"/>
                  <a:pt x="193059" y="498072"/>
                  <a:pt x="228600" y="469301"/>
                </a:cubicBezTo>
                <a:cubicBezTo>
                  <a:pt x="282230" y="425887"/>
                  <a:pt x="348916" y="300859"/>
                  <a:pt x="348916" y="300859"/>
                </a:cubicBezTo>
                <a:cubicBezTo>
                  <a:pt x="352926" y="284817"/>
                  <a:pt x="351775" y="266491"/>
                  <a:pt x="360947" y="252732"/>
                </a:cubicBezTo>
                <a:cubicBezTo>
                  <a:pt x="368968" y="240700"/>
                  <a:pt x="386817" y="238894"/>
                  <a:pt x="397042" y="228669"/>
                </a:cubicBezTo>
                <a:cubicBezTo>
                  <a:pt x="407267" y="218444"/>
                  <a:pt x="410880" y="202799"/>
                  <a:pt x="421105" y="192574"/>
                </a:cubicBezTo>
                <a:cubicBezTo>
                  <a:pt x="435284" y="178395"/>
                  <a:pt x="454244" y="169802"/>
                  <a:pt x="469232" y="156480"/>
                </a:cubicBezTo>
                <a:cubicBezTo>
                  <a:pt x="490428" y="137640"/>
                  <a:pt x="509337" y="116375"/>
                  <a:pt x="529390" y="96322"/>
                </a:cubicBezTo>
                <a:cubicBezTo>
                  <a:pt x="545432" y="80280"/>
                  <a:pt x="555506" y="53697"/>
                  <a:pt x="577516" y="48195"/>
                </a:cubicBezTo>
                <a:lnTo>
                  <a:pt x="625642" y="36164"/>
                </a:lnTo>
                <a:cubicBezTo>
                  <a:pt x="651930" y="-3268"/>
                  <a:pt x="635245" y="69"/>
                  <a:pt x="661737" y="69"/>
                </a:cubicBezTo>
              </a:path>
            </a:pathLst>
          </a:cu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3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A501B-C5B9-94BF-5454-EBAB50068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6" y="0"/>
            <a:ext cx="12098754" cy="4451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B23B48-8C06-83B7-370F-3FFD2100BCD4}"/>
              </a:ext>
            </a:extLst>
          </p:cNvPr>
          <p:cNvSpPr txBox="1"/>
          <p:nvPr/>
        </p:nvSpPr>
        <p:spPr>
          <a:xfrm>
            <a:off x="312818" y="4199013"/>
            <a:ext cx="114059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Writing :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Topics: Looking back ( places, people)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Expected text length : 35 works  ( 6 sentences)</a:t>
            </a:r>
          </a:p>
        </p:txBody>
      </p:sp>
    </p:spTree>
    <p:extLst>
      <p:ext uri="{BB962C8B-B14F-4D97-AF65-F5344CB8AC3E}">
        <p14:creationId xmlns:p14="http://schemas.microsoft.com/office/powerpoint/2010/main" val="88477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45FBF-D8C2-765E-E399-68D65E2D4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93" r="4082"/>
          <a:stretch/>
        </p:blipFill>
        <p:spPr>
          <a:xfrm>
            <a:off x="4475747" y="276726"/>
            <a:ext cx="7351295" cy="63286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1E941E-B354-32FC-93B1-6F5E64E957F4}"/>
              </a:ext>
            </a:extLst>
          </p:cNvPr>
          <p:cNvSpPr txBox="1"/>
          <p:nvPr/>
        </p:nvSpPr>
        <p:spPr>
          <a:xfrm>
            <a:off x="364958" y="505326"/>
            <a:ext cx="46883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en-US" sz="3600" dirty="0">
                <a:highlight>
                  <a:srgbClr val="FFFF00"/>
                </a:highlight>
              </a:rPr>
              <a:t>What is this ?</a:t>
            </a:r>
          </a:p>
          <a:p>
            <a:pPr marL="742950" indent="-742950">
              <a:buAutoNum type="arabicParenR"/>
            </a:pPr>
            <a:endParaRPr lang="en-US" sz="3600" dirty="0">
              <a:highlight>
                <a:srgbClr val="FFFF00"/>
              </a:highlight>
            </a:endParaRPr>
          </a:p>
          <a:p>
            <a:r>
              <a:rPr lang="en-US" sz="3600" dirty="0">
                <a:highlight>
                  <a:srgbClr val="00FFFF"/>
                </a:highlight>
              </a:rPr>
              <a:t>It is a sandwich.</a:t>
            </a:r>
          </a:p>
          <a:p>
            <a:endParaRPr lang="en-US" sz="3600" dirty="0"/>
          </a:p>
          <a:p>
            <a:r>
              <a:rPr lang="en-US" sz="3600" dirty="0">
                <a:highlight>
                  <a:srgbClr val="FFFF00"/>
                </a:highlight>
              </a:rPr>
              <a:t>2) Why do we use this for writing?</a:t>
            </a:r>
          </a:p>
          <a:p>
            <a:endParaRPr lang="en-US" sz="3600" dirty="0">
              <a:highlight>
                <a:srgbClr val="FFFF00"/>
              </a:highlight>
            </a:endParaRPr>
          </a:p>
          <a:p>
            <a:r>
              <a:rPr lang="en-US" sz="3600" dirty="0">
                <a:highlight>
                  <a:srgbClr val="00FFFF"/>
                </a:highlight>
              </a:rPr>
              <a:t>To write full paragraph.</a:t>
            </a:r>
          </a:p>
        </p:txBody>
      </p:sp>
    </p:spTree>
    <p:extLst>
      <p:ext uri="{BB962C8B-B14F-4D97-AF65-F5344CB8AC3E}">
        <p14:creationId xmlns:p14="http://schemas.microsoft.com/office/powerpoint/2010/main" val="12807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95805-978B-6500-48D3-ECDB7C929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70" y="0"/>
            <a:ext cx="10925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5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F3F2FE-15D1-06A5-8693-0B65D168B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" y="671512"/>
            <a:ext cx="1157287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39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CC5A09-E65C-5F3B-72D2-F28F8585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46" y="0"/>
            <a:ext cx="11091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4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D9D5CC-FBCE-15D9-B6BF-3B737B6FC7D1}"/>
              </a:ext>
            </a:extLst>
          </p:cNvPr>
          <p:cNvSpPr txBox="1"/>
          <p:nvPr/>
        </p:nvSpPr>
        <p:spPr>
          <a:xfrm>
            <a:off x="733425" y="504825"/>
            <a:ext cx="10419849" cy="6185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highlight>
                  <a:srgbClr val="00FFFF"/>
                </a:highlight>
              </a:rPr>
              <a:t>Let’s write a paragraph about person’s job?</a:t>
            </a:r>
          </a:p>
          <a:p>
            <a:endParaRPr lang="en-US" sz="2800" dirty="0">
              <a:highlight>
                <a:srgbClr val="00FFFF"/>
              </a:highlight>
            </a:endParaRPr>
          </a:p>
          <a:p>
            <a:r>
              <a:rPr lang="en-US" sz="2800" dirty="0"/>
              <a:t>1) What was the job? Who had this job?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Ahmed was a vet</a:t>
            </a:r>
          </a:p>
          <a:p>
            <a:r>
              <a:rPr lang="en-US" sz="2800" dirty="0"/>
              <a:t>2) Where did he/ she work? 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worked at the clinic and sometimes he went to the farms.</a:t>
            </a:r>
          </a:p>
          <a:p>
            <a:r>
              <a:rPr lang="en-US" sz="2800" dirty="0"/>
              <a:t>3) What was his/her personal qualities?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was hardworking, brave, patient and calm.</a:t>
            </a:r>
          </a:p>
          <a:p>
            <a:r>
              <a:rPr lang="en-US" sz="2800" dirty="0"/>
              <a:t>4) What did he/she need for this job?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should know science and math. Also, he should know about medicine.  </a:t>
            </a:r>
          </a:p>
          <a:p>
            <a:r>
              <a:rPr lang="en-US" sz="2800" dirty="0"/>
              <a:t>5) What did she wear? 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wore veterinary uniform.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4BFB5-EEB8-B9D0-F842-D92129F748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93" r="4082"/>
          <a:stretch/>
        </p:blipFill>
        <p:spPr>
          <a:xfrm>
            <a:off x="9660761" y="94418"/>
            <a:ext cx="2573016" cy="322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1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525B4-8A6A-4A50-9D28-34476B49069E}"/>
              </a:ext>
            </a:extLst>
          </p:cNvPr>
          <p:cNvSpPr txBox="1"/>
          <p:nvPr/>
        </p:nvSpPr>
        <p:spPr>
          <a:xfrm>
            <a:off x="638175" y="1080790"/>
            <a:ext cx="10210800" cy="4280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highlight>
                  <a:srgbClr val="00FF00"/>
                </a:highlight>
              </a:rPr>
              <a:t>	Ahmed was a vet</a:t>
            </a:r>
            <a:r>
              <a:rPr lang="en-US" sz="2800" dirty="0">
                <a:highlight>
                  <a:srgbClr val="FFFF00"/>
                </a:highlight>
              </a:rPr>
              <a:t>. </a:t>
            </a:r>
            <a:r>
              <a:rPr lang="en-US" sz="2800" dirty="0">
                <a:highlight>
                  <a:srgbClr val="00FFFF"/>
                </a:highlight>
              </a:rPr>
              <a:t>He worked at the clinic and sometimes he went to the farms.</a:t>
            </a:r>
            <a:r>
              <a:rPr lang="en-US" sz="2800" dirty="0">
                <a:highlight>
                  <a:srgbClr val="FFFF00"/>
                </a:highlight>
              </a:rPr>
              <a:t> He was hardworking, brave, patient and calm. </a:t>
            </a:r>
            <a:r>
              <a:rPr lang="en-US" sz="2800" dirty="0">
                <a:highlight>
                  <a:srgbClr val="C0C0C0"/>
                </a:highlight>
              </a:rPr>
              <a:t>He should know science and math. Also, he should know about medicine</a:t>
            </a:r>
            <a:r>
              <a:rPr lang="en-US" sz="2800" dirty="0">
                <a:highlight>
                  <a:srgbClr val="FFFF00"/>
                </a:highlight>
              </a:rPr>
              <a:t>. </a:t>
            </a:r>
            <a:r>
              <a:rPr lang="en-US" sz="2800" dirty="0">
                <a:highlight>
                  <a:srgbClr val="FF00FF"/>
                </a:highlight>
              </a:rPr>
              <a:t>He wore veterinary uniform.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2A6CF-E5A5-4076-1224-C00A3B5520C3}"/>
              </a:ext>
            </a:extLst>
          </p:cNvPr>
          <p:cNvSpPr txBox="1"/>
          <p:nvPr/>
        </p:nvSpPr>
        <p:spPr>
          <a:xfrm>
            <a:off x="4143375" y="43445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u="sng" dirty="0">
                <a:highlight>
                  <a:srgbClr val="00FFFF"/>
                </a:highlight>
              </a:rPr>
              <a:t>person’s job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23588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15CF81-BA0A-530E-447B-89500CF7CF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93" r="4082"/>
          <a:stretch/>
        </p:blipFill>
        <p:spPr>
          <a:xfrm>
            <a:off x="9660761" y="94418"/>
            <a:ext cx="2573016" cy="32202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917154-FFDC-0231-B79D-258EBCB73A71}"/>
              </a:ext>
            </a:extLst>
          </p:cNvPr>
          <p:cNvSpPr txBox="1"/>
          <p:nvPr/>
        </p:nvSpPr>
        <p:spPr>
          <a:xfrm>
            <a:off x="733425" y="504825"/>
            <a:ext cx="1041984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highlight>
                  <a:srgbClr val="00FF00"/>
                </a:highlight>
              </a:rPr>
              <a:t>Let’s write a paragraph about special place?</a:t>
            </a:r>
          </a:p>
          <a:p>
            <a:endParaRPr lang="en-US" sz="2800" dirty="0">
              <a:highlight>
                <a:srgbClr val="00FFFF"/>
              </a:highlight>
            </a:endParaRPr>
          </a:p>
          <a:p>
            <a:pPr marL="742950" indent="-742950">
              <a:buFontTx/>
              <a:buAutoNum type="arabicParenR"/>
            </a:pPr>
            <a:r>
              <a:rPr lang="en-US" sz="2800" dirty="0"/>
              <a:t>What was the place? Where was it?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Dubai Miracle Garden in Dubai</a:t>
            </a:r>
          </a:p>
          <a:p>
            <a:r>
              <a:rPr lang="en-US" sz="2800" dirty="0"/>
              <a:t> 2) Who went with you?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I went there with my family.</a:t>
            </a:r>
            <a:endParaRPr lang="en-US" sz="2800" dirty="0"/>
          </a:p>
          <a:p>
            <a:r>
              <a:rPr lang="en-US" sz="2800" dirty="0"/>
              <a:t>3)When did you go there?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We went last week.</a:t>
            </a:r>
          </a:p>
          <a:p>
            <a:r>
              <a:rPr lang="en-US" sz="2800" dirty="0"/>
              <a:t>4) What did you do there?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I saw many awesome flowers. Also, I saw beautiful butterflies. When I felt tired, I sat in a wonderful café.</a:t>
            </a:r>
          </a:p>
          <a:p>
            <a:r>
              <a:rPr lang="en-US" sz="2800" dirty="0"/>
              <a:t>5) How did you feel? </a:t>
            </a:r>
          </a:p>
          <a:p>
            <a:r>
              <a:rPr lang="en-US" sz="2800" dirty="0">
                <a:highlight>
                  <a:srgbClr val="FFFF00"/>
                </a:highlight>
              </a:rPr>
              <a:t>I enjoyed my time very well.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58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0E9F9D-FF34-9840-96E6-7AF77EEF3761}"/>
              </a:ext>
            </a:extLst>
          </p:cNvPr>
          <p:cNvSpPr txBox="1"/>
          <p:nvPr/>
        </p:nvSpPr>
        <p:spPr>
          <a:xfrm>
            <a:off x="1704975" y="1970812"/>
            <a:ext cx="8782050" cy="3418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highlight>
                  <a:srgbClr val="C0C0C0"/>
                </a:highlight>
              </a:rPr>
              <a:t>	Dubai Miracle Garden in Dubai</a:t>
            </a:r>
            <a:r>
              <a:rPr lang="en-US" sz="2800" dirty="0">
                <a:highlight>
                  <a:srgbClr val="00FF00"/>
                </a:highlight>
              </a:rPr>
              <a:t>. I went there with my family</a:t>
            </a:r>
            <a:r>
              <a:rPr lang="en-US" sz="2800" dirty="0">
                <a:highlight>
                  <a:srgbClr val="00FFFF"/>
                </a:highlight>
              </a:rPr>
              <a:t>. We went last week</a:t>
            </a:r>
            <a:r>
              <a:rPr lang="en-US" sz="2800" dirty="0">
                <a:highlight>
                  <a:srgbClr val="FFFF00"/>
                </a:highlight>
              </a:rPr>
              <a:t>. I saw many awesome flowers. Also, I saw beautiful butterflies. When I felt tired, I sat in a wonderful café. </a:t>
            </a:r>
            <a:r>
              <a:rPr lang="en-US" sz="2800" dirty="0">
                <a:highlight>
                  <a:srgbClr val="FF00FF"/>
                </a:highlight>
              </a:rPr>
              <a:t>I enjoyed my time very well.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08579-996B-F351-0EF3-53DC930740B2}"/>
              </a:ext>
            </a:extLst>
          </p:cNvPr>
          <p:cNvSpPr txBox="1"/>
          <p:nvPr/>
        </p:nvSpPr>
        <p:spPr>
          <a:xfrm>
            <a:off x="4895850" y="1015484"/>
            <a:ext cx="2695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u="sng" dirty="0">
                <a:highlight>
                  <a:srgbClr val="00FF00"/>
                </a:highlight>
              </a:rPr>
              <a:t>Special place</a:t>
            </a:r>
          </a:p>
        </p:txBody>
      </p:sp>
    </p:spTree>
    <p:extLst>
      <p:ext uri="{BB962C8B-B14F-4D97-AF65-F5344CB8AC3E}">
        <p14:creationId xmlns:p14="http://schemas.microsoft.com/office/powerpoint/2010/main" val="3190955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BC9FD6-CC3F-8D09-FA78-55B434AFB7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93" r="4082"/>
          <a:stretch/>
        </p:blipFill>
        <p:spPr>
          <a:xfrm>
            <a:off x="9660761" y="113468"/>
            <a:ext cx="2573016" cy="32202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7785BC-20AF-C004-7159-C2DD90793249}"/>
              </a:ext>
            </a:extLst>
          </p:cNvPr>
          <p:cNvSpPr txBox="1"/>
          <p:nvPr/>
        </p:nvSpPr>
        <p:spPr>
          <a:xfrm>
            <a:off x="770021" y="565484"/>
            <a:ext cx="1038325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highlight>
                  <a:srgbClr val="FF00FF"/>
                </a:highlight>
              </a:rPr>
              <a:t>Let’s write a paragraph about your Special person?</a:t>
            </a:r>
          </a:p>
          <a:p>
            <a:endParaRPr lang="en-US" sz="2800" dirty="0">
              <a:highlight>
                <a:srgbClr val="00FFFF"/>
              </a:highlight>
            </a:endParaRPr>
          </a:p>
          <a:p>
            <a:pPr marL="742950" indent="-742950">
              <a:buFontTx/>
              <a:buAutoNum type="arabicParenR"/>
            </a:pPr>
            <a:r>
              <a:rPr lang="en-US" sz="2800" dirty="0"/>
              <a:t>Who was the special person?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H.H. Shaik Zayed Bin Sultan was the special person.</a:t>
            </a:r>
          </a:p>
          <a:p>
            <a:r>
              <a:rPr lang="en-US" sz="2800" dirty="0"/>
              <a:t>2) What was his personal qualities? 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was hardworking, brave, patient, confident and kind.</a:t>
            </a:r>
          </a:p>
          <a:p>
            <a:r>
              <a:rPr lang="en-US" sz="2800" dirty="0"/>
              <a:t>3) What did he love?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loved horse riding and falconry. Also, he loved plants. </a:t>
            </a:r>
          </a:p>
          <a:p>
            <a:r>
              <a:rPr lang="en-US" sz="2800" dirty="0"/>
              <a:t>4) What did he do?</a:t>
            </a:r>
          </a:p>
          <a:p>
            <a:r>
              <a:rPr lang="en-US" sz="2800" dirty="0">
                <a:highlight>
                  <a:srgbClr val="FFFF00"/>
                </a:highlight>
              </a:rPr>
              <a:t>He changed the desert to the green land. Moreover, He united the UAE.  </a:t>
            </a:r>
          </a:p>
          <a:p>
            <a:r>
              <a:rPr lang="en-US" sz="2800" dirty="0"/>
              <a:t>5) How do you feel when you hear his name? </a:t>
            </a:r>
          </a:p>
          <a:p>
            <a:r>
              <a:rPr lang="en-US" sz="2800" dirty="0">
                <a:highlight>
                  <a:srgbClr val="FFFF00"/>
                </a:highlight>
              </a:rPr>
              <a:t>I feel very proud because I love him. Also, I will follow his steps.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82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A4FD47-C9AC-D942-B339-55543A68264E}"/>
              </a:ext>
            </a:extLst>
          </p:cNvPr>
          <p:cNvSpPr txBox="1"/>
          <p:nvPr/>
        </p:nvSpPr>
        <p:spPr>
          <a:xfrm>
            <a:off x="1162050" y="2047012"/>
            <a:ext cx="10363200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E" sz="2800" dirty="0">
                <a:highlight>
                  <a:srgbClr val="FFFF00"/>
                </a:highlight>
              </a:rPr>
              <a:t>	</a:t>
            </a:r>
            <a:r>
              <a:rPr lang="en-AE" sz="2800" dirty="0">
                <a:highlight>
                  <a:srgbClr val="00FF00"/>
                </a:highlight>
              </a:rPr>
              <a:t>H.H. Shaik Zayed Bin Sultan was the special person</a:t>
            </a:r>
            <a:r>
              <a:rPr lang="en-AE" sz="2800" dirty="0">
                <a:highlight>
                  <a:srgbClr val="FFFF00"/>
                </a:highlight>
              </a:rPr>
              <a:t>. </a:t>
            </a:r>
            <a:r>
              <a:rPr lang="en-AE" sz="2800" dirty="0">
                <a:highlight>
                  <a:srgbClr val="00FFFF"/>
                </a:highlight>
              </a:rPr>
              <a:t>He was hardworking, brave, patient, confident and kind.</a:t>
            </a:r>
            <a:r>
              <a:rPr lang="en-AE" sz="2800" dirty="0">
                <a:highlight>
                  <a:srgbClr val="FFFF00"/>
                </a:highlight>
              </a:rPr>
              <a:t> He loved horse riding and falconry. Also, he loved plants.  </a:t>
            </a:r>
            <a:r>
              <a:rPr lang="en-AE" sz="2800" dirty="0">
                <a:highlight>
                  <a:srgbClr val="FF00FF"/>
                </a:highlight>
              </a:rPr>
              <a:t>He changed the desert to the green land. Moreover, He united the UAE</a:t>
            </a:r>
            <a:r>
              <a:rPr lang="en-AE" sz="2800" dirty="0">
                <a:highlight>
                  <a:srgbClr val="C0C0C0"/>
                </a:highlight>
              </a:rPr>
              <a:t>.   I feel very proud because I love him. Also, I will follow his steps.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76BEF-2942-0C88-4541-A453D3F836C2}"/>
              </a:ext>
            </a:extLst>
          </p:cNvPr>
          <p:cNvSpPr txBox="1"/>
          <p:nvPr/>
        </p:nvSpPr>
        <p:spPr>
          <a:xfrm>
            <a:off x="4895850" y="1015484"/>
            <a:ext cx="3333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u="sng" dirty="0">
                <a:highlight>
                  <a:srgbClr val="FF00FF"/>
                </a:highlight>
              </a:rPr>
              <a:t>Special person</a:t>
            </a:r>
          </a:p>
        </p:txBody>
      </p:sp>
    </p:spTree>
    <p:extLst>
      <p:ext uri="{BB962C8B-B14F-4D97-AF65-F5344CB8AC3E}">
        <p14:creationId xmlns:p14="http://schemas.microsoft.com/office/powerpoint/2010/main" val="2373574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39368FB6-536D-0831-B0FD-231F98608282}"/>
              </a:ext>
            </a:extLst>
          </p:cNvPr>
          <p:cNvSpPr/>
          <p:nvPr/>
        </p:nvSpPr>
        <p:spPr>
          <a:xfrm>
            <a:off x="3000375" y="1343025"/>
            <a:ext cx="6134100" cy="421957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75BC7-E5AC-B395-A389-41EB414DA75E}"/>
              </a:ext>
            </a:extLst>
          </p:cNvPr>
          <p:cNvSpPr/>
          <p:nvPr/>
        </p:nvSpPr>
        <p:spPr>
          <a:xfrm>
            <a:off x="4405464" y="2136338"/>
            <a:ext cx="332392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 </a:t>
            </a:r>
          </a:p>
          <a:p>
            <a:pPr algn="ctr"/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Good luck</a:t>
            </a:r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A160B4CA-4A42-9E03-17DD-4AA9B1B192FC}"/>
              </a:ext>
            </a:extLst>
          </p:cNvPr>
          <p:cNvSpPr/>
          <p:nvPr/>
        </p:nvSpPr>
        <p:spPr>
          <a:xfrm>
            <a:off x="5457826" y="3105150"/>
            <a:ext cx="895350" cy="733425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37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581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Shamsah Rashed Mohamed Rashed Alyileili</dc:creator>
  <cp:lastModifiedBy>Shamsah Rashed Mohamed Rashed Alyileili</cp:lastModifiedBy>
  <cp:revision>61</cp:revision>
  <dcterms:created xsi:type="dcterms:W3CDTF">2023-03-06T05:09:15Z</dcterms:created>
  <dcterms:modified xsi:type="dcterms:W3CDTF">2023-03-06T13:01:12Z</dcterms:modified>
</cp:coreProperties>
</file>