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096" r:id="rId3"/>
    <p:sldId id="463" r:id="rId4"/>
    <p:sldId id="4005" r:id="rId5"/>
    <p:sldId id="4102" r:id="rId6"/>
    <p:sldId id="4190" r:id="rId7"/>
    <p:sldId id="4198" r:id="rId8"/>
    <p:sldId id="4191" r:id="rId9"/>
    <p:sldId id="4187" r:id="rId10"/>
    <p:sldId id="4192" r:id="rId11"/>
    <p:sldId id="4169" r:id="rId12"/>
    <p:sldId id="4180" r:id="rId13"/>
    <p:sldId id="4193" r:id="rId14"/>
    <p:sldId id="4194" r:id="rId15"/>
    <p:sldId id="4195" r:id="rId16"/>
    <p:sldId id="4196" r:id="rId17"/>
    <p:sldId id="4200" r:id="rId18"/>
    <p:sldId id="4197" r:id="rId19"/>
    <p:sldId id="4199" r:id="rId20"/>
    <p:sldId id="259" r:id="rId21"/>
    <p:sldId id="4189" r:id="rId22"/>
    <p:sldId id="4177" r:id="rId23"/>
    <p:sldId id="4175" r:id="rId24"/>
    <p:sldId id="4174" r:id="rId25"/>
    <p:sldId id="410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53A415-5C48-483D-9F59-BC05D9EB50C8}" type="doc">
      <dgm:prSet loTypeId="urn:microsoft.com/office/officeart/2005/8/layout/gear1" loCatId="process" qsTypeId="urn:microsoft.com/office/officeart/2005/8/quickstyle/simple1" qsCatId="simple" csTypeId="urn:microsoft.com/office/officeart/2005/8/colors/colorful4" csCatId="colorful" phldr="1"/>
      <dgm:spPr/>
    </dgm:pt>
    <dgm:pt modelId="{94C16696-B65D-4B79-A431-77BB8BBC3D80}">
      <dgm:prSet phldrT="[Text]"/>
      <dgm:spPr/>
      <dgm:t>
        <a:bodyPr/>
        <a:lstStyle/>
        <a:p>
          <a:r>
            <a:rPr lang="ar-EG" dirty="0"/>
            <a:t>الطاقة الزلزالية</a:t>
          </a:r>
          <a:endParaRPr lang="en-US" dirty="0"/>
        </a:p>
      </dgm:t>
    </dgm:pt>
    <dgm:pt modelId="{1EB43FE1-6F97-4124-9413-18A61D69247B}" type="parTrans" cxnId="{1F1299FE-4909-465C-840D-273E95FA6A1E}">
      <dgm:prSet/>
      <dgm:spPr/>
      <dgm:t>
        <a:bodyPr/>
        <a:lstStyle/>
        <a:p>
          <a:endParaRPr lang="en-US"/>
        </a:p>
      </dgm:t>
    </dgm:pt>
    <dgm:pt modelId="{9AD44E3F-84BD-4724-A1B3-90A1AFE05B5F}" type="sibTrans" cxnId="{1F1299FE-4909-465C-840D-273E95FA6A1E}">
      <dgm:prSet/>
      <dgm:spPr/>
      <dgm:t>
        <a:bodyPr/>
        <a:lstStyle/>
        <a:p>
          <a:endParaRPr lang="en-US"/>
        </a:p>
      </dgm:t>
    </dgm:pt>
    <dgm:pt modelId="{79FB0B2E-A759-43A1-9D0D-B769E7A0FFA8}">
      <dgm:prSet phldrT="[Text]"/>
      <dgm:spPr/>
      <dgm:t>
        <a:bodyPr/>
        <a:lstStyle/>
        <a:p>
          <a:r>
            <a:rPr lang="ar-EG" dirty="0"/>
            <a:t>الطاقة الاشعاعية </a:t>
          </a:r>
          <a:endParaRPr lang="en-US" dirty="0"/>
        </a:p>
      </dgm:t>
    </dgm:pt>
    <dgm:pt modelId="{95C9C00F-2FAD-46FC-A595-4914B227E07A}" type="parTrans" cxnId="{2EB38E5F-15B4-47C8-8F1D-6178AD044E4A}">
      <dgm:prSet/>
      <dgm:spPr/>
      <dgm:t>
        <a:bodyPr/>
        <a:lstStyle/>
        <a:p>
          <a:endParaRPr lang="en-US"/>
        </a:p>
      </dgm:t>
    </dgm:pt>
    <dgm:pt modelId="{ADA0A9AA-E4F7-497B-A329-F52EA632AD92}" type="sibTrans" cxnId="{2EB38E5F-15B4-47C8-8F1D-6178AD044E4A}">
      <dgm:prSet/>
      <dgm:spPr/>
      <dgm:t>
        <a:bodyPr/>
        <a:lstStyle/>
        <a:p>
          <a:endParaRPr lang="en-US"/>
        </a:p>
      </dgm:t>
    </dgm:pt>
    <dgm:pt modelId="{ECF35FE2-A7C8-45B1-A988-F3DC4279CE39}">
      <dgm:prSet phldrT="[Text]"/>
      <dgm:spPr/>
      <dgm:t>
        <a:bodyPr/>
        <a:lstStyle/>
        <a:p>
          <a:r>
            <a:rPr lang="ar-EG" dirty="0"/>
            <a:t>الطاقة الصوتية</a:t>
          </a:r>
          <a:endParaRPr lang="en-US" dirty="0"/>
        </a:p>
      </dgm:t>
    </dgm:pt>
    <dgm:pt modelId="{9B05BF55-A27E-4EC0-974C-099B7BD77B56}" type="parTrans" cxnId="{ACE4BD10-0044-43B1-A6F6-2248377CD250}">
      <dgm:prSet/>
      <dgm:spPr/>
      <dgm:t>
        <a:bodyPr/>
        <a:lstStyle/>
        <a:p>
          <a:endParaRPr lang="en-US"/>
        </a:p>
      </dgm:t>
    </dgm:pt>
    <dgm:pt modelId="{36A45137-870E-42BF-99F3-55D719ED7A44}" type="sibTrans" cxnId="{ACE4BD10-0044-43B1-A6F6-2248377CD250}">
      <dgm:prSet/>
      <dgm:spPr/>
      <dgm:t>
        <a:bodyPr/>
        <a:lstStyle/>
        <a:p>
          <a:endParaRPr lang="en-US"/>
        </a:p>
      </dgm:t>
    </dgm:pt>
    <dgm:pt modelId="{B7571780-660F-41DC-9C76-740685D34DDA}" type="pres">
      <dgm:prSet presAssocID="{DC53A415-5C48-483D-9F59-BC05D9EB50C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0496CCF-3887-403D-AAA1-74075AB50F58}" type="pres">
      <dgm:prSet presAssocID="{94C16696-B65D-4B79-A431-77BB8BBC3D80}" presName="gear1" presStyleLbl="node1" presStyleIdx="0" presStyleCnt="3">
        <dgm:presLayoutVars>
          <dgm:chMax val="1"/>
          <dgm:bulletEnabled val="1"/>
        </dgm:presLayoutVars>
      </dgm:prSet>
      <dgm:spPr/>
    </dgm:pt>
    <dgm:pt modelId="{9703BDAC-EEBC-44AA-8D2A-6F03FAA93F4F}" type="pres">
      <dgm:prSet presAssocID="{94C16696-B65D-4B79-A431-77BB8BBC3D80}" presName="gear1srcNode" presStyleLbl="node1" presStyleIdx="0" presStyleCnt="3"/>
      <dgm:spPr/>
    </dgm:pt>
    <dgm:pt modelId="{B4FD7A5F-7798-4896-B2B4-533253A809BB}" type="pres">
      <dgm:prSet presAssocID="{94C16696-B65D-4B79-A431-77BB8BBC3D80}" presName="gear1dstNode" presStyleLbl="node1" presStyleIdx="0" presStyleCnt="3"/>
      <dgm:spPr/>
    </dgm:pt>
    <dgm:pt modelId="{6450D6D9-4F1B-42F2-B285-96C915A97072}" type="pres">
      <dgm:prSet presAssocID="{79FB0B2E-A759-43A1-9D0D-B769E7A0FFA8}" presName="gear2" presStyleLbl="node1" presStyleIdx="1" presStyleCnt="3" custScaleX="133543" custScaleY="148597" custLinFactNeighborX="-26076" custLinFactNeighborY="27939">
        <dgm:presLayoutVars>
          <dgm:chMax val="1"/>
          <dgm:bulletEnabled val="1"/>
        </dgm:presLayoutVars>
      </dgm:prSet>
      <dgm:spPr/>
    </dgm:pt>
    <dgm:pt modelId="{CA179771-10A2-4653-B776-2958EC297E1A}" type="pres">
      <dgm:prSet presAssocID="{79FB0B2E-A759-43A1-9D0D-B769E7A0FFA8}" presName="gear2srcNode" presStyleLbl="node1" presStyleIdx="1" presStyleCnt="3"/>
      <dgm:spPr/>
    </dgm:pt>
    <dgm:pt modelId="{424CAA34-F95F-4423-977E-6FD83B97F28E}" type="pres">
      <dgm:prSet presAssocID="{79FB0B2E-A759-43A1-9D0D-B769E7A0FFA8}" presName="gear2dstNode" presStyleLbl="node1" presStyleIdx="1" presStyleCnt="3"/>
      <dgm:spPr/>
    </dgm:pt>
    <dgm:pt modelId="{F525BEC3-9B7C-4BE9-9F83-02DEC84D5C55}" type="pres">
      <dgm:prSet presAssocID="{ECF35FE2-A7C8-45B1-A988-F3DC4279CE39}" presName="gear3" presStyleLbl="node1" presStyleIdx="2" presStyleCnt="3" custScaleX="141986" custScaleY="149293"/>
      <dgm:spPr/>
    </dgm:pt>
    <dgm:pt modelId="{174AD100-8576-45BE-8A46-EE6D8C4871C2}" type="pres">
      <dgm:prSet presAssocID="{ECF35FE2-A7C8-45B1-A988-F3DC4279CE39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68077C2-C908-4C17-811E-95A79A6A55D1}" type="pres">
      <dgm:prSet presAssocID="{ECF35FE2-A7C8-45B1-A988-F3DC4279CE39}" presName="gear3srcNode" presStyleLbl="node1" presStyleIdx="2" presStyleCnt="3"/>
      <dgm:spPr/>
    </dgm:pt>
    <dgm:pt modelId="{2674CD0B-B552-4063-BE88-6480F8C7C1DC}" type="pres">
      <dgm:prSet presAssocID="{ECF35FE2-A7C8-45B1-A988-F3DC4279CE39}" presName="gear3dstNode" presStyleLbl="node1" presStyleIdx="2" presStyleCnt="3"/>
      <dgm:spPr/>
    </dgm:pt>
    <dgm:pt modelId="{F646950B-BA74-4728-A75A-CD01164E8A08}" type="pres">
      <dgm:prSet presAssocID="{9AD44E3F-84BD-4724-A1B3-90A1AFE05B5F}" presName="connector1" presStyleLbl="sibTrans2D1" presStyleIdx="0" presStyleCnt="3"/>
      <dgm:spPr/>
    </dgm:pt>
    <dgm:pt modelId="{040E49FA-1198-4B2B-B101-B342520AC617}" type="pres">
      <dgm:prSet presAssocID="{ADA0A9AA-E4F7-497B-A329-F52EA632AD92}" presName="connector2" presStyleLbl="sibTrans2D1" presStyleIdx="1" presStyleCnt="3" custLinFactNeighborX="-32773" custLinFactNeighborY="1457"/>
      <dgm:spPr/>
    </dgm:pt>
    <dgm:pt modelId="{39CC9E93-B2FE-4D16-B1DF-37DEE04B55A5}" type="pres">
      <dgm:prSet presAssocID="{36A45137-870E-42BF-99F3-55D719ED7A44}" presName="connector3" presStyleLbl="sibTrans2D1" presStyleIdx="2" presStyleCnt="3" custLinFactNeighborX="-23641" custLinFactNeighborY="-675"/>
      <dgm:spPr/>
    </dgm:pt>
  </dgm:ptLst>
  <dgm:cxnLst>
    <dgm:cxn modelId="{C2DBDF03-E656-43EA-858B-36111F65F62F}" type="presOf" srcId="{ECF35FE2-A7C8-45B1-A988-F3DC4279CE39}" destId="{2674CD0B-B552-4063-BE88-6480F8C7C1DC}" srcOrd="3" destOrd="0" presId="urn:microsoft.com/office/officeart/2005/8/layout/gear1"/>
    <dgm:cxn modelId="{71ED7507-0000-4158-934C-4F2643DBE316}" type="presOf" srcId="{94C16696-B65D-4B79-A431-77BB8BBC3D80}" destId="{9703BDAC-EEBC-44AA-8D2A-6F03FAA93F4F}" srcOrd="1" destOrd="0" presId="urn:microsoft.com/office/officeart/2005/8/layout/gear1"/>
    <dgm:cxn modelId="{ACE4BD10-0044-43B1-A6F6-2248377CD250}" srcId="{DC53A415-5C48-483D-9F59-BC05D9EB50C8}" destId="{ECF35FE2-A7C8-45B1-A988-F3DC4279CE39}" srcOrd="2" destOrd="0" parTransId="{9B05BF55-A27E-4EC0-974C-099B7BD77B56}" sibTransId="{36A45137-870E-42BF-99F3-55D719ED7A44}"/>
    <dgm:cxn modelId="{B88BA636-156E-4A2A-9CCA-9515083DC14A}" type="presOf" srcId="{9AD44E3F-84BD-4724-A1B3-90A1AFE05B5F}" destId="{F646950B-BA74-4728-A75A-CD01164E8A08}" srcOrd="0" destOrd="0" presId="urn:microsoft.com/office/officeart/2005/8/layout/gear1"/>
    <dgm:cxn modelId="{2EB38E5F-15B4-47C8-8F1D-6178AD044E4A}" srcId="{DC53A415-5C48-483D-9F59-BC05D9EB50C8}" destId="{79FB0B2E-A759-43A1-9D0D-B769E7A0FFA8}" srcOrd="1" destOrd="0" parTransId="{95C9C00F-2FAD-46FC-A595-4914B227E07A}" sibTransId="{ADA0A9AA-E4F7-497B-A329-F52EA632AD92}"/>
    <dgm:cxn modelId="{5531F150-4946-4315-A9BD-40380920AF12}" type="presOf" srcId="{79FB0B2E-A759-43A1-9D0D-B769E7A0FFA8}" destId="{424CAA34-F95F-4423-977E-6FD83B97F28E}" srcOrd="2" destOrd="0" presId="urn:microsoft.com/office/officeart/2005/8/layout/gear1"/>
    <dgm:cxn modelId="{1912E856-DA8D-4918-9119-BA2CD49944A1}" type="presOf" srcId="{79FB0B2E-A759-43A1-9D0D-B769E7A0FFA8}" destId="{CA179771-10A2-4653-B776-2958EC297E1A}" srcOrd="1" destOrd="0" presId="urn:microsoft.com/office/officeart/2005/8/layout/gear1"/>
    <dgm:cxn modelId="{0481B480-042E-473D-A3B7-0BFD4C518F16}" type="presOf" srcId="{36A45137-870E-42BF-99F3-55D719ED7A44}" destId="{39CC9E93-B2FE-4D16-B1DF-37DEE04B55A5}" srcOrd="0" destOrd="0" presId="urn:microsoft.com/office/officeart/2005/8/layout/gear1"/>
    <dgm:cxn modelId="{4AC6FB86-96AD-4A32-86C8-B8FB306CC35E}" type="presOf" srcId="{94C16696-B65D-4B79-A431-77BB8BBC3D80}" destId="{B4FD7A5F-7798-4896-B2B4-533253A809BB}" srcOrd="2" destOrd="0" presId="urn:microsoft.com/office/officeart/2005/8/layout/gear1"/>
    <dgm:cxn modelId="{D0961894-612D-4F74-9AE2-7CF2DD72CD5C}" type="presOf" srcId="{94C16696-B65D-4B79-A431-77BB8BBC3D80}" destId="{B0496CCF-3887-403D-AAA1-74075AB50F58}" srcOrd="0" destOrd="0" presId="urn:microsoft.com/office/officeart/2005/8/layout/gear1"/>
    <dgm:cxn modelId="{C2161D9D-24FF-420E-9DD1-CD9747E4E2FA}" type="presOf" srcId="{ECF35FE2-A7C8-45B1-A988-F3DC4279CE39}" destId="{F525BEC3-9B7C-4BE9-9F83-02DEC84D5C55}" srcOrd="0" destOrd="0" presId="urn:microsoft.com/office/officeart/2005/8/layout/gear1"/>
    <dgm:cxn modelId="{D8BCB9A2-D814-485E-9F6F-14847DF0F56C}" type="presOf" srcId="{ECF35FE2-A7C8-45B1-A988-F3DC4279CE39}" destId="{C68077C2-C908-4C17-811E-95A79A6A55D1}" srcOrd="2" destOrd="0" presId="urn:microsoft.com/office/officeart/2005/8/layout/gear1"/>
    <dgm:cxn modelId="{20C0EACF-C8B6-4A6B-BA87-CAF521AEBE80}" type="presOf" srcId="{ADA0A9AA-E4F7-497B-A329-F52EA632AD92}" destId="{040E49FA-1198-4B2B-B101-B342520AC617}" srcOrd="0" destOrd="0" presId="urn:microsoft.com/office/officeart/2005/8/layout/gear1"/>
    <dgm:cxn modelId="{EF38D5D2-78F3-443A-8C7A-3DF6BBB08EF3}" type="presOf" srcId="{DC53A415-5C48-483D-9F59-BC05D9EB50C8}" destId="{B7571780-660F-41DC-9C76-740685D34DDA}" srcOrd="0" destOrd="0" presId="urn:microsoft.com/office/officeart/2005/8/layout/gear1"/>
    <dgm:cxn modelId="{9CD97DDB-6FAC-421E-A5C4-DF9997B3F7B7}" type="presOf" srcId="{ECF35FE2-A7C8-45B1-A988-F3DC4279CE39}" destId="{174AD100-8576-45BE-8A46-EE6D8C4871C2}" srcOrd="1" destOrd="0" presId="urn:microsoft.com/office/officeart/2005/8/layout/gear1"/>
    <dgm:cxn modelId="{EDCEA3F7-3023-485C-AFA2-269816375831}" type="presOf" srcId="{79FB0B2E-A759-43A1-9D0D-B769E7A0FFA8}" destId="{6450D6D9-4F1B-42F2-B285-96C915A97072}" srcOrd="0" destOrd="0" presId="urn:microsoft.com/office/officeart/2005/8/layout/gear1"/>
    <dgm:cxn modelId="{1F1299FE-4909-465C-840D-273E95FA6A1E}" srcId="{DC53A415-5C48-483D-9F59-BC05D9EB50C8}" destId="{94C16696-B65D-4B79-A431-77BB8BBC3D80}" srcOrd="0" destOrd="0" parTransId="{1EB43FE1-6F97-4124-9413-18A61D69247B}" sibTransId="{9AD44E3F-84BD-4724-A1B3-90A1AFE05B5F}"/>
    <dgm:cxn modelId="{7B249FD4-CFCC-44D6-83F1-AD93FD2D13C0}" type="presParOf" srcId="{B7571780-660F-41DC-9C76-740685D34DDA}" destId="{B0496CCF-3887-403D-AAA1-74075AB50F58}" srcOrd="0" destOrd="0" presId="urn:microsoft.com/office/officeart/2005/8/layout/gear1"/>
    <dgm:cxn modelId="{4A67712E-1D84-4B28-BDAB-14AF325541CE}" type="presParOf" srcId="{B7571780-660F-41DC-9C76-740685D34DDA}" destId="{9703BDAC-EEBC-44AA-8D2A-6F03FAA93F4F}" srcOrd="1" destOrd="0" presId="urn:microsoft.com/office/officeart/2005/8/layout/gear1"/>
    <dgm:cxn modelId="{93BBBDF6-7C0D-4714-B089-BCA410E7A8E4}" type="presParOf" srcId="{B7571780-660F-41DC-9C76-740685D34DDA}" destId="{B4FD7A5F-7798-4896-B2B4-533253A809BB}" srcOrd="2" destOrd="0" presId="urn:microsoft.com/office/officeart/2005/8/layout/gear1"/>
    <dgm:cxn modelId="{0D2326CB-8227-48F1-B565-B6BA173A5842}" type="presParOf" srcId="{B7571780-660F-41DC-9C76-740685D34DDA}" destId="{6450D6D9-4F1B-42F2-B285-96C915A97072}" srcOrd="3" destOrd="0" presId="urn:microsoft.com/office/officeart/2005/8/layout/gear1"/>
    <dgm:cxn modelId="{4CE25AF8-B877-436B-ADE9-62B89ED40CF7}" type="presParOf" srcId="{B7571780-660F-41DC-9C76-740685D34DDA}" destId="{CA179771-10A2-4653-B776-2958EC297E1A}" srcOrd="4" destOrd="0" presId="urn:microsoft.com/office/officeart/2005/8/layout/gear1"/>
    <dgm:cxn modelId="{4679BB4D-1D2E-436B-A031-10F88DFAC236}" type="presParOf" srcId="{B7571780-660F-41DC-9C76-740685D34DDA}" destId="{424CAA34-F95F-4423-977E-6FD83B97F28E}" srcOrd="5" destOrd="0" presId="urn:microsoft.com/office/officeart/2005/8/layout/gear1"/>
    <dgm:cxn modelId="{707BA9FF-FCF6-438D-8E09-53CB70876D35}" type="presParOf" srcId="{B7571780-660F-41DC-9C76-740685D34DDA}" destId="{F525BEC3-9B7C-4BE9-9F83-02DEC84D5C55}" srcOrd="6" destOrd="0" presId="urn:microsoft.com/office/officeart/2005/8/layout/gear1"/>
    <dgm:cxn modelId="{D0CD6CAC-6436-4F05-9610-DE5DCCC6B537}" type="presParOf" srcId="{B7571780-660F-41DC-9C76-740685D34DDA}" destId="{174AD100-8576-45BE-8A46-EE6D8C4871C2}" srcOrd="7" destOrd="0" presId="urn:microsoft.com/office/officeart/2005/8/layout/gear1"/>
    <dgm:cxn modelId="{4B2561F5-EA28-48E1-B2FB-B933001BC383}" type="presParOf" srcId="{B7571780-660F-41DC-9C76-740685D34DDA}" destId="{C68077C2-C908-4C17-811E-95A79A6A55D1}" srcOrd="8" destOrd="0" presId="urn:microsoft.com/office/officeart/2005/8/layout/gear1"/>
    <dgm:cxn modelId="{B6962507-8CE7-44E8-BBC7-3D5171947F3E}" type="presParOf" srcId="{B7571780-660F-41DC-9C76-740685D34DDA}" destId="{2674CD0B-B552-4063-BE88-6480F8C7C1DC}" srcOrd="9" destOrd="0" presId="urn:microsoft.com/office/officeart/2005/8/layout/gear1"/>
    <dgm:cxn modelId="{DDC03997-9CEB-4357-AFA1-8B2577D20166}" type="presParOf" srcId="{B7571780-660F-41DC-9C76-740685D34DDA}" destId="{F646950B-BA74-4728-A75A-CD01164E8A08}" srcOrd="10" destOrd="0" presId="urn:microsoft.com/office/officeart/2005/8/layout/gear1"/>
    <dgm:cxn modelId="{696E50D1-E5CF-4DFA-BA32-2DD7FF315FB1}" type="presParOf" srcId="{B7571780-660F-41DC-9C76-740685D34DDA}" destId="{040E49FA-1198-4B2B-B101-B342520AC617}" srcOrd="11" destOrd="0" presId="urn:microsoft.com/office/officeart/2005/8/layout/gear1"/>
    <dgm:cxn modelId="{6E71B142-5897-4391-940D-2A2DD5AF81D4}" type="presParOf" srcId="{B7571780-660F-41DC-9C76-740685D34DDA}" destId="{39CC9E93-B2FE-4D16-B1DF-37DEE04B55A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96CCF-3887-403D-AAA1-74075AB50F58}">
      <dsp:nvSpPr>
        <dsp:cNvPr id="0" name=""/>
        <dsp:cNvSpPr/>
      </dsp:nvSpPr>
      <dsp:spPr>
        <a:xfrm>
          <a:off x="3099830" y="1811292"/>
          <a:ext cx="1956609" cy="1956609"/>
        </a:xfrm>
        <a:prstGeom prst="gear9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100" kern="1200" dirty="0"/>
            <a:t>الطاقة الزلزالية</a:t>
          </a:r>
          <a:endParaRPr lang="en-US" sz="2100" kern="1200" dirty="0"/>
        </a:p>
      </dsp:txBody>
      <dsp:txXfrm>
        <a:off x="3493195" y="2269618"/>
        <a:ext cx="1169879" cy="1005738"/>
      </dsp:txXfrm>
    </dsp:sp>
    <dsp:sp modelId="{6450D6D9-4F1B-42F2-B285-96C915A97072}">
      <dsp:nvSpPr>
        <dsp:cNvPr id="0" name=""/>
        <dsp:cNvSpPr/>
      </dsp:nvSpPr>
      <dsp:spPr>
        <a:xfrm>
          <a:off x="1351724" y="1400625"/>
          <a:ext cx="1900301" cy="2114518"/>
        </a:xfrm>
        <a:prstGeom prst="gear6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100" kern="1200" dirty="0"/>
            <a:t>الطاقة الاشعاعية </a:t>
          </a:r>
          <a:endParaRPr lang="en-US" sz="2100" kern="1200" dirty="0"/>
        </a:p>
      </dsp:txBody>
      <dsp:txXfrm>
        <a:off x="1830130" y="1913527"/>
        <a:ext cx="943489" cy="1088714"/>
      </dsp:txXfrm>
    </dsp:sp>
    <dsp:sp modelId="{F525BEC3-9B7C-4BE9-9F83-02DEC84D5C55}">
      <dsp:nvSpPr>
        <dsp:cNvPr id="0" name=""/>
        <dsp:cNvSpPr/>
      </dsp:nvSpPr>
      <dsp:spPr>
        <a:xfrm rot="20700000">
          <a:off x="2484410" y="4828"/>
          <a:ext cx="1942334" cy="2118790"/>
        </a:xfrm>
        <a:prstGeom prst="gear6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100" kern="1200" dirty="0"/>
            <a:t>الطاقة الصوتية</a:t>
          </a:r>
          <a:endParaRPr lang="en-US" sz="2100" kern="1200" dirty="0"/>
        </a:p>
      </dsp:txBody>
      <dsp:txXfrm rot="-20700000">
        <a:off x="2899955" y="480007"/>
        <a:ext cx="1111244" cy="1168432"/>
      </dsp:txXfrm>
    </dsp:sp>
    <dsp:sp modelId="{F646950B-BA74-4728-A75A-CD01164E8A08}">
      <dsp:nvSpPr>
        <dsp:cNvPr id="0" name=""/>
        <dsp:cNvSpPr/>
      </dsp:nvSpPr>
      <dsp:spPr>
        <a:xfrm>
          <a:off x="2942514" y="1519928"/>
          <a:ext cx="2504460" cy="2504460"/>
        </a:xfrm>
        <a:prstGeom prst="circularArrow">
          <a:avLst>
            <a:gd name="adj1" fmla="val 4687"/>
            <a:gd name="adj2" fmla="val 299029"/>
            <a:gd name="adj3" fmla="val 2498915"/>
            <a:gd name="adj4" fmla="val 15898950"/>
            <a:gd name="adj5" fmla="val 546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E49FA-1198-4B2B-B101-B342520AC617}">
      <dsp:nvSpPr>
        <dsp:cNvPr id="0" name=""/>
        <dsp:cNvSpPr/>
      </dsp:nvSpPr>
      <dsp:spPr>
        <a:xfrm>
          <a:off x="1113077" y="1063212"/>
          <a:ext cx="1819646" cy="181964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CC9E93-B2FE-4D16-B1DF-37DEE04B55A5}">
      <dsp:nvSpPr>
        <dsp:cNvPr id="0" name=""/>
        <dsp:cNvSpPr/>
      </dsp:nvSpPr>
      <dsp:spPr>
        <a:xfrm>
          <a:off x="1972132" y="51203"/>
          <a:ext cx="1961945" cy="196194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94B27-7EC0-45B7-B714-15E1110AC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8B0F9-389B-4516-A940-A569BBEC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C07DE-258D-4A6E-9A15-FAF263BCB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ABD46-BFDE-467F-879E-5E9F459F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0515B-7515-4BEE-B33A-4CAF08C4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8910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0259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CD23A-2419-4618-B052-97EBEB00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442C8-B03F-4B71-967E-C6B72DB4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6BD89-854A-4FB3-851F-B8A5A261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D3B3-42D0-480D-872E-8708698B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BCFB1-E082-4050-B367-4815C9F0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8267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3277-71EE-4273-A43B-A6D4F89C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43B02-26E9-4DBF-B6AE-E4A1492F4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6445D-5DC6-4136-99C9-6B3C790C5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02BEA-17C8-4F9D-803F-9628E3103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B7763-6A2D-4123-9EDF-113BD657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660A7-4B46-4854-B12F-5CF930E3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93848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0142-6CAB-4EDF-9A98-875F4B9F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C5AB0-4D45-4F8E-8CB3-D1F91C8A7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9D77B-3EC8-4C67-933D-422759872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75DB6-E881-4FF9-A6D4-39854B483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833EC-23CB-487B-B29B-C8D4E8BBA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7EFCB-FEED-4E9E-A90B-7A848B51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E2167E-9BB2-4E8B-95CF-5964FA35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79925-830C-4678-A066-157D6E14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1645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1645-4BE4-4AE8-BE0B-37F1C95EC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50F138-08F3-4868-831C-036CA253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168DE-E28B-49BF-936D-0DC859F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00E815-6DCE-43C6-A119-0580250E4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665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186A7-4E32-408A-A436-E69E1394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81422-2873-4D84-9BD5-77EFE069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AFB53-4459-4B7D-A61A-D18242B5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3318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DE5-B098-47E9-9E33-43D72A81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A705-B20D-4C6E-924D-69626BE8A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3B389-BB44-4A90-BABC-1B56FBD9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6D4BE-9759-4F62-935E-8B775AF79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9A7EF-2EB1-4909-950F-818B76C7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B0468-694E-4CD8-9ACE-65291F2B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1721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A5DFE-D51B-4596-A7E7-24354992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6260F7-7E22-4D20-AC38-24BE5A7BD2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E1D29-7E5A-4B48-9A20-74EE64F4B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6F9CB-989E-4DC8-8303-6B380D7C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05C86-09C9-4FAB-A9BB-640A237B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DD739-532F-4CF7-8CA4-90199B5C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1496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9DCD-B031-4D9D-82BC-2258EDE9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EF848-0235-4CE7-AA2F-45F301E99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AE425-6704-4FEB-8B69-2A729DA6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89DD8-1F28-42D6-BD6A-477D90EBE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5FA61-D454-4A4B-BE5D-24878C62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2187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637662-E798-4FED-B71B-56F867B8B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2CF9D-EBB6-4CA9-96B3-B07A65DBC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05177-AD83-4AA8-81DE-2551BF9E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0884C-BA9C-4496-8B69-D1531205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BF3BD-240B-436F-BD17-3BCE7F4E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4730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9B7E1D1E-EBD3-4399-B880-01569AAC47EF}"/>
              </a:ext>
            </a:extLst>
          </p:cNvPr>
          <p:cNvSpPr/>
          <p:nvPr userDrawn="1"/>
        </p:nvSpPr>
        <p:spPr bwMode="auto">
          <a:xfrm>
            <a:off x="609601" y="438150"/>
            <a:ext cx="10960100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530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C6C67-BB50-4CF4-A003-694240CE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25D37-15CD-452B-A574-154BDAE8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06880-DEB9-46FC-AC86-A0898F90C0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C0EC4-F83C-4C79-932F-AC234C1EA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46929-CD23-4D1A-8841-A94B63E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5477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reativity by natsorozco on emaze">
            <a:hlinkClick r:id="" action="ppaction://noaction"/>
            <a:extLst>
              <a:ext uri="{FF2B5EF4-FFF2-40B4-BE49-F238E27FC236}">
                <a16:creationId xmlns:a16="http://schemas.microsoft.com/office/drawing/2014/main" id="{61107F5D-9145-4FC8-8C74-EF14EB7BA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369" y="1857387"/>
            <a:ext cx="538367" cy="53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C4435F-6423-41AC-A057-B500408611D1}"/>
              </a:ext>
            </a:extLst>
          </p:cNvPr>
          <p:cNvSpPr/>
          <p:nvPr/>
        </p:nvSpPr>
        <p:spPr>
          <a:xfrm>
            <a:off x="1423013" y="2910308"/>
            <a:ext cx="87709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AE" sz="3200" b="1" i="0" dirty="0">
                <a:solidFill>
                  <a:srgbClr val="07588E"/>
                </a:solidFill>
                <a:effectLst/>
                <a:latin typeface="Droid Arabic Kufi"/>
              </a:rPr>
              <a:t>يطبق</a:t>
            </a:r>
            <a:r>
              <a:rPr lang="ar-EG" sz="3200" b="1" i="0" dirty="0">
                <a:solidFill>
                  <a:srgbClr val="07588E"/>
                </a:solidFill>
                <a:effectLst/>
                <a:latin typeface="Droid Arabic Kufi"/>
              </a:rPr>
              <a:t> آلية إستخدام الطاقة</a:t>
            </a:r>
            <a:r>
              <a:rPr lang="en-US" sz="3200" b="1" i="0" dirty="0">
                <a:solidFill>
                  <a:srgbClr val="07588E"/>
                </a:solidFill>
                <a:effectLst/>
                <a:latin typeface="Droid Arabic Kufi"/>
              </a:rPr>
              <a:t> </a:t>
            </a:r>
            <a:r>
              <a:rPr lang="ar-EG" sz="3200" b="1" i="0" dirty="0">
                <a:solidFill>
                  <a:srgbClr val="07588E"/>
                </a:solidFill>
                <a:effectLst/>
                <a:latin typeface="Droid Arabic Kufi"/>
              </a:rPr>
              <a:t>(كيف تستخدم الطاقة )</a:t>
            </a:r>
            <a:endParaRPr lang="ar-EG" sz="3200" b="0" i="0" dirty="0">
              <a:solidFill>
                <a:srgbClr val="07588E"/>
              </a:solidFill>
              <a:effectLst/>
              <a:latin typeface="Droid Arabic Kufi"/>
            </a:endParaRPr>
          </a:p>
        </p:txBody>
      </p:sp>
      <p:grpSp>
        <p:nvGrpSpPr>
          <p:cNvPr id="16" name="Google Shape;1361;p40">
            <a:extLst>
              <a:ext uri="{FF2B5EF4-FFF2-40B4-BE49-F238E27FC236}">
                <a16:creationId xmlns:a16="http://schemas.microsoft.com/office/drawing/2014/main" id="{ACAD3104-8EFF-4019-8B2A-8F83742AD794}"/>
              </a:ext>
            </a:extLst>
          </p:cNvPr>
          <p:cNvGrpSpPr/>
          <p:nvPr/>
        </p:nvGrpSpPr>
        <p:grpSpPr>
          <a:xfrm>
            <a:off x="4600136" y="1655874"/>
            <a:ext cx="5074386" cy="901903"/>
            <a:chOff x="4049800" y="640400"/>
            <a:chExt cx="858900" cy="858900"/>
          </a:xfrm>
        </p:grpSpPr>
        <p:sp>
          <p:nvSpPr>
            <p:cNvPr id="18" name="Google Shape;1362;p40">
              <a:extLst>
                <a:ext uri="{FF2B5EF4-FFF2-40B4-BE49-F238E27FC236}">
                  <a16:creationId xmlns:a16="http://schemas.microsoft.com/office/drawing/2014/main" id="{14F7DBC4-1C5B-40D6-B5D7-E52BFD71E17C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9973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sp>
          <p:nvSpPr>
            <p:cNvPr id="19" name="Google Shape;1363;p40">
              <a:extLst>
                <a:ext uri="{FF2B5EF4-FFF2-40B4-BE49-F238E27FC236}">
                  <a16:creationId xmlns:a16="http://schemas.microsoft.com/office/drawing/2014/main" id="{45613FCC-3D19-4485-9D51-164D10A5AF9F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1478446"/>
                <a:gd name="adj2" fmla="val 2161899"/>
                <a:gd name="adj3" fmla="val 9751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6F9D2-3C10-4A77-8EDA-D547D7DA75D5}"/>
              </a:ext>
            </a:extLst>
          </p:cNvPr>
          <p:cNvSpPr/>
          <p:nvPr/>
        </p:nvSpPr>
        <p:spPr>
          <a:xfrm>
            <a:off x="5160076" y="1708756"/>
            <a:ext cx="3648330" cy="7961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YE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نواتج التعلم (هدفي)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2D6213-D09D-4A86-ADDF-75C5572CC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811" y="5053552"/>
            <a:ext cx="2771190" cy="77598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60948F0-700A-4F79-B082-25C1EF10DEEF}"/>
              </a:ext>
            </a:extLst>
          </p:cNvPr>
          <p:cNvSpPr/>
          <p:nvPr/>
        </p:nvSpPr>
        <p:spPr>
          <a:xfrm>
            <a:off x="1820156" y="132852"/>
            <a:ext cx="717696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/>
            <a:r>
              <a:rPr lang="ar-EG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عنوان الوحدة</a:t>
            </a:r>
            <a:r>
              <a:rPr lang="en-US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r>
              <a:rPr lang="ar-EG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الطاقة والشغل والآلات </a:t>
            </a:r>
            <a:endParaRPr lang="en-US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EG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عنوان الدرس1:  أشكال الطاقة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45ADA4-1804-4A22-A620-C0DCCE5A2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136" y="4002819"/>
            <a:ext cx="2512204" cy="269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3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">
            <a:extLst>
              <a:ext uri="{FF2B5EF4-FFF2-40B4-BE49-F238E27FC236}">
                <a16:creationId xmlns:a16="http://schemas.microsoft.com/office/drawing/2014/main" id="{FD3105D5-9D88-4D79-84C7-ED2D1A5C8824}"/>
              </a:ext>
            </a:extLst>
          </p:cNvPr>
          <p:cNvGrpSpPr/>
          <p:nvPr/>
        </p:nvGrpSpPr>
        <p:grpSpPr>
          <a:xfrm rot="10800000">
            <a:off x="9515061" y="-3448"/>
            <a:ext cx="2618378" cy="1318861"/>
            <a:chOff x="0" y="0"/>
            <a:chExt cx="3280585" cy="1710510"/>
          </a:xfrm>
        </p:grpSpPr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6934BA29-6CD1-491C-B6DC-B2A37BED2A5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/>
            </a:p>
          </p:txBody>
        </p:sp>
        <p:grpSp>
          <p:nvGrpSpPr>
            <p:cNvPr id="43" name="Group">
              <a:extLst>
                <a:ext uri="{FF2B5EF4-FFF2-40B4-BE49-F238E27FC236}">
                  <a16:creationId xmlns:a16="http://schemas.microsoft.com/office/drawing/2014/main" id="{735AC96A-83C7-49C8-8CE2-9CD29BABEFDB}"/>
                </a:ext>
              </a:extLst>
            </p:cNvPr>
            <p:cNvGrpSpPr/>
            <p:nvPr/>
          </p:nvGrpSpPr>
          <p:grpSpPr>
            <a:xfrm>
              <a:off x="1570074" y="0"/>
              <a:ext cx="1710511" cy="1710510"/>
              <a:chOff x="27205" y="0"/>
              <a:chExt cx="1710509" cy="1710509"/>
            </a:xfrm>
          </p:grpSpPr>
          <p:grpSp>
            <p:nvGrpSpPr>
              <p:cNvPr id="44" name="Group">
                <a:extLst>
                  <a:ext uri="{FF2B5EF4-FFF2-40B4-BE49-F238E27FC236}">
                    <a16:creationId xmlns:a16="http://schemas.microsoft.com/office/drawing/2014/main" id="{88A7C481-1FA8-44AC-94A5-A8DD81E093FA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6" name="Shape">
                  <a:extLst>
                    <a:ext uri="{FF2B5EF4-FFF2-40B4-BE49-F238E27FC236}">
                      <a16:creationId xmlns:a16="http://schemas.microsoft.com/office/drawing/2014/main" id="{619B2236-D2D0-484F-85AF-2E4B83FA61B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47" name="Shape">
                  <a:extLst>
                    <a:ext uri="{FF2B5EF4-FFF2-40B4-BE49-F238E27FC236}">
                      <a16:creationId xmlns:a16="http://schemas.microsoft.com/office/drawing/2014/main" id="{CDDD2854-90F6-4626-94F6-8D23FF671E61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</p:grpSp>
          <p:sp>
            <p:nvSpPr>
              <p:cNvPr id="45" name="المحور الأول">
                <a:extLst>
                  <a:ext uri="{FF2B5EF4-FFF2-40B4-BE49-F238E27FC236}">
                    <a16:creationId xmlns:a16="http://schemas.microsoft.com/office/drawing/2014/main" id="{C8C4D138-B57F-4B4D-897E-2C43D58AB158}"/>
                  </a:ext>
                </a:extLst>
              </p:cNvPr>
              <p:cNvSpPr txBox="1"/>
              <p:nvPr/>
            </p:nvSpPr>
            <p:spPr>
              <a:xfrm rot="10168855">
                <a:off x="192140" y="508382"/>
                <a:ext cx="1467591" cy="78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2000" b="1" dirty="0"/>
                  <a:t>مرحلة الاندماج</a:t>
                </a:r>
                <a:endParaRPr sz="2000" b="1" dirty="0"/>
              </a:p>
            </p:txBody>
          </p:sp>
        </p:grpSp>
      </p:grpSp>
      <p:pic>
        <p:nvPicPr>
          <p:cNvPr id="48" name="صورة 5">
            <a:extLst>
              <a:ext uri="{FF2B5EF4-FFF2-40B4-BE49-F238E27FC236}">
                <a16:creationId xmlns:a16="http://schemas.microsoft.com/office/drawing/2014/main" id="{87963BA7-44C9-411B-9433-DC838DBF79F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5F2"/>
              </a:clrFrom>
              <a:clrTo>
                <a:srgbClr val="FAF5F2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48" y="-3450"/>
            <a:ext cx="1365736" cy="1513232"/>
          </a:xfrm>
          <a:prstGeom prst="rect">
            <a:avLst/>
          </a:prstGeom>
        </p:spPr>
      </p:pic>
      <p:sp>
        <p:nvSpPr>
          <p:cNvPr id="49" name="مربع نص 4">
            <a:extLst>
              <a:ext uri="{FF2B5EF4-FFF2-40B4-BE49-F238E27FC236}">
                <a16:creationId xmlns:a16="http://schemas.microsoft.com/office/drawing/2014/main" id="{4E7F7100-64F7-449B-A852-EEFF13F2EA7D}"/>
              </a:ext>
            </a:extLst>
          </p:cNvPr>
          <p:cNvSpPr txBox="1"/>
          <p:nvPr/>
        </p:nvSpPr>
        <p:spPr>
          <a:xfrm>
            <a:off x="10904158" y="161572"/>
            <a:ext cx="113163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/>
              <a:t>التهيئة الحافزة</a:t>
            </a:r>
            <a:endParaRPr lang="ar-AE" sz="3200" b="1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A981678-1B93-47A1-BECB-EF5DD3F57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2" y="161572"/>
            <a:ext cx="2133600" cy="8310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49194E-2B43-442C-9FCE-F842F31F62FF}"/>
              </a:ext>
            </a:extLst>
          </p:cNvPr>
          <p:cNvSpPr/>
          <p:nvPr/>
        </p:nvSpPr>
        <p:spPr>
          <a:xfrm>
            <a:off x="4482400" y="137573"/>
            <a:ext cx="46057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EG" sz="4800" b="1" cap="none" spc="0" dirty="0">
                <a:ln/>
                <a:solidFill>
                  <a:srgbClr val="FF0000"/>
                </a:solidFill>
                <a:effectLst/>
              </a:rPr>
              <a:t>تنشيط المعرفة السابقة</a:t>
            </a:r>
            <a:endParaRPr lang="en-U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Users\ggtgf\Desktop\unnamed.jpg">
            <a:extLst>
              <a:ext uri="{FF2B5EF4-FFF2-40B4-BE49-F238E27FC236}">
                <a16:creationId xmlns:a16="http://schemas.microsoft.com/office/drawing/2014/main" id="{E83594E8-6A91-4F99-8860-03331C3C8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94" y="2093843"/>
            <a:ext cx="3490923" cy="463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Diagonal Corners Snipped 13">
            <a:extLst>
              <a:ext uri="{FF2B5EF4-FFF2-40B4-BE49-F238E27FC236}">
                <a16:creationId xmlns:a16="http://schemas.microsoft.com/office/drawing/2014/main" id="{687486EB-2F96-47D7-8ECD-48B1D0E755F2}"/>
              </a:ext>
            </a:extLst>
          </p:cNvPr>
          <p:cNvSpPr/>
          <p:nvPr/>
        </p:nvSpPr>
        <p:spPr>
          <a:xfrm>
            <a:off x="5189169" y="670745"/>
            <a:ext cx="4954137" cy="5232983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6000" dirty="0"/>
              <a:t>ماهي الطاقة الحركية ؟</a:t>
            </a:r>
          </a:p>
          <a:p>
            <a:pPr algn="ctr"/>
            <a:r>
              <a:rPr lang="ar-EG" sz="6000" dirty="0"/>
              <a:t>ماهي طاقة الوضع؟</a:t>
            </a:r>
            <a:endParaRPr lang="en-US" sz="6000" dirty="0"/>
          </a:p>
        </p:txBody>
      </p:sp>
      <p:pic>
        <p:nvPicPr>
          <p:cNvPr id="10" name="صورة 5">
            <a:extLst>
              <a:ext uri="{FF2B5EF4-FFF2-40B4-BE49-F238E27FC236}">
                <a16:creationId xmlns:a16="http://schemas.microsoft.com/office/drawing/2014/main" id="{16C66FEB-469C-430C-A417-643D75BF16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5F2"/>
              </a:clrFrom>
              <a:clrTo>
                <a:srgbClr val="FAF5F2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885" y="-14262"/>
            <a:ext cx="1593623" cy="1513232"/>
          </a:xfrm>
          <a:prstGeom prst="rect">
            <a:avLst/>
          </a:prstGeom>
        </p:spPr>
      </p:pic>
      <p:sp>
        <p:nvSpPr>
          <p:cNvPr id="11" name="مربع نص 4">
            <a:extLst>
              <a:ext uri="{FF2B5EF4-FFF2-40B4-BE49-F238E27FC236}">
                <a16:creationId xmlns:a16="http://schemas.microsoft.com/office/drawing/2014/main" id="{5B950AB4-0483-41EE-884C-D11ECAEE269A}"/>
              </a:ext>
            </a:extLst>
          </p:cNvPr>
          <p:cNvSpPr txBox="1"/>
          <p:nvPr/>
        </p:nvSpPr>
        <p:spPr>
          <a:xfrm>
            <a:off x="10409146" y="-44146"/>
            <a:ext cx="184868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/>
              <a:t>التقييم </a:t>
            </a:r>
          </a:p>
          <a:p>
            <a:r>
              <a:rPr lang="ar-AE" sz="3200" b="1" dirty="0"/>
              <a:t>القبلي</a:t>
            </a:r>
          </a:p>
        </p:txBody>
      </p:sp>
    </p:spTree>
    <p:extLst>
      <p:ext uri="{BB962C8B-B14F-4D97-AF65-F5344CB8AC3E}">
        <p14:creationId xmlns:p14="http://schemas.microsoft.com/office/powerpoint/2010/main" val="224192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07F33B-217D-43CF-8A58-398F11E8A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" y="8069"/>
            <a:ext cx="9490398" cy="6853368"/>
          </a:xfrm>
          <a:prstGeom prst="rect">
            <a:avLst/>
          </a:prstGeom>
        </p:spPr>
      </p:pic>
      <p:grpSp>
        <p:nvGrpSpPr>
          <p:cNvPr id="9" name="Group">
            <a:extLst>
              <a:ext uri="{FF2B5EF4-FFF2-40B4-BE49-F238E27FC236}">
                <a16:creationId xmlns:a16="http://schemas.microsoft.com/office/drawing/2014/main" id="{9EC1ED3C-D9FB-405A-B8A6-EEBC6B527BDB}"/>
              </a:ext>
            </a:extLst>
          </p:cNvPr>
          <p:cNvGrpSpPr/>
          <p:nvPr/>
        </p:nvGrpSpPr>
        <p:grpSpPr>
          <a:xfrm rot="10800000">
            <a:off x="9601200" y="0"/>
            <a:ext cx="2590800" cy="1399309"/>
            <a:chOff x="0" y="0"/>
            <a:chExt cx="3280585" cy="1710510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E004BABA-9664-4D03-BC1C-C0F2A4219A41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11" name="Group">
              <a:extLst>
                <a:ext uri="{FF2B5EF4-FFF2-40B4-BE49-F238E27FC236}">
                  <a16:creationId xmlns:a16="http://schemas.microsoft.com/office/drawing/2014/main" id="{94F36BBF-5936-404F-B76F-721FF02E22FF}"/>
                </a:ext>
              </a:extLst>
            </p:cNvPr>
            <p:cNvGrpSpPr/>
            <p:nvPr/>
          </p:nvGrpSpPr>
          <p:grpSpPr>
            <a:xfrm>
              <a:off x="1570074" y="0"/>
              <a:ext cx="1710511" cy="1710510"/>
              <a:chOff x="27205" y="0"/>
              <a:chExt cx="1710509" cy="1710509"/>
            </a:xfrm>
          </p:grpSpPr>
          <p:grpSp>
            <p:nvGrpSpPr>
              <p:cNvPr id="12" name="Group">
                <a:extLst>
                  <a:ext uri="{FF2B5EF4-FFF2-40B4-BE49-F238E27FC236}">
                    <a16:creationId xmlns:a16="http://schemas.microsoft.com/office/drawing/2014/main" id="{B604876C-F11B-43EE-98F5-D1389FE29CE8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14" name="Shape">
                  <a:extLst>
                    <a:ext uri="{FF2B5EF4-FFF2-40B4-BE49-F238E27FC236}">
                      <a16:creationId xmlns:a16="http://schemas.microsoft.com/office/drawing/2014/main" id="{3C58059C-FF89-49E4-9F60-EE46598A229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4AD6CE82-E796-47C8-922A-E2B76F37C340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13" name="المحور الأول">
                <a:extLst>
                  <a:ext uri="{FF2B5EF4-FFF2-40B4-BE49-F238E27FC236}">
                    <a16:creationId xmlns:a16="http://schemas.microsoft.com/office/drawing/2014/main" id="{2A34A34A-EAE3-45B7-BC7D-2D2D10D5182A}"/>
                  </a:ext>
                </a:extLst>
              </p:cNvPr>
              <p:cNvSpPr txBox="1"/>
              <p:nvPr/>
            </p:nvSpPr>
            <p:spPr>
              <a:xfrm rot="10168855">
                <a:off x="192140" y="508382"/>
                <a:ext cx="1467591" cy="78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الاستكشاف</a:t>
                </a:r>
                <a:endParaRPr sz="1400" b="1" dirty="0"/>
              </a:p>
            </p:txBody>
          </p:sp>
        </p:grpSp>
      </p:grpSp>
      <p:grpSp>
        <p:nvGrpSpPr>
          <p:cNvPr id="20" name="Group 37">
            <a:extLst>
              <a:ext uri="{FF2B5EF4-FFF2-40B4-BE49-F238E27FC236}">
                <a16:creationId xmlns:a16="http://schemas.microsoft.com/office/drawing/2014/main" id="{C504B561-B370-463E-8883-66E539647D2C}"/>
              </a:ext>
            </a:extLst>
          </p:cNvPr>
          <p:cNvGrpSpPr/>
          <p:nvPr/>
        </p:nvGrpSpPr>
        <p:grpSpPr>
          <a:xfrm>
            <a:off x="10003495" y="4800044"/>
            <a:ext cx="1725844" cy="1297534"/>
            <a:chOff x="4903819" y="3918866"/>
            <a:chExt cx="2730375" cy="221653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E5CF673-B234-411C-A1F3-17BD970D0ADA}"/>
                </a:ext>
              </a:extLst>
            </p:cNvPr>
            <p:cNvGrpSpPr/>
            <p:nvPr/>
          </p:nvGrpSpPr>
          <p:grpSpPr>
            <a:xfrm>
              <a:off x="5025553" y="3918866"/>
              <a:ext cx="2501028" cy="2216539"/>
              <a:chOff x="5896687" y="4152770"/>
              <a:chExt cx="2717226" cy="2320432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5C5C001-87ED-45D2-B034-51C2CB0701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5547" b="52474" l="18741" r="63763">
                            <a14:foregroundMark x1="61933" y1="44661" x2="61933" y2="44661"/>
                            <a14:foregroundMark x1="63177" y1="45182" x2="63177" y2="45182"/>
                            <a14:foregroundMark x1="63177" y1="45182" x2="55124" y2="44401"/>
                            <a14:foregroundMark x1="55124" y1="44401" x2="55124" y2="44401"/>
                            <a14:foregroundMark x1="59151" y1="47917" x2="50952" y2="46094"/>
                            <a14:foregroundMark x1="50952" y1="46094" x2="50586" y2="45703"/>
                            <a14:foregroundMark x1="51611" y1="42057" x2="58638" y2="41146"/>
                            <a14:foregroundMark x1="58638" y1="41146" x2="60395" y2="41146"/>
                            <a14:foregroundMark x1="58931" y1="38021" x2="59078" y2="40234"/>
                            <a14:foregroundMark x1="47438" y1="46094" x2="37408" y2="47005"/>
                            <a14:foregroundMark x1="37408" y1="47005" x2="35578" y2="46354"/>
                            <a14:foregroundMark x1="32064" y1="44531" x2="19619" y2="41927"/>
                            <a14:foregroundMark x1="19619" y1="41927" x2="19473" y2="41667"/>
                            <a14:foregroundMark x1="31040" y1="48177" x2="21010" y2="47917"/>
                            <a14:foregroundMark x1="40117" y1="38281" x2="40117" y2="38281"/>
                            <a14:foregroundMark x1="37116" y1="38411" x2="37116" y2="38411"/>
                            <a14:foregroundMark x1="43485" y1="39323" x2="43485" y2="39323"/>
                            <a14:foregroundMark x1="46706" y1="39844" x2="46706" y2="39844"/>
                            <a14:foregroundMark x1="46852" y1="42318" x2="40776" y2="42578"/>
                            <a14:foregroundMark x1="52928" y1="50130" x2="58272" y2="51693"/>
                            <a14:foregroundMark x1="53294" y1="52474" x2="57906" y2="52474"/>
                            <a14:foregroundMark x1="57906" y1="52474" x2="58858" y2="52344"/>
                            <a14:foregroundMark x1="58858" y1="52344" x2="61127" y2="51953"/>
                            <a14:foregroundMark x1="61127" y1="51953" x2="63690" y2="52214"/>
                            <a14:foregroundMark x1="43851" y1="48568" x2="38726" y2="47526"/>
                            <a14:foregroundMark x1="38726" y1="47526" x2="38726" y2="47396"/>
                            <a14:foregroundMark x1="41508" y1="47266" x2="47365" y2="48568"/>
                            <a14:foregroundMark x1="19619" y1="40755" x2="24890" y2="41667"/>
                            <a14:foregroundMark x1="21303" y1="38151" x2="21303" y2="38151"/>
                            <a14:foregroundMark x1="18741" y1="40625" x2="19327" y2="44401"/>
                            <a14:foregroundMark x1="19327" y1="44401" x2="19327" y2="45964"/>
                            <a14:foregroundMark x1="18814" y1="41146" x2="19693" y2="52474"/>
                            <a14:foregroundMark x1="23792" y1="39193" x2="31552" y2="39974"/>
                            <a14:foregroundMark x1="35578" y1="39193" x2="44363" y2="39453"/>
                            <a14:foregroundMark x1="44363" y1="39453" x2="44363" y2="39453"/>
                            <a14:foregroundMark x1="51464" y1="39453" x2="58492" y2="39974"/>
                            <a14:foregroundMark x1="58492" y1="39974" x2="62884" y2="39714"/>
                            <a14:foregroundMark x1="62884" y1="39714" x2="63763" y2="39844"/>
                            <a14:foregroundMark x1="21303" y1="35677" x2="21742" y2="35677"/>
                            <a14:foregroundMark x1="24451" y1="35677" x2="25037" y2="35677"/>
                            <a14:foregroundMark x1="27599" y1="35677" x2="28184" y2="35677"/>
                            <a14:foregroundMark x1="30673" y1="35807" x2="30966" y2="35807"/>
                          </a14:backgroundRemoval>
                        </a14:imgEffect>
                      </a14:imgLayer>
                    </a14:imgProps>
                  </a:ext>
                </a:extLst>
              </a:blip>
              <a:srcRect l="17817" t="33598" r="66039" b="45663"/>
              <a:stretch/>
            </p:blipFill>
            <p:spPr>
              <a:xfrm>
                <a:off x="5896687" y="4152770"/>
                <a:ext cx="2717226" cy="2320432"/>
              </a:xfrm>
              <a:prstGeom prst="rect">
                <a:avLst/>
              </a:prstGeom>
            </p:spPr>
          </p:pic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240BB5E5-A5C4-4A95-A358-98E365A94F45}"/>
                  </a:ext>
                </a:extLst>
              </p:cNvPr>
              <p:cNvSpPr txBox="1"/>
              <p:nvPr/>
            </p:nvSpPr>
            <p:spPr>
              <a:xfrm>
                <a:off x="6180689" y="5540489"/>
                <a:ext cx="2213113" cy="6171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/>
                  <a:cs typeface="(AH) Manal Black" pitchFamily="2" charset="-78"/>
                </a:endParaRPr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C437FD-BD0B-4EA2-82A0-62A5A3298E0E}"/>
                </a:ext>
              </a:extLst>
            </p:cNvPr>
            <p:cNvSpPr/>
            <p:nvPr/>
          </p:nvSpPr>
          <p:spPr>
            <a:xfrm>
              <a:off x="4903819" y="4948465"/>
              <a:ext cx="2730375" cy="110410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مهارة : </a:t>
              </a:r>
              <a:r>
                <a:rPr lang="ar-EG" b="1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alibri Light" panose="020F0302020204030204" pitchFamily="34" charset="0"/>
                  <a:cs typeface="(AH) Manal Black" pitchFamily="2" charset="-78"/>
                </a:rPr>
                <a:t>المشاهدة والملاحظة </a:t>
              </a:r>
              <a:endParaRPr kumimoji="0" lang="en-US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cs typeface="(AH) Manal Black" pitchFamily="2" charset="-78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CFC719A-9374-4FDC-9A1E-FC665265E3E3}"/>
              </a:ext>
            </a:extLst>
          </p:cNvPr>
          <p:cNvGrpSpPr/>
          <p:nvPr/>
        </p:nvGrpSpPr>
        <p:grpSpPr>
          <a:xfrm>
            <a:off x="9166878" y="1548965"/>
            <a:ext cx="3139084" cy="3251079"/>
            <a:chOff x="9340353" y="2241730"/>
            <a:chExt cx="2820590" cy="24054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95442D-FF10-4731-AE30-FFB94408B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43165" y="2241730"/>
              <a:ext cx="2417778" cy="240549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3E511DC-7E16-4958-91D5-38B3B5306BD9}"/>
                </a:ext>
              </a:extLst>
            </p:cNvPr>
            <p:cNvSpPr/>
            <p:nvPr/>
          </p:nvSpPr>
          <p:spPr>
            <a:xfrm>
              <a:off x="9340353" y="3259810"/>
              <a:ext cx="2602437" cy="34158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24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استراتيجية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26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>
            <a:extLst>
              <a:ext uri="{FF2B5EF4-FFF2-40B4-BE49-F238E27FC236}">
                <a16:creationId xmlns:a16="http://schemas.microsoft.com/office/drawing/2014/main" id="{93426FA9-25C1-4C60-ABDB-77F33D319B2D}"/>
              </a:ext>
            </a:extLst>
          </p:cNvPr>
          <p:cNvGrpSpPr/>
          <p:nvPr/>
        </p:nvGrpSpPr>
        <p:grpSpPr>
          <a:xfrm rot="10800000">
            <a:off x="9805645" y="-3451"/>
            <a:ext cx="2327791" cy="736635"/>
            <a:chOff x="0" y="0"/>
            <a:chExt cx="3713799" cy="1710510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F216353A-76C9-4532-A7D3-06C958A6F199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F04A8D37-2C89-478A-962B-63CB848A52F7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7" name="Group">
                <a:extLst>
                  <a:ext uri="{FF2B5EF4-FFF2-40B4-BE49-F238E27FC236}">
                    <a16:creationId xmlns:a16="http://schemas.microsoft.com/office/drawing/2014/main" id="{9A5F69B4-CEDD-4A18-B924-DBFAD6EA394F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9" name="Shape">
                  <a:extLst>
                    <a:ext uri="{FF2B5EF4-FFF2-40B4-BE49-F238E27FC236}">
                      <a16:creationId xmlns:a16="http://schemas.microsoft.com/office/drawing/2014/main" id="{65E27F3D-CAD2-4C91-9243-A9C08BBE2D8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0" name="Shape">
                  <a:extLst>
                    <a:ext uri="{FF2B5EF4-FFF2-40B4-BE49-F238E27FC236}">
                      <a16:creationId xmlns:a16="http://schemas.microsoft.com/office/drawing/2014/main" id="{4FB7AFC0-04F6-491C-881B-367469A73914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8" name="المحور الأول">
                <a:extLst>
                  <a:ext uri="{FF2B5EF4-FFF2-40B4-BE49-F238E27FC236}">
                    <a16:creationId xmlns:a16="http://schemas.microsoft.com/office/drawing/2014/main" id="{C8A345B4-D5D6-46FA-B9B1-9D3B87BEA6E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التفسير </a:t>
                </a:r>
                <a:endParaRPr sz="1400" b="1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F9FDF1-CA29-4551-BCA3-026A85C9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156" y="104835"/>
            <a:ext cx="4276725" cy="4286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4D0ABA-EB05-46E3-9856-87367C8B5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481" y="933348"/>
            <a:ext cx="7469154" cy="13001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A7B9CD-7039-43D0-A129-92A8C227B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527" y="2364994"/>
            <a:ext cx="3105744" cy="60305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697D21-863A-4791-8D42-B731F036A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481" y="3099510"/>
            <a:ext cx="7586265" cy="363185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0A6E776-EEB1-4860-B7A1-24130E655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39" y="607074"/>
            <a:ext cx="2560195" cy="484510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21E53DE-EAF7-491A-9C7F-051FF3CED62B}"/>
              </a:ext>
            </a:extLst>
          </p:cNvPr>
          <p:cNvSpPr txBox="1"/>
          <p:nvPr/>
        </p:nvSpPr>
        <p:spPr>
          <a:xfrm>
            <a:off x="6080332" y="2481856"/>
            <a:ext cx="256019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EG" b="1" dirty="0">
                <a:solidFill>
                  <a:srgbClr val="FF0000"/>
                </a:solidFill>
              </a:rPr>
              <a:t>طاقة حركية + طاقة الوضع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12814C6-045C-47E9-B0DF-8E5CA975BF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39" y="5606349"/>
            <a:ext cx="2782816" cy="120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35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>
            <a:extLst>
              <a:ext uri="{FF2B5EF4-FFF2-40B4-BE49-F238E27FC236}">
                <a16:creationId xmlns:a16="http://schemas.microsoft.com/office/drawing/2014/main" id="{93426FA9-25C1-4C60-ABDB-77F33D319B2D}"/>
              </a:ext>
            </a:extLst>
          </p:cNvPr>
          <p:cNvGrpSpPr/>
          <p:nvPr/>
        </p:nvGrpSpPr>
        <p:grpSpPr>
          <a:xfrm rot="10800000">
            <a:off x="9805645" y="-3451"/>
            <a:ext cx="2327791" cy="736635"/>
            <a:chOff x="0" y="0"/>
            <a:chExt cx="3713799" cy="1710510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F216353A-76C9-4532-A7D3-06C958A6F199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F04A8D37-2C89-478A-962B-63CB848A52F7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7" name="Group">
                <a:extLst>
                  <a:ext uri="{FF2B5EF4-FFF2-40B4-BE49-F238E27FC236}">
                    <a16:creationId xmlns:a16="http://schemas.microsoft.com/office/drawing/2014/main" id="{9A5F69B4-CEDD-4A18-B924-DBFAD6EA394F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9" name="Shape">
                  <a:extLst>
                    <a:ext uri="{FF2B5EF4-FFF2-40B4-BE49-F238E27FC236}">
                      <a16:creationId xmlns:a16="http://schemas.microsoft.com/office/drawing/2014/main" id="{65E27F3D-CAD2-4C91-9243-A9C08BBE2D8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0" name="Shape">
                  <a:extLst>
                    <a:ext uri="{FF2B5EF4-FFF2-40B4-BE49-F238E27FC236}">
                      <a16:creationId xmlns:a16="http://schemas.microsoft.com/office/drawing/2014/main" id="{4FB7AFC0-04F6-491C-881B-367469A73914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8" name="المحور الأول">
                <a:extLst>
                  <a:ext uri="{FF2B5EF4-FFF2-40B4-BE49-F238E27FC236}">
                    <a16:creationId xmlns:a16="http://schemas.microsoft.com/office/drawing/2014/main" id="{C8A345B4-D5D6-46FA-B9B1-9D3B87BEA6E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التفسير </a:t>
                </a:r>
                <a:endParaRPr sz="1400" b="1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F9FDF1-CA29-4551-BCA3-026A85C9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156" y="104835"/>
            <a:ext cx="4276725" cy="428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D82AC5-66AD-4C1E-BB00-ECC35FEA5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0288" y="965325"/>
            <a:ext cx="2797528" cy="5391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E0ADDA-3AF5-4B62-8EAB-9C13FF7F7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289" y="1736572"/>
            <a:ext cx="9799528" cy="415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0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753C5D-923B-4E81-8A5D-BAEC34F30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C92E6-59CB-4A22-A44E-83E780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368">
            <a:off x="1972400" y="4070009"/>
            <a:ext cx="1994452" cy="19944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5F45BC-7AA8-48DB-986E-4A99F854C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878" y="488852"/>
            <a:ext cx="5286418" cy="1593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637318-0E21-4031-9E97-AD70B3B59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504" y="2775277"/>
            <a:ext cx="5407792" cy="1593167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FC3CAAA-6B1A-4ACC-9394-DB6FCFEFD051}"/>
              </a:ext>
            </a:extLst>
          </p:cNvPr>
          <p:cNvSpPr/>
          <p:nvPr/>
        </p:nvSpPr>
        <p:spPr>
          <a:xfrm>
            <a:off x="7104327" y="2818442"/>
            <a:ext cx="4285519" cy="122111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dirty="0"/>
              <a:t>الاجابة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410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>
            <a:extLst>
              <a:ext uri="{FF2B5EF4-FFF2-40B4-BE49-F238E27FC236}">
                <a16:creationId xmlns:a16="http://schemas.microsoft.com/office/drawing/2014/main" id="{93426FA9-25C1-4C60-ABDB-77F33D319B2D}"/>
              </a:ext>
            </a:extLst>
          </p:cNvPr>
          <p:cNvGrpSpPr/>
          <p:nvPr/>
        </p:nvGrpSpPr>
        <p:grpSpPr>
          <a:xfrm rot="10800000">
            <a:off x="9805645" y="-3451"/>
            <a:ext cx="2327791" cy="736635"/>
            <a:chOff x="0" y="0"/>
            <a:chExt cx="3713799" cy="1710510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F216353A-76C9-4532-A7D3-06C958A6F199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F04A8D37-2C89-478A-962B-63CB848A52F7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7" name="Group">
                <a:extLst>
                  <a:ext uri="{FF2B5EF4-FFF2-40B4-BE49-F238E27FC236}">
                    <a16:creationId xmlns:a16="http://schemas.microsoft.com/office/drawing/2014/main" id="{9A5F69B4-CEDD-4A18-B924-DBFAD6EA394F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9" name="Shape">
                  <a:extLst>
                    <a:ext uri="{FF2B5EF4-FFF2-40B4-BE49-F238E27FC236}">
                      <a16:creationId xmlns:a16="http://schemas.microsoft.com/office/drawing/2014/main" id="{65E27F3D-CAD2-4C91-9243-A9C08BBE2D8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0" name="Shape">
                  <a:extLst>
                    <a:ext uri="{FF2B5EF4-FFF2-40B4-BE49-F238E27FC236}">
                      <a16:creationId xmlns:a16="http://schemas.microsoft.com/office/drawing/2014/main" id="{4FB7AFC0-04F6-491C-881B-367469A73914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8" name="المحور الأول">
                <a:extLst>
                  <a:ext uri="{FF2B5EF4-FFF2-40B4-BE49-F238E27FC236}">
                    <a16:creationId xmlns:a16="http://schemas.microsoft.com/office/drawing/2014/main" id="{C8A345B4-D5D6-46FA-B9B1-9D3B87BEA6E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التفسير </a:t>
                </a:r>
                <a:endParaRPr sz="1400" b="1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F9FDF1-CA29-4551-BCA3-026A85C9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156" y="104835"/>
            <a:ext cx="4276725" cy="4286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CEB900-6BCC-40C0-BF79-4F1DE77EF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717" y="929881"/>
            <a:ext cx="4028327" cy="5391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C20216-A63E-4D4A-94B0-C886D963F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520" y="1665684"/>
            <a:ext cx="8471916" cy="48849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4DBDCA-652E-4256-A25A-D90CAA78E4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34" y="1665684"/>
            <a:ext cx="3522688" cy="30068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D0D787-A40F-4020-BA65-E30ACC50BF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34" y="4982453"/>
            <a:ext cx="3118896" cy="166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9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A17C1A-21B7-4023-B73B-2C761ADAF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258" y="1129383"/>
            <a:ext cx="9139466" cy="2020303"/>
          </a:xfrm>
          <a:prstGeom prst="rect">
            <a:avLst/>
          </a:prstGeom>
        </p:spPr>
      </p:pic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C1F39B6-6089-466A-B002-CD543372D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140" y="307954"/>
            <a:ext cx="3324225" cy="514350"/>
          </a:xfrm>
          <a:prstGeom prst="rect">
            <a:avLst/>
          </a:prstGeom>
        </p:spPr>
      </p:pic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7CFA3499-40FE-4CFB-B720-D5953065A3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9007101"/>
              </p:ext>
            </p:extLst>
          </p:nvPr>
        </p:nvGraphicFramePr>
        <p:xfrm>
          <a:off x="263741" y="2820486"/>
          <a:ext cx="6555408" cy="3557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5660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C1F39B6-6089-466A-B002-CD543372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40" y="307954"/>
            <a:ext cx="3324225" cy="514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CBE26-A5C0-4634-BD20-29190DDD0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931" y="992959"/>
            <a:ext cx="2569252" cy="587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C8131F-3402-4D85-8C09-0782CDEA1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314" y="1751262"/>
            <a:ext cx="8533334" cy="4364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58E439-4B53-4FC9-97A1-A6A731FA3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34" y="1199213"/>
            <a:ext cx="3247674" cy="31029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19B57A-4549-480A-A6C7-DE787C632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460" y="4443837"/>
            <a:ext cx="2718822" cy="915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AC85F9-79AC-49A4-9057-04187809D6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4462" y="3228975"/>
            <a:ext cx="174307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25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به منحرف 33">
            <a:extLst>
              <a:ext uri="{FF2B5EF4-FFF2-40B4-BE49-F238E27FC236}">
                <a16:creationId xmlns:a16="http://schemas.microsoft.com/office/drawing/2014/main" id="{A5103BC8-5364-4584-BDFD-1F41D7C73213}"/>
              </a:ext>
            </a:extLst>
          </p:cNvPr>
          <p:cNvSpPr/>
          <p:nvPr/>
        </p:nvSpPr>
        <p:spPr>
          <a:xfrm rot="17569615" flipH="1">
            <a:off x="619082" y="217035"/>
            <a:ext cx="2441823" cy="2964893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8" name="شبه منحرف 35">
            <a:extLst>
              <a:ext uri="{FF2B5EF4-FFF2-40B4-BE49-F238E27FC236}">
                <a16:creationId xmlns:a16="http://schemas.microsoft.com/office/drawing/2014/main" id="{28ACB8F9-6297-451B-BD42-E74C6AA9332A}"/>
              </a:ext>
            </a:extLst>
          </p:cNvPr>
          <p:cNvSpPr/>
          <p:nvPr/>
        </p:nvSpPr>
        <p:spPr>
          <a:xfrm rot="14400000" flipH="1">
            <a:off x="1146942" y="272087"/>
            <a:ext cx="1386101" cy="28547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9" name="مجموعة 36">
            <a:extLst>
              <a:ext uri="{FF2B5EF4-FFF2-40B4-BE49-F238E27FC236}">
                <a16:creationId xmlns:a16="http://schemas.microsoft.com/office/drawing/2014/main" id="{473259D9-1C83-4A27-8178-33DD1C566807}"/>
              </a:ext>
            </a:extLst>
          </p:cNvPr>
          <p:cNvGrpSpPr/>
          <p:nvPr/>
        </p:nvGrpSpPr>
        <p:grpSpPr>
          <a:xfrm>
            <a:off x="396913" y="823534"/>
            <a:ext cx="2886158" cy="1434705"/>
            <a:chOff x="7402314" y="2702416"/>
            <a:chExt cx="4139131" cy="3321290"/>
          </a:xfrm>
        </p:grpSpPr>
        <p:sp>
          <p:nvSpPr>
            <p:cNvPr id="10" name="شبه منحرف 35">
              <a:extLst>
                <a:ext uri="{FF2B5EF4-FFF2-40B4-BE49-F238E27FC236}">
                  <a16:creationId xmlns:a16="http://schemas.microsoft.com/office/drawing/2014/main" id="{CEEBD024-33EA-4374-9625-18F6FA99E255}"/>
                </a:ext>
              </a:extLst>
            </p:cNvPr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11" name="مربع نص 12">
              <a:extLst>
                <a:ext uri="{FF2B5EF4-FFF2-40B4-BE49-F238E27FC236}">
                  <a16:creationId xmlns:a16="http://schemas.microsoft.com/office/drawing/2014/main" id="{9457AD30-7BAA-4E44-8FA7-DB14275D7C81}"/>
                </a:ext>
              </a:extLst>
            </p:cNvPr>
            <p:cNvSpPr txBox="1"/>
            <p:nvPr/>
          </p:nvSpPr>
          <p:spPr>
            <a:xfrm>
              <a:off x="7757379" y="3725068"/>
              <a:ext cx="3429000" cy="1275985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تقييم بنائي</a:t>
              </a:r>
              <a:endParaRPr lang="ar-JO" sz="32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CD8CA8-D473-4DA3-AA3C-ED5CE87AD4EB}"/>
              </a:ext>
            </a:extLst>
          </p:cNvPr>
          <p:cNvGrpSpPr/>
          <p:nvPr/>
        </p:nvGrpSpPr>
        <p:grpSpPr>
          <a:xfrm>
            <a:off x="257309" y="3211242"/>
            <a:ext cx="1617367" cy="3261175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5" name="صورة عادي">
              <a:extLst>
                <a:ext uri="{FF2B5EF4-FFF2-40B4-BE49-F238E27FC236}">
                  <a16:creationId xmlns:a16="http://schemas.microsoft.com/office/drawing/2014/main" id="{BD087FA3-2ABE-4F7D-B34C-AF4F980BC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E4C486-8F74-42EC-BA54-EF84F485F81C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2A0F34-8493-41C9-A684-76574832B751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2E84777-C036-4577-BB62-29532D70F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4846" y="1540886"/>
            <a:ext cx="3940241" cy="43983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C7BF70E-D3C0-40DF-86A1-7EBC9D0B7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925" y="883847"/>
            <a:ext cx="3247674" cy="31029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07ECE1-5F58-4A9D-BE58-14EDF0A07F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9128" y="4528448"/>
            <a:ext cx="2066463" cy="79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9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753C5D-923B-4E81-8A5D-BAEC34F30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C92E6-59CB-4A22-A44E-83E780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368">
            <a:off x="1972400" y="4070009"/>
            <a:ext cx="1994452" cy="19944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CE97FA-151A-45BA-89BF-1E95A5013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595" y="454550"/>
            <a:ext cx="5241903" cy="26544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1D948E-3AF8-48F8-A8BD-45B31843A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9543" y="3791529"/>
            <a:ext cx="5701169" cy="24334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FC3CAAA-6B1A-4ACC-9394-DB6FCFEFD051}"/>
              </a:ext>
            </a:extLst>
          </p:cNvPr>
          <p:cNvSpPr/>
          <p:nvPr/>
        </p:nvSpPr>
        <p:spPr>
          <a:xfrm>
            <a:off x="7175348" y="4206081"/>
            <a:ext cx="4285519" cy="122111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dirty="0"/>
              <a:t>الاجابة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25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C1F39B6-6089-466A-B002-CD543372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40" y="192322"/>
            <a:ext cx="3324225" cy="514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AC85F9-79AC-49A4-9057-04187809D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856" y="623535"/>
            <a:ext cx="3209628" cy="7366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53FA61-A51F-42AB-9B11-FC430063C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207" y="1379843"/>
            <a:ext cx="7934793" cy="52858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CD2007-69D2-4F61-AD03-BF97A4767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14" y="1231696"/>
            <a:ext cx="3852891" cy="2886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BA286C-BA73-4CA2-A183-A3AD9B59D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847" y="4527029"/>
            <a:ext cx="3548024" cy="178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61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C1F39B6-6089-466A-B002-CD543372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40" y="192322"/>
            <a:ext cx="3324225" cy="514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E376D6-E522-4CFA-BA22-A232DC16D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083" y="751101"/>
            <a:ext cx="2000250" cy="38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80F001-6F22-481D-96FC-145D1FA9D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991" y="1405875"/>
            <a:ext cx="7326755" cy="5059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3D32F6-3535-4706-9FDB-B0D688786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82" y="773306"/>
            <a:ext cx="3771149" cy="533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12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C1F39B6-6089-466A-B002-CD543372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40" y="192322"/>
            <a:ext cx="3324225" cy="514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E376D6-E522-4CFA-BA22-A232DC16D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083" y="751101"/>
            <a:ext cx="2000250" cy="381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28BB2B-10A7-46A8-990E-2465F93DE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57652"/>
            <a:ext cx="12189647" cy="5500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3F0454-694F-483B-98A3-7827205A8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98327"/>
            <a:ext cx="6421320" cy="33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58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C1F39B6-6089-466A-B002-CD543372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40" y="192322"/>
            <a:ext cx="3324225" cy="514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E376D6-E522-4CFA-BA22-A232DC16D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083" y="751101"/>
            <a:ext cx="2000250" cy="381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5401EB-959D-4CEA-B189-E9344B096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850" y="1357651"/>
            <a:ext cx="10210176" cy="474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9E6DB9-C910-40F9-A7EA-7CF540C2A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621" y="0"/>
            <a:ext cx="8120380" cy="6858000"/>
          </a:xfrm>
          <a:prstGeom prst="rect">
            <a:avLst/>
          </a:prstGeom>
        </p:spPr>
      </p:pic>
      <p:sp>
        <p:nvSpPr>
          <p:cNvPr id="6" name="شبه منحرف 33">
            <a:extLst>
              <a:ext uri="{FF2B5EF4-FFF2-40B4-BE49-F238E27FC236}">
                <a16:creationId xmlns:a16="http://schemas.microsoft.com/office/drawing/2014/main" id="{599C0EAC-0906-4B79-B5AD-10DE8B7D337F}"/>
              </a:ext>
            </a:extLst>
          </p:cNvPr>
          <p:cNvSpPr/>
          <p:nvPr/>
        </p:nvSpPr>
        <p:spPr>
          <a:xfrm rot="17569615" flipH="1">
            <a:off x="619082" y="217035"/>
            <a:ext cx="2441823" cy="2964893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7" name="شبه منحرف 35">
            <a:extLst>
              <a:ext uri="{FF2B5EF4-FFF2-40B4-BE49-F238E27FC236}">
                <a16:creationId xmlns:a16="http://schemas.microsoft.com/office/drawing/2014/main" id="{CD1C9E33-95DF-47BA-80DD-1489504A91F5}"/>
              </a:ext>
            </a:extLst>
          </p:cNvPr>
          <p:cNvSpPr/>
          <p:nvPr/>
        </p:nvSpPr>
        <p:spPr>
          <a:xfrm rot="14400000" flipH="1">
            <a:off x="1146942" y="272087"/>
            <a:ext cx="1386101" cy="28547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8" name="مجموعة 36">
            <a:extLst>
              <a:ext uri="{FF2B5EF4-FFF2-40B4-BE49-F238E27FC236}">
                <a16:creationId xmlns:a16="http://schemas.microsoft.com/office/drawing/2014/main" id="{CF611E1F-AB8F-4F06-B99A-79CDACE178F9}"/>
              </a:ext>
            </a:extLst>
          </p:cNvPr>
          <p:cNvGrpSpPr/>
          <p:nvPr/>
        </p:nvGrpSpPr>
        <p:grpSpPr>
          <a:xfrm>
            <a:off x="396913" y="823534"/>
            <a:ext cx="2886158" cy="1434705"/>
            <a:chOff x="7402314" y="2702416"/>
            <a:chExt cx="4139131" cy="3321290"/>
          </a:xfrm>
        </p:grpSpPr>
        <p:sp>
          <p:nvSpPr>
            <p:cNvPr id="9" name="شبه منحرف 35">
              <a:extLst>
                <a:ext uri="{FF2B5EF4-FFF2-40B4-BE49-F238E27FC236}">
                  <a16:creationId xmlns:a16="http://schemas.microsoft.com/office/drawing/2014/main" id="{2DCBC7A4-DB1B-4799-9523-99EC004B6A55}"/>
                </a:ext>
              </a:extLst>
            </p:cNvPr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10" name="مربع نص 12">
              <a:extLst>
                <a:ext uri="{FF2B5EF4-FFF2-40B4-BE49-F238E27FC236}">
                  <a16:creationId xmlns:a16="http://schemas.microsoft.com/office/drawing/2014/main" id="{EB7528DB-89F8-4CE6-8A91-9B9988F8DD19}"/>
                </a:ext>
              </a:extLst>
            </p:cNvPr>
            <p:cNvSpPr txBox="1"/>
            <p:nvPr/>
          </p:nvSpPr>
          <p:spPr>
            <a:xfrm>
              <a:off x="7757379" y="3725068"/>
              <a:ext cx="3429000" cy="1275985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تقييم بنائي</a:t>
              </a:r>
              <a:endParaRPr lang="ar-JO" sz="3200" b="1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9DFF43-ECD7-4FAD-BBF7-F3C952C5D22B}"/>
              </a:ext>
            </a:extLst>
          </p:cNvPr>
          <p:cNvGrpSpPr/>
          <p:nvPr/>
        </p:nvGrpSpPr>
        <p:grpSpPr>
          <a:xfrm>
            <a:off x="257309" y="3211242"/>
            <a:ext cx="1617367" cy="3261175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2" name="صورة عادي">
              <a:extLst>
                <a:ext uri="{FF2B5EF4-FFF2-40B4-BE49-F238E27FC236}">
                  <a16:creationId xmlns:a16="http://schemas.microsoft.com/office/drawing/2014/main" id="{852EA678-51FB-4A62-AA6F-EBA6968DA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6EE2FF-36EE-4738-AA52-50AF1568B947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45784C6-B3DA-4AD0-942D-62BD70F9D5A6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12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2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 animBg="1"/>
          <p:bldP spid="7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به منحرف 33">
            <a:extLst>
              <a:ext uri="{FF2B5EF4-FFF2-40B4-BE49-F238E27FC236}">
                <a16:creationId xmlns:a16="http://schemas.microsoft.com/office/drawing/2014/main" id="{A5103BC8-5364-4584-BDFD-1F41D7C73213}"/>
              </a:ext>
            </a:extLst>
          </p:cNvPr>
          <p:cNvSpPr/>
          <p:nvPr/>
        </p:nvSpPr>
        <p:spPr>
          <a:xfrm rot="17569615" flipH="1">
            <a:off x="619082" y="217035"/>
            <a:ext cx="2441823" cy="2964893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8" name="شبه منحرف 35">
            <a:extLst>
              <a:ext uri="{FF2B5EF4-FFF2-40B4-BE49-F238E27FC236}">
                <a16:creationId xmlns:a16="http://schemas.microsoft.com/office/drawing/2014/main" id="{28ACB8F9-6297-451B-BD42-E74C6AA9332A}"/>
              </a:ext>
            </a:extLst>
          </p:cNvPr>
          <p:cNvSpPr/>
          <p:nvPr/>
        </p:nvSpPr>
        <p:spPr>
          <a:xfrm rot="14400000" flipH="1">
            <a:off x="1146942" y="272087"/>
            <a:ext cx="1386101" cy="28547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9" name="مجموعة 36">
            <a:extLst>
              <a:ext uri="{FF2B5EF4-FFF2-40B4-BE49-F238E27FC236}">
                <a16:creationId xmlns:a16="http://schemas.microsoft.com/office/drawing/2014/main" id="{473259D9-1C83-4A27-8178-33DD1C566807}"/>
              </a:ext>
            </a:extLst>
          </p:cNvPr>
          <p:cNvGrpSpPr/>
          <p:nvPr/>
        </p:nvGrpSpPr>
        <p:grpSpPr>
          <a:xfrm>
            <a:off x="396913" y="823534"/>
            <a:ext cx="2886158" cy="1434705"/>
            <a:chOff x="7402314" y="2702416"/>
            <a:chExt cx="4139131" cy="3321290"/>
          </a:xfrm>
        </p:grpSpPr>
        <p:sp>
          <p:nvSpPr>
            <p:cNvPr id="10" name="شبه منحرف 35">
              <a:extLst>
                <a:ext uri="{FF2B5EF4-FFF2-40B4-BE49-F238E27FC236}">
                  <a16:creationId xmlns:a16="http://schemas.microsoft.com/office/drawing/2014/main" id="{CEEBD024-33EA-4374-9625-18F6FA99E255}"/>
                </a:ext>
              </a:extLst>
            </p:cNvPr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11" name="مربع نص 12">
              <a:extLst>
                <a:ext uri="{FF2B5EF4-FFF2-40B4-BE49-F238E27FC236}">
                  <a16:creationId xmlns:a16="http://schemas.microsoft.com/office/drawing/2014/main" id="{9457AD30-7BAA-4E44-8FA7-DB14275D7C81}"/>
                </a:ext>
              </a:extLst>
            </p:cNvPr>
            <p:cNvSpPr txBox="1"/>
            <p:nvPr/>
          </p:nvSpPr>
          <p:spPr>
            <a:xfrm>
              <a:off x="7757379" y="3725068"/>
              <a:ext cx="3429000" cy="1275985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تقييم بنائي</a:t>
              </a:r>
              <a:endParaRPr lang="ar-JO" sz="32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CD8CA8-D473-4DA3-AA3C-ED5CE87AD4EB}"/>
              </a:ext>
            </a:extLst>
          </p:cNvPr>
          <p:cNvGrpSpPr/>
          <p:nvPr/>
        </p:nvGrpSpPr>
        <p:grpSpPr>
          <a:xfrm>
            <a:off x="257309" y="3211242"/>
            <a:ext cx="1617367" cy="3261175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5" name="صورة عادي">
              <a:extLst>
                <a:ext uri="{FF2B5EF4-FFF2-40B4-BE49-F238E27FC236}">
                  <a16:creationId xmlns:a16="http://schemas.microsoft.com/office/drawing/2014/main" id="{BD087FA3-2ABE-4F7D-B34C-AF4F980BC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E4C486-8F74-42EC-BA54-EF84F485F81C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2A0F34-8493-41C9-A684-76574832B751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0DAE3B4-EEC5-450B-937E-9832A6519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957" y="1715319"/>
            <a:ext cx="6359626" cy="31259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EB8BFD-C0F7-4E5D-993C-B5B13013C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415" y="3715662"/>
            <a:ext cx="5180993" cy="167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1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753C5D-923B-4E81-8A5D-BAEC34F30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C92E6-59CB-4A22-A44E-83E780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368">
            <a:off x="1972400" y="4070009"/>
            <a:ext cx="1994452" cy="19944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86F616-8C7D-433D-B6AF-0E815CE31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81" y="356747"/>
            <a:ext cx="4935651" cy="15423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C4898A-58BD-42C4-A9A6-8A55D45B9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048" y="3062287"/>
            <a:ext cx="3938115" cy="103141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FC3CAAA-6B1A-4ACC-9394-DB6FCFEFD051}"/>
              </a:ext>
            </a:extLst>
          </p:cNvPr>
          <p:cNvSpPr/>
          <p:nvPr/>
        </p:nvSpPr>
        <p:spPr>
          <a:xfrm>
            <a:off x="7175345" y="2967434"/>
            <a:ext cx="4285519" cy="122111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dirty="0"/>
              <a:t>الاجابة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41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شبه منحرف 29"/>
          <p:cNvSpPr/>
          <p:nvPr/>
        </p:nvSpPr>
        <p:spPr>
          <a:xfrm rot="5400000">
            <a:off x="1653296" y="-1170021"/>
            <a:ext cx="3095467" cy="6402063"/>
          </a:xfrm>
          <a:prstGeom prst="trapezoid">
            <a:avLst>
              <a:gd name="adj" fmla="val 8909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1" name="شبه منحرف 30"/>
          <p:cNvSpPr/>
          <p:nvPr/>
        </p:nvSpPr>
        <p:spPr>
          <a:xfrm rot="16200000" flipH="1">
            <a:off x="4089435" y="1541885"/>
            <a:ext cx="3095467" cy="1529789"/>
          </a:xfrm>
          <a:prstGeom prst="trapezoid">
            <a:avLst>
              <a:gd name="adj" fmla="val 29502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4" name="شبه منحرف 33"/>
          <p:cNvSpPr/>
          <p:nvPr/>
        </p:nvSpPr>
        <p:spPr>
          <a:xfrm rot="17569615" flipH="1">
            <a:off x="4448827" y="1492556"/>
            <a:ext cx="3357634" cy="4139131"/>
          </a:xfrm>
          <a:prstGeom prst="trapezoid">
            <a:avLst>
              <a:gd name="adj" fmla="val 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6" name="شبه منحرف 35"/>
          <p:cNvSpPr/>
          <p:nvPr/>
        </p:nvSpPr>
        <p:spPr>
          <a:xfrm rot="14400000" flipH="1">
            <a:off x="5157826" y="1639911"/>
            <a:ext cx="1935062" cy="392548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41" name="مجموعة 36"/>
          <p:cNvGrpSpPr/>
          <p:nvPr/>
        </p:nvGrpSpPr>
        <p:grpSpPr>
          <a:xfrm>
            <a:off x="4318220" y="2760624"/>
            <a:ext cx="3614276" cy="1684054"/>
            <a:chOff x="7402314" y="2702416"/>
            <a:chExt cx="4139131" cy="3321290"/>
          </a:xfrm>
        </p:grpSpPr>
        <p:sp>
          <p:nvSpPr>
            <p:cNvPr id="42" name="شبه منحرف 35"/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44" name="مربع نص 12"/>
            <p:cNvSpPr txBox="1"/>
            <p:nvPr/>
          </p:nvSpPr>
          <p:spPr>
            <a:xfrm>
              <a:off x="7757379" y="3187812"/>
              <a:ext cx="3429000" cy="2350499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EG" sz="3200" b="1" dirty="0"/>
                <a:t>مرحلة </a:t>
              </a:r>
            </a:p>
            <a:p>
              <a:pPr algn="ctr"/>
              <a:r>
                <a:rPr lang="ar-EG" sz="3200" b="1" dirty="0"/>
                <a:t>التقييم الختامي </a:t>
              </a:r>
              <a:endParaRPr lang="ar-JO" sz="32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708EF8-ED49-4B9D-A415-EFE95122193B}"/>
              </a:ext>
            </a:extLst>
          </p:cNvPr>
          <p:cNvGrpSpPr/>
          <p:nvPr/>
        </p:nvGrpSpPr>
        <p:grpSpPr>
          <a:xfrm>
            <a:off x="8862960" y="337626"/>
            <a:ext cx="2744229" cy="6261958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20" name="صورة عادي">
              <a:extLst>
                <a:ext uri="{FF2B5EF4-FFF2-40B4-BE49-F238E27FC236}">
                  <a16:creationId xmlns:a16="http://schemas.microsoft.com/office/drawing/2014/main" id="{D1825A54-6E26-494F-9AF1-0BD85A0ED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6FEB0DD-320A-425C-A5F7-04D8F930AA79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817B3D-EF67-45E5-954E-B744D82BE095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441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30998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46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5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FA2CB3-68EF-4015-A4E0-3B6850755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578" y="39091"/>
            <a:ext cx="3181422" cy="69298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9F837E4-7122-4BEC-B16B-385CF51BFBCD}"/>
              </a:ext>
            </a:extLst>
          </p:cNvPr>
          <p:cNvSpPr txBox="1"/>
          <p:nvPr/>
        </p:nvSpPr>
        <p:spPr>
          <a:xfrm>
            <a:off x="6985416" y="959370"/>
            <a:ext cx="4961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اكتب المصطلح العلمي لكل مما يلي </a:t>
            </a:r>
            <a:endParaRPr lang="en-AE" sz="2800" b="1" dirty="0"/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9010C90B-8023-435E-87C2-01FD470F6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562112"/>
              </p:ext>
            </p:extLst>
          </p:nvPr>
        </p:nvGraphicFramePr>
        <p:xfrm>
          <a:off x="363582" y="1811642"/>
          <a:ext cx="11464836" cy="4606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3591">
                  <a:extLst>
                    <a:ext uri="{9D8B030D-6E8A-4147-A177-3AD203B41FA5}">
                      <a16:colId xmlns:a16="http://schemas.microsoft.com/office/drawing/2014/main" val="3325881071"/>
                    </a:ext>
                  </a:extLst>
                </a:gridCol>
                <a:gridCol w="7981245">
                  <a:extLst>
                    <a:ext uri="{9D8B030D-6E8A-4147-A177-3AD203B41FA5}">
                      <a16:colId xmlns:a16="http://schemas.microsoft.com/office/drawing/2014/main" val="3408409221"/>
                    </a:ext>
                  </a:extLst>
                </a:gridCol>
              </a:tblGrid>
              <a:tr h="1151698"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الميكانيكية</a:t>
                      </a:r>
                      <a:endParaRPr lang="en-A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ناتج جمع طاقة الوضع والطاقة الحركية في نظام اسم</a:t>
                      </a:r>
                      <a:endParaRPr lang="en-A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7188"/>
                  </a:ext>
                </a:extLst>
              </a:tr>
              <a:tr h="1151698"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الحرارية </a:t>
                      </a:r>
                      <a:endParaRPr lang="en-A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مجموع الطاقة الحركية وطاقة الوضع للجسيمات المكونة للجسم </a:t>
                      </a:r>
                      <a:endParaRPr lang="en-A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05436"/>
                  </a:ext>
                </a:extLst>
              </a:tr>
              <a:tr h="1151698"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الصوتية  </a:t>
                      </a:r>
                      <a:endParaRPr lang="en-A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هي الطاقة المحمولة بواسطة الموجات الصوتية عبر المادة </a:t>
                      </a:r>
                      <a:endParaRPr lang="en-A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61775"/>
                  </a:ext>
                </a:extLst>
              </a:tr>
              <a:tr h="1151698"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الزلزالية   </a:t>
                      </a:r>
                      <a:endParaRPr lang="en-A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هي طاقة تنتقل عبر موجات تتحرك داخل الارض </a:t>
                      </a:r>
                      <a:endParaRPr lang="en-A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179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8623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E4EE9C-2A6E-4F6F-B105-C984D9BB7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258" y="102462"/>
            <a:ext cx="4449742" cy="693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DE0EC1-9AC2-439F-84C7-4AE733734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653" y="3473950"/>
            <a:ext cx="5652637" cy="29778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BEB1B8-3A51-45D7-B03D-A1889E35F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028" y="4048931"/>
            <a:ext cx="4084320" cy="21408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33887E-E48C-417F-A78A-87A3EED49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349" y="796148"/>
            <a:ext cx="5938132" cy="254491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58FC0D0-4E9A-435F-B859-7FEAAAB993E3}"/>
              </a:ext>
            </a:extLst>
          </p:cNvPr>
          <p:cNvGrpSpPr/>
          <p:nvPr/>
        </p:nvGrpSpPr>
        <p:grpSpPr>
          <a:xfrm>
            <a:off x="8736038" y="1378634"/>
            <a:ext cx="3142444" cy="506437"/>
            <a:chOff x="5092504" y="4302369"/>
            <a:chExt cx="6147582" cy="86047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CFA1EF-E48C-4B62-B920-DD4BAF92E541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FA96F39-3AE5-4B94-A366-1778534EDF8C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70277F1-9681-4F15-A410-CBCAB552DA64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50F263-3304-4A37-8CFE-4E756E2C8394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CE0EF0-B11B-4503-AD91-A530657233D9}"/>
              </a:ext>
            </a:extLst>
          </p:cNvPr>
          <p:cNvGrpSpPr/>
          <p:nvPr/>
        </p:nvGrpSpPr>
        <p:grpSpPr>
          <a:xfrm>
            <a:off x="8621152" y="5329311"/>
            <a:ext cx="3142444" cy="506437"/>
            <a:chOff x="5092504" y="4302369"/>
            <a:chExt cx="6147582" cy="86047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EDB3F8E-FE26-4A85-AC95-86B14FA51926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D39EA4-7DA8-4DBB-B5F1-9CCAA1E36958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0A5CF89-F5FA-4F15-8519-B09D6B0E61CA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F7202C5-6733-4981-85D3-2B874AF5DED9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37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21E7D7-D012-45CB-A918-6415587B0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067" y="215111"/>
            <a:ext cx="4204338" cy="7419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D4DDF7-323D-46DF-B9D3-ECB67CE611EC}"/>
              </a:ext>
            </a:extLst>
          </p:cNvPr>
          <p:cNvSpPr txBox="1"/>
          <p:nvPr/>
        </p:nvSpPr>
        <p:spPr>
          <a:xfrm>
            <a:off x="1983546" y="1069145"/>
            <a:ext cx="9875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/>
              <a:t>قارن وقابل الطاقة الميكيانيكية والطاقة الحرارية واستخدم مصطلحي الطاقة الحركية وطاقة الوضع  </a:t>
            </a:r>
            <a:endParaRPr lang="en-AE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72AA80-C5FD-44CA-A019-68DE0D58589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885" y="1642902"/>
            <a:ext cx="8104935" cy="48726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8C4C37-86C2-44BE-B76D-8878C2C0AAD1}"/>
              </a:ext>
            </a:extLst>
          </p:cNvPr>
          <p:cNvSpPr txBox="1"/>
          <p:nvPr/>
        </p:nvSpPr>
        <p:spPr>
          <a:xfrm>
            <a:off x="8285871" y="3179298"/>
            <a:ext cx="1434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dirty="0"/>
              <a:t>ضمن منظومة من الاجسام </a:t>
            </a:r>
            <a:endParaRPr lang="en-A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7FF50A-4ABE-4424-91A2-FB800AF36897}"/>
              </a:ext>
            </a:extLst>
          </p:cNvPr>
          <p:cNvSpPr txBox="1"/>
          <p:nvPr/>
        </p:nvSpPr>
        <p:spPr>
          <a:xfrm>
            <a:off x="5726525" y="3008532"/>
            <a:ext cx="1434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dirty="0"/>
              <a:t>مجموع الطاقة الحركية وطاقة الوضع </a:t>
            </a:r>
            <a:endParaRPr lang="en-A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A139A8-798D-41A2-9892-1FA6472ACACF}"/>
              </a:ext>
            </a:extLst>
          </p:cNvPr>
          <p:cNvSpPr txBox="1"/>
          <p:nvPr/>
        </p:nvSpPr>
        <p:spPr>
          <a:xfrm>
            <a:off x="3011948" y="2820873"/>
            <a:ext cx="1434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dirty="0"/>
              <a:t>للجسيمات التي تشكل الجسم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100355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FF835-A83C-486F-8DB5-A6F1141EB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142" y="444864"/>
            <a:ext cx="2777552" cy="6943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3B00B5-9C72-49A8-AFAE-8D5D0BBD324F}"/>
              </a:ext>
            </a:extLst>
          </p:cNvPr>
          <p:cNvSpPr txBox="1"/>
          <p:nvPr/>
        </p:nvSpPr>
        <p:spPr>
          <a:xfrm>
            <a:off x="1294228" y="1730326"/>
            <a:ext cx="102694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حدد ثلاثة أمثلة من الطاقة يمكنك ملاحظتها من مكان جلوسك الان ؟ </a:t>
            </a:r>
          </a:p>
          <a:p>
            <a:pPr algn="r" rtl="1"/>
            <a:endParaRPr lang="ar-AE" sz="2800" b="1" dirty="0"/>
          </a:p>
          <a:p>
            <a:pPr algn="r" rtl="1"/>
            <a:r>
              <a:rPr lang="ar-AE" sz="2800" b="1" dirty="0"/>
              <a:t>الطاقة الاشعاعية , ضوء الشمس الذي يدخل عبر النافذة </a:t>
            </a:r>
          </a:p>
          <a:p>
            <a:pPr algn="r" rtl="1"/>
            <a:r>
              <a:rPr lang="ar-AE" sz="2800" b="1" dirty="0"/>
              <a:t>لقلمي طاقة وضع جذبية عندما امسك به في الهواء فوق طاولتي </a:t>
            </a:r>
          </a:p>
          <a:p>
            <a:pPr algn="r" rtl="1"/>
            <a:r>
              <a:rPr lang="ar-AE" sz="2800" b="1" dirty="0"/>
              <a:t>المصابيح تعمل بسبب الطاقة الكهربائية </a:t>
            </a:r>
            <a:endParaRPr lang="en-AE" sz="2800" b="1" dirty="0"/>
          </a:p>
        </p:txBody>
      </p:sp>
    </p:spTree>
    <p:extLst>
      <p:ext uri="{BB962C8B-B14F-4D97-AF65-F5344CB8AC3E}">
        <p14:creationId xmlns:p14="http://schemas.microsoft.com/office/powerpoint/2010/main" val="2169581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9D4AF88-0AB7-4515-BCDE-5795572CD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6578"/>
            <a:ext cx="7361557" cy="2558330"/>
          </a:xfrm>
          <a:prstGeom prst="rect">
            <a:avLst/>
          </a:prstGeom>
        </p:spPr>
      </p:pic>
      <p:grpSp>
        <p:nvGrpSpPr>
          <p:cNvPr id="30" name="Group">
            <a:extLst>
              <a:ext uri="{FF2B5EF4-FFF2-40B4-BE49-F238E27FC236}">
                <a16:creationId xmlns:a16="http://schemas.microsoft.com/office/drawing/2014/main" id="{B494931F-23A0-487F-B10E-2958EC5DAF11}"/>
              </a:ext>
            </a:extLst>
          </p:cNvPr>
          <p:cNvGrpSpPr/>
          <p:nvPr/>
        </p:nvGrpSpPr>
        <p:grpSpPr>
          <a:xfrm rot="10800000">
            <a:off x="9104861" y="23094"/>
            <a:ext cx="3101009" cy="1649895"/>
            <a:chOff x="0" y="0"/>
            <a:chExt cx="3515962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55E5ECA7-2B3E-4EAC-8D5E-D618F6670F30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/>
            </a:p>
          </p:txBody>
        </p:sp>
        <p:grpSp>
          <p:nvGrpSpPr>
            <p:cNvPr id="33" name="Group">
              <a:extLst>
                <a:ext uri="{FF2B5EF4-FFF2-40B4-BE49-F238E27FC236}">
                  <a16:creationId xmlns:a16="http://schemas.microsoft.com/office/drawing/2014/main" id="{803BEB2A-33D5-440A-9581-94091355458A}"/>
                </a:ext>
              </a:extLst>
            </p:cNvPr>
            <p:cNvGrpSpPr/>
            <p:nvPr/>
          </p:nvGrpSpPr>
          <p:grpSpPr>
            <a:xfrm>
              <a:off x="1570074" y="0"/>
              <a:ext cx="1945888" cy="1710510"/>
              <a:chOff x="27205" y="0"/>
              <a:chExt cx="1945886" cy="1710509"/>
            </a:xfrm>
          </p:grpSpPr>
          <p:grpSp>
            <p:nvGrpSpPr>
              <p:cNvPr id="34" name="Group">
                <a:extLst>
                  <a:ext uri="{FF2B5EF4-FFF2-40B4-BE49-F238E27FC236}">
                    <a16:creationId xmlns:a16="http://schemas.microsoft.com/office/drawing/2014/main" id="{22BC8628-778A-425B-90F9-FCCAFD3852EC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36" name="Shape">
                  <a:extLst>
                    <a:ext uri="{FF2B5EF4-FFF2-40B4-BE49-F238E27FC236}">
                      <a16:creationId xmlns:a16="http://schemas.microsoft.com/office/drawing/2014/main" id="{167A6966-177F-462C-A844-BB3B05E6E5D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7" name="Shape">
                  <a:extLst>
                    <a:ext uri="{FF2B5EF4-FFF2-40B4-BE49-F238E27FC236}">
                      <a16:creationId xmlns:a16="http://schemas.microsoft.com/office/drawing/2014/main" id="{E9C97F19-2486-43F1-8EAA-88F383B3C223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</p:grpSp>
          <p:sp>
            <p:nvSpPr>
              <p:cNvPr id="35" name="المحور الأول">
                <a:extLst>
                  <a:ext uri="{FF2B5EF4-FFF2-40B4-BE49-F238E27FC236}">
                    <a16:creationId xmlns:a16="http://schemas.microsoft.com/office/drawing/2014/main" id="{7313C462-BB0E-431C-B116-85C270CAD0C1}"/>
                  </a:ext>
                </a:extLst>
              </p:cNvPr>
              <p:cNvSpPr txBox="1"/>
              <p:nvPr/>
            </p:nvSpPr>
            <p:spPr>
              <a:xfrm rot="10800000">
                <a:off x="210779" y="489411"/>
                <a:ext cx="1762312" cy="78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2400" b="1" dirty="0"/>
                  <a:t>بطاقة خروج</a:t>
                </a:r>
                <a:endParaRPr lang="ar-AE" sz="2400" b="1" dirty="0"/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A168CA-17D9-4400-9F9E-25F71621F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68" y="2163279"/>
            <a:ext cx="4407198" cy="46716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127E994-B5B3-4BFC-8062-EE8F52C0DF3E}"/>
              </a:ext>
            </a:extLst>
          </p:cNvPr>
          <p:cNvSpPr txBox="1"/>
          <p:nvPr/>
        </p:nvSpPr>
        <p:spPr>
          <a:xfrm>
            <a:off x="8823395" y="3157432"/>
            <a:ext cx="24834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b="1" dirty="0"/>
              <a:t>نجوم الحصة الأكثر تفاعلا</a:t>
            </a:r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en-US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4AFFE6E-6FB6-4819-912B-49030BB05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23092"/>
            <a:ext cx="7150543" cy="407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04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214</Words>
  <Application>Microsoft Office PowerPoint</Application>
  <PresentationFormat>Widescreen</PresentationFormat>
  <Paragraphs>78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Arabic Typesetting</vt:lpstr>
      <vt:lpstr>Arial</vt:lpstr>
      <vt:lpstr>Calibri</vt:lpstr>
      <vt:lpstr>Calibri Light</vt:lpstr>
      <vt:lpstr>Century Gothic</vt:lpstr>
      <vt:lpstr>Droid Arabic Kufi</vt:lpstr>
      <vt:lpstr>Farah Regular</vt:lpstr>
      <vt:lpstr>Twinkl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mahmoud N</dc:creator>
  <cp:lastModifiedBy>Mostafa  Altawil</cp:lastModifiedBy>
  <cp:revision>22</cp:revision>
  <dcterms:created xsi:type="dcterms:W3CDTF">2021-07-10T19:26:42Z</dcterms:created>
  <dcterms:modified xsi:type="dcterms:W3CDTF">2023-01-05T05:54:05Z</dcterms:modified>
</cp:coreProperties>
</file>