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>
        <p:scale>
          <a:sx n="99" d="100"/>
          <a:sy n="99" d="100"/>
        </p:scale>
        <p:origin x="10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49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888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26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39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5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07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239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35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37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66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87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947D7-AB6A-4725-A160-5B1D6C8819F6}" type="datetimeFigureOut">
              <a:rPr lang="en-GB" smtClean="0"/>
              <a:t>20/05/2023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5FB09-EFCA-4EC6-8AF4-56A2C8B0B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96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3" Type="http://schemas.openxmlformats.org/officeDocument/2006/relationships/image" Target="../media/image2.png"/><Relationship Id="rId7" Type="http://schemas.openxmlformats.org/officeDocument/2006/relationships/image" Target="../media/image6.tmp"/><Relationship Id="rId12" Type="http://schemas.openxmlformats.org/officeDocument/2006/relationships/image" Target="../media/image11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tmp"/><Relationship Id="rId5" Type="http://schemas.openxmlformats.org/officeDocument/2006/relationships/image" Target="../media/image4.png"/><Relationship Id="rId10" Type="http://schemas.openxmlformats.org/officeDocument/2006/relationships/image" Target="../media/image9.tm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tmp"/><Relationship Id="rId4" Type="http://schemas.openxmlformats.org/officeDocument/2006/relationships/image" Target="../media/image18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tmp"/><Relationship Id="rId5" Type="http://schemas.openxmlformats.org/officeDocument/2006/relationships/image" Target="../media/image23.tmp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tmp"/><Relationship Id="rId5" Type="http://schemas.openxmlformats.org/officeDocument/2006/relationships/image" Target="../media/image28.tmp"/><Relationship Id="rId4" Type="http://schemas.openxmlformats.org/officeDocument/2006/relationships/image" Target="../media/image27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tmp"/><Relationship Id="rId4" Type="http://schemas.openxmlformats.org/officeDocument/2006/relationships/image" Target="../media/image32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/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tmp"/><Relationship Id="rId4" Type="http://schemas.openxmlformats.org/officeDocument/2006/relationships/image" Target="../media/image36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tmp"/><Relationship Id="rId3" Type="http://schemas.openxmlformats.org/officeDocument/2006/relationships/image" Target="../media/image42.tmp"/><Relationship Id="rId7" Type="http://schemas.openxmlformats.org/officeDocument/2006/relationships/image" Target="../media/image46.tmp"/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tmp"/><Relationship Id="rId5" Type="http://schemas.openxmlformats.org/officeDocument/2006/relationships/image" Target="../media/image44.tmp"/><Relationship Id="rId4" Type="http://schemas.openxmlformats.org/officeDocument/2006/relationships/image" Target="../media/image43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mp"/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tmp"/><Relationship Id="rId4" Type="http://schemas.openxmlformats.org/officeDocument/2006/relationships/image" Target="../media/image50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mp"/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tmp"/><Relationship Id="rId4" Type="http://schemas.openxmlformats.org/officeDocument/2006/relationships/image" Target="../media/image54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mp"/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mp"/><Relationship Id="rId2" Type="http://schemas.openxmlformats.org/officeDocument/2006/relationships/image" Target="../media/image5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m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7FB9E1-5C8C-76C7-2B8A-E5CDF9974F5B}"/>
              </a:ext>
            </a:extLst>
          </p:cNvPr>
          <p:cNvSpPr/>
          <p:nvPr/>
        </p:nvSpPr>
        <p:spPr>
          <a:xfrm>
            <a:off x="0" y="69156"/>
            <a:ext cx="6858000" cy="11295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B5F366D7-DB03-6EE8-DB3E-74928D89F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6" y="86445"/>
            <a:ext cx="1094974" cy="10949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D73BAA-26D0-EA92-8AB5-917D15845E48}"/>
              </a:ext>
            </a:extLst>
          </p:cNvPr>
          <p:cNvSpPr txBox="1"/>
          <p:nvPr/>
        </p:nvSpPr>
        <p:spPr>
          <a:xfrm>
            <a:off x="1354652" y="248421"/>
            <a:ext cx="3430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Delight Candles" panose="02000600000000000000" pitchFamily="2" charset="0"/>
              </a:rPr>
              <a:t>EoT3-Coverae-Grade 6-</a:t>
            </a:r>
            <a:r>
              <a:rPr lang="en-GB" b="0" i="0" dirty="0">
                <a:effectLst/>
                <a:latin typeface="Delight Candles" panose="02000600000000000000" pitchFamily="2" charset="0"/>
              </a:rPr>
              <a:t>General</a:t>
            </a:r>
          </a:p>
          <a:p>
            <a:endParaRPr lang="en-GB" dirty="0">
              <a:latin typeface="Delight Candles" panose="02000600000000000000" pitchFamily="2" charset="0"/>
            </a:endParaRPr>
          </a:p>
        </p:txBody>
      </p:sp>
      <p:pic>
        <p:nvPicPr>
          <p:cNvPr id="5" name="Picture 4" descr="Icon&#10;&#10;Description automatically generated with medium confidence">
            <a:extLst>
              <a:ext uri="{FF2B5EF4-FFF2-40B4-BE49-F238E27FC236}">
                <a16:creationId xmlns:a16="http://schemas.microsoft.com/office/drawing/2014/main" id="{2E29E749-4AF3-23EC-C6F1-E0951A945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386" y="98664"/>
            <a:ext cx="1044554" cy="1044554"/>
          </a:xfrm>
          <a:prstGeom prst="rect">
            <a:avLst/>
          </a:prstGeom>
        </p:spPr>
      </p:pic>
      <p:pic>
        <p:nvPicPr>
          <p:cNvPr id="6" name="Picture 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79102A16-185B-E9DD-35CE-51B9ACB89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7" y="70041"/>
            <a:ext cx="1094974" cy="10949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4DC72F-DE94-6504-6276-FDE4498C59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601" y="599106"/>
            <a:ext cx="2837253" cy="589924"/>
          </a:xfrm>
          <a:prstGeom prst="rect">
            <a:avLst/>
          </a:prstGeom>
        </p:spPr>
      </p:pic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7F29F58E-DACC-38C6-8EDA-F7AA42A63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960293"/>
              </p:ext>
            </p:extLst>
          </p:nvPr>
        </p:nvGraphicFramePr>
        <p:xfrm>
          <a:off x="0" y="1392971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M8L1 – Area of Parallelograms 	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(1,2, 5,6)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A8ACE70-F748-A82F-3E26-DAF60D121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263" y="2504113"/>
            <a:ext cx="1790948" cy="1694930"/>
          </a:xfrm>
          <a:prstGeom prst="rect">
            <a:avLst/>
          </a:prstGeom>
        </p:spPr>
      </p:pic>
      <p:pic>
        <p:nvPicPr>
          <p:cNvPr id="11" name="Picture 10" descr="A picture containing text, font, screenshot, white&#10;&#10;Description automatically generated">
            <a:extLst>
              <a:ext uri="{FF2B5EF4-FFF2-40B4-BE49-F238E27FC236}">
                <a16:creationId xmlns:a16="http://schemas.microsoft.com/office/drawing/2014/main" id="{4525216B-D364-45F8-B741-481DD431AB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1" y="1689908"/>
            <a:ext cx="3167505" cy="843080"/>
          </a:xfrm>
          <a:prstGeom prst="rect">
            <a:avLst/>
          </a:prstGeom>
        </p:spPr>
      </p:pic>
      <p:pic>
        <p:nvPicPr>
          <p:cNvPr id="12" name="Picture 11" descr="A black text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4C6902F5-FE5B-78E5-241B-7ACDBC54BF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768" y="1693998"/>
            <a:ext cx="2823354" cy="10367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CD4544-D67A-D9F9-D10E-4953A36FE1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6348" y="2730730"/>
            <a:ext cx="2162888" cy="13876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8124B46-E38C-9B01-A29A-64CDEAF0F068}"/>
              </a:ext>
            </a:extLst>
          </p:cNvPr>
          <p:cNvSpPr txBox="1"/>
          <p:nvPr/>
        </p:nvSpPr>
        <p:spPr>
          <a:xfrm>
            <a:off x="5652933" y="2641061"/>
            <a:ext cx="1151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……………..………………………..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8242D1-5772-C8B8-26FC-50310051553D}"/>
              </a:ext>
            </a:extLst>
          </p:cNvPr>
          <p:cNvSpPr txBox="1"/>
          <p:nvPr/>
        </p:nvSpPr>
        <p:spPr>
          <a:xfrm>
            <a:off x="2145851" y="2641061"/>
            <a:ext cx="1151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……………..………………………..</a:t>
            </a:r>
          </a:p>
        </p:txBody>
      </p:sp>
      <p:pic>
        <p:nvPicPr>
          <p:cNvPr id="16" name="Picture 15" descr="A diagram of a flag of the republic of the congo&#10;&#10;Description automatically generated with low confidence">
            <a:extLst>
              <a:ext uri="{FF2B5EF4-FFF2-40B4-BE49-F238E27FC236}">
                <a16:creationId xmlns:a16="http://schemas.microsoft.com/office/drawing/2014/main" id="{DC8A7A37-76DF-7D46-7FCD-AD6C5F5E94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1" y="4378447"/>
            <a:ext cx="3035960" cy="1888591"/>
          </a:xfrm>
          <a:prstGeom prst="rect">
            <a:avLst/>
          </a:prstGeom>
        </p:spPr>
      </p:pic>
      <p:pic>
        <p:nvPicPr>
          <p:cNvPr id="17" name="Picture 16" descr="A picture containing text, screenshot, line, font&#10;&#10;Description automatically generated">
            <a:extLst>
              <a:ext uri="{FF2B5EF4-FFF2-40B4-BE49-F238E27FC236}">
                <a16:creationId xmlns:a16="http://schemas.microsoft.com/office/drawing/2014/main" id="{BA82B304-153A-05E4-60C1-A32B24AE63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83" y="4378447"/>
            <a:ext cx="3035960" cy="19291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AE6CEED-F5FE-0E3B-28CD-06053247B372}"/>
              </a:ext>
            </a:extLst>
          </p:cNvPr>
          <p:cNvSpPr txBox="1"/>
          <p:nvPr/>
        </p:nvSpPr>
        <p:spPr>
          <a:xfrm>
            <a:off x="2535772" y="4781308"/>
            <a:ext cx="1151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……………..………………………..</a:t>
            </a:r>
          </a:p>
        </p:txBody>
      </p:sp>
      <p:graphicFrame>
        <p:nvGraphicFramePr>
          <p:cNvPr id="19" name="Table 5">
            <a:extLst>
              <a:ext uri="{FF2B5EF4-FFF2-40B4-BE49-F238E27FC236}">
                <a16:creationId xmlns:a16="http://schemas.microsoft.com/office/drawing/2014/main" id="{7A73D75C-B7B5-50D4-CC8C-E44151C50E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672749"/>
              </p:ext>
            </p:extLst>
          </p:nvPr>
        </p:nvGraphicFramePr>
        <p:xfrm>
          <a:off x="0" y="6444549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M8L2 – Area of Triangles 		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(1,2, 3,4)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20" name="Picture 19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21B4E185-FA7C-8A9E-FFFC-419855C4C7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1" y="6781672"/>
            <a:ext cx="6315956" cy="182905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F794CA3-4DAD-3C27-F650-4B812EE109BA}"/>
              </a:ext>
            </a:extLst>
          </p:cNvPr>
          <p:cNvSpPr txBox="1"/>
          <p:nvPr/>
        </p:nvSpPr>
        <p:spPr>
          <a:xfrm>
            <a:off x="1820515" y="7073092"/>
            <a:ext cx="1151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……………..………………………..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D15F0B-059A-2085-7B74-69B1A1719B8D}"/>
              </a:ext>
            </a:extLst>
          </p:cNvPr>
          <p:cNvSpPr txBox="1"/>
          <p:nvPr/>
        </p:nvSpPr>
        <p:spPr>
          <a:xfrm>
            <a:off x="5774199" y="7073092"/>
            <a:ext cx="1151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……………..………………………..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1C8C44-0EFE-31BA-5539-82AB66C91F80}"/>
              </a:ext>
            </a:extLst>
          </p:cNvPr>
          <p:cNvSpPr txBox="1"/>
          <p:nvPr/>
        </p:nvSpPr>
        <p:spPr>
          <a:xfrm>
            <a:off x="69541" y="1126647"/>
            <a:ext cx="753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Part-1</a:t>
            </a:r>
          </a:p>
        </p:txBody>
      </p:sp>
    </p:spTree>
    <p:extLst>
      <p:ext uri="{BB962C8B-B14F-4D97-AF65-F5344CB8AC3E}">
        <p14:creationId xmlns:p14="http://schemas.microsoft.com/office/powerpoint/2010/main" val="3528018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font, screenshot, line&#10;&#10;Description automatically generated">
            <a:extLst>
              <a:ext uri="{FF2B5EF4-FFF2-40B4-BE49-F238E27FC236}">
                <a16:creationId xmlns:a16="http://schemas.microsoft.com/office/drawing/2014/main" id="{2AD81EB9-63E0-E14C-3FFF-5E0A61FB0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49"/>
            <a:ext cx="6858000" cy="23360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2ED9C8-DBDE-B372-D8B1-FFC0D7326E28}"/>
              </a:ext>
            </a:extLst>
          </p:cNvPr>
          <p:cNvSpPr txBox="1"/>
          <p:nvPr/>
        </p:nvSpPr>
        <p:spPr>
          <a:xfrm>
            <a:off x="307425" y="1880666"/>
            <a:ext cx="2945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  <a:p>
            <a:r>
              <a:rPr lang="en-GB" sz="1400" dirty="0"/>
              <a:t>…………..……………………..………………………………………………………………………………….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CFF981-6394-BA8A-4C53-5C94F60D39BC}"/>
              </a:ext>
            </a:extLst>
          </p:cNvPr>
          <p:cNvSpPr txBox="1"/>
          <p:nvPr/>
        </p:nvSpPr>
        <p:spPr>
          <a:xfrm>
            <a:off x="3770916" y="2357719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FA13C9A-577B-1187-0342-F71C46E87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586289"/>
              </p:ext>
            </p:extLst>
          </p:nvPr>
        </p:nvGraphicFramePr>
        <p:xfrm>
          <a:off x="-1" y="2981142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M8L3 – Area of Trapezoids 		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(1,2, 3,4,5,6,7,8)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7" name="Picture 6" descr="A picture containing text, screenshot, diagram, plot&#10;&#10;Description automatically generated">
            <a:extLst>
              <a:ext uri="{FF2B5EF4-FFF2-40B4-BE49-F238E27FC236}">
                <a16:creationId xmlns:a16="http://schemas.microsoft.com/office/drawing/2014/main" id="{2E8FA47C-2DA0-E391-E19C-468FF3FE7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5042"/>
            <a:ext cx="6858000" cy="18688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6A1B96-3184-46A9-3F8A-1165C87B77C5}"/>
              </a:ext>
            </a:extLst>
          </p:cNvPr>
          <p:cNvSpPr txBox="1"/>
          <p:nvPr/>
        </p:nvSpPr>
        <p:spPr>
          <a:xfrm>
            <a:off x="1967881" y="3416505"/>
            <a:ext cx="1151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……………..………………………..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388D74-BCC8-630D-96A3-880E72E93772}"/>
              </a:ext>
            </a:extLst>
          </p:cNvPr>
          <p:cNvSpPr txBox="1"/>
          <p:nvPr/>
        </p:nvSpPr>
        <p:spPr>
          <a:xfrm>
            <a:off x="4913212" y="3416505"/>
            <a:ext cx="18036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…………………….…..………</a:t>
            </a:r>
          </a:p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…………………….…..………</a:t>
            </a:r>
          </a:p>
          <a:p>
            <a:r>
              <a:rPr lang="en-GB" sz="1400" dirty="0"/>
              <a:t>………….…..…………………………………………………...</a:t>
            </a:r>
          </a:p>
        </p:txBody>
      </p:sp>
      <p:pic>
        <p:nvPicPr>
          <p:cNvPr id="11" name="Picture 10" descr="A picture containing text, screenshot, diagram, aqua&#10;&#10;Description automatically generated">
            <a:extLst>
              <a:ext uri="{FF2B5EF4-FFF2-40B4-BE49-F238E27FC236}">
                <a16:creationId xmlns:a16="http://schemas.microsoft.com/office/drawing/2014/main" id="{F2CF139D-3DE9-6E8B-7DC4-6A1550910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3489"/>
            <a:ext cx="6858000" cy="22977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936FFBF-CBF3-0C50-9E3A-A62D55E11B5F}"/>
              </a:ext>
            </a:extLst>
          </p:cNvPr>
          <p:cNvSpPr txBox="1"/>
          <p:nvPr/>
        </p:nvSpPr>
        <p:spPr>
          <a:xfrm>
            <a:off x="1909548" y="5493958"/>
            <a:ext cx="18036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…………………….…..………</a:t>
            </a:r>
          </a:p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…………………….…..………</a:t>
            </a:r>
          </a:p>
          <a:p>
            <a:r>
              <a:rPr lang="en-GB" sz="1400" dirty="0"/>
              <a:t>………….…..…………………………………………………...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1049EE-20DC-04AC-72A7-8B3FF2306FA9}"/>
              </a:ext>
            </a:extLst>
          </p:cNvPr>
          <p:cNvSpPr txBox="1"/>
          <p:nvPr/>
        </p:nvSpPr>
        <p:spPr>
          <a:xfrm>
            <a:off x="4913212" y="5416956"/>
            <a:ext cx="18036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…………………….…..………</a:t>
            </a:r>
          </a:p>
          <a:p>
            <a:r>
              <a:rPr lang="en-GB" sz="1400" dirty="0"/>
              <a:t>…………………….……..……</a:t>
            </a:r>
          </a:p>
          <a:p>
            <a:r>
              <a:rPr lang="en-GB" sz="1400" dirty="0"/>
              <a:t>…………………….…..………</a:t>
            </a:r>
          </a:p>
          <a:p>
            <a:r>
              <a:rPr lang="en-GB" sz="1400" dirty="0"/>
              <a:t>………….…..…………………………………………………...</a:t>
            </a:r>
          </a:p>
        </p:txBody>
      </p:sp>
      <p:pic>
        <p:nvPicPr>
          <p:cNvPr id="17" name="Picture 16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FEBE9690-58BE-FD12-C4B4-6849210E3E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"/>
          <a:stretch/>
        </p:blipFill>
        <p:spPr>
          <a:xfrm>
            <a:off x="413887" y="7450807"/>
            <a:ext cx="6444113" cy="19572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3D8B9F4-E1BE-8723-49E6-DF3503B724D9}"/>
              </a:ext>
            </a:extLst>
          </p:cNvPr>
          <p:cNvSpPr txBox="1"/>
          <p:nvPr/>
        </p:nvSpPr>
        <p:spPr>
          <a:xfrm>
            <a:off x="0" y="8200813"/>
            <a:ext cx="119353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…………………….……..………………………….……..………………………….…..…………………………….……..………………………….…..………………….…..………………………………………………….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738DCF-A1F9-55D6-CDDB-6C4A92133A77}"/>
              </a:ext>
            </a:extLst>
          </p:cNvPr>
          <p:cNvSpPr txBox="1"/>
          <p:nvPr/>
        </p:nvSpPr>
        <p:spPr>
          <a:xfrm>
            <a:off x="3540493" y="8102956"/>
            <a:ext cx="119353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…………………….……..………………………….……..………………………….…..…………………………….……..………………………….…..………………….…..………………….……………………………….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1483020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math test&#10;&#10;Description automatically generated with low confidence">
            <a:extLst>
              <a:ext uri="{FF2B5EF4-FFF2-40B4-BE49-F238E27FC236}">
                <a16:creationId xmlns:a16="http://schemas.microsoft.com/office/drawing/2014/main" id="{6AD170BE-8899-5034-12A0-E97AEC11E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251"/>
            <a:ext cx="6858000" cy="22130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9341D4-245C-E4B7-E7CD-BFDAFB90DDCD}"/>
              </a:ext>
            </a:extLst>
          </p:cNvPr>
          <p:cNvSpPr txBox="1"/>
          <p:nvPr/>
        </p:nvSpPr>
        <p:spPr>
          <a:xfrm>
            <a:off x="-67377" y="570477"/>
            <a:ext cx="1151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……………..………………………..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1A723-E8CC-9EEC-1B35-FCD57B8531D9}"/>
              </a:ext>
            </a:extLst>
          </p:cNvPr>
          <p:cNvSpPr txBox="1"/>
          <p:nvPr/>
        </p:nvSpPr>
        <p:spPr>
          <a:xfrm>
            <a:off x="5663980" y="556458"/>
            <a:ext cx="1151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</a:t>
            </a:r>
          </a:p>
          <a:p>
            <a:r>
              <a:rPr lang="en-GB" sz="1400" dirty="0"/>
              <a:t>…………..………</a:t>
            </a:r>
          </a:p>
          <a:p>
            <a:r>
              <a:rPr lang="en-GB" sz="1400" dirty="0"/>
              <a:t>……………..………………………..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267075B-A94C-7C79-D6AB-92EFA1FF1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859118"/>
              </p:ext>
            </p:extLst>
          </p:nvPr>
        </p:nvGraphicFramePr>
        <p:xfrm>
          <a:off x="0" y="2350802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M9L1 – Volume of Rectangular Prisms 		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(1,2, 6)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8" name="Picture 7" descr="A picture containing screenshot, cartoon, LEGO&#10;&#10;Description automatically generated">
            <a:extLst>
              <a:ext uri="{FF2B5EF4-FFF2-40B4-BE49-F238E27FC236}">
                <a16:creationId xmlns:a16="http://schemas.microsoft.com/office/drawing/2014/main" id="{FEE4894B-DB7D-B827-A309-4FB01D535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0630"/>
            <a:ext cx="6858000" cy="24698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0B374F-90B6-B58D-6EBB-A703B7FD480D}"/>
              </a:ext>
            </a:extLst>
          </p:cNvPr>
          <p:cNvSpPr txBox="1"/>
          <p:nvPr/>
        </p:nvSpPr>
        <p:spPr>
          <a:xfrm>
            <a:off x="257696" y="5130498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449DCE-5E3A-2853-EC12-EB11F860A9FF}"/>
              </a:ext>
            </a:extLst>
          </p:cNvPr>
          <p:cNvSpPr txBox="1"/>
          <p:nvPr/>
        </p:nvSpPr>
        <p:spPr>
          <a:xfrm>
            <a:off x="3557848" y="5130498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pic>
        <p:nvPicPr>
          <p:cNvPr id="12" name="Picture 11" descr="A picture containing text, font, white, algebra&#10;&#10;Description automatically generated">
            <a:extLst>
              <a:ext uri="{FF2B5EF4-FFF2-40B4-BE49-F238E27FC236}">
                <a16:creationId xmlns:a16="http://schemas.microsoft.com/office/drawing/2014/main" id="{E01DA5CA-5CF0-1199-644B-4221C9768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7" y="5839598"/>
            <a:ext cx="3762900" cy="113363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B843414-AB93-B209-4A2E-3DE5341CF1B8}"/>
              </a:ext>
            </a:extLst>
          </p:cNvPr>
          <p:cNvSpPr txBox="1"/>
          <p:nvPr/>
        </p:nvSpPr>
        <p:spPr>
          <a:xfrm>
            <a:off x="3869343" y="5839598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851649-DC73-0CFA-3C62-3495B8C63C22}"/>
              </a:ext>
            </a:extLst>
          </p:cNvPr>
          <p:cNvSpPr txBox="1"/>
          <p:nvPr/>
        </p:nvSpPr>
        <p:spPr>
          <a:xfrm>
            <a:off x="3869343" y="6287088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B245EFE-F6DC-5621-2F77-199250616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546184"/>
              </p:ext>
            </p:extLst>
          </p:nvPr>
        </p:nvGraphicFramePr>
        <p:xfrm>
          <a:off x="0" y="6973231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M9L1 – Volume of Rectangular Prisms 		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(3,4, 5)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7" name="Picture 16" descr="A picture containing diagram, screenshot, line, text&#10;&#10;Description automatically generated">
            <a:extLst>
              <a:ext uri="{FF2B5EF4-FFF2-40B4-BE49-F238E27FC236}">
                <a16:creationId xmlns:a16="http://schemas.microsoft.com/office/drawing/2014/main" id="{A12D3799-A6CF-B255-FE8A-5FD387E4FF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0879"/>
            <a:ext cx="6256421" cy="194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86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text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87882D77-9032-B646-2554-4C766E861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6466"/>
            <a:ext cx="3157086" cy="11610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5DEFCF-4FA6-C1D4-33FC-70C2658661D3}"/>
              </a:ext>
            </a:extLst>
          </p:cNvPr>
          <p:cNvSpPr txBox="1"/>
          <p:nvPr/>
        </p:nvSpPr>
        <p:spPr>
          <a:xfrm>
            <a:off x="3546326" y="94123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F76C2D-45F7-6AC9-B7B2-D38708B02F05}"/>
              </a:ext>
            </a:extLst>
          </p:cNvPr>
          <p:cNvSpPr txBox="1"/>
          <p:nvPr/>
        </p:nvSpPr>
        <p:spPr>
          <a:xfrm>
            <a:off x="3546326" y="553177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C1E7496-0BDF-6E22-7E36-A9FCC0E86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813389"/>
              </p:ext>
            </p:extLst>
          </p:nvPr>
        </p:nvGraphicFramePr>
        <p:xfrm>
          <a:off x="0" y="1398291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M9L4 – Surface Area of Pyramids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(Part 1 + Part 2)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(1,2,3,4)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0" name="Picture 9" descr="A picture containing diagram, line, plot, origami&#10;&#10;Description automatically generated">
            <a:extLst>
              <a:ext uri="{FF2B5EF4-FFF2-40B4-BE49-F238E27FC236}">
                <a16:creationId xmlns:a16="http://schemas.microsoft.com/office/drawing/2014/main" id="{880F2482-92AF-1EEC-0875-A32E182B3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3392"/>
            <a:ext cx="6112042" cy="1828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64A0EE-8AFC-1928-D6B1-A5F49E16B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78" y="3467584"/>
            <a:ext cx="2781993" cy="27398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2EF37E-15E3-5848-07DE-4ED9F0967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2526" y="3467584"/>
            <a:ext cx="2781993" cy="2739841"/>
          </a:xfrm>
          <a:prstGeom prst="rect">
            <a:avLst/>
          </a:prstGeom>
        </p:spPr>
      </p:pic>
      <p:pic>
        <p:nvPicPr>
          <p:cNvPr id="15" name="Picture 14" descr="A picture containing text, diagram, font, screenshot&#10;&#10;Description automatically generated">
            <a:extLst>
              <a:ext uri="{FF2B5EF4-FFF2-40B4-BE49-F238E27FC236}">
                <a16:creationId xmlns:a16="http://schemas.microsoft.com/office/drawing/2014/main" id="{1D40A240-0CA0-288C-363F-2439E3D884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5" y="6207425"/>
            <a:ext cx="3187741" cy="2538837"/>
          </a:xfrm>
          <a:prstGeom prst="rect">
            <a:avLst/>
          </a:prstGeom>
        </p:spPr>
      </p:pic>
      <p:pic>
        <p:nvPicPr>
          <p:cNvPr id="17" name="Picture 16" descr="A picture containing text, screenshot, line, font&#10;&#10;Description automatically generated">
            <a:extLst>
              <a:ext uri="{FF2B5EF4-FFF2-40B4-BE49-F238E27FC236}">
                <a16:creationId xmlns:a16="http://schemas.microsoft.com/office/drawing/2014/main" id="{92D4EED1-62C3-B708-3E4A-BA618409A9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885" y="6310938"/>
            <a:ext cx="3252796" cy="326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97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6C3B6F2-D400-C71B-9395-6D30ABAF6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605047"/>
              </p:ext>
            </p:extLst>
          </p:nvPr>
        </p:nvGraphicFramePr>
        <p:xfrm>
          <a:off x="0" y="70004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M10L1 – Statistical Questions 		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(1,2,3,4,5,6,7)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4" name="Picture 3" descr="A picture containing text, screenshot, font, algebra&#10;&#10;Description automatically generated">
            <a:extLst>
              <a:ext uri="{FF2B5EF4-FFF2-40B4-BE49-F238E27FC236}">
                <a16:creationId xmlns:a16="http://schemas.microsoft.com/office/drawing/2014/main" id="{99134805-2CF5-2ED8-506E-4B33F780C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918"/>
            <a:ext cx="4947385" cy="1714590"/>
          </a:xfrm>
          <a:prstGeom prst="rect">
            <a:avLst/>
          </a:prstGeom>
        </p:spPr>
      </p:pic>
      <p:pic>
        <p:nvPicPr>
          <p:cNvPr id="6" name="Picture 5" descr="A close-up of a number&#10;&#10;Description automatically generated with low confidence">
            <a:extLst>
              <a:ext uri="{FF2B5EF4-FFF2-40B4-BE49-F238E27FC236}">
                <a16:creationId xmlns:a16="http://schemas.microsoft.com/office/drawing/2014/main" id="{A246F2E2-BF0A-0FD9-B354-5052B6850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8097"/>
            <a:ext cx="6858000" cy="1741715"/>
          </a:xfrm>
          <a:prstGeom prst="rect">
            <a:avLst/>
          </a:prstGeom>
        </p:spPr>
      </p:pic>
      <p:pic>
        <p:nvPicPr>
          <p:cNvPr id="8" name="Picture 7" descr="A picture containing text, font, line, number&#10;&#10;Description automatically generated">
            <a:extLst>
              <a:ext uri="{FF2B5EF4-FFF2-40B4-BE49-F238E27FC236}">
                <a16:creationId xmlns:a16="http://schemas.microsoft.com/office/drawing/2014/main" id="{BA293C8E-4FA3-31E7-C101-A5CB47DDEC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7467"/>
            <a:ext cx="6858000" cy="17310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76DA1A-1CBF-D581-56B2-28CE7C224551}"/>
              </a:ext>
            </a:extLst>
          </p:cNvPr>
          <p:cNvSpPr txBox="1"/>
          <p:nvPr/>
        </p:nvSpPr>
        <p:spPr>
          <a:xfrm>
            <a:off x="132567" y="3687030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500D03-A711-CAA5-2B9E-E811ADC70DB2}"/>
              </a:ext>
            </a:extLst>
          </p:cNvPr>
          <p:cNvSpPr txBox="1"/>
          <p:nvPr/>
        </p:nvSpPr>
        <p:spPr>
          <a:xfrm>
            <a:off x="132567" y="5233552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3801A27-0C98-6B73-6CCE-578495F96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724406"/>
              </p:ext>
            </p:extLst>
          </p:nvPr>
        </p:nvGraphicFramePr>
        <p:xfrm>
          <a:off x="-1" y="5959027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M10L3 – Measures of </a:t>
                      </a:r>
                      <a:r>
                        <a:rPr lang="en-GB" sz="12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Center</a:t>
                      </a: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	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(1,2,3,4,5,6,7,8)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4" name="Picture 13" descr="A picture containing text, font, screenshot, algebra&#10;&#10;Description automatically generated">
            <a:extLst>
              <a:ext uri="{FF2B5EF4-FFF2-40B4-BE49-F238E27FC236}">
                <a16:creationId xmlns:a16="http://schemas.microsoft.com/office/drawing/2014/main" id="{D315EBE3-1E4C-D68E-5A29-F2C08D1BE2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8"/>
          <a:stretch/>
        </p:blipFill>
        <p:spPr>
          <a:xfrm>
            <a:off x="255068" y="6290708"/>
            <a:ext cx="6347861" cy="15130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B9D1682-CD36-68BE-1B5D-23031D13D190}"/>
              </a:ext>
            </a:extLst>
          </p:cNvPr>
          <p:cNvSpPr txBox="1"/>
          <p:nvPr/>
        </p:nvSpPr>
        <p:spPr>
          <a:xfrm>
            <a:off x="255068" y="7047217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081168-413B-3B4A-9F88-84BED48ED69F}"/>
              </a:ext>
            </a:extLst>
          </p:cNvPr>
          <p:cNvSpPr txBox="1"/>
          <p:nvPr/>
        </p:nvSpPr>
        <p:spPr>
          <a:xfrm>
            <a:off x="3564555" y="7047217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pic>
        <p:nvPicPr>
          <p:cNvPr id="18" name="Picture 17" descr="A picture containing text, font, screenshot, algebra&#10;&#10;Description automatically generated">
            <a:extLst>
              <a:ext uri="{FF2B5EF4-FFF2-40B4-BE49-F238E27FC236}">
                <a16:creationId xmlns:a16="http://schemas.microsoft.com/office/drawing/2014/main" id="{76EEF9F4-A75E-1740-A3A4-BBBBFFDC90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2" r="2597"/>
          <a:stretch/>
        </p:blipFill>
        <p:spPr>
          <a:xfrm>
            <a:off x="471638" y="7755211"/>
            <a:ext cx="5775158" cy="17479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FB4F5D5-7CF2-4A8E-EB6F-6E3ADC885A97}"/>
              </a:ext>
            </a:extLst>
          </p:cNvPr>
          <p:cNvSpPr txBox="1"/>
          <p:nvPr/>
        </p:nvSpPr>
        <p:spPr>
          <a:xfrm>
            <a:off x="347528" y="8901295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7CE880-7BC3-2B9A-9F26-00FCC8A05B04}"/>
              </a:ext>
            </a:extLst>
          </p:cNvPr>
          <p:cNvSpPr txBox="1"/>
          <p:nvPr/>
        </p:nvSpPr>
        <p:spPr>
          <a:xfrm>
            <a:off x="3657015" y="8901295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E77112-44F1-8C6C-D2B5-2140527A8776}"/>
              </a:ext>
            </a:extLst>
          </p:cNvPr>
          <p:cNvSpPr txBox="1"/>
          <p:nvPr/>
        </p:nvSpPr>
        <p:spPr>
          <a:xfrm>
            <a:off x="6261158" y="7865281"/>
            <a:ext cx="524503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100" dirty="0"/>
              <a:t>Part 1</a:t>
            </a:r>
          </a:p>
          <a:p>
            <a:pPr algn="ctr"/>
            <a:r>
              <a:rPr lang="en-GB" sz="1100" dirty="0"/>
              <a:t>Part2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D42DC7-8226-5252-F1C4-6E11DEA9EF5D}"/>
              </a:ext>
            </a:extLst>
          </p:cNvPr>
          <p:cNvSpPr txBox="1"/>
          <p:nvPr/>
        </p:nvSpPr>
        <p:spPr>
          <a:xfrm>
            <a:off x="0" y="7865281"/>
            <a:ext cx="524503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100" dirty="0"/>
              <a:t>Part 1</a:t>
            </a:r>
          </a:p>
          <a:p>
            <a:pPr algn="ctr"/>
            <a:r>
              <a:rPr lang="en-GB" sz="1100" dirty="0"/>
              <a:t>Part2</a:t>
            </a:r>
          </a:p>
        </p:txBody>
      </p:sp>
    </p:spTree>
    <p:extLst>
      <p:ext uri="{BB962C8B-B14F-4D97-AF65-F5344CB8AC3E}">
        <p14:creationId xmlns:p14="http://schemas.microsoft.com/office/powerpoint/2010/main" val="180366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number, font&#10;&#10;Description automatically generated">
            <a:extLst>
              <a:ext uri="{FF2B5EF4-FFF2-40B4-BE49-F238E27FC236}">
                <a16:creationId xmlns:a16="http://schemas.microsoft.com/office/drawing/2014/main" id="{E73BCECA-D400-4625-1309-14210E5E0F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"/>
          <a:stretch/>
        </p:blipFill>
        <p:spPr>
          <a:xfrm>
            <a:off x="221381" y="88777"/>
            <a:ext cx="6636619" cy="24902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A086FC-476F-AAF7-E1A4-7D78D03E42AE}"/>
              </a:ext>
            </a:extLst>
          </p:cNvPr>
          <p:cNvSpPr txBox="1"/>
          <p:nvPr/>
        </p:nvSpPr>
        <p:spPr>
          <a:xfrm>
            <a:off x="381218" y="2055804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B3B71-3572-3636-639E-DA0116460426}"/>
              </a:ext>
            </a:extLst>
          </p:cNvPr>
          <p:cNvSpPr txBox="1"/>
          <p:nvPr/>
        </p:nvSpPr>
        <p:spPr>
          <a:xfrm>
            <a:off x="3690705" y="2055804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pic>
        <p:nvPicPr>
          <p:cNvPr id="7" name="Picture 6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324BD0E3-53D7-437C-4930-BC4937ADD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3" y="2839046"/>
            <a:ext cx="3429000" cy="1859387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283CD6DE-857A-820E-B06F-B9C55F57F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705" y="2839047"/>
            <a:ext cx="3167295" cy="18685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79E51C-70F4-0A13-2290-D419C65803A2}"/>
              </a:ext>
            </a:extLst>
          </p:cNvPr>
          <p:cNvSpPr txBox="1"/>
          <p:nvPr/>
        </p:nvSpPr>
        <p:spPr>
          <a:xfrm>
            <a:off x="467846" y="4659966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BD72B9-265F-6BEB-97F7-9820D570EDB1}"/>
              </a:ext>
            </a:extLst>
          </p:cNvPr>
          <p:cNvSpPr txBox="1"/>
          <p:nvPr/>
        </p:nvSpPr>
        <p:spPr>
          <a:xfrm>
            <a:off x="3777333" y="4659966"/>
            <a:ext cx="294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……………..……………………………………..……</a:t>
            </a:r>
          </a:p>
          <a:p>
            <a:r>
              <a:rPr lang="en-GB" sz="1400" dirty="0"/>
              <a:t>…………..………………………………………..……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343155E-1338-EB2B-C6A6-F496FEC083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051741"/>
              </p:ext>
            </p:extLst>
          </p:nvPr>
        </p:nvGraphicFramePr>
        <p:xfrm>
          <a:off x="0" y="5410387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M10L2 – Dot Plots and Histograms 		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(1,2,3,4)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4" name="Picture 1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A71307BA-A443-D00E-CF83-06534939887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0"/>
          <a:stretch/>
        </p:blipFill>
        <p:spPr>
          <a:xfrm>
            <a:off x="510138" y="5752296"/>
            <a:ext cx="6059103" cy="33239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AD623D5-50EF-C8C0-9D8C-D3D19C2C464B}"/>
              </a:ext>
            </a:extLst>
          </p:cNvPr>
          <p:cNvSpPr txBox="1"/>
          <p:nvPr/>
        </p:nvSpPr>
        <p:spPr>
          <a:xfrm>
            <a:off x="3357034" y="338792"/>
            <a:ext cx="42992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Part 1</a:t>
            </a:r>
          </a:p>
          <a:p>
            <a:pPr algn="ctr"/>
            <a:r>
              <a:rPr lang="en-GB" sz="800" dirty="0"/>
              <a:t>Part2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97B8E4-0822-8F61-6DF5-0F64D9C6ACB5}"/>
              </a:ext>
            </a:extLst>
          </p:cNvPr>
          <p:cNvSpPr txBox="1"/>
          <p:nvPr/>
        </p:nvSpPr>
        <p:spPr>
          <a:xfrm>
            <a:off x="80213" y="329502"/>
            <a:ext cx="42992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800" dirty="0"/>
              <a:t>Part 1</a:t>
            </a:r>
          </a:p>
          <a:p>
            <a:pPr algn="ctr"/>
            <a:r>
              <a:rPr lang="en-GB" sz="800" dirty="0"/>
              <a:t>Part2</a:t>
            </a:r>
          </a:p>
        </p:txBody>
      </p:sp>
    </p:spTree>
    <p:extLst>
      <p:ext uri="{BB962C8B-B14F-4D97-AF65-F5344CB8AC3E}">
        <p14:creationId xmlns:p14="http://schemas.microsoft.com/office/powerpoint/2010/main" val="84440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47A840CE-A5ED-C102-4C0D-BB46E999B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1" y="144693"/>
            <a:ext cx="3075361" cy="1989110"/>
          </a:xfrm>
          <a:prstGeom prst="rect">
            <a:avLst/>
          </a:prstGeom>
        </p:spPr>
      </p:pic>
      <p:pic>
        <p:nvPicPr>
          <p:cNvPr id="5" name="Picture 4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B9B85D57-08BA-D5FD-A4D2-3A51284FE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144693"/>
            <a:ext cx="2971800" cy="206268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06EF277-EC55-483D-16E0-D19DB67EC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105142"/>
              </p:ext>
            </p:extLst>
          </p:nvPr>
        </p:nvGraphicFramePr>
        <p:xfrm>
          <a:off x="-1" y="4746244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5117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1497172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M10L4 – Interquartile Range and Box Plots 	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(Part 1 + Part 2)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(1,2,3,4)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D2420E9-BC01-BEAF-2880-11F6109DB1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/>
          <a:stretch/>
        </p:blipFill>
        <p:spPr>
          <a:xfrm>
            <a:off x="356134" y="5163066"/>
            <a:ext cx="6145730" cy="1832179"/>
          </a:xfrm>
          <a:prstGeom prst="rect">
            <a:avLst/>
          </a:prstGeom>
        </p:spPr>
      </p:pic>
      <p:pic>
        <p:nvPicPr>
          <p:cNvPr id="10" name="Picture 9" descr="A picture containing text, screenshot, font, line&#10;&#10;Description automatically generated">
            <a:extLst>
              <a:ext uri="{FF2B5EF4-FFF2-40B4-BE49-F238E27FC236}">
                <a16:creationId xmlns:a16="http://schemas.microsoft.com/office/drawing/2014/main" id="{56E8592A-C77B-5E0A-25D1-1C784059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37748"/>
            <a:ext cx="5438275" cy="14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60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 with low confidence">
            <a:extLst>
              <a:ext uri="{FF2B5EF4-FFF2-40B4-BE49-F238E27FC236}">
                <a16:creationId xmlns:a16="http://schemas.microsoft.com/office/drawing/2014/main" id="{95A4F799-A1DC-8496-2C91-B6F34679C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831"/>
            <a:ext cx="6858000" cy="229964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AB6B66C-4FE5-AE36-E0AA-A0627DFCA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860632"/>
              </p:ext>
            </p:extLst>
          </p:nvPr>
        </p:nvGraphicFramePr>
        <p:xfrm>
          <a:off x="0" y="2599810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M8L1 – Area of Parallelograms 	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(3,4)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279E05-899F-A62D-BAB9-CF7B76F7AF33}"/>
              </a:ext>
            </a:extLst>
          </p:cNvPr>
          <p:cNvSpPr txBox="1"/>
          <p:nvPr/>
        </p:nvSpPr>
        <p:spPr>
          <a:xfrm>
            <a:off x="0" y="2279805"/>
            <a:ext cx="753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Part-2</a:t>
            </a:r>
          </a:p>
        </p:txBody>
      </p:sp>
      <p:pic>
        <p:nvPicPr>
          <p:cNvPr id="7" name="Picture 6" descr="A picture containing text, screenshot, diagram, design&#10;&#10;Description automatically generated">
            <a:extLst>
              <a:ext uri="{FF2B5EF4-FFF2-40B4-BE49-F238E27FC236}">
                <a16:creationId xmlns:a16="http://schemas.microsoft.com/office/drawing/2014/main" id="{A3DA27F9-77D1-CB3A-0D42-C6072DC8B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9469"/>
            <a:ext cx="6858000" cy="234928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FDB0E7B-4D68-3B24-FCA5-62DB42A99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572272"/>
              </p:ext>
            </p:extLst>
          </p:nvPr>
        </p:nvGraphicFramePr>
        <p:xfrm>
          <a:off x="0" y="5755292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M8L5 – Polygons on the Coordinate Plane 	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(1,2,3,4,5,6)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0" name="Picture 9" descr="A picture containing text, diagram, line, number&#10;&#10;Description automatically generated">
            <a:extLst>
              <a:ext uri="{FF2B5EF4-FFF2-40B4-BE49-F238E27FC236}">
                <a16:creationId xmlns:a16="http://schemas.microsoft.com/office/drawing/2014/main" id="{C3F9911A-45E3-0A02-2A5D-E28E82348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773"/>
            <a:ext cx="6858000" cy="332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ont, screenshot, algebra&#10;&#10;Description automatically generated">
            <a:extLst>
              <a:ext uri="{FF2B5EF4-FFF2-40B4-BE49-F238E27FC236}">
                <a16:creationId xmlns:a16="http://schemas.microsoft.com/office/drawing/2014/main" id="{77B11FD4-BC77-A93D-63C0-9E757EF7F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544"/>
            <a:ext cx="6858000" cy="1670945"/>
          </a:xfrm>
          <a:prstGeom prst="rect">
            <a:avLst/>
          </a:prstGeom>
        </p:spPr>
      </p:pic>
      <p:pic>
        <p:nvPicPr>
          <p:cNvPr id="5" name="Picture 4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5BB6C45C-9616-2E42-9ADB-BAA5F7CFC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5" y="2098849"/>
            <a:ext cx="3348265" cy="740481"/>
          </a:xfrm>
          <a:prstGeom prst="rect">
            <a:avLst/>
          </a:prstGeom>
        </p:spPr>
      </p:pic>
      <p:pic>
        <p:nvPicPr>
          <p:cNvPr id="7" name="Picture 6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414BFFF9-4A20-EC9B-6D07-7A1E1D180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680" y="2098849"/>
            <a:ext cx="3058585" cy="1917559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094F4A-E1FD-A3FC-96F3-861E40774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017126"/>
              </p:ext>
            </p:extLst>
          </p:nvPr>
        </p:nvGraphicFramePr>
        <p:xfrm>
          <a:off x="-1" y="4145608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M8L3 – Area of Trapezoids 		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(7,8)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0" name="Picture 9" descr="A picture containing text, screenshot, diagram, aqua&#10;&#10;Description automatically generated">
            <a:extLst>
              <a:ext uri="{FF2B5EF4-FFF2-40B4-BE49-F238E27FC236}">
                <a16:creationId xmlns:a16="http://schemas.microsoft.com/office/drawing/2014/main" id="{DE83658B-F43E-8FC2-6B85-A239B4B6B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5" y="4549129"/>
            <a:ext cx="2989724" cy="1767324"/>
          </a:xfrm>
          <a:prstGeom prst="rect">
            <a:avLst/>
          </a:prstGeom>
        </p:spPr>
      </p:pic>
      <p:pic>
        <p:nvPicPr>
          <p:cNvPr id="12" name="Picture 11" descr="A screenshot of a question&#10;&#10;Description automatically generated with low confidence">
            <a:extLst>
              <a:ext uri="{FF2B5EF4-FFF2-40B4-BE49-F238E27FC236}">
                <a16:creationId xmlns:a16="http://schemas.microsoft.com/office/drawing/2014/main" id="{F55F71EF-5BE6-AEE9-FAF7-1410171390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084" y="4549926"/>
            <a:ext cx="3139320" cy="1872293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FEA9B35-593D-1664-42C4-DA9C105A9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772963"/>
              </p:ext>
            </p:extLst>
          </p:nvPr>
        </p:nvGraphicFramePr>
        <p:xfrm>
          <a:off x="-2" y="6458727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M9L1 – Volume of Rectangular Prisms 		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( 5,6)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5" name="Picture 14" descr="A picture containing text, font, white, algebra&#10;&#10;Description automatically generated">
            <a:extLst>
              <a:ext uri="{FF2B5EF4-FFF2-40B4-BE49-F238E27FC236}">
                <a16:creationId xmlns:a16="http://schemas.microsoft.com/office/drawing/2014/main" id="{9A271E42-4721-EAB7-979C-3CC75178FC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" y="6863835"/>
            <a:ext cx="3230356" cy="1203466"/>
          </a:xfrm>
          <a:prstGeom prst="rect">
            <a:avLst/>
          </a:prstGeom>
        </p:spPr>
      </p:pic>
      <p:pic>
        <p:nvPicPr>
          <p:cNvPr id="17" name="Picture 16" descr="A picture containing text, font, white, screenshot&#10;&#10;Description automatically generated">
            <a:extLst>
              <a:ext uri="{FF2B5EF4-FFF2-40B4-BE49-F238E27FC236}">
                <a16:creationId xmlns:a16="http://schemas.microsoft.com/office/drawing/2014/main" id="{D7B1006D-AD52-F640-40EA-7E38E8664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809" y="6863835"/>
            <a:ext cx="3231869" cy="98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42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16DF9A8D-1A47-6E30-B748-9B939574C5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919248"/>
              </p:ext>
            </p:extLst>
          </p:nvPr>
        </p:nvGraphicFramePr>
        <p:xfrm>
          <a:off x="0" y="236255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M8L2 – Area of Triangles 		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(5,6,7,8)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4" name="Picture 3" descr="A picture containing line, text, diagram, screenshot&#10;&#10;Description automatically generated">
            <a:extLst>
              <a:ext uri="{FF2B5EF4-FFF2-40B4-BE49-F238E27FC236}">
                <a16:creationId xmlns:a16="http://schemas.microsoft.com/office/drawing/2014/main" id="{4BE70E2C-909B-1AD9-9E5D-7900C282B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834"/>
            <a:ext cx="6858000" cy="1952397"/>
          </a:xfrm>
          <a:prstGeom prst="rect">
            <a:avLst/>
          </a:prstGeom>
        </p:spPr>
      </p:pic>
      <p:pic>
        <p:nvPicPr>
          <p:cNvPr id="6" name="Picture 5" descr="A picture containing text, screenshot, font, line&#10;&#10;Description automatically generated">
            <a:extLst>
              <a:ext uri="{FF2B5EF4-FFF2-40B4-BE49-F238E27FC236}">
                <a16:creationId xmlns:a16="http://schemas.microsoft.com/office/drawing/2014/main" id="{7B216509-6C88-D9C9-7B52-9EFC914EF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07" y="3185962"/>
            <a:ext cx="3000621" cy="2425373"/>
          </a:xfrm>
          <a:prstGeom prst="rect">
            <a:avLst/>
          </a:prstGeom>
        </p:spPr>
      </p:pic>
      <p:pic>
        <p:nvPicPr>
          <p:cNvPr id="8" name="Picture 7" descr="A picture containing line, diagram, triangle, font&#10;&#10;Description automatically generated">
            <a:extLst>
              <a:ext uri="{FF2B5EF4-FFF2-40B4-BE49-F238E27FC236}">
                <a16:creationId xmlns:a16="http://schemas.microsoft.com/office/drawing/2014/main" id="{F878ABB5-D53F-E3A8-9EDB-6C02A4FDE8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217" y="3185962"/>
            <a:ext cx="2759336" cy="1572525"/>
          </a:xfrm>
          <a:prstGeom prst="rect">
            <a:avLst/>
          </a:prstGeom>
        </p:spPr>
      </p:pic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D8506822-66D4-6DDE-6E51-80BBB6594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213175"/>
              </p:ext>
            </p:extLst>
          </p:nvPr>
        </p:nvGraphicFramePr>
        <p:xfrm>
          <a:off x="0" y="6462196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2232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M10L5 – Mean Absolute Deviation 		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(1-4)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1" name="Picture 10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F0E7678-2CBA-88E2-8EF6-17086C23F2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/>
        </p:blipFill>
        <p:spPr>
          <a:xfrm>
            <a:off x="412191" y="6846003"/>
            <a:ext cx="606872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41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line&#10;&#10;Description automatically generated">
            <a:extLst>
              <a:ext uri="{FF2B5EF4-FFF2-40B4-BE49-F238E27FC236}">
                <a16:creationId xmlns:a16="http://schemas.microsoft.com/office/drawing/2014/main" id="{9FA7FB6E-48CE-804F-D2BE-C9DEB70C8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326"/>
            <a:ext cx="6858000" cy="1266871"/>
          </a:xfrm>
          <a:prstGeom prst="rect">
            <a:avLst/>
          </a:prstGeom>
        </p:spPr>
      </p:pic>
      <p:pic>
        <p:nvPicPr>
          <p:cNvPr id="5" name="Picture 4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18C3E8A1-9C6E-971A-2AB3-DA25BF01F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5" y="2944582"/>
            <a:ext cx="4926918" cy="173229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2A2E718-BBF5-2523-69AA-A68EA13E3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682775"/>
              </p:ext>
            </p:extLst>
          </p:nvPr>
        </p:nvGraphicFramePr>
        <p:xfrm>
          <a:off x="-1" y="4746244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5117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1497172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M10L4 – Interquartile Range and Box Plots 	</a:t>
                      </a:r>
                      <a:endParaRPr lang="en-GB" sz="12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(5)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8A26DCF2-5E53-B4B6-2E34-5006F5402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89931"/>
            <a:ext cx="6858000" cy="691117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3A61CD-D970-C438-238C-A0B13F21A9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390586"/>
              </p:ext>
            </p:extLst>
          </p:nvPr>
        </p:nvGraphicFramePr>
        <p:xfrm>
          <a:off x="-2" y="7256834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5117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1497172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M10L6 – Outliers 	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(1,2,3,4,5,6)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  <a:endParaRPr lang="en-GB" sz="1200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12" name="Picture 11" descr="A picture containing text, screenshot, font, algebra&#10;&#10;Description automatically generated">
            <a:extLst>
              <a:ext uri="{FF2B5EF4-FFF2-40B4-BE49-F238E27FC236}">
                <a16:creationId xmlns:a16="http://schemas.microsoft.com/office/drawing/2014/main" id="{F122619E-95D1-5867-F4D0-7BF6ED772B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7567911"/>
            <a:ext cx="6858000" cy="143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29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ont, screenshot, algebra&#10;&#10;Description automatically generated">
            <a:extLst>
              <a:ext uri="{FF2B5EF4-FFF2-40B4-BE49-F238E27FC236}">
                <a16:creationId xmlns:a16="http://schemas.microsoft.com/office/drawing/2014/main" id="{5C14BD36-D9B3-11AD-CE41-AB14AB9BD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07"/>
            <a:ext cx="6858000" cy="1282256"/>
          </a:xfrm>
          <a:prstGeom prst="rect">
            <a:avLst/>
          </a:prstGeom>
        </p:spPr>
      </p:pic>
      <p:pic>
        <p:nvPicPr>
          <p:cNvPr id="5" name="Picture 4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15473979-4CAE-0F33-90C1-9765E4215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3080"/>
            <a:ext cx="6858000" cy="24960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F3B88CE-EB32-F039-32C6-1AC5DA0495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730709"/>
              </p:ext>
            </p:extLst>
          </p:nvPr>
        </p:nvGraphicFramePr>
        <p:xfrm>
          <a:off x="0" y="6121053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5117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1497172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M8L4 – Area of Regular Polygons 		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2CA4A2D-5E3E-7563-6AE9-D557BF9A52DB}"/>
              </a:ext>
            </a:extLst>
          </p:cNvPr>
          <p:cNvSpPr txBox="1"/>
          <p:nvPr/>
        </p:nvSpPr>
        <p:spPr>
          <a:xfrm>
            <a:off x="0" y="5819098"/>
            <a:ext cx="753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Part-3</a:t>
            </a:r>
          </a:p>
        </p:txBody>
      </p:sp>
      <p:pic>
        <p:nvPicPr>
          <p:cNvPr id="11" name="Picture 10" descr="A picture containing text, logo, screenshot, symbol&#10;&#10;Description automatically generated">
            <a:extLst>
              <a:ext uri="{FF2B5EF4-FFF2-40B4-BE49-F238E27FC236}">
                <a16:creationId xmlns:a16="http://schemas.microsoft.com/office/drawing/2014/main" id="{700C6E7C-BEA0-83B0-026C-AB9B0622F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0385"/>
            <a:ext cx="6858000" cy="215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994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logo, symbol, screenshot&#10;&#10;Description automatically generated">
            <a:extLst>
              <a:ext uri="{FF2B5EF4-FFF2-40B4-BE49-F238E27FC236}">
                <a16:creationId xmlns:a16="http://schemas.microsoft.com/office/drawing/2014/main" id="{93172440-F5F6-9A3E-86A4-1D534E95F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959"/>
            <a:ext cx="6858000" cy="2201130"/>
          </a:xfrm>
          <a:prstGeom prst="rect">
            <a:avLst/>
          </a:prstGeom>
        </p:spPr>
      </p:pic>
      <p:pic>
        <p:nvPicPr>
          <p:cNvPr id="5" name="Picture 4" descr="A picture containing text, diagram, line, screenshot&#10;&#10;Description automatically generated">
            <a:extLst>
              <a:ext uri="{FF2B5EF4-FFF2-40B4-BE49-F238E27FC236}">
                <a16:creationId xmlns:a16="http://schemas.microsoft.com/office/drawing/2014/main" id="{4AC5424B-2F4C-0999-9AEC-BE99435EC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4698"/>
            <a:ext cx="6858000" cy="180654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35078B7-4855-847D-6CDA-F8AB0B22E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327664"/>
              </p:ext>
            </p:extLst>
          </p:nvPr>
        </p:nvGraphicFramePr>
        <p:xfrm>
          <a:off x="0" y="6121053"/>
          <a:ext cx="685800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5117">
                  <a:extLst>
                    <a:ext uri="{9D8B030D-6E8A-4147-A177-3AD203B41FA5}">
                      <a16:colId xmlns:a16="http://schemas.microsoft.com/office/drawing/2014/main" val="3744072493"/>
                    </a:ext>
                  </a:extLst>
                </a:gridCol>
                <a:gridCol w="1497172">
                  <a:extLst>
                    <a:ext uri="{9D8B030D-6E8A-4147-A177-3AD203B41FA5}">
                      <a16:colId xmlns:a16="http://schemas.microsoft.com/office/drawing/2014/main" val="2376741444"/>
                    </a:ext>
                  </a:extLst>
                </a:gridCol>
                <a:gridCol w="1125712">
                  <a:extLst>
                    <a:ext uri="{9D8B030D-6E8A-4147-A177-3AD203B41FA5}">
                      <a16:colId xmlns:a16="http://schemas.microsoft.com/office/drawing/2014/main" val="3469257631"/>
                    </a:ext>
                  </a:extLst>
                </a:gridCol>
              </a:tblGrid>
              <a:tr h="224526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M9L3 – Surface Area of Triangular Prisms 	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Exercise 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(1,2,3)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Page:</a:t>
                      </a:r>
                      <a:r>
                        <a:rPr lang="en-GB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  <a:endParaRPr lang="en-GB" sz="12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837867"/>
                  </a:ext>
                </a:extLst>
              </a:tr>
            </a:tbl>
          </a:graphicData>
        </a:graphic>
      </p:graphicFrame>
      <p:pic>
        <p:nvPicPr>
          <p:cNvPr id="8" name="Picture 7" descr="A picture containing text, diagram, screenshot, line&#10;&#10;Description automatically generated">
            <a:extLst>
              <a:ext uri="{FF2B5EF4-FFF2-40B4-BE49-F238E27FC236}">
                <a16:creationId xmlns:a16="http://schemas.microsoft.com/office/drawing/2014/main" id="{820DEBEE-1AD7-E363-741D-99F78D5BF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35" y="6528703"/>
            <a:ext cx="6256421" cy="32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71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4F2A25-4F52-F4E8-3F8B-AEC914FDE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53" y="192505"/>
            <a:ext cx="6767147" cy="2859272"/>
          </a:xfrm>
          <a:prstGeom prst="rect">
            <a:avLst/>
          </a:prstGeom>
        </p:spPr>
      </p:pic>
      <p:pic>
        <p:nvPicPr>
          <p:cNvPr id="9" name="Picture 8" descr="A picture containing text, diagram, screenshot, line&#10;&#10;Description automatically generated">
            <a:extLst>
              <a:ext uri="{FF2B5EF4-FFF2-40B4-BE49-F238E27FC236}">
                <a16:creationId xmlns:a16="http://schemas.microsoft.com/office/drawing/2014/main" id="{BF37C82C-DB8C-F5A8-CB75-A5043ACD3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8" y="5268090"/>
            <a:ext cx="6687483" cy="31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27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847</TotalTime>
  <Words>428</Words>
  <Application>Microsoft Office PowerPoint</Application>
  <PresentationFormat>A4 Paper (210x297 mm)</PresentationFormat>
  <Paragraphs>177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Delight Candles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Alia Saeed Ali Al Shamsi</dc:creator>
  <cp:lastModifiedBy>Alia Saeed Ali Al Shamsi</cp:lastModifiedBy>
  <cp:revision>20</cp:revision>
  <dcterms:created xsi:type="dcterms:W3CDTF">2023-05-20T13:39:47Z</dcterms:created>
  <dcterms:modified xsi:type="dcterms:W3CDTF">2023-05-21T08:34:43Z</dcterms:modified>
</cp:coreProperties>
</file>