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handoutMasterIdLst>
    <p:handoutMasterId r:id="rId21"/>
  </p:handoutMasterIdLst>
  <p:sldIdLst>
    <p:sldId id="461" r:id="rId5"/>
    <p:sldId id="2683" r:id="rId6"/>
    <p:sldId id="2678" r:id="rId7"/>
    <p:sldId id="296" r:id="rId8"/>
    <p:sldId id="299" r:id="rId9"/>
    <p:sldId id="2679" r:id="rId10"/>
    <p:sldId id="2705" r:id="rId11"/>
    <p:sldId id="298" r:id="rId12"/>
    <p:sldId id="2719" r:id="rId13"/>
    <p:sldId id="2720" r:id="rId14"/>
    <p:sldId id="2727" r:id="rId15"/>
    <p:sldId id="2713" r:id="rId16"/>
    <p:sldId id="2715" r:id="rId17"/>
    <p:sldId id="2725" r:id="rId18"/>
    <p:sldId id="2726" r:id="rId19"/>
    <p:sldId id="460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F263B64E-357E-433F-B6B0-51CA2AB0F73B}">
          <p14:sldIdLst>
            <p14:sldId id="461"/>
            <p14:sldId id="2683"/>
            <p14:sldId id="2678"/>
            <p14:sldId id="296"/>
            <p14:sldId id="299"/>
            <p14:sldId id="2679"/>
            <p14:sldId id="2705"/>
          </p14:sldIdLst>
        </p14:section>
        <p14:section name="Grammar" id="{DC29BE3B-EFBC-4E24-B3E2-47963FA686AB}">
          <p14:sldIdLst>
            <p14:sldId id="298"/>
            <p14:sldId id="2719"/>
            <p14:sldId id="2720"/>
            <p14:sldId id="2727"/>
          </p14:sldIdLst>
        </p14:section>
        <p14:section name="Functional Language" id="{5C547082-5C0B-48FA-A990-511A9CA86C49}">
          <p14:sldIdLst>
            <p14:sldId id="2713"/>
            <p14:sldId id="2715"/>
            <p14:sldId id="2725"/>
            <p14:sldId id="2726"/>
            <p14:sldId id="460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5CAA"/>
    <a:srgbClr val="C00000"/>
    <a:srgbClr val="3E8CFF"/>
    <a:srgbClr val="BA8C41"/>
    <a:srgbClr val="AC833B"/>
    <a:srgbClr val="000000"/>
    <a:srgbClr val="5F5F5F"/>
    <a:srgbClr val="9A9C9B"/>
    <a:srgbClr val="7F7F7F"/>
    <a:srgbClr val="CAD9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99" autoAdjust="0"/>
    <p:restoredTop sz="93537"/>
  </p:normalViewPr>
  <p:slideViewPr>
    <p:cSldViewPr showGuides="1">
      <p:cViewPr varScale="1">
        <p:scale>
          <a:sx n="115" d="100"/>
          <a:sy n="115" d="100"/>
        </p:scale>
        <p:origin x="688" y="19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howGuides="1">
      <p:cViewPr varScale="1">
        <p:scale>
          <a:sx n="65" d="100"/>
          <a:sy n="65" d="100"/>
        </p:scale>
        <p:origin x="315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F534F03-0BB8-47C7-AC99-C7269600F02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228469-5E93-486B-8FBC-4678D925C3F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50E1F5-6F97-43AE-B0B8-B774A98C5703}" type="datetimeFigureOut">
              <a:rPr lang="en-US" smtClean="0"/>
              <a:t>11/16/24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9656BA-B44C-4C37-B8C0-C91EB9E4C6C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6D6E45-8F0E-46D5-97CC-270B5EA29ED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7F6DDE-B5A1-43AB-B608-6C076EB07B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6730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D4FDDD-9B14-4C70-BBB3-617EAF38DF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90625" y="2819400"/>
            <a:ext cx="9791700" cy="806450"/>
          </a:xfrm>
        </p:spPr>
        <p:txBody>
          <a:bodyPr lIns="0" tIns="0" rIns="0" bIns="0"/>
          <a:lstStyle>
            <a:lvl1pPr>
              <a:buNone/>
              <a:defRPr sz="4000">
                <a:solidFill>
                  <a:srgbClr val="595959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D0F2E20-8DCC-4F30-8460-6B9B85B3F97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90625" y="3733800"/>
            <a:ext cx="9791700" cy="990600"/>
          </a:xfrm>
        </p:spPr>
        <p:txBody>
          <a:bodyPr lIns="0" tIns="0" rIns="0" bIns="0"/>
          <a:lstStyle>
            <a:lvl1pPr>
              <a:buNone/>
              <a:defRPr sz="1800">
                <a:solidFill>
                  <a:srgbClr val="595959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Picture 1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4498B5CB-EBED-11C7-F1FF-2873EF4A5C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0" y="476672"/>
            <a:ext cx="2832100" cy="116013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81B764E-4BB1-BE73-4AF7-2FE2F16552F5}"/>
              </a:ext>
            </a:extLst>
          </p:cNvPr>
          <p:cNvSpPr/>
          <p:nvPr userDrawn="1"/>
        </p:nvSpPr>
        <p:spPr>
          <a:xfrm>
            <a:off x="11280576" y="6165304"/>
            <a:ext cx="911424" cy="69269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78234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ACD6B6-BB46-49C5-7B42-1F25BCD51991}"/>
              </a:ext>
            </a:extLst>
          </p:cNvPr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bg1">
              <a:lumMod val="9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354" rtl="0" eaLnBrk="1" latinLnBrk="0" hangingPunct="1"/>
            <a:endParaRPr lang="en-A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D4FDDD-9B14-4C70-BBB3-617EAF38DF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90625" y="2819400"/>
            <a:ext cx="9791700" cy="806450"/>
          </a:xfrm>
        </p:spPr>
        <p:txBody>
          <a:bodyPr lIns="0" tIns="0" rIns="0" bIns="0"/>
          <a:lstStyle>
            <a:lvl1pPr>
              <a:buNone/>
              <a:defRPr sz="4000">
                <a:solidFill>
                  <a:schemeClr val="accent3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D0F2E20-8DCC-4F30-8460-6B9B85B3F97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90625" y="3733800"/>
            <a:ext cx="9791700" cy="990600"/>
          </a:xfrm>
        </p:spPr>
        <p:txBody>
          <a:bodyPr lIns="0" tIns="0" rIns="0" bIns="0"/>
          <a:lstStyle>
            <a:lvl1pPr>
              <a:buNone/>
              <a:defRPr sz="1800">
                <a:solidFill>
                  <a:schemeClr val="accent3">
                    <a:lumMod val="75000"/>
                  </a:schemeClr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E8DEB93-B3F2-7770-563B-6151D52A285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0" y="487899"/>
            <a:ext cx="2832100" cy="1160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217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olid 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73E2B50-93C3-4005-9F12-71F80199725C}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5627622" cy="6858000"/>
          </a:xfrm>
          <a:prstGeom prst="rect">
            <a:avLst/>
          </a:prstGeom>
          <a:solidFill>
            <a:schemeClr val="bg1">
              <a:lumMod val="9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36203C-E182-458E-9D57-4607F827F9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08722" y="2764617"/>
            <a:ext cx="3844995" cy="878702"/>
          </a:xfrm>
          <a:noFill/>
        </p:spPr>
        <p:txBody>
          <a:bodyPr wrap="square" lIns="0" tIns="0" rIns="0" bIns="0" rtlCol="0" anchor="b">
            <a:noAutofit/>
          </a:bodyPr>
          <a:lstStyle>
            <a:lvl1pPr marL="0" indent="0">
              <a:buNone/>
              <a:def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marL="0"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0C7F439-9D14-4B7A-A2B1-410BAE2FCA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08725" y="3789040"/>
            <a:ext cx="3844992" cy="321242"/>
          </a:xfrm>
          <a:noFill/>
        </p:spPr>
        <p:txBody>
          <a:bodyPr wrap="square" lIns="0" tIns="0" rIns="0" bIns="0" rtlCol="0">
            <a:noAutofit/>
          </a:bodyPr>
          <a:lstStyle>
            <a:lvl1pPr marL="0" indent="0">
              <a:lnSpc>
                <a:spcPts val="1600"/>
              </a:lnSpc>
              <a:buNone/>
              <a:defRPr lang="en-US" sz="1200" dirty="0">
                <a:solidFill>
                  <a:schemeClr val="bg1">
                    <a:lumMod val="50000"/>
                  </a:schemeClr>
                </a:solidFill>
                <a:latin typeface="Univers Next Arabic Light" panose="020B0403030202020203" pitchFamily="34" charset="-78"/>
              </a:defRPr>
            </a:lvl1pPr>
          </a:lstStyle>
          <a:p>
            <a:pPr marL="0" lvl="0">
              <a:lnSpc>
                <a:spcPts val="1900"/>
              </a:lnSpc>
            </a:pPr>
            <a:r>
              <a:rPr lang="en-US"/>
              <a:t>Click to edit Master text styles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58C5A025-DCFC-428B-B283-0E4ADA7A0D92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1181100" y="2630010"/>
            <a:ext cx="4446522" cy="159798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23900" b="0" i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4273743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F935936-814B-FA4F-DB18-37B76B32DF79}"/>
              </a:ext>
            </a:extLst>
          </p:cNvPr>
          <p:cNvSpPr>
            <a:spLocks/>
          </p:cNvSpPr>
          <p:nvPr userDrawn="1"/>
        </p:nvSpPr>
        <p:spPr>
          <a:xfrm>
            <a:off x="6120680" y="0"/>
            <a:ext cx="6096000" cy="6858000"/>
          </a:xfrm>
          <a:prstGeom prst="rect">
            <a:avLst/>
          </a:prstGeom>
          <a:solidFill>
            <a:schemeClr val="bg1">
              <a:lumMod val="9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36203C-E182-458E-9D57-4607F827F9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26278" y="2344260"/>
            <a:ext cx="4446522" cy="1597980"/>
          </a:xfrm>
        </p:spPr>
        <p:txBody>
          <a:bodyPr anchor="ctr">
            <a:normAutofit/>
          </a:bodyPr>
          <a:lstStyle>
            <a:lvl1pPr marL="0" indent="0">
              <a:buNone/>
              <a:defRPr sz="32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0C7F439-9D14-4B7A-A2B1-410BAE2FCA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26212" y="4146551"/>
            <a:ext cx="4446587" cy="478716"/>
          </a:xfrm>
        </p:spPr>
        <p:txBody>
          <a:bodyPr anchor="ctr">
            <a:noAutofit/>
          </a:bodyPr>
          <a:lstStyle>
            <a:lvl1pPr marL="0" indent="0">
              <a:lnSpc>
                <a:spcPts val="1600"/>
              </a:lnSpc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500"/>
            </a:lvl2pPr>
            <a:lvl3pPr marL="914400" indent="0">
              <a:buNone/>
              <a:defRPr sz="1500"/>
            </a:lvl3pPr>
            <a:lvl4pPr marL="1371600" indent="0">
              <a:buNone/>
              <a:defRPr sz="1500"/>
            </a:lvl4pPr>
            <a:lvl5pPr marL="1828800" indent="0">
              <a:buNone/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E43E2E94-8839-4F5B-8C2C-3DDAEFEFD40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6096000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r" rtl="1"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8524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6016B-48E0-44EA-B75B-7D8F1505D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0" y="999067"/>
            <a:ext cx="4305300" cy="67733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>
            <a:lvl1pPr>
              <a:defRPr lang="en-US" sz="3200" dirty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>
              <a:lnSpc>
                <a:spcPts val="3500"/>
              </a:lnSpc>
            </a:pPr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0DE026-E858-4D27-9D29-540BEEF454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1100" y="2196220"/>
            <a:ext cx="4305299" cy="3823577"/>
          </a:xfrm>
          <a:noFill/>
        </p:spPr>
        <p:txBody>
          <a:bodyPr wrap="square" lIns="0" tIns="0" rIns="0" bIns="0" rtlCol="0">
            <a:noAutofit/>
          </a:bodyPr>
          <a:lstStyle>
            <a:lvl1pPr marL="0" indent="0">
              <a:lnSpc>
                <a:spcPts val="1600"/>
              </a:lnSpc>
              <a:buNone/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  <a:lvl2pPr marL="228600" indent="0">
              <a:buNone/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2pPr>
            <a:lvl3pPr marL="685800" indent="0">
              <a:buNone/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3pPr>
            <a:lvl4pPr marL="1143000" indent="0">
              <a:buNone/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4pPr>
            <a:lvl5pPr marL="1600200" indent="0">
              <a:buNone/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5pPr>
          </a:lstStyle>
          <a:p>
            <a:pPr marL="0" lvl="0">
              <a:lnSpc>
                <a:spcPts val="1900"/>
              </a:lnSpc>
            </a:pPr>
            <a:r>
              <a:rPr lang="en-US"/>
              <a:t>Click to 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7FA584-716B-49E1-AFA7-AB28C21540B6}"/>
              </a:ext>
            </a:extLst>
          </p:cNvPr>
          <p:cNvSpPr>
            <a:spLocks/>
          </p:cNvSpPr>
          <p:nvPr userDrawn="1"/>
        </p:nvSpPr>
        <p:spPr>
          <a:xfrm>
            <a:off x="5905500" y="0"/>
            <a:ext cx="62865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C158F92-02DC-4599-9591-7BAE7D1C8DCA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400801" y="1877935"/>
            <a:ext cx="4571998" cy="434734"/>
          </a:xfr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en-US" sz="2400" kern="1200" dirty="0">
                <a:solidFill>
                  <a:schemeClr val="bg1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  <a:lvl2pPr marL="228600" indent="0">
              <a:buNone/>
              <a:defRPr lang="en-US" sz="2400" kern="1200" dirty="0">
                <a:solidFill>
                  <a:schemeClr val="bg1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2pPr>
            <a:lvl3pPr marL="685800" indent="0">
              <a:buNone/>
              <a:defRPr lang="en-US" sz="2400" kern="1200" dirty="0">
                <a:solidFill>
                  <a:schemeClr val="bg1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3pPr>
            <a:lvl4pPr marL="1143000" indent="0">
              <a:buNone/>
              <a:defRPr lang="en-US" sz="2400" kern="1200" dirty="0">
                <a:solidFill>
                  <a:schemeClr val="bg1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4pPr>
            <a:lvl5pPr marL="1600200" indent="0">
              <a:buNone/>
              <a:defRPr lang="en-US" sz="2400" kern="1200" dirty="0">
                <a:solidFill>
                  <a:schemeClr val="bg1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5pPr>
          </a:lstStyle>
          <a:p>
            <a:pPr marL="0" lvl="0">
              <a:lnSpc>
                <a:spcPts val="2600"/>
              </a:lnSpc>
            </a:pPr>
            <a:r>
              <a:rPr lang="en-US"/>
              <a:t>Click to edit Master text styles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36D441-26EE-7A33-51AC-681A4F893678}"/>
              </a:ext>
            </a:extLst>
          </p:cNvPr>
          <p:cNvSpPr txBox="1"/>
          <p:nvPr userDrawn="1"/>
        </p:nvSpPr>
        <p:spPr>
          <a:xfrm>
            <a:off x="-24680" y="6385023"/>
            <a:ext cx="7384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6AC66373-F682-2943-B1A3-3F6BA258E680}" type="slidenum">
              <a:rPr lang="en-AE" sz="1400" smtClean="0">
                <a:solidFill>
                  <a:schemeClr val="accent5"/>
                </a:solidFill>
              </a:rPr>
              <a:pPr algn="ctr"/>
              <a:t>‹#›</a:t>
            </a:fld>
            <a:endParaRPr lang="en-AE" sz="1400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2130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80" userDrawn="1">
          <p15:clr>
            <a:srgbClr val="FBAE40"/>
          </p15:clr>
        </p15:guide>
        <p15:guide id="2" pos="7512" userDrawn="1">
          <p15:clr>
            <a:srgbClr val="FBAE40"/>
          </p15:clr>
        </p15:guide>
        <p15:guide id="5" orient="horz" pos="3960" userDrawn="1">
          <p15:clr>
            <a:srgbClr val="FBAE40"/>
          </p15:clr>
        </p15:guide>
        <p15:guide id="6" orient="horz" pos="415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99A39B3-4138-343B-1E5A-94749B3ABA42}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2196222"/>
          </a:xfrm>
          <a:prstGeom prst="rect">
            <a:avLst/>
          </a:prstGeom>
          <a:solidFill>
            <a:schemeClr val="bg1">
              <a:lumMod val="9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7F7C35-A42E-D18B-1517-935D5D71FE62}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2196222"/>
          </a:xfrm>
          <a:prstGeom prst="rect">
            <a:avLst/>
          </a:prstGeom>
          <a:solidFill>
            <a:schemeClr val="bg1">
              <a:lumMod val="9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D79BA685-4D78-B10C-BD72-988CDA3367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81100" y="2669048"/>
            <a:ext cx="3162300" cy="3048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accent1"/>
                </a:solidFill>
                <a:latin typeface="+mj-lt"/>
              </a:defRPr>
            </a:lvl1pPr>
            <a:lvl2pPr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rgbClr val="5F5F5F"/>
                </a:solidFill>
              </a:defRPr>
            </a:lvl2pPr>
            <a:lvl3pPr indent="0">
              <a:lnSpc>
                <a:spcPct val="100000"/>
              </a:lnSpc>
              <a:buFont typeface="Arial" panose="020B0604020202020204" pitchFamily="34" charset="0"/>
              <a:buNone/>
              <a:defRPr/>
            </a:lvl3pPr>
            <a:lvl4pPr indent="0">
              <a:lnSpc>
                <a:spcPct val="100000"/>
              </a:lnSpc>
              <a:buFont typeface="Arial" panose="020B0604020202020204" pitchFamily="34" charset="0"/>
              <a:buNone/>
              <a:defRPr/>
            </a:lvl4pPr>
            <a:lvl5pPr indent="0">
              <a:lnSpc>
                <a:spcPct val="100000"/>
              </a:lnSpc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FE941210-1382-4208-77B7-389B11BCB7A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81100" y="3109900"/>
            <a:ext cx="3162300" cy="3292948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16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b="0">
                <a:solidFill>
                  <a:srgbClr val="7F7F7F"/>
                </a:solidFill>
                <a:latin typeface="+mj-lt"/>
              </a:defRPr>
            </a:lvl1pPr>
            <a:lvl2pPr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rgbClr val="5F5F5F"/>
                </a:solidFill>
              </a:defRPr>
            </a:lvl2pPr>
            <a:lvl3pPr indent="0">
              <a:lnSpc>
                <a:spcPct val="100000"/>
              </a:lnSpc>
              <a:buFont typeface="Arial" panose="020B0604020202020204" pitchFamily="34" charset="0"/>
              <a:buNone/>
              <a:defRPr/>
            </a:lvl3pPr>
            <a:lvl4pPr indent="0">
              <a:lnSpc>
                <a:spcPct val="100000"/>
              </a:lnSpc>
              <a:buFont typeface="Arial" panose="020B0604020202020204" pitchFamily="34" charset="0"/>
              <a:buNone/>
              <a:defRPr/>
            </a:lvl4pPr>
            <a:lvl5pPr indent="0">
              <a:lnSpc>
                <a:spcPct val="100000"/>
              </a:lnSpc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BB03C097-84C6-5411-5708-431B27EA84D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95800" y="3109900"/>
            <a:ext cx="3162300" cy="3292948"/>
          </a:xfrm>
        </p:spPr>
        <p:txBody>
          <a:bodyPr lIns="0" tIns="0" rIns="0" bIns="0">
            <a:noAutofit/>
          </a:bodyPr>
          <a:lstStyle>
            <a:lvl1pPr marL="173736" indent="-173736" rtl="0">
              <a:lnSpc>
                <a:spcPts val="1600"/>
              </a:lnSpc>
              <a:spcBef>
                <a:spcPts val="600"/>
              </a:spcBef>
              <a:buClr>
                <a:srgbClr val="B59644"/>
              </a:buClr>
              <a:buFont typeface="Arial" panose="020B0604020202020204" pitchFamily="34" charset="0"/>
              <a:buChar char="•"/>
              <a:defRPr lang="en-US" sz="1200" b="0" kern="1200" dirty="0" smtClean="0">
                <a:solidFill>
                  <a:srgbClr val="7F7F7F"/>
                </a:solidFill>
                <a:latin typeface="+mj-lt"/>
                <a:ea typeface="+mn-ea"/>
                <a:cs typeface="+mn-cs"/>
              </a:defRPr>
            </a:lvl1pPr>
            <a:lvl2pPr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rgbClr val="5F5F5F"/>
                </a:solidFill>
              </a:defRPr>
            </a:lvl2pPr>
            <a:lvl3pPr indent="0">
              <a:lnSpc>
                <a:spcPct val="100000"/>
              </a:lnSpc>
              <a:buFont typeface="Arial" panose="020B0604020202020204" pitchFamily="34" charset="0"/>
              <a:buNone/>
              <a:defRPr/>
            </a:lvl3pPr>
            <a:lvl4pPr indent="0">
              <a:lnSpc>
                <a:spcPct val="100000"/>
              </a:lnSpc>
              <a:buFont typeface="Arial" panose="020B0604020202020204" pitchFamily="34" charset="0"/>
              <a:buNone/>
              <a:defRPr/>
            </a:lvl4pPr>
            <a:lvl5pPr indent="0">
              <a:lnSpc>
                <a:spcPct val="100000"/>
              </a:lnSpc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337D2AC6-285D-1D1D-C61B-E24A165F292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95800" y="2669048"/>
            <a:ext cx="3162300" cy="3048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accent1"/>
                </a:solidFill>
                <a:latin typeface="+mj-lt"/>
              </a:defRPr>
            </a:lvl1pPr>
            <a:lvl2pPr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rgbClr val="5F5F5F"/>
                </a:solidFill>
              </a:defRPr>
            </a:lvl2pPr>
            <a:lvl3pPr indent="0">
              <a:lnSpc>
                <a:spcPct val="100000"/>
              </a:lnSpc>
              <a:buFont typeface="Arial" panose="020B0604020202020204" pitchFamily="34" charset="0"/>
              <a:buNone/>
              <a:defRPr/>
            </a:lvl3pPr>
            <a:lvl4pPr indent="0">
              <a:lnSpc>
                <a:spcPct val="100000"/>
              </a:lnSpc>
              <a:buFont typeface="Arial" panose="020B0604020202020204" pitchFamily="34" charset="0"/>
              <a:buNone/>
              <a:defRPr/>
            </a:lvl4pPr>
            <a:lvl5pPr indent="0">
              <a:lnSpc>
                <a:spcPct val="100000"/>
              </a:lnSpc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95DAF1D2-A1A8-25DB-685D-567E4CAC0AB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810500" y="3109900"/>
            <a:ext cx="3162300" cy="3292948"/>
          </a:xfrm>
        </p:spPr>
        <p:txBody>
          <a:bodyPr lIns="0" tIns="0" rIns="0" bIns="0">
            <a:noAutofit/>
          </a:bodyPr>
          <a:lstStyle>
            <a:lvl1pPr marL="173736" indent="-173736" rtl="0">
              <a:lnSpc>
                <a:spcPts val="1600"/>
              </a:lnSpc>
              <a:spcBef>
                <a:spcPts val="600"/>
              </a:spcBef>
              <a:buClr>
                <a:srgbClr val="B59644"/>
              </a:buClr>
              <a:buFont typeface="Arial" panose="020B0604020202020204" pitchFamily="34" charset="0"/>
              <a:buChar char="•"/>
              <a:defRPr lang="en-US" sz="1200" b="0" kern="1200" dirty="0" smtClean="0">
                <a:solidFill>
                  <a:srgbClr val="7F7F7F"/>
                </a:solidFill>
                <a:latin typeface="+mj-lt"/>
                <a:ea typeface="+mn-ea"/>
                <a:cs typeface="+mn-cs"/>
              </a:defRPr>
            </a:lvl1pPr>
            <a:lvl2pPr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rgbClr val="5F5F5F"/>
                </a:solidFill>
              </a:defRPr>
            </a:lvl2pPr>
            <a:lvl3pPr indent="0">
              <a:lnSpc>
                <a:spcPct val="100000"/>
              </a:lnSpc>
              <a:buFont typeface="Arial" panose="020B0604020202020204" pitchFamily="34" charset="0"/>
              <a:buNone/>
              <a:defRPr/>
            </a:lvl3pPr>
            <a:lvl4pPr indent="0">
              <a:lnSpc>
                <a:spcPct val="100000"/>
              </a:lnSpc>
              <a:buFont typeface="Arial" panose="020B0604020202020204" pitchFamily="34" charset="0"/>
              <a:buNone/>
              <a:defRPr/>
            </a:lvl4pPr>
            <a:lvl5pPr indent="0">
              <a:lnSpc>
                <a:spcPct val="100000"/>
              </a:lnSpc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86C09128-4278-101F-FE56-E89D02FFC28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810500" y="2669048"/>
            <a:ext cx="3162300" cy="3048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accent1"/>
                </a:solidFill>
                <a:latin typeface="+mj-lt"/>
              </a:defRPr>
            </a:lvl1pPr>
            <a:lvl2pPr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rgbClr val="5F5F5F"/>
                </a:solidFill>
              </a:defRPr>
            </a:lvl2pPr>
            <a:lvl3pPr indent="0">
              <a:lnSpc>
                <a:spcPct val="100000"/>
              </a:lnSpc>
              <a:buFont typeface="Arial" panose="020B0604020202020204" pitchFamily="34" charset="0"/>
              <a:buNone/>
              <a:defRPr/>
            </a:lvl3pPr>
            <a:lvl4pPr indent="0">
              <a:lnSpc>
                <a:spcPct val="100000"/>
              </a:lnSpc>
              <a:buFont typeface="Arial" panose="020B0604020202020204" pitchFamily="34" charset="0"/>
              <a:buNone/>
              <a:defRPr/>
            </a:lvl4pPr>
            <a:lvl5pPr indent="0">
              <a:lnSpc>
                <a:spcPct val="100000"/>
              </a:lnSpc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AC697CFA-9EBD-5B61-836B-FEF765B68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1" y="692342"/>
            <a:ext cx="9791700" cy="4953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32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156F0FA0-3D58-6C07-EC50-A0E285A0859A}"/>
              </a:ext>
            </a:extLst>
          </p:cNvPr>
          <p:cNvSpPr>
            <a:spLocks noGrp="1"/>
          </p:cNvSpPr>
          <p:nvPr>
            <p:ph type="body" idx="21"/>
          </p:nvPr>
        </p:nvSpPr>
        <p:spPr>
          <a:xfrm>
            <a:off x="1181100" y="1402550"/>
            <a:ext cx="9791700" cy="304800"/>
          </a:xfrm>
        </p:spPr>
        <p:txBody>
          <a:bodyPr lIns="0" tIns="0" rIns="0" bIns="0" anchor="t">
            <a:no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994262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80" userDrawn="1">
          <p15:clr>
            <a:srgbClr val="FBAE40"/>
          </p15:clr>
        </p15:guide>
        <p15:guide id="2" pos="7488" userDrawn="1">
          <p15:clr>
            <a:srgbClr val="FBAE40"/>
          </p15:clr>
        </p15:guide>
        <p15:guide id="5" orient="horz" pos="3960" userDrawn="1">
          <p15:clr>
            <a:srgbClr val="FBAE40"/>
          </p15:clr>
        </p15:guide>
        <p15:guide id="6" orient="horz" pos="415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ple Image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6E3567F-3D99-45DD-A234-DEE53F5A08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81101" y="2343430"/>
            <a:ext cx="2325526" cy="300353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A1E14AE-05B0-48B9-824B-211B1073CD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1101" y="5485579"/>
            <a:ext cx="2325526" cy="534221"/>
          </a:xfrm>
        </p:spPr>
        <p:txBody>
          <a:bodyPr numCol="1" anchor="t">
            <a:noAutofit/>
          </a:bodyPr>
          <a:lstStyle>
            <a:lvl1pPr marL="0" indent="0" algn="ctr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FE579DD0-82CC-4E60-A70C-B81BE37A4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1" y="990600"/>
            <a:ext cx="9791700" cy="4953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3200">
                <a:solidFill>
                  <a:srgbClr val="595959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B41D80C3-D027-44A2-9E56-E7EE2E167F58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1181100" y="1676400"/>
            <a:ext cx="9791700" cy="304800"/>
          </a:xfrm>
        </p:spPr>
        <p:txBody>
          <a:bodyPr lIns="0" tIns="0" rIns="0" bIns="0" anchor="t">
            <a:no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15">
            <a:extLst>
              <a:ext uri="{FF2B5EF4-FFF2-40B4-BE49-F238E27FC236}">
                <a16:creationId xmlns:a16="http://schemas.microsoft.com/office/drawing/2014/main" id="{4BC40F95-120E-43D0-8E27-82B897E05A45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672364" y="2343430"/>
            <a:ext cx="2325526" cy="300353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C3799C56-8C53-4962-850F-AD3A42C081B3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3672364" y="5485579"/>
            <a:ext cx="2325526" cy="534221"/>
          </a:xfrm>
        </p:spPr>
        <p:txBody>
          <a:bodyPr numCol="1" anchor="t">
            <a:noAutofit/>
          </a:bodyPr>
          <a:lstStyle>
            <a:lvl1pPr marL="0" indent="0" algn="ctr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Picture Placeholder 15">
            <a:extLst>
              <a:ext uri="{FF2B5EF4-FFF2-40B4-BE49-F238E27FC236}">
                <a16:creationId xmlns:a16="http://schemas.microsoft.com/office/drawing/2014/main" id="{6BC9F217-1850-47EE-86C9-054D8E074D0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163625" y="2343430"/>
            <a:ext cx="2325526" cy="300353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4DAAC9C4-2E45-433B-8D20-D2187F06F547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6163625" y="5485579"/>
            <a:ext cx="2325526" cy="534221"/>
          </a:xfrm>
        </p:spPr>
        <p:txBody>
          <a:bodyPr numCol="1" anchor="t">
            <a:noAutofit/>
          </a:bodyPr>
          <a:lstStyle>
            <a:lvl1pPr marL="0" indent="0" algn="ctr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Picture Placeholder 15">
            <a:extLst>
              <a:ext uri="{FF2B5EF4-FFF2-40B4-BE49-F238E27FC236}">
                <a16:creationId xmlns:a16="http://schemas.microsoft.com/office/drawing/2014/main" id="{157F90A8-ACDF-4AC8-AF32-05D38E23A1A1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649810" y="2343430"/>
            <a:ext cx="2325526" cy="300353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7A00CA9F-4D47-457E-924D-B98E94AAAF8A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8649810" y="5485579"/>
            <a:ext cx="2325526" cy="534221"/>
          </a:xfrm>
        </p:spPr>
        <p:txBody>
          <a:bodyPr numCol="1" anchor="t">
            <a:noAutofit/>
          </a:bodyPr>
          <a:lstStyle>
            <a:lvl1pPr marL="0" indent="0" algn="ctr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9674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ple image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B7D201D-EF70-4694-9DFC-D4E3AFF42FF8}"/>
              </a:ext>
            </a:extLst>
          </p:cNvPr>
          <p:cNvSpPr/>
          <p:nvPr userDrawn="1"/>
        </p:nvSpPr>
        <p:spPr>
          <a:xfrm>
            <a:off x="0" y="6281419"/>
            <a:ext cx="5986513" cy="5765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6E3567F-3D99-45DD-A234-DEE53F5A08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2"/>
            <a:ext cx="2916936" cy="292075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1CC0DFCC-3BB0-4F4F-9F0F-82E265AE7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8401" y="990600"/>
            <a:ext cx="4724400" cy="4953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dirty="0">
                <a:solidFill>
                  <a:srgbClr val="5F5F5F"/>
                </a:solidFill>
                <a:latin typeface="+mj-lt"/>
              </a:defRPr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9B3FBDB5-35F0-4A1C-BFE2-1C56A1B69C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8401" y="1676400"/>
            <a:ext cx="4724400" cy="321242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</a:defRPr>
            </a:lvl1pPr>
          </a:lstStyle>
          <a:p>
            <a:pPr lvl="0">
              <a:lnSpc>
                <a:spcPts val="1900"/>
              </a:lnSpc>
            </a:pPr>
            <a:r>
              <a:rPr lang="en-US"/>
              <a:t>Click to edit Master text styles</a:t>
            </a:r>
          </a:p>
        </p:txBody>
      </p:sp>
      <p:sp>
        <p:nvSpPr>
          <p:cNvPr id="9" name="Picture Placeholder 15">
            <a:extLst>
              <a:ext uri="{FF2B5EF4-FFF2-40B4-BE49-F238E27FC236}">
                <a16:creationId xmlns:a16="http://schemas.microsoft.com/office/drawing/2014/main" id="{C51703EF-1A26-45E9-A3C8-32AC898632A8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" y="3062798"/>
            <a:ext cx="2916936" cy="379520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Picture Placeholder 15">
            <a:extLst>
              <a:ext uri="{FF2B5EF4-FFF2-40B4-BE49-F238E27FC236}">
                <a16:creationId xmlns:a16="http://schemas.microsoft.com/office/drawing/2014/main" id="{71500DE1-B084-4405-BAFB-9C0503C16BA7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058981" y="0"/>
            <a:ext cx="2884618" cy="6857998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1D3B1D-9FF9-4C8C-A192-BF3DE522D48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47875" y="2196220"/>
            <a:ext cx="4724925" cy="1461380"/>
          </a:xfrm>
        </p:spPr>
        <p:txBody>
          <a:bodyPr/>
          <a:lstStyle>
            <a:lvl1pPr marL="0" indent="0">
              <a:lnSpc>
                <a:spcPts val="1600"/>
              </a:lnSpc>
              <a:spcBef>
                <a:spcPts val="0"/>
              </a:spcBef>
              <a:buNone/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  <a:lvl2pPr>
              <a:buNone/>
              <a:defRPr/>
            </a:lvl2pPr>
          </a:lstStyle>
          <a:p>
            <a:pPr marL="228600" lvl="0" indent="-228600" algn="l" defTabSz="914400" rtl="0" eaLnBrk="1" latinLnBrk="0" hangingPunct="1">
              <a:lnSpc>
                <a:spcPts val="1900"/>
              </a:lnSpc>
              <a:spcBef>
                <a:spcPts val="1000"/>
              </a:spcBef>
            </a:pPr>
            <a:r>
              <a:rPr lang="en-US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77B0DC4-38A9-4172-8300-75EB3D62FA4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247874" y="4114800"/>
            <a:ext cx="1204912" cy="685800"/>
          </a:xfrm>
        </p:spPr>
        <p:txBody>
          <a:bodyPr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5400" b="1" kern="1200" dirty="0">
                <a:solidFill>
                  <a:srgbClr val="5F5F5F">
                    <a:alpha val="7000"/>
                  </a:srgbClr>
                </a:solidFill>
                <a:latin typeface="+mj-lt"/>
                <a:ea typeface="+mn-ea"/>
                <a:cs typeface="Univers Next Arabic Bold" panose="020B0803030202020203" pitchFamily="34" charset="-78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835444AF-182E-4BF6-A1FD-370D226695A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47874" y="4991470"/>
            <a:ext cx="1204912" cy="685800"/>
          </a:xfr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lang="en-US" sz="1100" kern="1200" dirty="0">
                <a:solidFill>
                  <a:srgbClr val="9A9C9B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EB012E54-CB11-47F6-87AE-4E5856C26E19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247875" y="4617498"/>
            <a:ext cx="1204912" cy="411702"/>
          </a:xfrm>
        </p:spPr>
        <p:txBody>
          <a:bodyPr lIns="0" tIns="0" rIns="0" bIns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600" b="1" kern="1200" dirty="0">
                <a:solidFill>
                  <a:schemeClr val="accent2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944287AD-F16C-415B-9352-14C86E7F83C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008619" y="4114800"/>
            <a:ext cx="1204912" cy="685800"/>
          </a:xfrm>
        </p:spPr>
        <p:txBody>
          <a:bodyPr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5400" b="1" kern="1200" dirty="0">
                <a:solidFill>
                  <a:srgbClr val="5F5F5F">
                    <a:alpha val="7000"/>
                  </a:srgbClr>
                </a:solidFill>
                <a:latin typeface="+mj-lt"/>
                <a:ea typeface="+mn-ea"/>
                <a:cs typeface="Univers Next Arabic Bold" panose="020B0803030202020203" pitchFamily="34" charset="-78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51ECDB9A-490B-4986-9AEA-CAB43A37359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008619" y="4991470"/>
            <a:ext cx="1204912" cy="685800"/>
          </a:xfr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lang="en-US" sz="1100" kern="1200" dirty="0">
                <a:solidFill>
                  <a:srgbClr val="9A9C9B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4">
            <a:extLst>
              <a:ext uri="{FF2B5EF4-FFF2-40B4-BE49-F238E27FC236}">
                <a16:creationId xmlns:a16="http://schemas.microsoft.com/office/drawing/2014/main" id="{75BC88EA-A440-461F-828A-E11E977A84BB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8008619" y="4617498"/>
            <a:ext cx="1204912" cy="411702"/>
          </a:xfrm>
        </p:spPr>
        <p:txBody>
          <a:bodyPr lIns="0" tIns="0" rIns="0" bIns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600" b="1" kern="1200" dirty="0">
                <a:solidFill>
                  <a:schemeClr val="accent2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A0E03348-65D4-4684-99CE-3F6E09D7D70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769365" y="4114800"/>
            <a:ext cx="1204912" cy="685800"/>
          </a:xfrm>
        </p:spPr>
        <p:txBody>
          <a:bodyPr lIns="0" tIns="0" rIns="0" bIns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lang="en-US" sz="5400" b="1" kern="1200" dirty="0">
                <a:solidFill>
                  <a:srgbClr val="5F5F5F">
                    <a:alpha val="7000"/>
                  </a:srgbClr>
                </a:solidFill>
                <a:latin typeface="+mj-lt"/>
                <a:ea typeface="+mn-ea"/>
                <a:cs typeface="Univers Next Arabic Bold" panose="020B0803030202020203" pitchFamily="34" charset="-78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3F437648-709F-4DF7-BE43-35B61C71E3A3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9769365" y="4991470"/>
            <a:ext cx="1204912" cy="685800"/>
          </a:xfrm>
        </p:spPr>
        <p:txBody>
          <a:bodyPr lIns="0" tIns="0" rIns="0" bIns="0" anchor="t">
            <a:normAutofit/>
          </a:bodyPr>
          <a:lstStyle>
            <a:lvl1pPr marL="0" indent="0" algn="l" rtl="0">
              <a:lnSpc>
                <a:spcPts val="1600"/>
              </a:lnSpc>
              <a:spcBef>
                <a:spcPts val="0"/>
              </a:spcBef>
              <a:buNone/>
              <a:defRPr lang="en-US" sz="1100" kern="1200" dirty="0">
                <a:solidFill>
                  <a:srgbClr val="9A9C9B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Text Placeholder 4">
            <a:extLst>
              <a:ext uri="{FF2B5EF4-FFF2-40B4-BE49-F238E27FC236}">
                <a16:creationId xmlns:a16="http://schemas.microsoft.com/office/drawing/2014/main" id="{5B7C5EE1-4F95-41C4-8428-28862E0E43C5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9767888" y="4617498"/>
            <a:ext cx="1204912" cy="411702"/>
          </a:xfrm>
        </p:spPr>
        <p:txBody>
          <a:bodyPr lIns="0" tIns="0" rIns="0" bIns="0" anchor="t">
            <a:normAutofit/>
          </a:bodyPr>
          <a:lstStyle>
            <a:lvl1pPr marL="0" indent="0" algn="l" rtl="0">
              <a:spcBef>
                <a:spcPts val="0"/>
              </a:spcBef>
              <a:buNone/>
              <a:defRPr lang="en-US" sz="1600" b="1" kern="1200" dirty="0">
                <a:solidFill>
                  <a:schemeClr val="accent2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27282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6E3567F-3D99-45DD-A234-DEE53F5A08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5943600" cy="685799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lnSpc>
                <a:spcPct val="300000"/>
              </a:lnSpc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1CC0DFCC-3BB0-4F4F-9F0F-82E265AE7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8400" y="998774"/>
            <a:ext cx="4724400" cy="4953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 lang="en-US" dirty="0">
                <a:solidFill>
                  <a:srgbClr val="5F5F5F"/>
                </a:solidFill>
                <a:latin typeface="+mj-lt"/>
              </a:defRPr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54E3C3F7-6018-42B6-A1BC-E7E93767BBD5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6248400" y="1972235"/>
            <a:ext cx="4724400" cy="296626"/>
          </a:xfrm>
        </p:spPr>
        <p:txBody>
          <a:bodyPr vert="horz" lIns="0" tIns="0" rIns="0" bIns="0" rtlCol="0" anchor="t">
            <a:noAutofit/>
          </a:bodyPr>
          <a:lstStyle>
            <a:lvl1pPr>
              <a:buNone/>
              <a:defRPr lang="en-US" sz="1800" b="0" dirty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 marL="228600" lvl="0" indent="-228600"/>
            <a:r>
              <a:rPr lang="en-US"/>
              <a:t>Click to edit Master text styles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9B3FBDB5-35F0-4A1C-BFE2-1C56A1B69C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8400" y="2475708"/>
            <a:ext cx="4724400" cy="1461380"/>
          </a:xfrm>
          <a:noFill/>
        </p:spPr>
        <p:txBody>
          <a:bodyPr wrap="square" lIns="0" tIns="0" rIns="0" bIns="0" rtlCol="0">
            <a:noAutofit/>
          </a:bodyPr>
          <a:lstStyle>
            <a:lvl1pPr marL="0" indent="0">
              <a:lnSpc>
                <a:spcPts val="1600"/>
              </a:lnSpc>
              <a:buNone/>
              <a:def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</a:defRPr>
            </a:lvl1pPr>
          </a:lstStyle>
          <a:p>
            <a:pPr marL="0" lvl="0">
              <a:lnSpc>
                <a:spcPts val="1900"/>
              </a:lnSpc>
            </a:pPr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15AF0BB-A63D-4065-B2A0-63B6D02B6D4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248400" y="4394287"/>
            <a:ext cx="1198922" cy="685800"/>
          </a:xfrm>
        </p:spPr>
        <p:txBody>
          <a:bodyPr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5400" kern="1200" dirty="0">
                <a:solidFill>
                  <a:schemeClr val="accent1"/>
                </a:solidFill>
                <a:latin typeface="Univers Next Arabic Bold" panose="020B0803030202020203" pitchFamily="34" charset="-78"/>
                <a:ea typeface="+mn-ea"/>
                <a:cs typeface="Univers Next Arabic Bold" panose="020B0803030202020203" pitchFamily="34" charset="-78"/>
              </a:defRPr>
            </a:lvl1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335A9577-18BC-4835-97F1-4C7A3DBEE63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011139" y="4394287"/>
            <a:ext cx="1198922" cy="685800"/>
          </a:xfrm>
        </p:spPr>
        <p:txBody>
          <a:bodyPr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5400" kern="1200" dirty="0">
                <a:solidFill>
                  <a:schemeClr val="accent1"/>
                </a:solidFill>
                <a:latin typeface="Univers Next Arabic Bold" panose="020B0803030202020203" pitchFamily="34" charset="-78"/>
                <a:ea typeface="+mn-ea"/>
                <a:cs typeface="Univers Next Arabic Bold" panose="020B0803030202020203" pitchFamily="34" charset="-78"/>
              </a:defRPr>
            </a:lvl1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7659A318-05B2-4703-A67B-166ABBBC3CE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773878" y="4394287"/>
            <a:ext cx="1198922" cy="685800"/>
          </a:xfrm>
        </p:spPr>
        <p:txBody>
          <a:bodyPr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5400" kern="1200" dirty="0">
                <a:solidFill>
                  <a:schemeClr val="accent1"/>
                </a:solidFill>
                <a:latin typeface="Univers Next Arabic Bold" panose="020B0803030202020203" pitchFamily="34" charset="-78"/>
                <a:ea typeface="+mn-ea"/>
                <a:cs typeface="Univers Next Arabic Bold" panose="020B0803030202020203" pitchFamily="34" charset="-78"/>
              </a:defRPr>
            </a:lvl1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081BF27A-7B75-43A5-8F12-40C7ED9462C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48400" y="5101839"/>
            <a:ext cx="1198922" cy="685800"/>
          </a:xfr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lang="en-US" sz="1000" kern="1200" dirty="0">
                <a:solidFill>
                  <a:srgbClr val="9A9C9B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C75E90EA-96E6-4381-AC4B-45057757E7A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011139" y="5101839"/>
            <a:ext cx="1198922" cy="685800"/>
          </a:xfr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lang="en-US" sz="1000" kern="1200" dirty="0">
                <a:solidFill>
                  <a:srgbClr val="9A9C9B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DAEFD820-502C-443C-A86D-3D27FA651044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773878" y="5101839"/>
            <a:ext cx="1198922" cy="685800"/>
          </a:xfr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lang="en-US" sz="1000" kern="1200" dirty="0">
                <a:solidFill>
                  <a:srgbClr val="9A9C9B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7345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6E3567F-3D99-45DD-A234-DEE53F5A08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943599" cy="685799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lnSpc>
                <a:spcPct val="300000"/>
              </a:lnSpc>
              <a:buNone/>
              <a:defRPr sz="20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1CC0DFCC-3BB0-4F4F-9F0F-82E265AE7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8401" y="2944576"/>
            <a:ext cx="4724400" cy="4953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 lang="en-US" dirty="0">
                <a:solidFill>
                  <a:srgbClr val="5F5F5F"/>
                </a:solidFill>
                <a:latin typeface="+mj-lt"/>
              </a:defRPr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54E3C3F7-6018-42B6-A1BC-E7E93767BBD5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6248401" y="3913424"/>
            <a:ext cx="4724400" cy="296626"/>
          </a:xfrm>
        </p:spPr>
        <p:txBody>
          <a:bodyPr lIns="0" tIns="0" rIns="0" bIns="0" anchor="t">
            <a:noAutofit/>
          </a:bodyPr>
          <a:lstStyle>
            <a:lvl1pPr marL="0" indent="0">
              <a:buNone/>
              <a:defRPr sz="1800" b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E9C480-36E3-4F00-9205-0EBFF30CCF8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48400" y="4343400"/>
            <a:ext cx="4724400" cy="1676400"/>
          </a:xfrm>
        </p:spPr>
        <p:txBody>
          <a:bodyPr lIns="0" tIns="0" rIns="0" bIns="0"/>
          <a:lstStyle>
            <a:lvl1pPr marL="0" indent="0">
              <a:lnSpc>
                <a:spcPts val="1600"/>
              </a:lnSpc>
              <a:spcBef>
                <a:spcPts val="0"/>
              </a:spcBef>
              <a:buNone/>
              <a:defRPr sz="1200">
                <a:solidFill>
                  <a:srgbClr val="7F7F7F"/>
                </a:solidFill>
              </a:defRPr>
            </a:lvl1pPr>
            <a:lvl2pPr marL="0" indent="0">
              <a:lnSpc>
                <a:spcPts val="1600"/>
              </a:lnSpc>
              <a:spcBef>
                <a:spcPts val="0"/>
              </a:spcBef>
              <a:buNone/>
              <a:defRPr sz="1200">
                <a:solidFill>
                  <a:srgbClr val="7F7F7F"/>
                </a:solidFill>
              </a:defRPr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749536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slide / 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45C6A4B-1439-55C2-68B2-33EB67557407}"/>
              </a:ext>
            </a:extLst>
          </p:cNvPr>
          <p:cNvSpPr>
            <a:spLocks/>
          </p:cNvSpPr>
          <p:nvPr userDrawn="1"/>
        </p:nvSpPr>
        <p:spPr>
          <a:xfrm>
            <a:off x="0" y="3870972"/>
            <a:ext cx="12192000" cy="2987028"/>
          </a:xfrm>
          <a:prstGeom prst="rect">
            <a:avLst/>
          </a:prstGeom>
          <a:solidFill>
            <a:schemeClr val="bg1">
              <a:lumMod val="9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850D74-154B-4F53-974C-B97CCD3EEB8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075376" y="2438400"/>
            <a:ext cx="1336518" cy="1154113"/>
          </a:xfrm>
        </p:spPr>
        <p:txBody>
          <a:bodyPr/>
          <a:lstStyle>
            <a:lvl1pPr>
              <a:buNone/>
              <a:defRPr sz="8200" b="1">
                <a:solidFill>
                  <a:srgbClr val="5F5F5F">
                    <a:alpha val="7000"/>
                  </a:srgb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96DC4E10-45EB-43AA-9912-36C18062430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2260" y="2438400"/>
            <a:ext cx="1336518" cy="1154113"/>
          </a:xfrm>
        </p:spPr>
        <p:txBody>
          <a:bodyPr/>
          <a:lstStyle>
            <a:lvl1pPr>
              <a:buNone/>
              <a:defRPr sz="8200" b="1">
                <a:solidFill>
                  <a:srgbClr val="5F5F5F">
                    <a:alpha val="7000"/>
                  </a:srgb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C7732B9E-2BAB-40EF-97BE-141BC09F06D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75376" y="4098332"/>
            <a:ext cx="1336518" cy="1154113"/>
          </a:xfrm>
        </p:spPr>
        <p:txBody>
          <a:bodyPr/>
          <a:lstStyle>
            <a:lvl1pPr>
              <a:buNone/>
              <a:defRPr sz="8200" b="1">
                <a:solidFill>
                  <a:srgbClr val="5F5F5F">
                    <a:alpha val="7000"/>
                  </a:srgb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DE5C5389-3D4D-4836-9773-EBCC717C5AC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412260" y="4098332"/>
            <a:ext cx="1336518" cy="1154113"/>
          </a:xfrm>
        </p:spPr>
        <p:txBody>
          <a:bodyPr/>
          <a:lstStyle>
            <a:lvl1pPr>
              <a:buNone/>
              <a:defRPr sz="8200" b="1">
                <a:solidFill>
                  <a:srgbClr val="5F5F5F">
                    <a:alpha val="7000"/>
                  </a:srgb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9B3FBDB5-35F0-4A1C-BFE2-1C56A1B69C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5378" y="3027715"/>
            <a:ext cx="2555716" cy="564898"/>
          </a:xfrm>
        </p:spPr>
        <p:txBody>
          <a:bodyPr numCol="1">
            <a:normAutofit/>
          </a:bodyPr>
          <a:lstStyle>
            <a:lvl1pPr marL="0" indent="0">
              <a:lnSpc>
                <a:spcPts val="1600"/>
              </a:lnSpc>
              <a:buClr>
                <a:schemeClr val="accent1"/>
              </a:buClr>
              <a:buFontTx/>
              <a:buNone/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3229DDE-4ABB-43DA-AD18-86D340DD4D4F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8412260" y="3027716"/>
            <a:ext cx="2555716" cy="564898"/>
          </a:xfrm>
        </p:spPr>
        <p:txBody>
          <a:bodyPr numCol="1">
            <a:normAutofit/>
          </a:bodyPr>
          <a:lstStyle>
            <a:lvl1pPr marL="0" indent="0" rtl="0">
              <a:lnSpc>
                <a:spcPts val="1600"/>
              </a:lnSpc>
              <a:buClr>
                <a:schemeClr val="accent1"/>
              </a:buClr>
              <a:buFontTx/>
              <a:buNone/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2CBD5BF-9FD3-4654-94F4-F150CDEA2546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5075377" y="4675389"/>
            <a:ext cx="2555716" cy="564898"/>
          </a:xfrm>
          <a:solidFill>
            <a:schemeClr val="tx1"/>
          </a:solidFill>
        </p:spPr>
        <p:txBody>
          <a:bodyPr numCol="1">
            <a:normAutofit/>
          </a:bodyPr>
          <a:lstStyle>
            <a:lvl1pPr marL="0" indent="0">
              <a:lnSpc>
                <a:spcPts val="1600"/>
              </a:lnSpc>
              <a:buClr>
                <a:schemeClr val="accent1"/>
              </a:buClr>
              <a:buFontTx/>
              <a:buNone/>
              <a:defRPr sz="1200">
                <a:solidFill>
                  <a:schemeClr val="bg1"/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98766AF-4A13-46F4-9542-DAD9CE905F4E}"/>
              </a:ext>
            </a:extLst>
          </p:cNvPr>
          <p:cNvSpPr>
            <a:spLocks noGrp="1"/>
          </p:cNvSpPr>
          <p:nvPr>
            <p:ph idx="23"/>
          </p:nvPr>
        </p:nvSpPr>
        <p:spPr>
          <a:xfrm>
            <a:off x="8412261" y="4675389"/>
            <a:ext cx="2555716" cy="564898"/>
          </a:xfrm>
          <a:solidFill>
            <a:schemeClr val="tx1"/>
          </a:solidFill>
        </p:spPr>
        <p:txBody>
          <a:bodyPr numCol="1">
            <a:normAutofit/>
          </a:bodyPr>
          <a:lstStyle>
            <a:lvl1pPr marL="0" indent="0" rtl="0">
              <a:lnSpc>
                <a:spcPts val="1600"/>
              </a:lnSpc>
              <a:buClr>
                <a:schemeClr val="accent1"/>
              </a:buClr>
              <a:buFontTx/>
              <a:buNone/>
              <a:defRPr sz="1200">
                <a:solidFill>
                  <a:schemeClr val="bg1"/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C5835C4-53DC-D683-2C0C-A62DBB3DE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1" y="990600"/>
            <a:ext cx="9791700" cy="4953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3200">
                <a:solidFill>
                  <a:srgbClr val="595959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608C0909-41D8-2B95-1CC3-8A2F5777FC39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1181100" y="1676400"/>
            <a:ext cx="9791700" cy="304800"/>
          </a:xfrm>
        </p:spPr>
        <p:txBody>
          <a:bodyPr lIns="0" tIns="0" rIns="0" bIns="0" anchor="t">
            <a:no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379434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in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1">
            <a:extLst>
              <a:ext uri="{FF2B5EF4-FFF2-40B4-BE49-F238E27FC236}">
                <a16:creationId xmlns:a16="http://schemas.microsoft.com/office/drawing/2014/main" id="{FE579DD0-82CC-4E60-A70C-B81BE37A4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1" y="990600"/>
            <a:ext cx="9791700" cy="4953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3200">
                <a:solidFill>
                  <a:srgbClr val="595959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B41D80C3-D027-44A2-9E56-E7EE2E167F58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1181100" y="1676400"/>
            <a:ext cx="9791700" cy="304800"/>
          </a:xfrm>
        </p:spPr>
        <p:txBody>
          <a:bodyPr lIns="0" tIns="0" rIns="0" bIns="0" anchor="t">
            <a:no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705125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you ">
    <p:bg>
      <p:bgPr>
        <a:solidFill>
          <a:schemeClr val="bg1">
            <a:lumMod val="20000"/>
            <a:lumOff val="80000"/>
            <a:alpha val="4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F5C07-AA54-4FBF-BFC6-2EDFF3DF2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284984"/>
            <a:ext cx="12191999" cy="495300"/>
          </a:xfrm>
        </p:spPr>
        <p:txBody>
          <a:bodyPr lIns="0" tIns="0" rIns="0" bIns="0"/>
          <a:lstStyle>
            <a:lvl1pPr algn="ctr"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6A10C545-CF73-ABAA-41B8-9D946D62FF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4428" y="6021288"/>
            <a:ext cx="1399084" cy="523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9811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3388579"/>
      </p:ext>
    </p:extLst>
  </p:cSld>
  <p:clrMapOvr>
    <a:masterClrMapping/>
  </p:clrMapOvr>
  <p:transition spd="slow" advClick="0" advTm="1000">
    <p:push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934033"/>
      </p:ext>
    </p:extLst>
  </p:cSld>
  <p:clrMapOvr>
    <a:masterClrMapping/>
  </p:clrMapOvr>
  <p:transition spd="slow" advClick="0" advTm="1000">
    <p:push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All Background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D2485FB0-F20E-B4C0-1DD4-F2D3D7A41E1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6871" y="369167"/>
            <a:ext cx="1328935" cy="15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204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88D1757-832A-4C4B-ADEB-C155F6C14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1" y="990600"/>
            <a:ext cx="10248900" cy="4953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3D0F56-9493-45D7-9FFB-ED7079ABC4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81100" y="1692748"/>
            <a:ext cx="10248897" cy="44062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7279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17" r:id="rId2"/>
    <p:sldLayoutId id="2147483666" r:id="rId3"/>
    <p:sldLayoutId id="2147483660" r:id="rId4"/>
    <p:sldLayoutId id="2147483702" r:id="rId5"/>
    <p:sldLayoutId id="2147483650" r:id="rId6"/>
    <p:sldLayoutId id="2147483652" r:id="rId7"/>
    <p:sldLayoutId id="2147483663" r:id="rId8"/>
    <p:sldLayoutId id="2147483662" r:id="rId9"/>
    <p:sldLayoutId id="2147483668" r:id="rId10"/>
    <p:sldLayoutId id="2147483667" r:id="rId11"/>
    <p:sldLayoutId id="2147483705" r:id="rId12"/>
    <p:sldLayoutId id="2147483704" r:id="rId13"/>
    <p:sldLayoutId id="2147483718" r:id="rId14"/>
    <p:sldLayoutId id="2147483719" r:id="rId15"/>
    <p:sldLayoutId id="2147483720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44" userDrawn="1">
          <p15:clr>
            <a:srgbClr val="F26B43"/>
          </p15:clr>
        </p15:guide>
        <p15:guide id="2" pos="6912" userDrawn="1">
          <p15:clr>
            <a:srgbClr val="F26B43"/>
          </p15:clr>
        </p15:guide>
        <p15:guide id="3" orient="horz" pos="624" userDrawn="1">
          <p15:clr>
            <a:srgbClr val="F26B43"/>
          </p15:clr>
        </p15:guide>
        <p15:guide id="5" orient="horz" pos="3792" userDrawn="1">
          <p15:clr>
            <a:srgbClr val="F26B43"/>
          </p15:clr>
        </p15:guide>
        <p15:guide id="6" orient="horz" pos="4152" userDrawn="1">
          <p15:clr>
            <a:srgbClr val="F26B43"/>
          </p15:clr>
        </p15:guide>
        <p15:guide id="8" orient="horz" pos="960" userDrawn="1">
          <p15:clr>
            <a:srgbClr val="F26B43"/>
          </p15:clr>
        </p15:guide>
        <p15:guide id="9" orient="horz" pos="1056" userDrawn="1">
          <p15:clr>
            <a:srgbClr val="F26B43"/>
          </p15:clr>
        </p15:guide>
        <p15:guide id="10" orient="horz" pos="124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slide" Target="slide3.xml"/><Relationship Id="rId1" Type="http://schemas.openxmlformats.org/officeDocument/2006/relationships/slideLayout" Target="../slideLayouts/slideLayout14.xml"/><Relationship Id="rId5" Type="http://schemas.openxmlformats.org/officeDocument/2006/relationships/slide" Target="slide16.xml"/><Relationship Id="rId4" Type="http://schemas.openxmlformats.org/officeDocument/2006/relationships/slide" Target="slide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5143151643328512" TargetMode="Externa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4845667746447360" TargetMode="Externa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hyperlink" Target="https://www.mauthor.com/present/5587359759990784" TargetMode="Externa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4581625077301248" TargetMode="Externa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5795605200371712" TargetMode="Externa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4737614564950016" TargetMode="Externa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19487CA-65E7-84ED-8D22-37966C9786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90625" y="1988840"/>
            <a:ext cx="9791700" cy="396044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GB" sz="4000" b="1" dirty="0">
                <a:solidFill>
                  <a:srgbClr val="AC833B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English Language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4000" b="1" dirty="0">
                <a:solidFill>
                  <a:srgbClr val="AC833B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Coverage, Grammar and Functional Language Teaching Resource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2400" b="1" dirty="0">
                <a:solidFill>
                  <a:srgbClr val="5F5F5F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Level 3.1</a:t>
            </a:r>
            <a:endParaRPr lang="en-GB" sz="1800" b="1" dirty="0">
              <a:solidFill>
                <a:srgbClr val="5F5F5F"/>
              </a:solidFill>
              <a:highlight>
                <a:srgbClr val="FFFF00"/>
              </a:highlight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sz="1800" b="1" dirty="0">
                <a:solidFill>
                  <a:srgbClr val="5F5F5F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Term 1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800" b="1" dirty="0">
                <a:solidFill>
                  <a:srgbClr val="9A9C9B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2024 - 2025</a:t>
            </a:r>
          </a:p>
        </p:txBody>
      </p:sp>
    </p:spTree>
    <p:extLst>
      <p:ext uri="{BB962C8B-B14F-4D97-AF65-F5344CB8AC3E}">
        <p14:creationId xmlns:p14="http://schemas.microsoft.com/office/powerpoint/2010/main" val="2623750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ستطيل 9">
            <a:extLst>
              <a:ext uri="{FF2B5EF4-FFF2-40B4-BE49-F238E27FC236}">
                <a16:creationId xmlns:a16="http://schemas.microsoft.com/office/drawing/2014/main" id="{593B9ED2-2C70-9A91-F462-981E172C7704}"/>
              </a:ext>
            </a:extLst>
          </p:cNvPr>
          <p:cNvSpPr/>
          <p:nvPr/>
        </p:nvSpPr>
        <p:spPr>
          <a:xfrm>
            <a:off x="-15776" y="0"/>
            <a:ext cx="12207776" cy="68792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cxnSp>
        <p:nvCxnSpPr>
          <p:cNvPr id="11" name="Straight Connector 7">
            <a:extLst>
              <a:ext uri="{FF2B5EF4-FFF2-40B4-BE49-F238E27FC236}">
                <a16:creationId xmlns:a16="http://schemas.microsoft.com/office/drawing/2014/main" id="{2AB86037-0802-FD94-FEC9-C24C32208854}"/>
              </a:ext>
            </a:extLst>
          </p:cNvPr>
          <p:cNvCxnSpPr>
            <a:cxnSpLocks/>
          </p:cNvCxnSpPr>
          <p:nvPr/>
        </p:nvCxnSpPr>
        <p:spPr>
          <a:xfrm>
            <a:off x="-15776" y="1495174"/>
            <a:ext cx="9351818" cy="0"/>
          </a:xfrm>
          <a:prstGeom prst="line">
            <a:avLst/>
          </a:prstGeom>
          <a:ln>
            <a:solidFill>
              <a:srgbClr val="E3D1BF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9008E426-17FC-91F7-427A-190ED49E816F}"/>
              </a:ext>
            </a:extLst>
          </p:cNvPr>
          <p:cNvSpPr txBox="1">
            <a:spLocks/>
          </p:cNvSpPr>
          <p:nvPr/>
        </p:nvSpPr>
        <p:spPr>
          <a:xfrm>
            <a:off x="320022" y="1832106"/>
            <a:ext cx="5115578" cy="451277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AC833B"/>
                </a:solidFill>
                <a:latin typeface="Helvetica" pitchFamily="2" charset="0"/>
              </a:rPr>
              <a:t>03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AC833B"/>
                </a:solidFill>
                <a:latin typeface="Helvetica" pitchFamily="2" charset="0"/>
              </a:rPr>
              <a:t>06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AC833B"/>
                </a:solidFill>
                <a:latin typeface="Helvetica" pitchFamily="2" charset="0"/>
              </a:rPr>
              <a:t>08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AC833B"/>
                </a:solidFill>
                <a:latin typeface="Helvetica" pitchFamily="2" charset="0"/>
              </a:rPr>
              <a:t>15</a:t>
            </a:r>
          </a:p>
        </p:txBody>
      </p:sp>
      <p:sp>
        <p:nvSpPr>
          <p:cNvPr id="35" name="مربع نص 34">
            <a:extLst>
              <a:ext uri="{FF2B5EF4-FFF2-40B4-BE49-F238E27FC236}">
                <a16:creationId xmlns:a16="http://schemas.microsoft.com/office/drawing/2014/main" id="{B56BE51F-9F50-53CF-CFBC-2F24AC2EF669}"/>
              </a:ext>
            </a:extLst>
          </p:cNvPr>
          <p:cNvSpPr txBox="1"/>
          <p:nvPr/>
        </p:nvSpPr>
        <p:spPr>
          <a:xfrm>
            <a:off x="1057384" y="1928628"/>
            <a:ext cx="51155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ru-RU" sz="2400" u="sng" dirty="0">
                <a:solidFill>
                  <a:srgbClr val="AC833B"/>
                </a:solidFill>
                <a:latin typeface="Helvetica" pitchFamily="2" charset="0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use this resource</a:t>
            </a:r>
            <a:endParaRPr lang="en-US" altLang="ru-RU" sz="2400" u="sng" dirty="0">
              <a:solidFill>
                <a:srgbClr val="AC833B"/>
              </a:solidFill>
              <a:latin typeface="Helvetica" pitchFamily="2" charset="0"/>
            </a:endParaRPr>
          </a:p>
        </p:txBody>
      </p:sp>
      <p:sp>
        <p:nvSpPr>
          <p:cNvPr id="36" name="مربع نص 35">
            <a:extLst>
              <a:ext uri="{FF2B5EF4-FFF2-40B4-BE49-F238E27FC236}">
                <a16:creationId xmlns:a16="http://schemas.microsoft.com/office/drawing/2014/main" id="{ECAB7932-4E59-3F32-BBB5-1E43865CDD50}"/>
              </a:ext>
            </a:extLst>
          </p:cNvPr>
          <p:cNvSpPr txBox="1"/>
          <p:nvPr/>
        </p:nvSpPr>
        <p:spPr>
          <a:xfrm>
            <a:off x="1086057" y="2586282"/>
            <a:ext cx="52871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ru-RU" sz="2400" dirty="0">
                <a:solidFill>
                  <a:srgbClr val="AC833B"/>
                </a:solidFill>
                <a:latin typeface="Helvetica" pitchFamily="2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Assessment Coverage</a:t>
            </a:r>
            <a:endParaRPr lang="en-US" altLang="ru-RU" sz="2400" dirty="0">
              <a:solidFill>
                <a:srgbClr val="AC833B"/>
              </a:solidFill>
              <a:latin typeface="Helvetica" pitchFamily="2" charset="0"/>
            </a:endParaRPr>
          </a:p>
        </p:txBody>
      </p:sp>
      <p:sp>
        <p:nvSpPr>
          <p:cNvPr id="37" name="مربع نص 36">
            <a:extLst>
              <a:ext uri="{FF2B5EF4-FFF2-40B4-BE49-F238E27FC236}">
                <a16:creationId xmlns:a16="http://schemas.microsoft.com/office/drawing/2014/main" id="{33877E01-C1E9-C468-5ABC-DCB3D8031BE0}"/>
              </a:ext>
            </a:extLst>
          </p:cNvPr>
          <p:cNvSpPr txBox="1"/>
          <p:nvPr/>
        </p:nvSpPr>
        <p:spPr>
          <a:xfrm>
            <a:off x="1057384" y="3304523"/>
            <a:ext cx="4985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ru-RU" sz="2400" dirty="0">
                <a:solidFill>
                  <a:srgbClr val="AC833B"/>
                </a:solidFill>
                <a:latin typeface="Helvetica" pitchFamily="2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Preparation - Grammar</a:t>
            </a:r>
            <a:endParaRPr lang="en-US" altLang="ru-RU" sz="2400" dirty="0">
              <a:solidFill>
                <a:srgbClr val="AC833B"/>
              </a:solidFill>
              <a:latin typeface="Helvetica" pitchFamily="2" charset="0"/>
            </a:endParaRPr>
          </a:p>
        </p:txBody>
      </p:sp>
      <p:sp>
        <p:nvSpPr>
          <p:cNvPr id="38" name="مربع نص 37">
            <a:extLst>
              <a:ext uri="{FF2B5EF4-FFF2-40B4-BE49-F238E27FC236}">
                <a16:creationId xmlns:a16="http://schemas.microsoft.com/office/drawing/2014/main" id="{EA2E8846-59E3-E656-9993-ACBE46D7B3E4}"/>
              </a:ext>
            </a:extLst>
          </p:cNvPr>
          <p:cNvSpPr txBox="1"/>
          <p:nvPr/>
        </p:nvSpPr>
        <p:spPr>
          <a:xfrm>
            <a:off x="1057384" y="3956388"/>
            <a:ext cx="52631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ru-RU" sz="2400" dirty="0">
                <a:solidFill>
                  <a:srgbClr val="AC833B"/>
                </a:solidFill>
                <a:latin typeface="Helvetica" pitchFamily="2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Preparation – Functional language</a:t>
            </a:r>
            <a:endParaRPr lang="en-US" altLang="ru-RU" sz="2400" dirty="0">
              <a:solidFill>
                <a:srgbClr val="AC833B"/>
              </a:solidFill>
              <a:latin typeface="Helvetica" pitchFamily="2" charset="0"/>
            </a:endParaRPr>
          </a:p>
        </p:txBody>
      </p:sp>
      <p:sp>
        <p:nvSpPr>
          <p:cNvPr id="2" name="Content Placeholder 12">
            <a:extLst>
              <a:ext uri="{FF2B5EF4-FFF2-40B4-BE49-F238E27FC236}">
                <a16:creationId xmlns:a16="http://schemas.microsoft.com/office/drawing/2014/main" id="{9885574A-6A85-0DC1-674E-544AA6151B69}"/>
              </a:ext>
            </a:extLst>
          </p:cNvPr>
          <p:cNvSpPr txBox="1">
            <a:spLocks/>
          </p:cNvSpPr>
          <p:nvPr/>
        </p:nvSpPr>
        <p:spPr>
          <a:xfrm>
            <a:off x="618624" y="369034"/>
            <a:ext cx="4493587" cy="88195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5600" b="1" dirty="0">
                <a:solidFill>
                  <a:schemeClr val="bg1"/>
                </a:solidFill>
                <a:latin typeface="Helvetica" pitchFamily="2" charset="0"/>
              </a:rPr>
              <a:t>INDEX</a:t>
            </a:r>
          </a:p>
        </p:txBody>
      </p:sp>
    </p:spTree>
    <p:extLst>
      <p:ext uri="{BB962C8B-B14F-4D97-AF65-F5344CB8AC3E}">
        <p14:creationId xmlns:p14="http://schemas.microsoft.com/office/powerpoint/2010/main" val="2000562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ستطيل 9">
            <a:extLst>
              <a:ext uri="{FF2B5EF4-FFF2-40B4-BE49-F238E27FC236}">
                <a16:creationId xmlns:a16="http://schemas.microsoft.com/office/drawing/2014/main" id="{593B9ED2-2C70-9A91-F462-981E172C770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5" name="Content Placeholder 12">
            <a:extLst>
              <a:ext uri="{FF2B5EF4-FFF2-40B4-BE49-F238E27FC236}">
                <a16:creationId xmlns:a16="http://schemas.microsoft.com/office/drawing/2014/main" id="{0095C17B-0140-67F9-DA8C-3D54C69888E8}"/>
              </a:ext>
            </a:extLst>
          </p:cNvPr>
          <p:cNvSpPr txBox="1">
            <a:spLocks/>
          </p:cNvSpPr>
          <p:nvPr/>
        </p:nvSpPr>
        <p:spPr>
          <a:xfrm>
            <a:off x="5257801" y="3225799"/>
            <a:ext cx="6152292" cy="38763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AC833B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How to use this resource</a:t>
            </a:r>
          </a:p>
        </p:txBody>
      </p:sp>
      <p:cxnSp>
        <p:nvCxnSpPr>
          <p:cNvPr id="11" name="Straight Connector 7">
            <a:extLst>
              <a:ext uri="{FF2B5EF4-FFF2-40B4-BE49-F238E27FC236}">
                <a16:creationId xmlns:a16="http://schemas.microsoft.com/office/drawing/2014/main" id="{2AB86037-0802-FD94-FEC9-C24C32208854}"/>
              </a:ext>
            </a:extLst>
          </p:cNvPr>
          <p:cNvCxnSpPr>
            <a:cxnSpLocks/>
          </p:cNvCxnSpPr>
          <p:nvPr/>
        </p:nvCxnSpPr>
        <p:spPr>
          <a:xfrm>
            <a:off x="2901044" y="3813071"/>
            <a:ext cx="3699163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C43E33A-4BAB-2D0E-2E70-E51554D2504D}"/>
              </a:ext>
            </a:extLst>
          </p:cNvPr>
          <p:cNvCxnSpPr>
            <a:cxnSpLocks/>
          </p:cNvCxnSpPr>
          <p:nvPr/>
        </p:nvCxnSpPr>
        <p:spPr>
          <a:xfrm>
            <a:off x="6600207" y="3813071"/>
            <a:ext cx="5652655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9" name="صورة 18">
            <a:extLst>
              <a:ext uri="{FF2B5EF4-FFF2-40B4-BE49-F238E27FC236}">
                <a16:creationId xmlns:a16="http://schemas.microsoft.com/office/drawing/2014/main" id="{307FBE63-6578-6145-7E6F-FDD63208A1E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17632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961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68FF93AD-192B-6858-804B-48968A65A4A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F51A739E-6C6A-0B38-3F35-0C63E223135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36"/>
          <a:stretch/>
        </p:blipFill>
        <p:spPr>
          <a:xfrm>
            <a:off x="0" y="0"/>
            <a:ext cx="4935682" cy="6858000"/>
          </a:xfrm>
          <a:prstGeom prst="rect">
            <a:avLst/>
          </a:prstGeom>
          <a:solidFill>
            <a:srgbClr val="CAD9F2"/>
          </a:solidFill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3D929B9B-AC52-FEF8-CE15-990206DA5D95}"/>
              </a:ext>
            </a:extLst>
          </p:cNvPr>
          <p:cNvSpPr txBox="1"/>
          <p:nvPr/>
        </p:nvSpPr>
        <p:spPr>
          <a:xfrm>
            <a:off x="5494116" y="1903943"/>
            <a:ext cx="5935884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ru-RU" dirty="0">
                <a:latin typeface="Helvetica" pitchFamily="2" charset="0"/>
              </a:rPr>
              <a:t>The slides within this resource, although detailed, are designed as a starting point for teachers. You can:</a:t>
            </a:r>
          </a:p>
          <a:p>
            <a:endParaRPr lang="en-US" altLang="ru-RU" dirty="0">
              <a:latin typeface="Helvetica" pitchFamily="2" charset="0"/>
            </a:endParaRP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US" altLang="ru-RU" dirty="0">
                <a:latin typeface="Helvetica" pitchFamily="2" charset="0"/>
              </a:rPr>
              <a:t>construct lessons around the language points explored in them. 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US" altLang="ru-RU" dirty="0">
                <a:latin typeface="Helvetica" pitchFamily="2" charset="0"/>
              </a:rPr>
              <a:t>use the slides individually as a resource within a lesson. 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US" altLang="ru-RU" dirty="0">
                <a:latin typeface="Helvetica" pitchFamily="2" charset="0"/>
              </a:rPr>
              <a:t>incorporate them gradually in lessons throughout the term (rather than the whole PowerPoint at once).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US" altLang="ru-RU" dirty="0">
                <a:latin typeface="Helvetica" pitchFamily="2" charset="0"/>
              </a:rPr>
              <a:t>combine functional language and grammar slides which overlap.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altLang="ru-RU" dirty="0">
              <a:latin typeface="Helvetica" pitchFamily="2" charset="0"/>
            </a:endParaRPr>
          </a:p>
          <a:p>
            <a:pPr algn="just"/>
            <a:r>
              <a:rPr lang="en-US" altLang="ru-RU" dirty="0">
                <a:latin typeface="Helvetica" pitchFamily="2" charset="0"/>
              </a:rPr>
              <a:t>Ensure that students have been exposed to all the language points in the coverage ahead of their end of term exam.</a:t>
            </a:r>
          </a:p>
          <a:p>
            <a:endParaRPr lang="en-AE" sz="1600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9" name="TextBox 35">
            <a:extLst>
              <a:ext uri="{FF2B5EF4-FFF2-40B4-BE49-F238E27FC236}">
                <a16:creationId xmlns:a16="http://schemas.microsoft.com/office/drawing/2014/main" id="{1960B302-AD3F-F9EB-CEC3-62D89A8E6E11}"/>
              </a:ext>
            </a:extLst>
          </p:cNvPr>
          <p:cNvSpPr txBox="1"/>
          <p:nvPr/>
        </p:nvSpPr>
        <p:spPr>
          <a:xfrm>
            <a:off x="5494116" y="889427"/>
            <a:ext cx="62660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Helvetica" pitchFamily="2" charset="0"/>
              </a:rPr>
              <a:t>The Coverage, Grammar and Functional Language Teaching Resource</a:t>
            </a:r>
          </a:p>
        </p:txBody>
      </p:sp>
    </p:spTree>
    <p:extLst>
      <p:ext uri="{BB962C8B-B14F-4D97-AF65-F5344CB8AC3E}">
        <p14:creationId xmlns:p14="http://schemas.microsoft.com/office/powerpoint/2010/main" val="21736761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68FF93AD-192B-6858-804B-48968A65A4A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F51A739E-6C6A-0B38-3F35-0C63E223135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75079" y="0"/>
            <a:ext cx="4935682" cy="6861276"/>
          </a:xfrm>
          <a:prstGeom prst="rect">
            <a:avLst/>
          </a:prstGeom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3D929B9B-AC52-FEF8-CE15-990206DA5D95}"/>
              </a:ext>
            </a:extLst>
          </p:cNvPr>
          <p:cNvSpPr txBox="1"/>
          <p:nvPr/>
        </p:nvSpPr>
        <p:spPr>
          <a:xfrm>
            <a:off x="537940" y="119331"/>
            <a:ext cx="6299200" cy="67403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Within this document, you will find information about: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the coverage for this term.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the lexis families that assessments will contain.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particular grammatical and functional language points that will be tested in the exams.</a:t>
            </a:r>
          </a:p>
          <a:p>
            <a:pPr algn="just"/>
            <a:endParaRPr lang="en-GB" dirty="0">
              <a:latin typeface="Helvetica" pitchFamily="2" charset="0"/>
              <a:cs typeface="Arial" panose="020B0604020202020204" pitchFamily="34" charset="0"/>
            </a:endParaRPr>
          </a:p>
          <a:p>
            <a:pPr algn="just"/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In the preparation sections, you will find examples and explanations for the grammatical and functional language points that will be assessed this term.</a:t>
            </a:r>
          </a:p>
          <a:p>
            <a:pPr algn="just"/>
            <a:endParaRPr lang="en-GB" dirty="0">
              <a:latin typeface="Helvetica" pitchFamily="2" charset="0"/>
              <a:cs typeface="Arial" panose="020B0604020202020204" pitchFamily="34" charset="0"/>
            </a:endParaRPr>
          </a:p>
          <a:p>
            <a:pPr algn="just"/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The grammar preparation sections contain: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an example sentence.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an explanation of the meaning of the example sentence.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the specific grammatical structure used within the example sentence.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links to further resources. 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an explanation of the circumstances under which the structure is used.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more example sentences.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GB" dirty="0">
              <a:latin typeface="Helvetica" pitchFamily="2" charset="0"/>
              <a:cs typeface="Arial" panose="020B0604020202020204" pitchFamily="34" charset="0"/>
            </a:endParaRPr>
          </a:p>
          <a:p>
            <a:pPr algn="just"/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In the functional language preparation section, there are examples and explanation of how the functional language is used, as well as relevant associated grammar points.  </a:t>
            </a:r>
          </a:p>
        </p:txBody>
      </p:sp>
    </p:spTree>
    <p:extLst>
      <p:ext uri="{BB962C8B-B14F-4D97-AF65-F5344CB8AC3E}">
        <p14:creationId xmlns:p14="http://schemas.microsoft.com/office/powerpoint/2010/main" val="41405902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ستطيل 9">
            <a:extLst>
              <a:ext uri="{FF2B5EF4-FFF2-40B4-BE49-F238E27FC236}">
                <a16:creationId xmlns:a16="http://schemas.microsoft.com/office/drawing/2014/main" id="{593B9ED2-2C70-9A91-F462-981E172C770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  <a:endParaRPr lang="en-AE" dirty="0"/>
          </a:p>
        </p:txBody>
      </p:sp>
      <p:cxnSp>
        <p:nvCxnSpPr>
          <p:cNvPr id="11" name="Straight Connector 7">
            <a:extLst>
              <a:ext uri="{FF2B5EF4-FFF2-40B4-BE49-F238E27FC236}">
                <a16:creationId xmlns:a16="http://schemas.microsoft.com/office/drawing/2014/main" id="{2AB86037-0802-FD94-FEC9-C24C32208854}"/>
              </a:ext>
            </a:extLst>
          </p:cNvPr>
          <p:cNvCxnSpPr>
            <a:cxnSpLocks/>
          </p:cNvCxnSpPr>
          <p:nvPr/>
        </p:nvCxnSpPr>
        <p:spPr>
          <a:xfrm>
            <a:off x="-15776" y="3813071"/>
            <a:ext cx="3699163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C43E33A-4BAB-2D0E-2E70-E51554D2504D}"/>
              </a:ext>
            </a:extLst>
          </p:cNvPr>
          <p:cNvCxnSpPr>
            <a:cxnSpLocks/>
          </p:cNvCxnSpPr>
          <p:nvPr/>
        </p:nvCxnSpPr>
        <p:spPr>
          <a:xfrm>
            <a:off x="3683387" y="3813071"/>
            <a:ext cx="5652655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9" name="صورة 18">
            <a:extLst>
              <a:ext uri="{FF2B5EF4-FFF2-40B4-BE49-F238E27FC236}">
                <a16:creationId xmlns:a16="http://schemas.microsoft.com/office/drawing/2014/main" id="{307FBE63-6578-6145-7E6F-FDD63208A1E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84037" y="579735"/>
            <a:ext cx="10304009" cy="6869339"/>
          </a:xfrm>
          <a:prstGeom prst="rect">
            <a:avLst/>
          </a:prstGeom>
        </p:spPr>
      </p:pic>
      <p:sp>
        <p:nvSpPr>
          <p:cNvPr id="5" name="Content Placeholder 12">
            <a:extLst>
              <a:ext uri="{FF2B5EF4-FFF2-40B4-BE49-F238E27FC236}">
                <a16:creationId xmlns:a16="http://schemas.microsoft.com/office/drawing/2014/main" id="{0095C17B-0140-67F9-DA8C-3D54C69888E8}"/>
              </a:ext>
            </a:extLst>
          </p:cNvPr>
          <p:cNvSpPr txBox="1">
            <a:spLocks/>
          </p:cNvSpPr>
          <p:nvPr/>
        </p:nvSpPr>
        <p:spPr>
          <a:xfrm>
            <a:off x="1244601" y="3145921"/>
            <a:ext cx="7248672" cy="46085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Helvetica" pitchFamily="2" charset="0"/>
              </a:rPr>
              <a:t>Term 1 Assessment Coverage</a:t>
            </a:r>
          </a:p>
        </p:txBody>
      </p:sp>
    </p:spTree>
    <p:extLst>
      <p:ext uri="{BB962C8B-B14F-4D97-AF65-F5344CB8AC3E}">
        <p14:creationId xmlns:p14="http://schemas.microsoft.com/office/powerpoint/2010/main" val="23786509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F4E2B14D-E69B-F5BA-180D-8A34129128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844863"/>
              </p:ext>
            </p:extLst>
          </p:nvPr>
        </p:nvGraphicFramePr>
        <p:xfrm>
          <a:off x="1" y="0"/>
          <a:ext cx="12192000" cy="6871777"/>
        </p:xfrm>
        <a:graphic>
          <a:graphicData uri="http://schemas.openxmlformats.org/drawingml/2006/table">
            <a:tbl>
              <a:tblPr firstRow="1" firstCol="1" bandRow="1"/>
              <a:tblGrid>
                <a:gridCol w="2037647">
                  <a:extLst>
                    <a:ext uri="{9D8B030D-6E8A-4147-A177-3AD203B41FA5}">
                      <a16:colId xmlns:a16="http://schemas.microsoft.com/office/drawing/2014/main" val="1486481812"/>
                    </a:ext>
                  </a:extLst>
                </a:gridCol>
                <a:gridCol w="3483065">
                  <a:extLst>
                    <a:ext uri="{9D8B030D-6E8A-4147-A177-3AD203B41FA5}">
                      <a16:colId xmlns:a16="http://schemas.microsoft.com/office/drawing/2014/main" val="4262686554"/>
                    </a:ext>
                  </a:extLst>
                </a:gridCol>
                <a:gridCol w="4203233">
                  <a:extLst>
                    <a:ext uri="{9D8B030D-6E8A-4147-A177-3AD203B41FA5}">
                      <a16:colId xmlns:a16="http://schemas.microsoft.com/office/drawing/2014/main" val="3666613100"/>
                    </a:ext>
                  </a:extLst>
                </a:gridCol>
                <a:gridCol w="2468055">
                  <a:extLst>
                    <a:ext uri="{9D8B030D-6E8A-4147-A177-3AD203B41FA5}">
                      <a16:colId xmlns:a16="http://schemas.microsoft.com/office/drawing/2014/main" val="3309677610"/>
                    </a:ext>
                  </a:extLst>
                </a:gridCol>
              </a:tblGrid>
              <a:tr h="367907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Topic(s):</a:t>
                      </a:r>
                      <a:r>
                        <a:rPr lang="en-US" sz="14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Food and drink, animals, sports and leisure activities.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8C4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2750700"/>
                  </a:ext>
                </a:extLst>
              </a:tr>
              <a:tr h="3928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ECFE Grammar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234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Prerequisite Grammar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44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GSE Grammar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A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Functional Language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4251728"/>
                  </a:ext>
                </a:extLst>
              </a:tr>
              <a:tr h="35584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Present time: present simple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5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Can use the correct form of 'be' with singular and plural nouns. (24)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DD6"/>
                    </a:solidFill>
                  </a:tcPr>
                </a:tc>
                <a:tc>
                  <a:txBody>
                    <a:bodyPr/>
                    <a:lstStyle/>
                    <a:p>
                      <a:pPr marL="2476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Can make affirmative statements using the present simple without time reference. (26)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2476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2476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Can use the present simple to refer to daily routines. (26)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2476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2476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Can make negative statements using the present simple. (26)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2476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24765" marR="14414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Can use the present simple to refer to likes, dislikes and opinions. (27)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23495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Comparing and contrasting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23495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23495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Expressing likes and dislikes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23495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23495" algn="ctr"/>
                      <a:r>
                        <a:rPr lang="en-GB" sz="16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Describing habits, routines, tasks and jobs.</a:t>
                      </a:r>
                      <a:endParaRPr lang="en-GB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5587707"/>
                  </a:ext>
                </a:extLst>
              </a:tr>
              <a:tr h="143959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Comparatives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5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Can make basic statements with subject + verb + object. (24)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DD6"/>
                    </a:solidFill>
                  </a:tcPr>
                </a:tc>
                <a:tc>
                  <a:txBody>
                    <a:bodyPr/>
                    <a:lstStyle/>
                    <a:p>
                      <a:pPr marL="2476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Can use short regular (-er) and irregular comparatives.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7734952"/>
                  </a:ext>
                </a:extLst>
              </a:tr>
              <a:tr h="11130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Present time: present continuous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5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Can use subject pronouns with the correct form of the verb 'be' in the simple present. (24)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DD6"/>
                    </a:solidFill>
                  </a:tcPr>
                </a:tc>
                <a:tc>
                  <a:txBody>
                    <a:bodyPr/>
                    <a:lstStyle/>
                    <a:p>
                      <a:pPr marL="24765" marR="144145" algn="ctr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Can tell when to use the present simple and when to use the present continuous. (29)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60489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36781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صورة 13">
            <a:extLst>
              <a:ext uri="{FF2B5EF4-FFF2-40B4-BE49-F238E27FC236}">
                <a16:creationId xmlns:a16="http://schemas.microsoft.com/office/drawing/2014/main" id="{B8325CAE-AE48-2FC1-A66A-0642C70EB38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03486" y="17158"/>
            <a:ext cx="6688514" cy="6858000"/>
          </a:xfrm>
          <a:prstGeom prst="rect">
            <a:avLst/>
          </a:prstGeom>
          <a:solidFill>
            <a:srgbClr val="CAD9F2"/>
          </a:solidFill>
        </p:spPr>
      </p:pic>
      <p:sp>
        <p:nvSpPr>
          <p:cNvPr id="17" name="TextBox 35">
            <a:extLst>
              <a:ext uri="{FF2B5EF4-FFF2-40B4-BE49-F238E27FC236}">
                <a16:creationId xmlns:a16="http://schemas.microsoft.com/office/drawing/2014/main" id="{E4A89B44-3D4C-30DF-043F-AA96F228FAE5}"/>
              </a:ext>
            </a:extLst>
          </p:cNvPr>
          <p:cNvSpPr txBox="1"/>
          <p:nvPr/>
        </p:nvSpPr>
        <p:spPr>
          <a:xfrm>
            <a:off x="689481" y="3274462"/>
            <a:ext cx="45891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chemeClr val="tx2"/>
                </a:solidFill>
                <a:latin typeface="Helvetica" pitchFamily="2" charset="0"/>
              </a:rPr>
              <a:t>Term 1 preparation: Grammar</a:t>
            </a:r>
          </a:p>
        </p:txBody>
      </p:sp>
      <p:cxnSp>
        <p:nvCxnSpPr>
          <p:cNvPr id="13" name="Straight Connector 7">
            <a:extLst>
              <a:ext uri="{FF2B5EF4-FFF2-40B4-BE49-F238E27FC236}">
                <a16:creationId xmlns:a16="http://schemas.microsoft.com/office/drawing/2014/main" id="{667C3293-6C02-BB42-858B-5AC74FF49B92}"/>
              </a:ext>
            </a:extLst>
          </p:cNvPr>
          <p:cNvCxnSpPr>
            <a:cxnSpLocks/>
          </p:cNvCxnSpPr>
          <p:nvPr/>
        </p:nvCxnSpPr>
        <p:spPr>
          <a:xfrm>
            <a:off x="-15776" y="3813071"/>
            <a:ext cx="3699163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7">
            <a:extLst>
              <a:ext uri="{FF2B5EF4-FFF2-40B4-BE49-F238E27FC236}">
                <a16:creationId xmlns:a16="http://schemas.microsoft.com/office/drawing/2014/main" id="{261CBF84-02FA-BA41-B05E-60A20AA1F4ED}"/>
              </a:ext>
            </a:extLst>
          </p:cNvPr>
          <p:cNvCxnSpPr>
            <a:cxnSpLocks/>
          </p:cNvCxnSpPr>
          <p:nvPr/>
        </p:nvCxnSpPr>
        <p:spPr>
          <a:xfrm>
            <a:off x="3119667" y="3813071"/>
            <a:ext cx="3699163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3861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35EFAB-2662-12E5-2A23-6E18CF77FA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A2CF868-D4EF-6883-40F1-7879EDD94F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064134"/>
              </p:ext>
            </p:extLst>
          </p:nvPr>
        </p:nvGraphicFramePr>
        <p:xfrm>
          <a:off x="474689" y="634606"/>
          <a:ext cx="11242621" cy="5588788"/>
        </p:xfrm>
        <a:graphic>
          <a:graphicData uri="http://schemas.openxmlformats.org/drawingml/2006/table">
            <a:tbl>
              <a:tblPr firstRow="1" firstCol="1" bandRow="1"/>
              <a:tblGrid>
                <a:gridCol w="1963711">
                  <a:extLst>
                    <a:ext uri="{9D8B030D-6E8A-4147-A177-3AD203B41FA5}">
                      <a16:colId xmlns:a16="http://schemas.microsoft.com/office/drawing/2014/main" val="3979107295"/>
                    </a:ext>
                  </a:extLst>
                </a:gridCol>
                <a:gridCol w="9278910">
                  <a:extLst>
                    <a:ext uri="{9D8B030D-6E8A-4147-A177-3AD203B41FA5}">
                      <a16:colId xmlns:a16="http://schemas.microsoft.com/office/drawing/2014/main" val="2834414452"/>
                    </a:ext>
                  </a:extLst>
                </a:gridCol>
              </a:tblGrid>
              <a:tr h="893202">
                <a:tc gridSpan="2">
                  <a:txBody>
                    <a:bodyPr/>
                    <a:lstStyle/>
                    <a:p>
                      <a:pPr algn="l"/>
                      <a:r>
                        <a:rPr lang="en-GB" sz="18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charset="0"/>
                          <a:cs typeface="Arial" panose="020B0604020202020204" pitchFamily="34" charset="0"/>
                        </a:rPr>
                        <a:t> I </a:t>
                      </a:r>
                      <a:r>
                        <a:rPr lang="en-GB" sz="1800" b="1" u="sng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charset="0"/>
                          <a:cs typeface="Arial" panose="020B0604020202020204" pitchFamily="34" charset="0"/>
                        </a:rPr>
                        <a:t>play</a:t>
                      </a:r>
                      <a:r>
                        <a:rPr lang="en-GB" sz="18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charset="0"/>
                          <a:cs typeface="Arial" panose="020B0604020202020204" pitchFamily="34" charset="0"/>
                        </a:rPr>
                        <a:t> football every Sunday. 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111711"/>
                  </a:ext>
                </a:extLst>
              </a:tr>
              <a:tr h="1008112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Checking questions</a:t>
                      </a:r>
                      <a:endParaRPr lang="en-AE" sz="1800" b="1" dirty="0">
                        <a:solidFill>
                          <a:srgbClr val="5F5F5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What happens on Sunday?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9869607"/>
                  </a:ext>
                </a:extLst>
              </a:tr>
              <a:tr h="1229158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Grammatical structure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cap="none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Present simple</a:t>
                      </a:r>
                      <a:r>
                        <a:rPr lang="en-US" sz="1800" b="1" i="0" u="none" strike="noStrike" cap="none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         </a:t>
                      </a:r>
                      <a:endParaRPr lang="en-US" sz="1800" b="1" dirty="0">
                        <a:solidFill>
                          <a:schemeClr val="tx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subject + present verb* (+ object)</a:t>
                      </a:r>
                      <a:endParaRPr lang="en-US" sz="1800" u="none" strike="noStrike" cap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 add –s for he, she, it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6010189"/>
                  </a:ext>
                </a:extLst>
              </a:tr>
              <a:tr h="1229158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Usage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We can use the present simple tense when we talk about current routines, facts and likes / dislikes.</a:t>
                      </a:r>
                      <a:endParaRPr lang="en-US" sz="1800" u="none" strike="noStrike" cap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7797387"/>
                  </a:ext>
                </a:extLst>
              </a:tr>
              <a:tr h="1229158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 examples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He </a:t>
                      </a:r>
                      <a:r>
                        <a:rPr lang="en-US" sz="1800" b="0" i="0" u="sng" strike="noStrike" cap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eats</a:t>
                      </a:r>
                      <a:r>
                        <a:rPr lang="en-US" sz="1800" b="0" i="0" u="none" strike="noStrike" cap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 his breakfast every morning. </a:t>
                      </a:r>
                      <a:endParaRPr lang="en-US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I </a:t>
                      </a:r>
                      <a:r>
                        <a:rPr lang="en-US" sz="1800" b="0" i="0" u="sng" strike="noStrike" cap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paint</a:t>
                      </a:r>
                      <a:r>
                        <a:rPr lang="en-US" sz="1800" b="0" i="0" u="none" strike="noStrike" cap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 pictures in my free time.</a:t>
                      </a:r>
                      <a:endParaRPr lang="en-US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We </a:t>
                      </a:r>
                      <a:r>
                        <a:rPr lang="en-US" sz="1800" b="0" i="0" u="sng" strike="noStrike" cap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like</a:t>
                      </a:r>
                      <a:r>
                        <a:rPr lang="en-US" sz="1800" b="0" i="0" u="none" strike="noStrike" cap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 to walk to school.</a:t>
                      </a:r>
                      <a:endParaRPr lang="en-US" sz="1800" u="none" strike="noStrike" cap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82558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8925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A13BAB-31F2-8697-66F9-290FCB6818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ACACD49-6D55-0BDB-F8F5-F1DD9834D0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3434307"/>
              </p:ext>
            </p:extLst>
          </p:nvPr>
        </p:nvGraphicFramePr>
        <p:xfrm>
          <a:off x="474689" y="263027"/>
          <a:ext cx="11242621" cy="5880100"/>
        </p:xfrm>
        <a:graphic>
          <a:graphicData uri="http://schemas.openxmlformats.org/drawingml/2006/table">
            <a:tbl>
              <a:tblPr firstRow="1" firstCol="1" bandRow="1"/>
              <a:tblGrid>
                <a:gridCol w="1963711">
                  <a:extLst>
                    <a:ext uri="{9D8B030D-6E8A-4147-A177-3AD203B41FA5}">
                      <a16:colId xmlns:a16="http://schemas.microsoft.com/office/drawing/2014/main" val="3979107295"/>
                    </a:ext>
                  </a:extLst>
                </a:gridCol>
                <a:gridCol w="9278910">
                  <a:extLst>
                    <a:ext uri="{9D8B030D-6E8A-4147-A177-3AD203B41FA5}">
                      <a16:colId xmlns:a16="http://schemas.microsoft.com/office/drawing/2014/main" val="2834414452"/>
                    </a:ext>
                  </a:extLst>
                </a:gridCol>
              </a:tblGrid>
              <a:tr h="1300836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baseline="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 giraffe is </a:t>
                      </a:r>
                      <a:r>
                        <a:rPr lang="en-US" sz="1800" b="1" u="sng" kern="1200" baseline="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taller than</a:t>
                      </a:r>
                      <a:r>
                        <a:rPr lang="en-US" sz="1800" b="1" u="none" kern="1200" baseline="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kern="1200" baseline="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 rabbit.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111711"/>
                  </a:ext>
                </a:extLst>
              </a:tr>
              <a:tr h="1101000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Checking questions</a:t>
                      </a:r>
                      <a:endParaRPr lang="en-AE" sz="1800" b="1" dirty="0">
                        <a:solidFill>
                          <a:srgbClr val="5F5F5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rtl="0">
                        <a:lnSpc>
                          <a:spcPct val="115000"/>
                        </a:lnSpc>
                        <a:buFont typeface="+mj-lt"/>
                        <a:buNone/>
                      </a:pPr>
                      <a:r>
                        <a:rPr lang="en-GB" sz="1800" kern="1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What is tall – a giraffe or a rabbit?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9869607"/>
                  </a:ext>
                </a:extLst>
              </a:tr>
              <a:tr h="1083775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Grammatical structure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800" b="1" kern="12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Adjectives: </a:t>
                      </a:r>
                      <a:r>
                        <a:rPr lang="en-US" sz="1800" b="1" kern="12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comparatives</a:t>
                      </a:r>
                      <a:endParaRPr lang="en-US" sz="1800" b="1" kern="12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l" rtl="0"/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Short adjectives: 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(be) + (adjective)–er + than</a:t>
                      </a:r>
                    </a:p>
                    <a:p>
                      <a:pPr algn="l" rtl="0"/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For “good”: </a:t>
                      </a:r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(be) + better + than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For “bad”: </a:t>
                      </a:r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(be) + worse + than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6010189"/>
                  </a:ext>
                </a:extLst>
              </a:tr>
              <a:tr h="1085130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Usage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Comparatives</a:t>
                      </a:r>
                      <a:r>
                        <a:rPr lang="x-none" sz="1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are used to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say how people or things are different.</a:t>
                      </a:r>
                      <a:endParaRPr lang="x-none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7797387"/>
                  </a:ext>
                </a:extLst>
              </a:tr>
              <a:tr h="1204414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 examples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800" u="none" dirty="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Alia </a:t>
                      </a:r>
                      <a:r>
                        <a:rPr lang="en-US" sz="1800" u="sng" dirty="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is shorter than</a:t>
                      </a:r>
                      <a:r>
                        <a:rPr lang="en-US" sz="1800" u="none" dirty="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 Rawan.</a:t>
                      </a:r>
                    </a:p>
                    <a:p>
                      <a:pPr algn="l" rtl="0"/>
                      <a:r>
                        <a:rPr lang="en-US" sz="1800" u="none" dirty="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I think peppers </a:t>
                      </a:r>
                      <a:r>
                        <a:rPr lang="en-US" sz="1800" u="sng" dirty="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are worse than</a:t>
                      </a:r>
                      <a:r>
                        <a:rPr lang="en-US" sz="1800" u="none" dirty="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 tomatoes.</a:t>
                      </a:r>
                    </a:p>
                    <a:p>
                      <a:pPr algn="l" rtl="0"/>
                      <a:r>
                        <a:rPr lang="en-US" sz="1800" u="none" dirty="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The beach </a:t>
                      </a:r>
                      <a:r>
                        <a:rPr lang="en-US" sz="1800" u="sng" dirty="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is better than</a:t>
                      </a:r>
                      <a:r>
                        <a:rPr lang="en-US" sz="1800" u="none" dirty="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 the park.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82558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60375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EC303E-92B5-C30D-9805-A9F33F8CCD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955881D-A7A6-CBB4-D322-D531F230F3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7570548"/>
              </p:ext>
            </p:extLst>
          </p:nvPr>
        </p:nvGraphicFramePr>
        <p:xfrm>
          <a:off x="474689" y="388874"/>
          <a:ext cx="11242621" cy="5861571"/>
        </p:xfrm>
        <a:graphic>
          <a:graphicData uri="http://schemas.openxmlformats.org/drawingml/2006/table">
            <a:tbl>
              <a:tblPr firstRow="1" firstCol="1" bandRow="1"/>
              <a:tblGrid>
                <a:gridCol w="1963711">
                  <a:extLst>
                    <a:ext uri="{9D8B030D-6E8A-4147-A177-3AD203B41FA5}">
                      <a16:colId xmlns:a16="http://schemas.microsoft.com/office/drawing/2014/main" val="3979107295"/>
                    </a:ext>
                  </a:extLst>
                </a:gridCol>
                <a:gridCol w="9278910">
                  <a:extLst>
                    <a:ext uri="{9D8B030D-6E8A-4147-A177-3AD203B41FA5}">
                      <a16:colId xmlns:a16="http://schemas.microsoft.com/office/drawing/2014/main" val="2834414452"/>
                    </a:ext>
                  </a:extLst>
                </a:gridCol>
              </a:tblGrid>
              <a:tr h="1048374">
                <a:tc gridSpan="2">
                  <a:txBody>
                    <a:bodyPr/>
                    <a:lstStyle/>
                    <a:p>
                      <a:pPr algn="l" rtl="0">
                        <a:lnSpc>
                          <a:spcPct val="114000"/>
                        </a:lnSpc>
                      </a:pPr>
                      <a:r>
                        <a:rPr lang="en-US" sz="1800" b="1" kern="1200" baseline="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What </a:t>
                      </a:r>
                      <a:r>
                        <a:rPr lang="en-US" sz="1800" b="1" u="sng" kern="1200" baseline="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are you doing</a:t>
                      </a:r>
                      <a:r>
                        <a:rPr lang="en-US" sz="1800" b="1" kern="1200" baseline="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?</a:t>
                      </a:r>
                    </a:p>
                    <a:p>
                      <a:pPr algn="l" rtl="0">
                        <a:lnSpc>
                          <a:spcPct val="114000"/>
                        </a:lnSpc>
                      </a:pPr>
                      <a:r>
                        <a:rPr lang="en-US" sz="1800" b="1" kern="1200" baseline="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 </a:t>
                      </a:r>
                      <a:r>
                        <a:rPr lang="en-US" sz="1800" b="1" u="sng" kern="1200" baseline="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am watching</a:t>
                      </a:r>
                      <a:r>
                        <a:rPr lang="en-US" sz="1800" b="1" u="none" kern="1200" baseline="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kern="1200" baseline="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TV.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111711"/>
                  </a:ext>
                </a:extLst>
              </a:tr>
              <a:tr h="1080120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Checking questions</a:t>
                      </a:r>
                      <a:endParaRPr lang="en-AE" sz="1800" b="1" dirty="0">
                        <a:solidFill>
                          <a:srgbClr val="5F5F5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rtl="0">
                        <a:lnSpc>
                          <a:spcPct val="115000"/>
                        </a:lnSpc>
                        <a:buNone/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Where is TV here?</a:t>
                      </a:r>
                      <a:endParaRPr lang="x-none" sz="18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9869607"/>
                  </a:ext>
                </a:extLst>
              </a:tr>
              <a:tr h="1244359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Grammatical structure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Present continuous</a:t>
                      </a:r>
                      <a:endParaRPr lang="en-US" b="1" dirty="0">
                        <a:solidFill>
                          <a:schemeClr val="tx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subject + 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am/is/are</a:t>
                      </a:r>
                      <a:r>
                        <a:rPr lang="en-US" sz="1800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 + verb +</a:t>
                      </a:r>
                      <a:r>
                        <a:rPr lang="en-US" sz="1800" dirty="0" err="1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ing</a:t>
                      </a:r>
                      <a:r>
                        <a:rPr lang="en-US" sz="1800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 (+ object)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6010189"/>
                  </a:ext>
                </a:extLst>
              </a:tr>
              <a:tr h="1244359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Usage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cap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We can use p</a:t>
                      </a:r>
                      <a:r>
                        <a:rPr lang="en-US" sz="1800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resent continuous to talk about actions in progress right now.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7797387"/>
                  </a:ext>
                </a:extLst>
              </a:tr>
              <a:tr h="1244359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 examples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They </a:t>
                      </a:r>
                      <a:r>
                        <a:rPr lang="en-US" sz="1800" u="sng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are walking</a:t>
                      </a:r>
                      <a:r>
                        <a:rPr lang="en-US" sz="1800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.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He </a:t>
                      </a:r>
                      <a:r>
                        <a:rPr lang="en-US" sz="1800" u="sng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is drawing</a:t>
                      </a:r>
                      <a:r>
                        <a:rPr lang="en-US" sz="1800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 a picture.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She </a:t>
                      </a:r>
                      <a:r>
                        <a:rPr lang="en-US" sz="1800" u="sng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isn’t reading</a:t>
                      </a:r>
                      <a:r>
                        <a:rPr lang="en-US" sz="1800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 a book.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8255817"/>
                  </a:ext>
                </a:extLst>
              </a:tr>
            </a:tbl>
          </a:graphicData>
        </a:graphic>
      </p:graphicFrame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8299A6A7-A020-38D8-BB6E-F9D6F4ABFC25}"/>
              </a:ext>
            </a:extLst>
          </p:cNvPr>
          <p:cNvCxnSpPr>
            <a:cxnSpLocks/>
          </p:cNvCxnSpPr>
          <p:nvPr/>
        </p:nvCxnSpPr>
        <p:spPr>
          <a:xfrm>
            <a:off x="6348028" y="2276872"/>
            <a:ext cx="252028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CD09319-7643-16CD-5821-8178781279F6}"/>
              </a:ext>
            </a:extLst>
          </p:cNvPr>
          <p:cNvCxnSpPr/>
          <p:nvPr/>
        </p:nvCxnSpPr>
        <p:spPr>
          <a:xfrm flipV="1">
            <a:off x="7608168" y="2132856"/>
            <a:ext cx="0" cy="14401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C84FB5A1-7E89-9788-6E94-D5E5E8A38C4D}"/>
              </a:ext>
            </a:extLst>
          </p:cNvPr>
          <p:cNvSpPr txBox="1"/>
          <p:nvPr/>
        </p:nvSpPr>
        <p:spPr>
          <a:xfrm>
            <a:off x="7284132" y="1886634"/>
            <a:ext cx="6480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Present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DA03816-6CE1-BCB0-4E12-8CF177D1DF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1018" y="1773018"/>
            <a:ext cx="114300" cy="11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217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ستطيل 9">
            <a:extLst>
              <a:ext uri="{FF2B5EF4-FFF2-40B4-BE49-F238E27FC236}">
                <a16:creationId xmlns:a16="http://schemas.microsoft.com/office/drawing/2014/main" id="{593B9ED2-2C70-9A91-F462-981E172C770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Content Placeholder 12">
            <a:extLst>
              <a:ext uri="{FF2B5EF4-FFF2-40B4-BE49-F238E27FC236}">
                <a16:creationId xmlns:a16="http://schemas.microsoft.com/office/drawing/2014/main" id="{0095C17B-0140-67F9-DA8C-3D54C69888E8}"/>
              </a:ext>
            </a:extLst>
          </p:cNvPr>
          <p:cNvSpPr txBox="1">
            <a:spLocks/>
          </p:cNvSpPr>
          <p:nvPr/>
        </p:nvSpPr>
        <p:spPr>
          <a:xfrm>
            <a:off x="5257801" y="3225799"/>
            <a:ext cx="6152292" cy="38763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GB" sz="3200" b="1" dirty="0">
                <a:solidFill>
                  <a:schemeClr val="bg1"/>
                </a:solidFill>
                <a:latin typeface="Helvetica" pitchFamily="2" charset="0"/>
              </a:rPr>
              <a:t>Term 1 preparation: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3200" b="1" dirty="0">
                <a:solidFill>
                  <a:schemeClr val="bg1"/>
                </a:solidFill>
                <a:latin typeface="Helvetica" pitchFamily="2" charset="0"/>
              </a:rPr>
              <a:t>Functional language</a:t>
            </a:r>
          </a:p>
        </p:txBody>
      </p:sp>
      <p:cxnSp>
        <p:nvCxnSpPr>
          <p:cNvPr id="11" name="Straight Connector 7">
            <a:extLst>
              <a:ext uri="{FF2B5EF4-FFF2-40B4-BE49-F238E27FC236}">
                <a16:creationId xmlns:a16="http://schemas.microsoft.com/office/drawing/2014/main" id="{2AB86037-0802-FD94-FEC9-C24C32208854}"/>
              </a:ext>
            </a:extLst>
          </p:cNvPr>
          <p:cNvCxnSpPr>
            <a:cxnSpLocks/>
          </p:cNvCxnSpPr>
          <p:nvPr/>
        </p:nvCxnSpPr>
        <p:spPr>
          <a:xfrm>
            <a:off x="2901044" y="3813071"/>
            <a:ext cx="3699163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C43E33A-4BAB-2D0E-2E70-E51554D2504D}"/>
              </a:ext>
            </a:extLst>
          </p:cNvPr>
          <p:cNvCxnSpPr>
            <a:cxnSpLocks/>
          </p:cNvCxnSpPr>
          <p:nvPr/>
        </p:nvCxnSpPr>
        <p:spPr>
          <a:xfrm>
            <a:off x="6600207" y="3813071"/>
            <a:ext cx="5652655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9" name="صورة 18">
            <a:extLst>
              <a:ext uri="{FF2B5EF4-FFF2-40B4-BE49-F238E27FC236}">
                <a16:creationId xmlns:a16="http://schemas.microsoft.com/office/drawing/2014/main" id="{307FBE63-6578-6145-7E6F-FDD63208A1E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17632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385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2">
            <a:extLst>
              <a:ext uri="{FF2B5EF4-FFF2-40B4-BE49-F238E27FC236}">
                <a16:creationId xmlns:a16="http://schemas.microsoft.com/office/drawing/2014/main" id="{C6DDE5BD-6E0F-574E-9FE0-9E16AE2F1B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1059106"/>
              </p:ext>
            </p:extLst>
          </p:nvPr>
        </p:nvGraphicFramePr>
        <p:xfrm>
          <a:off x="561399" y="1242982"/>
          <a:ext cx="11069201" cy="43720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41549">
                  <a:extLst>
                    <a:ext uri="{9D8B030D-6E8A-4147-A177-3AD203B41FA5}">
                      <a16:colId xmlns:a16="http://schemas.microsoft.com/office/drawing/2014/main" val="460172098"/>
                    </a:ext>
                  </a:extLst>
                </a:gridCol>
                <a:gridCol w="8427652">
                  <a:extLst>
                    <a:ext uri="{9D8B030D-6E8A-4147-A177-3AD203B41FA5}">
                      <a16:colId xmlns:a16="http://schemas.microsoft.com/office/drawing/2014/main" val="960561992"/>
                    </a:ext>
                  </a:extLst>
                </a:gridCol>
              </a:tblGrid>
              <a:tr h="296908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It is hot in the desert </a:t>
                      </a:r>
                      <a:r>
                        <a:rPr lang="en-US" sz="1800" b="1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but</a:t>
                      </a:r>
                      <a:r>
                        <a:rPr lang="en-US" sz="18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 cold in the mountains.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I am </a:t>
                      </a:r>
                      <a:r>
                        <a:rPr lang="en-US" sz="1800" b="1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taller than</a:t>
                      </a:r>
                      <a:r>
                        <a:rPr lang="en-US" sz="18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 my brother.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A tiger has stripes </a:t>
                      </a:r>
                      <a:r>
                        <a:rPr lang="en-US" sz="1800" b="1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but</a:t>
                      </a:r>
                      <a:r>
                        <a:rPr lang="en-US" sz="18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 a lion does not have them.</a:t>
                      </a:r>
                    </a:p>
                  </a:txBody>
                  <a:tcPr anchor="ctr">
                    <a:solidFill>
                      <a:srgbClr val="CAD9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rgbClr val="00667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7936984"/>
                  </a:ext>
                </a:extLst>
              </a:tr>
              <a:tr h="701477">
                <a:tc>
                  <a:txBody>
                    <a:bodyPr/>
                    <a:lstStyle/>
                    <a:p>
                      <a:pPr algn="ctr" rtl="0"/>
                      <a:r>
                        <a:rPr lang="en-GB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Functional language</a:t>
                      </a:r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point</a:t>
                      </a:r>
                      <a:endParaRPr lang="en-AE" sz="1800" b="1" dirty="0">
                        <a:solidFill>
                          <a:srgbClr val="5F5F5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b="1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Comparing and contrasting</a:t>
                      </a:r>
                      <a:endParaRPr lang="x-none" sz="1800" b="1" dirty="0">
                        <a:solidFill>
                          <a:schemeClr val="tx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5912953"/>
                  </a:ext>
                </a:extLst>
              </a:tr>
              <a:tr h="701477">
                <a:tc>
                  <a:txBody>
                    <a:bodyPr/>
                    <a:lstStyle/>
                    <a:p>
                      <a:pPr algn="ctr" rtl="0"/>
                      <a:r>
                        <a:rPr lang="en-GB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Associated grammar</a:t>
                      </a:r>
                      <a:endParaRPr lang="en-AE" sz="1800" b="1" dirty="0">
                        <a:solidFill>
                          <a:srgbClr val="5F5F5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405168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Adjectives, comparatives, noun phrases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774853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080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4DFD28-BC3A-A393-BA3B-7CF5763923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2">
            <a:extLst>
              <a:ext uri="{FF2B5EF4-FFF2-40B4-BE49-F238E27FC236}">
                <a16:creationId xmlns:a16="http://schemas.microsoft.com/office/drawing/2014/main" id="{23924D70-69AB-16FF-0DEF-A74C119091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1812599"/>
              </p:ext>
            </p:extLst>
          </p:nvPr>
        </p:nvGraphicFramePr>
        <p:xfrm>
          <a:off x="561399" y="1242982"/>
          <a:ext cx="11069201" cy="43720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41549">
                  <a:extLst>
                    <a:ext uri="{9D8B030D-6E8A-4147-A177-3AD203B41FA5}">
                      <a16:colId xmlns:a16="http://schemas.microsoft.com/office/drawing/2014/main" val="460172098"/>
                    </a:ext>
                  </a:extLst>
                </a:gridCol>
                <a:gridCol w="8427652">
                  <a:extLst>
                    <a:ext uri="{9D8B030D-6E8A-4147-A177-3AD203B41FA5}">
                      <a16:colId xmlns:a16="http://schemas.microsoft.com/office/drawing/2014/main" val="960561992"/>
                    </a:ext>
                  </a:extLst>
                </a:gridCol>
              </a:tblGrid>
              <a:tr h="296908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I </a:t>
                      </a:r>
                      <a:r>
                        <a:rPr lang="en-US" sz="1800" b="1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like learning</a:t>
                      </a:r>
                      <a:r>
                        <a:rPr lang="en-US" sz="18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 about animals.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I </a:t>
                      </a:r>
                      <a:r>
                        <a:rPr lang="en-US" sz="1800" b="1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enjoy playing</a:t>
                      </a:r>
                      <a:r>
                        <a:rPr lang="en-US" sz="18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 sports.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We </a:t>
                      </a:r>
                      <a:r>
                        <a:rPr lang="en-US" sz="1800" b="1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love travelling</a:t>
                      </a:r>
                      <a:r>
                        <a:rPr lang="en-US" sz="18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I </a:t>
                      </a:r>
                      <a:r>
                        <a:rPr lang="en-US" sz="1800" b="1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don’t like drinking</a:t>
                      </a:r>
                      <a:r>
                        <a:rPr lang="en-US" sz="18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 milk.</a:t>
                      </a:r>
                    </a:p>
                  </a:txBody>
                  <a:tcPr anchor="ctr">
                    <a:solidFill>
                      <a:srgbClr val="CAD9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rgbClr val="00667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7936984"/>
                  </a:ext>
                </a:extLst>
              </a:tr>
              <a:tr h="701477">
                <a:tc>
                  <a:txBody>
                    <a:bodyPr/>
                    <a:lstStyle/>
                    <a:p>
                      <a:pPr algn="ctr" rtl="0"/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Functional language</a:t>
                      </a:r>
                      <a:r>
                        <a:rPr lang="en-AE" sz="18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point</a:t>
                      </a:r>
                      <a:endParaRPr lang="en-AE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Expressing likes and dislikes</a:t>
                      </a:r>
                      <a:endParaRPr lang="x-none" sz="1800" b="1" dirty="0">
                        <a:solidFill>
                          <a:schemeClr val="tx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5912953"/>
                  </a:ext>
                </a:extLst>
              </a:tr>
              <a:tr h="701477">
                <a:tc>
                  <a:txBody>
                    <a:bodyPr/>
                    <a:lstStyle/>
                    <a:p>
                      <a:pPr algn="ctr" rtl="0"/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Associated grammar</a:t>
                      </a:r>
                      <a:endParaRPr lang="en-AE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Present simple, adjectives, noun phrases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774853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14354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05FA4D-BA14-5015-1F9B-72BB6250E4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2">
            <a:extLst>
              <a:ext uri="{FF2B5EF4-FFF2-40B4-BE49-F238E27FC236}">
                <a16:creationId xmlns:a16="http://schemas.microsoft.com/office/drawing/2014/main" id="{D37FE2EB-4AF9-57F2-46B0-61F42CBE3F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577892"/>
              </p:ext>
            </p:extLst>
          </p:nvPr>
        </p:nvGraphicFramePr>
        <p:xfrm>
          <a:off x="561399" y="1242982"/>
          <a:ext cx="11069201" cy="43720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41549">
                  <a:extLst>
                    <a:ext uri="{9D8B030D-6E8A-4147-A177-3AD203B41FA5}">
                      <a16:colId xmlns:a16="http://schemas.microsoft.com/office/drawing/2014/main" val="460172098"/>
                    </a:ext>
                  </a:extLst>
                </a:gridCol>
                <a:gridCol w="8427652">
                  <a:extLst>
                    <a:ext uri="{9D8B030D-6E8A-4147-A177-3AD203B41FA5}">
                      <a16:colId xmlns:a16="http://schemas.microsoft.com/office/drawing/2014/main" val="960561992"/>
                    </a:ext>
                  </a:extLst>
                </a:gridCol>
              </a:tblGrid>
              <a:tr h="296908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My brother drinks coffee </a:t>
                      </a:r>
                      <a:r>
                        <a:rPr lang="en-US" sz="1800" b="1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every morning</a:t>
                      </a:r>
                      <a:r>
                        <a:rPr lang="en-US" sz="18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I get the bus to school </a:t>
                      </a:r>
                      <a:r>
                        <a:rPr lang="en-US" sz="1800" b="1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every day</a:t>
                      </a:r>
                      <a:r>
                        <a:rPr lang="en-US" sz="18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I always go swimming </a:t>
                      </a:r>
                      <a:r>
                        <a:rPr lang="en-US" sz="1800" b="1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on Tuesdays</a:t>
                      </a:r>
                      <a:r>
                        <a:rPr lang="en-US" sz="18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What do you do </a:t>
                      </a:r>
                      <a:r>
                        <a:rPr lang="en-US" sz="1800" b="1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at the weekend</a:t>
                      </a:r>
                      <a:r>
                        <a:rPr lang="en-US" sz="18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?</a:t>
                      </a:r>
                    </a:p>
                  </a:txBody>
                  <a:tcPr anchor="ctr">
                    <a:solidFill>
                      <a:srgbClr val="CAD9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rgbClr val="00667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7936984"/>
                  </a:ext>
                </a:extLst>
              </a:tr>
              <a:tr h="701477">
                <a:tc>
                  <a:txBody>
                    <a:bodyPr/>
                    <a:lstStyle/>
                    <a:p>
                      <a:pPr algn="ctr" rtl="0"/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Functional language</a:t>
                      </a:r>
                      <a:r>
                        <a:rPr lang="en-AE" sz="18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point</a:t>
                      </a:r>
                      <a:endParaRPr lang="en-AE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b="1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Describing habits, routines, tasks and jobs.</a:t>
                      </a:r>
                      <a:endParaRPr lang="x-none" sz="1800" b="1" dirty="0">
                        <a:solidFill>
                          <a:schemeClr val="tx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5912953"/>
                  </a:ext>
                </a:extLst>
              </a:tr>
              <a:tr h="701477">
                <a:tc>
                  <a:txBody>
                    <a:bodyPr/>
                    <a:lstStyle/>
                    <a:p>
                      <a:pPr algn="ctr" rtl="0"/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Associated grammar</a:t>
                      </a:r>
                      <a:endParaRPr lang="en-AE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Verbs, simple present, time phrases.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774853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68107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856D79B-812E-5294-42EB-39AB43560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Thank you</a:t>
            </a:r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35813492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oe PPT__">
      <a:dk1>
        <a:srgbClr val="5E5E5E"/>
      </a:dk1>
      <a:lt1>
        <a:srgbClr val="FFFFFF"/>
      </a:lt1>
      <a:dk2>
        <a:srgbClr val="AB833A"/>
      </a:dk2>
      <a:lt2>
        <a:srgbClr val="FFFFFF"/>
      </a:lt2>
      <a:accent1>
        <a:srgbClr val="AC833B"/>
      </a:accent1>
      <a:accent2>
        <a:srgbClr val="D0AB74"/>
      </a:accent2>
      <a:accent3>
        <a:srgbClr val="595959"/>
      </a:accent3>
      <a:accent4>
        <a:srgbClr val="CECECE"/>
      </a:accent4>
      <a:accent5>
        <a:srgbClr val="A9A9A9"/>
      </a:accent5>
      <a:accent6>
        <a:srgbClr val="5F5F5F"/>
      </a:accent6>
      <a:hlink>
        <a:srgbClr val="FFFFFF"/>
      </a:hlink>
      <a:folHlink>
        <a:srgbClr val="5E5E5E"/>
      </a:folHlink>
    </a:clrScheme>
    <a:fontScheme name="Custom 2">
      <a:majorFont>
        <a:latin typeface="Univers Next Arabic "/>
        <a:ea typeface=""/>
        <a:cs typeface=""/>
      </a:majorFont>
      <a:minorFont>
        <a:latin typeface="Univers Next Arabic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N EN" id="{0CC10CF4-144F-E948-A769-77F915408196}" vid="{D06F57A7-07F5-C84F-83D9-2A31E67FE68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10B0BF13B97DD4BB8CF62CFB1A9CDD2" ma:contentTypeVersion="10" ma:contentTypeDescription="Create a new document." ma:contentTypeScope="" ma:versionID="9d3933e53dcabb94610d316ca27d63b4">
  <xsd:schema xmlns:xsd="http://www.w3.org/2001/XMLSchema" xmlns:xs="http://www.w3.org/2001/XMLSchema" xmlns:p="http://schemas.microsoft.com/office/2006/metadata/properties" xmlns:ns2="9e9750b4-5bba-45f3-b196-96a2c6b5604b" xmlns:ns3="32e4c5a6-a30f-402c-a4de-1974d13e36c6" targetNamespace="http://schemas.microsoft.com/office/2006/metadata/properties" ma:root="true" ma:fieldsID="e69ff950d7f9c46a637cca37ee33dfbe" ns2:_="" ns3:_="">
    <xsd:import namespace="9e9750b4-5bba-45f3-b196-96a2c6b5604b"/>
    <xsd:import namespace="32e4c5a6-a30f-402c-a4de-1974d13e36c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750b4-5bba-45f3-b196-96a2c6b5604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e4c5a6-a30f-402c-a4de-1974d13e36c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81099B7-B8BF-41D5-82E9-06FB6C4AF20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C130EBC-CEC7-42B4-8142-FDAFFB9E5E1F}"/>
</file>

<file path=customXml/itemProps3.xml><?xml version="1.0" encoding="utf-8"?>
<ds:datastoreItem xmlns:ds="http://schemas.openxmlformats.org/officeDocument/2006/customXml" ds:itemID="{4C19CDEE-AFC6-4EE2-B4F7-8CA37066090B}">
  <ds:schemaRefs>
    <ds:schemaRef ds:uri="http://schemas.microsoft.com/office/2006/metadata/properties"/>
    <ds:schemaRef ds:uri="http://schemas.microsoft.com/office/infopath/2007/PartnerControls"/>
    <ds:schemaRef ds:uri="ed98f769-9929-4a8c-b4e0-3b1d78562470"/>
    <ds:schemaRef ds:uri="4a090edc-7a12-48de-8ccc-e297ffa550e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11296</TotalTime>
  <Words>877</Words>
  <Application>Microsoft Macintosh PowerPoint</Application>
  <PresentationFormat>Widescreen</PresentationFormat>
  <Paragraphs>135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Univers Next Arabic </vt:lpstr>
      <vt:lpstr>Univers Next Arabic Bold</vt:lpstr>
      <vt:lpstr>Univers Next Arabic Light</vt:lpstr>
      <vt:lpstr>Arial</vt:lpstr>
      <vt:lpstr>Calibri</vt:lpstr>
      <vt:lpstr>Helvetica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Haya Abu Ruka</dc:creator>
  <cp:lastModifiedBy>Thomasin Hazelden</cp:lastModifiedBy>
  <cp:revision>106</cp:revision>
  <dcterms:created xsi:type="dcterms:W3CDTF">2024-07-05T04:49:36Z</dcterms:created>
  <dcterms:modified xsi:type="dcterms:W3CDTF">2024-11-16T04:48:56Z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0x010100810B0BF13B97DD4BB8CF62CFB1A9CDD2</vt:lpwstr>
  </property>
  <property fmtid="{D5CDD505-2E9C-101B-9397-08002B2CF9AE}" pid="3" name="MediaServiceImageTags">
    <vt:lpwstr/>
  </property>
</Properties>
</file>