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7.xml"/><Relationship Id="rId11" Type="http://schemas.openxmlformats.org/officeDocument/2006/relationships/slide" Target="slides/slide8.xml"/><Relationship Id="rId22" Type="http://schemas.openxmlformats.org/officeDocument/2006/relationships/slide" Target="slides/slide19.xml"/><Relationship Id="rId10" Type="http://schemas.openxmlformats.org/officeDocument/2006/relationships/slide" Target="slides/slide7.xml"/><Relationship Id="rId21" Type="http://schemas.openxmlformats.org/officeDocument/2006/relationships/slide" Target="slides/slide18.xml"/><Relationship Id="rId13" Type="http://schemas.openxmlformats.org/officeDocument/2006/relationships/slide" Target="slides/slide10.xml"/><Relationship Id="rId24" Type="http://schemas.openxmlformats.org/officeDocument/2006/relationships/slide" Target="slides/slide21.xml"/><Relationship Id="rId12" Type="http://schemas.openxmlformats.org/officeDocument/2006/relationships/slide" Target="slides/slide9.xml"/><Relationship Id="rId23" Type="http://schemas.openxmlformats.org/officeDocument/2006/relationships/slide" Target="slides/slide20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6" Type="http://schemas.openxmlformats.org/officeDocument/2006/relationships/slide" Target="slides/slide3.xml"/><Relationship Id="rId18" Type="http://schemas.openxmlformats.org/officeDocument/2006/relationships/slide" Target="slides/slide15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A2B2-C523-495D-8E3F-FD2A7B1577E2}" type="datetimeFigureOut">
              <a:rPr lang="en-US" smtClean="0"/>
              <a:t>16/12/202020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5E6F5-210A-4968-A72D-F1DE22D0B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0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A2B2-C523-495D-8E3F-FD2A7B1577E2}" type="datetimeFigureOut">
              <a:rPr lang="en-US" smtClean="0"/>
              <a:t>16/12/202020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5E6F5-210A-4968-A72D-F1DE22D0B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23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A2B2-C523-495D-8E3F-FD2A7B1577E2}" type="datetimeFigureOut">
              <a:rPr lang="en-US" smtClean="0"/>
              <a:t>16/12/202020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5E6F5-210A-4968-A72D-F1DE22D0B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9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A2B2-C523-495D-8E3F-FD2A7B1577E2}" type="datetimeFigureOut">
              <a:rPr lang="en-US" smtClean="0"/>
              <a:t>16/12/202020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5E6F5-210A-4968-A72D-F1DE22D0B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46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A2B2-C523-495D-8E3F-FD2A7B1577E2}" type="datetimeFigureOut">
              <a:rPr lang="en-US" smtClean="0"/>
              <a:t>16/12/202020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5E6F5-210A-4968-A72D-F1DE22D0B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45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A2B2-C523-495D-8E3F-FD2A7B1577E2}" type="datetimeFigureOut">
              <a:rPr lang="en-US" smtClean="0"/>
              <a:t>16/12/202020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5E6F5-210A-4968-A72D-F1DE22D0B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582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A2B2-C523-495D-8E3F-FD2A7B1577E2}" type="datetimeFigureOut">
              <a:rPr lang="en-US" smtClean="0"/>
              <a:t>16/12/202020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5E6F5-210A-4968-A72D-F1DE22D0B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5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A2B2-C523-495D-8E3F-FD2A7B1577E2}" type="datetimeFigureOut">
              <a:rPr lang="en-US" smtClean="0"/>
              <a:t>16/12/202020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5E6F5-210A-4968-A72D-F1DE22D0B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84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A2B2-C523-495D-8E3F-FD2A7B1577E2}" type="datetimeFigureOut">
              <a:rPr lang="en-US" smtClean="0"/>
              <a:t>16/12/202020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5E6F5-210A-4968-A72D-F1DE22D0B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35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A2B2-C523-495D-8E3F-FD2A7B1577E2}" type="datetimeFigureOut">
              <a:rPr lang="en-US" smtClean="0"/>
              <a:t>16/12/202020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5E6F5-210A-4968-A72D-F1DE22D0B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541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A2B2-C523-495D-8E3F-FD2A7B1577E2}" type="datetimeFigureOut">
              <a:rPr lang="en-US" smtClean="0"/>
              <a:t>16/12/202020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5E6F5-210A-4968-A72D-F1DE22D0B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189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A2B2-C523-495D-8E3F-FD2A7B1577E2}" type="datetimeFigureOut">
              <a:rPr lang="en-US" smtClean="0"/>
              <a:t>16/12/202020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5E6F5-210A-4968-A72D-F1DE22D0B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2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3" y="-2667000"/>
            <a:ext cx="6857998" cy="121920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795332" y="881059"/>
            <a:ext cx="25651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منطقة </a:t>
            </a:r>
            <a:r>
              <a:rPr lang="ar-AE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عجمان التعليمية </a:t>
            </a:r>
          </a:p>
          <a:p>
            <a:pPr algn="ctr"/>
            <a:r>
              <a:rPr lang="ar-AE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مدرسة الحكمة الخاصة </a:t>
            </a:r>
            <a:endParaRPr lang="ar-AE" sz="24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734" y="487266"/>
            <a:ext cx="4230991" cy="17923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="" xmlns:a16="http://schemas.microsoft.com/office/drawing/2014/main" id="{DFE659A9-94A8-457A-B924-C9E6FCD474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005" y="558578"/>
            <a:ext cx="2932043" cy="14759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500" y="669972"/>
            <a:ext cx="1707415" cy="1253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Rectangle 11"/>
          <p:cNvSpPr/>
          <p:nvPr/>
        </p:nvSpPr>
        <p:spPr>
          <a:xfrm>
            <a:off x="7437183" y="5291417"/>
            <a:ext cx="205857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موجة المادة </a:t>
            </a:r>
          </a:p>
          <a:p>
            <a:pPr algn="ctr"/>
            <a:r>
              <a:rPr lang="ar-AE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 / حسام البكري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5597" y="5174793"/>
            <a:ext cx="238238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latin typeface="Adobe Arabic" panose="02040503050201020203" pitchFamily="18" charset="-78"/>
                <a:cs typeface="Adobe Arabic" panose="02040503050201020203" pitchFamily="18" charset="-78"/>
              </a:rPr>
              <a:t>المدير التنفيذي </a:t>
            </a:r>
          </a:p>
          <a:p>
            <a:pPr algn="ctr"/>
            <a:r>
              <a:rPr lang="ar-AE" sz="28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أ / عائشة المطوع </a:t>
            </a:r>
            <a:endParaRPr lang="en-US" sz="2800" b="1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40122" y="2690866"/>
            <a:ext cx="911175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أسئلة الاختبار الوزاري </a:t>
            </a:r>
          </a:p>
          <a:p>
            <a:pPr algn="ctr"/>
            <a:r>
              <a:rPr lang="ar-AE" sz="40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للصف السادس للفصل الدراسي الأول</a:t>
            </a:r>
          </a:p>
          <a:p>
            <a:pPr algn="ctr"/>
            <a:r>
              <a:rPr lang="ar-AE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للعام الدراسي2021 / 2020</a:t>
            </a:r>
          </a:p>
        </p:txBody>
      </p:sp>
    </p:spTree>
    <p:extLst>
      <p:ext uri="{BB962C8B-B14F-4D97-AF65-F5344CB8AC3E}">
        <p14:creationId xmlns:p14="http://schemas.microsoft.com/office/powerpoint/2010/main" val="246054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675" y="3293673"/>
            <a:ext cx="5512280" cy="2952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675" y="802256"/>
            <a:ext cx="5512280" cy="24914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9471" y="908215"/>
            <a:ext cx="2461590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ar-SA" dirty="0"/>
              <a:t>السؤال الاول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033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148" y="693976"/>
            <a:ext cx="6165101" cy="17127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3149" y="2477130"/>
            <a:ext cx="6165100" cy="35786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1419" y="761564"/>
            <a:ext cx="2114532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SA" sz="3600" dirty="0"/>
              <a:t>السؤال الثاني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84566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669" y="1025376"/>
            <a:ext cx="7065483" cy="1390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74" y="2488449"/>
            <a:ext cx="7155072" cy="3291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0211" y="1052156"/>
            <a:ext cx="1708030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SA" sz="2800" dirty="0"/>
              <a:t>السؤال الثالث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07048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738" y="783476"/>
            <a:ext cx="6302585" cy="1495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738" y="2346385"/>
            <a:ext cx="6302585" cy="37808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0" y="862643"/>
            <a:ext cx="1734970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SA" sz="2800" dirty="0"/>
              <a:t>السؤال الرابع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35558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7139" y="892924"/>
            <a:ext cx="5917721" cy="16259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7139" y="2618028"/>
            <a:ext cx="5917721" cy="34463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7298" y="862643"/>
            <a:ext cx="1898872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لخامس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5842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102" y="838290"/>
            <a:ext cx="6945793" cy="16461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103" y="2544793"/>
            <a:ext cx="6945793" cy="33938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895" y="838290"/>
            <a:ext cx="1898872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لسادس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38983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4906" y="787967"/>
            <a:ext cx="6077532" cy="2360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1099" y="3243530"/>
            <a:ext cx="6191339" cy="30026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8672" y="838290"/>
            <a:ext cx="2039095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لسابع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53875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4906" y="879895"/>
            <a:ext cx="5589917" cy="15958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437" y="2536167"/>
            <a:ext cx="5883125" cy="333842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7518" y="879895"/>
            <a:ext cx="2039095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لثامن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71676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462" y="742322"/>
            <a:ext cx="6310223" cy="2018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486" y="2838092"/>
            <a:ext cx="6351199" cy="332979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926" y="845389"/>
            <a:ext cx="2039095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لتاسع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9852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504" y="724889"/>
            <a:ext cx="6193766" cy="15007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504" y="2320505"/>
            <a:ext cx="6193766" cy="39250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926" y="845389"/>
            <a:ext cx="2039095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لعاشر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9726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164" y="876300"/>
            <a:ext cx="7224892" cy="144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4929" y="2400660"/>
            <a:ext cx="7157361" cy="34998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1147" y="876300"/>
            <a:ext cx="1719919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لحادي عشر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7652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410" y="693258"/>
            <a:ext cx="7099180" cy="1762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410" y="2533020"/>
            <a:ext cx="7099180" cy="3504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6476" y="905775"/>
            <a:ext cx="1719919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لثاني عشر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07455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246" y="739177"/>
            <a:ext cx="6357668" cy="1641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174" y="2380891"/>
            <a:ext cx="6469812" cy="339018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986" y="905775"/>
            <a:ext cx="2043409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لثالث  عشر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40031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709" y="806569"/>
            <a:ext cx="5495252" cy="1561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8315" y="2449901"/>
            <a:ext cx="5564039" cy="35454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986" y="905775"/>
            <a:ext cx="2043409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لرابع  عشر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7181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125" y="970560"/>
            <a:ext cx="6374919" cy="15656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1607" y="2536166"/>
            <a:ext cx="6547449" cy="3211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9056" y="933811"/>
            <a:ext cx="2043409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لخامس  عشر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658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165" y="749329"/>
            <a:ext cx="6910836" cy="16488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164" y="2468323"/>
            <a:ext cx="6910837" cy="3608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9056" y="933811"/>
            <a:ext cx="2043409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لسادس عشر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9608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141" y="879894"/>
            <a:ext cx="7107716" cy="1656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422" y="2536165"/>
            <a:ext cx="7039155" cy="36196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0596" y="933811"/>
            <a:ext cx="1801869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لسابع  عشر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78295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304" y="801538"/>
            <a:ext cx="6347379" cy="21228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304" y="2984740"/>
            <a:ext cx="6347379" cy="313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7684" y="933811"/>
            <a:ext cx="2034782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لثامن عشر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70483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80" y="678609"/>
            <a:ext cx="6784405" cy="2375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260" y="3139116"/>
            <a:ext cx="6862043" cy="3054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2302" y="933811"/>
            <a:ext cx="1940163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لتاسع عشر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96656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8" cy="12192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693" y="819059"/>
            <a:ext cx="6711352" cy="1587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429" y="2441275"/>
            <a:ext cx="6797615" cy="3588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CBEB017-5BAB-423D-B778-FB2A8DB4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2302" y="933811"/>
            <a:ext cx="1940163" cy="6685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2800" dirty="0"/>
              <a:t>السؤال </a:t>
            </a:r>
            <a:r>
              <a:rPr lang="ar-SA" sz="2800" dirty="0" smtClean="0"/>
              <a:t>ا</a:t>
            </a:r>
            <a:r>
              <a:rPr lang="ar-AE" sz="2800" dirty="0" smtClean="0"/>
              <a:t>لعشرون 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01136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