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3AFBDAB-1EC1-4ED1-A144-8B27C4C88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7443BEC9-1D1D-48C8-AD21-A73583035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2BF2A66-BE32-462F-8773-4FB0C326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990B1B-3C9B-4655-BD25-F17F45364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282D918-0A48-498F-87B6-1839AECFA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23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A64EAC-7D6A-4789-92F1-FFA39638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51351A7-95ED-444D-8653-411F31B6A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8CDD169-881E-43AF-8FDA-FDB294983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647864C-7A6A-407E-8213-1FE37085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17F0F99-FCA3-4A39-AEB4-BA109769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6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6BF3B4-911E-44ED-BF92-DE1A7034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C9B6B93-4BA1-4E0E-9BB2-A91B91CF1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D91F0C6-3679-428F-9FB4-273DFA15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D4A43AB-DB85-4A3A-BB17-B67DA1CB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1F19AF-7BD0-4FE0-BEC5-99267CB2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24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E4E21C8-DA33-4AD1-88B1-8E703FB0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8FB55FB-79B1-4520-BC2F-1E2E4F893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75CBC0A-D930-4123-9817-DE1EB889E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929720D-D095-4D4A-9D1E-CA80BB2A0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2C0D42C-E878-4B94-AB60-BBDC2F86A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CF29111-3446-4300-AF0C-BA0C3BB8E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7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E1EE75D-9DC9-4E75-8195-C069ECB8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9B18128-5A35-4D5C-887F-FE23F09CC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CAD6A52-E50F-467A-8FBD-2F75BC24F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D13E3CF-3076-4369-836D-84624D482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D4C4C4A-F74F-4EED-9B9C-22E65FA36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148A10D5-3CA1-40F4-B3F1-56791F3AE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E978591-BFD5-4AD2-836E-E0BEB36C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5AF66E3-CC52-4196-ADE4-48E545BD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3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610E893-E02F-45FF-9D6C-BD217B93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BAD099A8-86C3-448D-AF8B-19C05DD62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5A96268-7D9C-46E4-809D-4968779CE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E3B3964-A45D-41ED-8AB8-4460BD4C8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26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6E5EC80-0B2F-45F6-954B-EFC083955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5C50A13-F3A8-4F30-9B12-8A8E3E126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DB3D07B-A1E2-43C5-A997-1B23DA342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0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0CF578-9C65-401F-BD59-55B06541C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A3360F2-E151-4BAE-8002-FCAB43CC2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4E5F456-74F1-470C-9C8D-44010EF34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6BD1606-64A5-4D64-9EA4-652750D3B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9265BEE-251D-4FB4-B94C-FA1DBD26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7F54414-54E0-4051-85CD-22A3A9442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41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63421DD-C56C-4806-8053-5DF6DF44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8E0EB60-B2F1-426F-AE5A-85A00E92D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2AAC8B2-170F-4704-B73B-57C1D63A6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2C75A3-60AB-4240-B616-25EA0ED48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B6F07D8-1CBC-4841-A569-E425D5B0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79098EE-2A47-4488-8657-C57D4247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8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FB36B9-B6EB-4322-BBCA-218057D18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EF24DB4-66DB-41BD-9A80-19596F3B4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561379F-7427-4B24-BE5E-CEB0CA87A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A5CAD40-8947-4311-96BB-BA2DEB7A3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4D90F16-3466-44D4-B088-5406FB5A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49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A301B09-8A21-4FBC-98A7-7337460222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ECCCAE9-3580-494C-943A-8C979F0DA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5915132-8FD8-4230-B4EA-4C1AF8E8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8D0173A-129A-458E-AFE5-5CB85C39F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9A00C02-F3DB-4C97-8460-9900D73A7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7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D2F78464-7560-49A5-8B65-C9111930C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3D0307C-6F6D-4A35-81AC-03BEB7EA7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3AA8C3-24EB-4448-B969-EE36525EE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768A6-14DC-4ED8-87D9-AF6CD07EE1C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5987D7F-9B34-4B19-9F27-436AA778A1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EC0446D-DEB2-4F0D-B9E4-07C12A2E9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0A05E-E8F8-4730-AF48-FD6AED95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9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8CB40A70-A47B-4C08-89AA-A2ACAD658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" y="1009376"/>
            <a:ext cx="11382375" cy="72798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5B4A511-7E52-4701-9E23-6801F6D00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75" y="2162583"/>
            <a:ext cx="11009212" cy="392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8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E6D154E5-BEEB-4F3E-802A-3660C941D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1020059"/>
            <a:ext cx="11268075" cy="72213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DAAD7BD-F7C0-4A30-A664-DAF3F1013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08" y="1879826"/>
            <a:ext cx="10840384" cy="2234974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FE5EB04-1B12-44B0-A430-52F86D5B0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54" y="3241901"/>
            <a:ext cx="10020300" cy="1578293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8CE437F-0615-42C7-8BF3-0F31FDE65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291" y="4791075"/>
            <a:ext cx="95726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7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86512075-EA2A-44C6-964A-B98807780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" y="1024072"/>
            <a:ext cx="11363325" cy="80173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C9BB4B5-A143-4E24-8AAF-678761219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574" y="2116387"/>
            <a:ext cx="10689760" cy="1185179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1E3EA38-992A-4ED4-83BA-A95C4D36D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40" y="3429000"/>
            <a:ext cx="10727088" cy="118518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9AB200C-0209-4A9E-8204-3E90F094E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332" y="4393881"/>
            <a:ext cx="11249952" cy="169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65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24D277F-C4C1-4ED9-8D12-9D620B88F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4" y="978489"/>
            <a:ext cx="11287125" cy="101151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AC13F78-863A-4A31-BD4D-F67FAC6A82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021"/>
          <a:stretch/>
        </p:blipFill>
        <p:spPr>
          <a:xfrm>
            <a:off x="1208507" y="2084075"/>
            <a:ext cx="10162903" cy="240479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B52168D-E1EA-4FCC-B120-AD7BBC365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883" y="4424210"/>
            <a:ext cx="9420225" cy="102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59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EF2A7384-F533-467F-9D35-5EE535EE0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55" y="1052944"/>
            <a:ext cx="11306175" cy="843619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D2B3A60-2FFF-41A3-9BC4-EFBC0C6F4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017" y="2048692"/>
            <a:ext cx="9991725" cy="398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481BE95-21F0-47F6-921E-A897B2145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2" y="988290"/>
            <a:ext cx="11344275" cy="72321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3E455C8-4FE7-43DF-BA4F-9AEFA6755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24" y="1835467"/>
            <a:ext cx="6087700" cy="172402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AFF7384-9F8A-4B71-9617-90F9B93BE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62" y="3429000"/>
            <a:ext cx="2676525" cy="260032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5A12D8A-9078-42E3-B0D5-4F43A6A6E9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424" y="2038350"/>
            <a:ext cx="5047161" cy="139065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0A88CBCA-FD7F-4AF2-9193-E966FECFD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6325" y="3625352"/>
            <a:ext cx="2657475" cy="2543175"/>
          </a:xfrm>
          <a:prstGeom prst="rect">
            <a:avLst/>
          </a:prstGeom>
        </p:spPr>
      </p:pic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EF010F2C-A9FE-42F5-A640-6B38F7845A00}"/>
              </a:ext>
            </a:extLst>
          </p:cNvPr>
          <p:cNvCxnSpPr/>
          <p:nvPr/>
        </p:nvCxnSpPr>
        <p:spPr>
          <a:xfrm>
            <a:off x="6322424" y="1907858"/>
            <a:ext cx="0" cy="4584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75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481BE95-21F0-47F6-921E-A897B2145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2" y="752883"/>
            <a:ext cx="11344275" cy="866912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3E8FA9A5-4B1B-4C4D-846D-B351D1BB8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21" y="1738584"/>
            <a:ext cx="97155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35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634C963-6E37-46B7-96BB-4E5CBFA50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660218"/>
            <a:ext cx="11315700" cy="89426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13235ED-CC47-4295-A104-36012E11B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62" y="2366417"/>
            <a:ext cx="997267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56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F8153AF-CC7B-494D-860E-20BD6DA49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91" y="730295"/>
            <a:ext cx="11353800" cy="90256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2320030-777B-472D-9CC7-D438409FD6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187" b="44394"/>
          <a:stretch/>
        </p:blipFill>
        <p:spPr>
          <a:xfrm>
            <a:off x="562791" y="2282461"/>
            <a:ext cx="4949735" cy="384524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35EAFB7-5D82-4852-AB5F-7CD8A19DD3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976"/>
          <a:stretch/>
        </p:blipFill>
        <p:spPr>
          <a:xfrm>
            <a:off x="6239691" y="2282461"/>
            <a:ext cx="5243920" cy="375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10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F8153AF-CC7B-494D-860E-20BD6DA49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91" y="730295"/>
            <a:ext cx="11353800" cy="902562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65D80930-A9E0-4B1A-937F-A96D38AAC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283" y="1747973"/>
            <a:ext cx="9533640" cy="452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12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F0695F27-449C-490D-A3C1-7671B614B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488087"/>
            <a:ext cx="11287125" cy="89657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1551F2D-3AE0-4FAC-8873-2E5BF988A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18" y="1499370"/>
            <a:ext cx="10593477" cy="444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05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3CA2A9E-80C6-4299-A02D-D14A76E95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6052"/>
            <a:ext cx="11277600" cy="84554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58E7BF2-A0CD-4BB7-B6D8-F05127D84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17" y="1756273"/>
            <a:ext cx="11402783" cy="429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84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0F1DE84-23CF-411B-A598-E503D7258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55" y="356234"/>
            <a:ext cx="11306175" cy="83248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CD4A4AA-9821-4F4B-A443-A161873BA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09" y="1486035"/>
            <a:ext cx="10155581" cy="146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08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8C9EA65-AB77-46B4-B86E-9B7EB4A08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1115105"/>
            <a:ext cx="11296650" cy="84432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19FE4AA-DE5B-4BE9-AF3A-DFF178A9A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64" y="1940582"/>
            <a:ext cx="11125158" cy="116681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F5761EF-C0E7-4C4A-9A93-B3622F776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714" y="3107395"/>
            <a:ext cx="10764611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25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0425C67-AB78-4E3C-BA4C-7DA0B14A9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" y="547414"/>
            <a:ext cx="11325225" cy="79806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E35C3A8-7346-48F1-929F-EDA2230A5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80" y="1724296"/>
            <a:ext cx="10681245" cy="147610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C57BE0B-8443-4862-8292-BD134247D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466" y="3429000"/>
            <a:ext cx="9938825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41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3F8856A-57FA-4061-8070-344CDA8EE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649604"/>
            <a:ext cx="11353800" cy="87874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C80904B-A08E-416F-A363-3ECE26D42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31" y="1528353"/>
            <a:ext cx="10986408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04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612EE01-9F91-4FFE-86EA-B32F7F58E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433387"/>
            <a:ext cx="11296650" cy="95127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987953E-C975-4123-B53E-CAB33FEAA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1959156"/>
            <a:ext cx="100203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73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612EE01-9F91-4FFE-86EA-B32F7F58E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433387"/>
            <a:ext cx="11296650" cy="951276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DF43BA59-ED89-4C9D-B32E-961831BE7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43" y="1488349"/>
            <a:ext cx="10473281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07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851635E3-FDDC-4960-914F-C1B7C7F4F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09" y="780233"/>
            <a:ext cx="11382375" cy="87874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26A69D4-3062-45E0-8DAF-0D81628BA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5" y="1886629"/>
            <a:ext cx="10653673" cy="419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64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35201EA-EEE0-4139-9C0E-E936B54C4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7" y="859699"/>
            <a:ext cx="11201400" cy="87766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1EAD1FA-EAF9-4556-9A17-2AEBB12D9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2054270"/>
            <a:ext cx="10398711" cy="137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76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E19341F-92A1-4851-BCA4-E887C10D7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597354"/>
            <a:ext cx="11315700" cy="91793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06788FF-C15A-4807-A814-6448F76A2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1515292"/>
            <a:ext cx="1131570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00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68BCAE3-C42D-4BAC-B84D-058A5D598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52" y="450940"/>
            <a:ext cx="11306175" cy="107741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8EED97E-59F5-431A-BE53-0E594A7E5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715" y="1656397"/>
            <a:ext cx="10725014" cy="4600712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BCA8FF2F-6E29-4CCE-8149-CE5129075663}"/>
              </a:ext>
            </a:extLst>
          </p:cNvPr>
          <p:cNvSpPr/>
          <p:nvPr/>
        </p:nvSpPr>
        <p:spPr>
          <a:xfrm>
            <a:off x="979715" y="4728754"/>
            <a:ext cx="1476102" cy="1528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70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18BB5DA-12D9-4051-A62B-9898020FD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85" y="274048"/>
            <a:ext cx="11315700" cy="112367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3E9A0B0-A6D3-43EC-AFC9-BE0CCBC17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92" y="1505493"/>
            <a:ext cx="11035394" cy="507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03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103ABE7-B317-4458-AA70-607FDBA39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680085"/>
            <a:ext cx="11315700" cy="110952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D356642-D7B8-4200-B136-193C37167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60" y="2297634"/>
            <a:ext cx="10880897" cy="226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14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A4D9D88-01AD-4325-8FCB-8A428A65E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554491"/>
            <a:ext cx="11315700" cy="105224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58AF02D-516F-4C4D-8874-B65706DFD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" y="2429010"/>
            <a:ext cx="10267950" cy="28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05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3C6B331-E122-45F5-A481-870F78ABF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870448"/>
            <a:ext cx="11334750" cy="102366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11A0BAB-EE12-4670-AB36-97CBA2091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74" y="1894114"/>
            <a:ext cx="11334749" cy="3331029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AF5A3FE-C8D6-4015-A261-ECC31DA89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4872446"/>
            <a:ext cx="10503489" cy="137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83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AC39E51-236F-4E8B-A28F-6C20C732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90" y="647155"/>
            <a:ext cx="11315700" cy="107714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0A23486-BA39-4D61-BC2E-098EAF21E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68" y="2089104"/>
            <a:ext cx="10674358" cy="1516244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E580C96-AA15-4468-B0F7-F292C9D54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893" y="3414985"/>
            <a:ext cx="8967651" cy="165735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9E4F20C1-20C3-4A87-BA99-FDC99EC31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7075" y="4798016"/>
            <a:ext cx="896765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7966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MONA    RASHED SALEM RAHMAH ALHANTOOBI</dc:creator>
  <cp:lastModifiedBy>A843</cp:lastModifiedBy>
  <cp:revision>44</cp:revision>
  <dcterms:created xsi:type="dcterms:W3CDTF">2022-03-08T04:22:40Z</dcterms:created>
  <dcterms:modified xsi:type="dcterms:W3CDTF">2022-03-08T08:28:52Z</dcterms:modified>
</cp:coreProperties>
</file>