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53" r:id="rId2"/>
    <p:sldId id="2015" r:id="rId3"/>
    <p:sldId id="2888" r:id="rId4"/>
    <p:sldId id="3341" r:id="rId5"/>
    <p:sldId id="1474" r:id="rId6"/>
    <p:sldId id="1964" r:id="rId7"/>
    <p:sldId id="354" r:id="rId8"/>
    <p:sldId id="3328" r:id="rId9"/>
    <p:sldId id="1782" r:id="rId10"/>
    <p:sldId id="1990" r:id="rId11"/>
    <p:sldId id="1991" r:id="rId12"/>
    <p:sldId id="2007" r:id="rId13"/>
    <p:sldId id="2000" r:id="rId14"/>
    <p:sldId id="1824" r:id="rId15"/>
    <p:sldId id="3340" r:id="rId16"/>
    <p:sldId id="3329" r:id="rId17"/>
    <p:sldId id="1783" r:id="rId18"/>
    <p:sldId id="1992" r:id="rId19"/>
    <p:sldId id="1826" r:id="rId20"/>
    <p:sldId id="2008" r:id="rId21"/>
    <p:sldId id="2009" r:id="rId22"/>
    <p:sldId id="3345" r:id="rId23"/>
    <p:sldId id="3330" r:id="rId24"/>
    <p:sldId id="3342" r:id="rId25"/>
    <p:sldId id="3343" r:id="rId26"/>
    <p:sldId id="334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58225-F4C7-485E-906F-2ED0712F8E4A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72DA0-F631-4AC2-BE63-6252B7502EB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9449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72DA0-F631-4AC2-BE63-6252B7502EBB}" type="slidenum">
              <a:rPr lang="en-AE" smtClean="0"/>
              <a:t>14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66729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75D5E-71D6-4C94-B4BA-61EBC6AF5533}" type="slidenum">
              <a:rPr lang="en-AE" smtClean="0"/>
              <a:t>20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46517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0E245-2CAE-419B-95FD-2A043E1B7151}" type="slidenum">
              <a:rPr lang="en-AE" smtClean="0"/>
              <a:t>22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11797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0E245-2CAE-419B-95FD-2A043E1B7151}" type="slidenum">
              <a:rPr lang="en-AE" smtClean="0"/>
              <a:t>23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41911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0E245-2CAE-419B-95FD-2A043E1B7151}" type="slidenum">
              <a:rPr lang="en-AE" smtClean="0"/>
              <a:t>24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0405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0E245-2CAE-419B-95FD-2A043E1B7151}" type="slidenum">
              <a:rPr lang="en-AE" smtClean="0"/>
              <a:t>25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9628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6935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3452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42034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637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9929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3791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6422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8467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24756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26962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68546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33E6134-E425-4969-9850-E99F7957F4D1}" type="datetimeFigureOut">
              <a:rPr lang="en-AE" smtClean="0"/>
              <a:t>09/23/2024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D72FDA-116C-48B7-A829-E066953EB82B}" type="slidenum">
              <a:rPr lang="en-AE" smtClean="0"/>
              <a:t>‹#›</a:t>
            </a:fld>
            <a:endParaRPr lang="en-AE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1778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8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jpe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8.jp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1.jpeg" /><Relationship Id="rId4" Type="http://schemas.openxmlformats.org/officeDocument/2006/relationships/image" Target="../media/image20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28C72F6-F3F0-4AD8-84AE-10EB98954CF5}"/>
              </a:ext>
            </a:extLst>
          </p:cNvPr>
          <p:cNvSpPr txBox="1">
            <a:spLocks/>
          </p:cNvSpPr>
          <p:nvPr/>
        </p:nvSpPr>
        <p:spPr>
          <a:xfrm>
            <a:off x="2420005" y="2362967"/>
            <a:ext cx="8336171" cy="15380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النصوص</a:t>
            </a:r>
            <a:r>
              <a:rPr lang="ar-AE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AE" sz="8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ar-AE" sz="8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الإرشادية والوظيفية</a:t>
            </a:r>
            <a:endParaRPr lang="ar-AE" sz="88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E3233BA-D50D-4A00-AA40-C1D0B81A4EF0}"/>
              </a:ext>
            </a:extLst>
          </p:cNvPr>
          <p:cNvSpPr txBox="1">
            <a:spLocks/>
          </p:cNvSpPr>
          <p:nvPr/>
        </p:nvSpPr>
        <p:spPr>
          <a:xfrm>
            <a:off x="875088" y="-57438"/>
            <a:ext cx="11015376" cy="5100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AE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مادة اللغة العربية                              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ar-AE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الفصل الدراسي الأول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CEAA9D9-0A86-4A7C-A7E6-AD85DA6ACD6D}"/>
              </a:ext>
            </a:extLst>
          </p:cNvPr>
          <p:cNvSpPr txBox="1">
            <a:spLocks/>
          </p:cNvSpPr>
          <p:nvPr/>
        </p:nvSpPr>
        <p:spPr>
          <a:xfrm>
            <a:off x="8700276" y="597015"/>
            <a:ext cx="3218661" cy="921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ermanent Marker"/>
              <a:buNone/>
              <a:defRPr sz="5400" b="0" i="0" u="none" strike="noStrike" cap="non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ermanent Marker"/>
              <a:buNone/>
              <a:defRPr sz="5200" b="0" i="0" u="none" strike="noStrike" cap="non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ermanent Marker"/>
              <a:buNone/>
              <a:defRPr sz="5200" b="0" i="0" u="none" strike="noStrike" cap="non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ermanent Marker"/>
              <a:buNone/>
              <a:defRPr sz="5200" b="0" i="0" u="none" strike="noStrike" cap="non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ermanent Marker"/>
              <a:buNone/>
              <a:defRPr sz="5200" b="0" i="0" u="none" strike="noStrike" cap="non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ermanent Marker"/>
              <a:buNone/>
              <a:defRPr sz="5200" b="0" i="0" u="none" strike="noStrike" cap="non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ermanent Marker"/>
              <a:buNone/>
              <a:defRPr sz="5200" b="0" i="0" u="none" strike="noStrike" cap="non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ermanent Marker"/>
              <a:buNone/>
              <a:defRPr sz="5200" b="0" i="0" u="none" strike="noStrike" cap="non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ermanent Marker"/>
              <a:buNone/>
              <a:defRPr sz="5200" b="0" i="0" u="none" strike="noStrike" cap="non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pPr algn="ctr"/>
            <a:r>
              <a:rPr lang="ar-AE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عنوان الدرس :-</a:t>
            </a:r>
            <a:endParaRPr lang="en-GB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oogle Shape;4191;p58">
            <a:extLst>
              <a:ext uri="{FF2B5EF4-FFF2-40B4-BE49-F238E27FC236}">
                <a16:creationId xmlns:a16="http://schemas.microsoft.com/office/drawing/2014/main" id="{30B2B798-513A-496C-8CB1-CD1CAA03EEA6}"/>
              </a:ext>
            </a:extLst>
          </p:cNvPr>
          <p:cNvGrpSpPr/>
          <p:nvPr/>
        </p:nvGrpSpPr>
        <p:grpSpPr>
          <a:xfrm rot="21168327" flipH="1">
            <a:off x="73655" y="4472752"/>
            <a:ext cx="2803690" cy="1352491"/>
            <a:chOff x="4700539" y="2266587"/>
            <a:chExt cx="1784411" cy="1255188"/>
          </a:xfrm>
        </p:grpSpPr>
        <p:sp>
          <p:nvSpPr>
            <p:cNvPr id="9" name="Google Shape;4192;p58">
              <a:extLst>
                <a:ext uri="{FF2B5EF4-FFF2-40B4-BE49-F238E27FC236}">
                  <a16:creationId xmlns:a16="http://schemas.microsoft.com/office/drawing/2014/main" id="{A946EA76-4E20-46B3-B029-D054DD9B11C9}"/>
                </a:ext>
              </a:extLst>
            </p:cNvPr>
            <p:cNvSpPr/>
            <p:nvPr/>
          </p:nvSpPr>
          <p:spPr>
            <a:xfrm>
              <a:off x="4700539" y="2266587"/>
              <a:ext cx="1368250" cy="1189650"/>
            </a:xfrm>
            <a:custGeom>
              <a:avLst/>
              <a:gdLst/>
              <a:ahLst/>
              <a:cxnLst/>
              <a:rect l="l" t="t" r="r" b="b"/>
              <a:pathLst>
                <a:path w="54730" h="47586" extrusionOk="0">
                  <a:moveTo>
                    <a:pt x="31036" y="1"/>
                  </a:moveTo>
                  <a:lnTo>
                    <a:pt x="30123" y="40"/>
                  </a:lnTo>
                  <a:lnTo>
                    <a:pt x="29250" y="159"/>
                  </a:lnTo>
                  <a:lnTo>
                    <a:pt x="28337" y="318"/>
                  </a:lnTo>
                  <a:lnTo>
                    <a:pt x="27464" y="596"/>
                  </a:lnTo>
                  <a:lnTo>
                    <a:pt x="26591" y="953"/>
                  </a:lnTo>
                  <a:lnTo>
                    <a:pt x="26155" y="1152"/>
                  </a:lnTo>
                  <a:lnTo>
                    <a:pt x="25758" y="1390"/>
                  </a:lnTo>
                  <a:lnTo>
                    <a:pt x="25321" y="1667"/>
                  </a:lnTo>
                  <a:lnTo>
                    <a:pt x="24924" y="1945"/>
                  </a:lnTo>
                  <a:lnTo>
                    <a:pt x="24567" y="2263"/>
                  </a:lnTo>
                  <a:lnTo>
                    <a:pt x="24210" y="2620"/>
                  </a:lnTo>
                  <a:lnTo>
                    <a:pt x="23853" y="2977"/>
                  </a:lnTo>
                  <a:lnTo>
                    <a:pt x="23535" y="3374"/>
                  </a:lnTo>
                  <a:lnTo>
                    <a:pt x="23218" y="3771"/>
                  </a:lnTo>
                  <a:lnTo>
                    <a:pt x="22900" y="4247"/>
                  </a:lnTo>
                  <a:lnTo>
                    <a:pt x="22622" y="4723"/>
                  </a:lnTo>
                  <a:lnTo>
                    <a:pt x="22384" y="5239"/>
                  </a:lnTo>
                  <a:lnTo>
                    <a:pt x="22146" y="5755"/>
                  </a:lnTo>
                  <a:lnTo>
                    <a:pt x="21948" y="6351"/>
                  </a:lnTo>
                  <a:lnTo>
                    <a:pt x="21789" y="6946"/>
                  </a:lnTo>
                  <a:lnTo>
                    <a:pt x="21630" y="7581"/>
                  </a:lnTo>
                  <a:lnTo>
                    <a:pt x="21075" y="7025"/>
                  </a:lnTo>
                  <a:lnTo>
                    <a:pt x="20479" y="6549"/>
                  </a:lnTo>
                  <a:lnTo>
                    <a:pt x="19844" y="6112"/>
                  </a:lnTo>
                  <a:lnTo>
                    <a:pt x="19249" y="5755"/>
                  </a:lnTo>
                  <a:lnTo>
                    <a:pt x="18614" y="5438"/>
                  </a:lnTo>
                  <a:lnTo>
                    <a:pt x="17979" y="5200"/>
                  </a:lnTo>
                  <a:lnTo>
                    <a:pt x="17304" y="5041"/>
                  </a:lnTo>
                  <a:lnTo>
                    <a:pt x="16669" y="4922"/>
                  </a:lnTo>
                  <a:lnTo>
                    <a:pt x="16034" y="4882"/>
                  </a:lnTo>
                  <a:lnTo>
                    <a:pt x="15399" y="4842"/>
                  </a:lnTo>
                  <a:lnTo>
                    <a:pt x="14764" y="4922"/>
                  </a:lnTo>
                  <a:lnTo>
                    <a:pt x="14129" y="5001"/>
                  </a:lnTo>
                  <a:lnTo>
                    <a:pt x="13534" y="5160"/>
                  </a:lnTo>
                  <a:lnTo>
                    <a:pt x="12978" y="5358"/>
                  </a:lnTo>
                  <a:lnTo>
                    <a:pt x="12423" y="5596"/>
                  </a:lnTo>
                  <a:lnTo>
                    <a:pt x="11907" y="5874"/>
                  </a:lnTo>
                  <a:lnTo>
                    <a:pt x="11391" y="6192"/>
                  </a:lnTo>
                  <a:lnTo>
                    <a:pt x="10954" y="6589"/>
                  </a:lnTo>
                  <a:lnTo>
                    <a:pt x="10518" y="6986"/>
                  </a:lnTo>
                  <a:lnTo>
                    <a:pt x="10160" y="7422"/>
                  </a:lnTo>
                  <a:lnTo>
                    <a:pt x="9803" y="7898"/>
                  </a:lnTo>
                  <a:lnTo>
                    <a:pt x="9525" y="8414"/>
                  </a:lnTo>
                  <a:lnTo>
                    <a:pt x="9287" y="8970"/>
                  </a:lnTo>
                  <a:lnTo>
                    <a:pt x="9129" y="9526"/>
                  </a:lnTo>
                  <a:lnTo>
                    <a:pt x="9010" y="10121"/>
                  </a:lnTo>
                  <a:lnTo>
                    <a:pt x="8970" y="10756"/>
                  </a:lnTo>
                  <a:lnTo>
                    <a:pt x="8970" y="11391"/>
                  </a:lnTo>
                  <a:lnTo>
                    <a:pt x="9049" y="12066"/>
                  </a:lnTo>
                  <a:lnTo>
                    <a:pt x="9208" y="12780"/>
                  </a:lnTo>
                  <a:lnTo>
                    <a:pt x="9446" y="13455"/>
                  </a:lnTo>
                  <a:lnTo>
                    <a:pt x="9764" y="14209"/>
                  </a:lnTo>
                  <a:lnTo>
                    <a:pt x="10160" y="14963"/>
                  </a:lnTo>
                  <a:lnTo>
                    <a:pt x="10160" y="14963"/>
                  </a:lnTo>
                  <a:lnTo>
                    <a:pt x="9605" y="14844"/>
                  </a:lnTo>
                  <a:lnTo>
                    <a:pt x="9010" y="14764"/>
                  </a:lnTo>
                  <a:lnTo>
                    <a:pt x="8454" y="14725"/>
                  </a:lnTo>
                  <a:lnTo>
                    <a:pt x="7938" y="14725"/>
                  </a:lnTo>
                  <a:lnTo>
                    <a:pt x="7382" y="14764"/>
                  </a:lnTo>
                  <a:lnTo>
                    <a:pt x="6866" y="14804"/>
                  </a:lnTo>
                  <a:lnTo>
                    <a:pt x="6350" y="14883"/>
                  </a:lnTo>
                  <a:lnTo>
                    <a:pt x="5874" y="15002"/>
                  </a:lnTo>
                  <a:lnTo>
                    <a:pt x="5398" y="15161"/>
                  </a:lnTo>
                  <a:lnTo>
                    <a:pt x="4961" y="15320"/>
                  </a:lnTo>
                  <a:lnTo>
                    <a:pt x="4525" y="15518"/>
                  </a:lnTo>
                  <a:lnTo>
                    <a:pt x="4088" y="15717"/>
                  </a:lnTo>
                  <a:lnTo>
                    <a:pt x="3691" y="15995"/>
                  </a:lnTo>
                  <a:lnTo>
                    <a:pt x="3295" y="16233"/>
                  </a:lnTo>
                  <a:lnTo>
                    <a:pt x="2937" y="16550"/>
                  </a:lnTo>
                  <a:lnTo>
                    <a:pt x="2580" y="16868"/>
                  </a:lnTo>
                  <a:lnTo>
                    <a:pt x="2263" y="17185"/>
                  </a:lnTo>
                  <a:lnTo>
                    <a:pt x="1945" y="17582"/>
                  </a:lnTo>
                  <a:lnTo>
                    <a:pt x="1667" y="17939"/>
                  </a:lnTo>
                  <a:lnTo>
                    <a:pt x="1390" y="18336"/>
                  </a:lnTo>
                  <a:lnTo>
                    <a:pt x="1151" y="18773"/>
                  </a:lnTo>
                  <a:lnTo>
                    <a:pt x="913" y="19209"/>
                  </a:lnTo>
                  <a:lnTo>
                    <a:pt x="715" y="19685"/>
                  </a:lnTo>
                  <a:lnTo>
                    <a:pt x="556" y="20162"/>
                  </a:lnTo>
                  <a:lnTo>
                    <a:pt x="397" y="20638"/>
                  </a:lnTo>
                  <a:lnTo>
                    <a:pt x="239" y="21154"/>
                  </a:lnTo>
                  <a:lnTo>
                    <a:pt x="159" y="21670"/>
                  </a:lnTo>
                  <a:lnTo>
                    <a:pt x="80" y="22186"/>
                  </a:lnTo>
                  <a:lnTo>
                    <a:pt x="0" y="22741"/>
                  </a:lnTo>
                  <a:lnTo>
                    <a:pt x="0" y="23297"/>
                  </a:lnTo>
                  <a:lnTo>
                    <a:pt x="0" y="23892"/>
                  </a:lnTo>
                  <a:lnTo>
                    <a:pt x="0" y="24448"/>
                  </a:lnTo>
                  <a:lnTo>
                    <a:pt x="80" y="25004"/>
                  </a:lnTo>
                  <a:lnTo>
                    <a:pt x="159" y="25559"/>
                  </a:lnTo>
                  <a:lnTo>
                    <a:pt x="239" y="26035"/>
                  </a:lnTo>
                  <a:lnTo>
                    <a:pt x="358" y="26551"/>
                  </a:lnTo>
                  <a:lnTo>
                    <a:pt x="516" y="26988"/>
                  </a:lnTo>
                  <a:lnTo>
                    <a:pt x="675" y="27425"/>
                  </a:lnTo>
                  <a:lnTo>
                    <a:pt x="874" y="27861"/>
                  </a:lnTo>
                  <a:lnTo>
                    <a:pt x="1072" y="28258"/>
                  </a:lnTo>
                  <a:lnTo>
                    <a:pt x="1310" y="28615"/>
                  </a:lnTo>
                  <a:lnTo>
                    <a:pt x="1548" y="28972"/>
                  </a:lnTo>
                  <a:lnTo>
                    <a:pt x="1826" y="29290"/>
                  </a:lnTo>
                  <a:lnTo>
                    <a:pt x="2104" y="29568"/>
                  </a:lnTo>
                  <a:lnTo>
                    <a:pt x="2421" y="29845"/>
                  </a:lnTo>
                  <a:lnTo>
                    <a:pt x="2739" y="30123"/>
                  </a:lnTo>
                  <a:lnTo>
                    <a:pt x="3056" y="30361"/>
                  </a:lnTo>
                  <a:lnTo>
                    <a:pt x="3414" y="30560"/>
                  </a:lnTo>
                  <a:lnTo>
                    <a:pt x="3771" y="30758"/>
                  </a:lnTo>
                  <a:lnTo>
                    <a:pt x="4128" y="30917"/>
                  </a:lnTo>
                  <a:lnTo>
                    <a:pt x="4525" y="31036"/>
                  </a:lnTo>
                  <a:lnTo>
                    <a:pt x="4882" y="31195"/>
                  </a:lnTo>
                  <a:lnTo>
                    <a:pt x="5715" y="31354"/>
                  </a:lnTo>
                  <a:lnTo>
                    <a:pt x="6549" y="31433"/>
                  </a:lnTo>
                  <a:lnTo>
                    <a:pt x="7422" y="31433"/>
                  </a:lnTo>
                  <a:lnTo>
                    <a:pt x="8335" y="31354"/>
                  </a:lnTo>
                  <a:lnTo>
                    <a:pt x="9248" y="31195"/>
                  </a:lnTo>
                  <a:lnTo>
                    <a:pt x="10160" y="30957"/>
                  </a:lnTo>
                  <a:lnTo>
                    <a:pt x="9962" y="31592"/>
                  </a:lnTo>
                  <a:lnTo>
                    <a:pt x="9764" y="32227"/>
                  </a:lnTo>
                  <a:lnTo>
                    <a:pt x="9645" y="32862"/>
                  </a:lnTo>
                  <a:lnTo>
                    <a:pt x="9565" y="33497"/>
                  </a:lnTo>
                  <a:lnTo>
                    <a:pt x="9565" y="34052"/>
                  </a:lnTo>
                  <a:lnTo>
                    <a:pt x="9565" y="34648"/>
                  </a:lnTo>
                  <a:lnTo>
                    <a:pt x="9645" y="35203"/>
                  </a:lnTo>
                  <a:lnTo>
                    <a:pt x="9724" y="35719"/>
                  </a:lnTo>
                  <a:lnTo>
                    <a:pt x="9883" y="36235"/>
                  </a:lnTo>
                  <a:lnTo>
                    <a:pt x="10041" y="36711"/>
                  </a:lnTo>
                  <a:lnTo>
                    <a:pt x="10280" y="37188"/>
                  </a:lnTo>
                  <a:lnTo>
                    <a:pt x="10518" y="37624"/>
                  </a:lnTo>
                  <a:lnTo>
                    <a:pt x="10795" y="38021"/>
                  </a:lnTo>
                  <a:lnTo>
                    <a:pt x="11113" y="38418"/>
                  </a:lnTo>
                  <a:lnTo>
                    <a:pt x="11470" y="38775"/>
                  </a:lnTo>
                  <a:lnTo>
                    <a:pt x="11827" y="39093"/>
                  </a:lnTo>
                  <a:lnTo>
                    <a:pt x="12224" y="39410"/>
                  </a:lnTo>
                  <a:lnTo>
                    <a:pt x="12661" y="39648"/>
                  </a:lnTo>
                  <a:lnTo>
                    <a:pt x="13097" y="39886"/>
                  </a:lnTo>
                  <a:lnTo>
                    <a:pt x="13574" y="40085"/>
                  </a:lnTo>
                  <a:lnTo>
                    <a:pt x="14050" y="40243"/>
                  </a:lnTo>
                  <a:lnTo>
                    <a:pt x="14566" y="40363"/>
                  </a:lnTo>
                  <a:lnTo>
                    <a:pt x="15082" y="40442"/>
                  </a:lnTo>
                  <a:lnTo>
                    <a:pt x="15598" y="40482"/>
                  </a:lnTo>
                  <a:lnTo>
                    <a:pt x="16153" y="40521"/>
                  </a:lnTo>
                  <a:lnTo>
                    <a:pt x="16709" y="40482"/>
                  </a:lnTo>
                  <a:lnTo>
                    <a:pt x="17265" y="40402"/>
                  </a:lnTo>
                  <a:lnTo>
                    <a:pt x="17820" y="40283"/>
                  </a:lnTo>
                  <a:lnTo>
                    <a:pt x="18376" y="40124"/>
                  </a:lnTo>
                  <a:lnTo>
                    <a:pt x="18971" y="39926"/>
                  </a:lnTo>
                  <a:lnTo>
                    <a:pt x="19527" y="39688"/>
                  </a:lnTo>
                  <a:lnTo>
                    <a:pt x="20122" y="39370"/>
                  </a:lnTo>
                  <a:lnTo>
                    <a:pt x="20043" y="39926"/>
                  </a:lnTo>
                  <a:lnTo>
                    <a:pt x="19963" y="40482"/>
                  </a:lnTo>
                  <a:lnTo>
                    <a:pt x="19844" y="41037"/>
                  </a:lnTo>
                  <a:lnTo>
                    <a:pt x="19685" y="41593"/>
                  </a:lnTo>
                  <a:lnTo>
                    <a:pt x="19487" y="42188"/>
                  </a:lnTo>
                  <a:lnTo>
                    <a:pt x="19289" y="42744"/>
                  </a:lnTo>
                  <a:lnTo>
                    <a:pt x="19050" y="43339"/>
                  </a:lnTo>
                  <a:lnTo>
                    <a:pt x="18773" y="43895"/>
                  </a:lnTo>
                  <a:lnTo>
                    <a:pt x="18455" y="44450"/>
                  </a:lnTo>
                  <a:lnTo>
                    <a:pt x="18138" y="44966"/>
                  </a:lnTo>
                  <a:lnTo>
                    <a:pt x="17820" y="45482"/>
                  </a:lnTo>
                  <a:lnTo>
                    <a:pt x="17463" y="45958"/>
                  </a:lnTo>
                  <a:lnTo>
                    <a:pt x="17066" y="46435"/>
                  </a:lnTo>
                  <a:lnTo>
                    <a:pt x="16669" y="46871"/>
                  </a:lnTo>
                  <a:lnTo>
                    <a:pt x="16233" y="47228"/>
                  </a:lnTo>
                  <a:lnTo>
                    <a:pt x="15796" y="47586"/>
                  </a:lnTo>
                  <a:lnTo>
                    <a:pt x="16868" y="47586"/>
                  </a:lnTo>
                  <a:lnTo>
                    <a:pt x="17900" y="47546"/>
                  </a:lnTo>
                  <a:lnTo>
                    <a:pt x="18892" y="47467"/>
                  </a:lnTo>
                  <a:lnTo>
                    <a:pt x="19844" y="47268"/>
                  </a:lnTo>
                  <a:lnTo>
                    <a:pt x="20757" y="47070"/>
                  </a:lnTo>
                  <a:lnTo>
                    <a:pt x="21630" y="46752"/>
                  </a:lnTo>
                  <a:lnTo>
                    <a:pt x="22424" y="46395"/>
                  </a:lnTo>
                  <a:lnTo>
                    <a:pt x="23178" y="45958"/>
                  </a:lnTo>
                  <a:lnTo>
                    <a:pt x="23535" y="45681"/>
                  </a:lnTo>
                  <a:lnTo>
                    <a:pt x="23853" y="45443"/>
                  </a:lnTo>
                  <a:lnTo>
                    <a:pt x="24170" y="45125"/>
                  </a:lnTo>
                  <a:lnTo>
                    <a:pt x="24488" y="44847"/>
                  </a:lnTo>
                  <a:lnTo>
                    <a:pt x="24765" y="44530"/>
                  </a:lnTo>
                  <a:lnTo>
                    <a:pt x="25043" y="44173"/>
                  </a:lnTo>
                  <a:lnTo>
                    <a:pt x="25321" y="43815"/>
                  </a:lnTo>
                  <a:lnTo>
                    <a:pt x="25559" y="43418"/>
                  </a:lnTo>
                  <a:lnTo>
                    <a:pt x="25797" y="43022"/>
                  </a:lnTo>
                  <a:lnTo>
                    <a:pt x="25996" y="42585"/>
                  </a:lnTo>
                  <a:lnTo>
                    <a:pt x="26155" y="42148"/>
                  </a:lnTo>
                  <a:lnTo>
                    <a:pt x="26353" y="41672"/>
                  </a:lnTo>
                  <a:lnTo>
                    <a:pt x="26472" y="41196"/>
                  </a:lnTo>
                  <a:lnTo>
                    <a:pt x="26631" y="40680"/>
                  </a:lnTo>
                  <a:lnTo>
                    <a:pt x="26829" y="39609"/>
                  </a:lnTo>
                  <a:lnTo>
                    <a:pt x="27226" y="40085"/>
                  </a:lnTo>
                  <a:lnTo>
                    <a:pt x="27702" y="40521"/>
                  </a:lnTo>
                  <a:lnTo>
                    <a:pt x="28179" y="40918"/>
                  </a:lnTo>
                  <a:lnTo>
                    <a:pt x="28695" y="41236"/>
                  </a:lnTo>
                  <a:lnTo>
                    <a:pt x="29290" y="41513"/>
                  </a:lnTo>
                  <a:lnTo>
                    <a:pt x="29845" y="41752"/>
                  </a:lnTo>
                  <a:lnTo>
                    <a:pt x="30480" y="41950"/>
                  </a:lnTo>
                  <a:lnTo>
                    <a:pt x="31115" y="42109"/>
                  </a:lnTo>
                  <a:lnTo>
                    <a:pt x="31750" y="42188"/>
                  </a:lnTo>
                  <a:lnTo>
                    <a:pt x="32425" y="42228"/>
                  </a:lnTo>
                  <a:lnTo>
                    <a:pt x="33060" y="42228"/>
                  </a:lnTo>
                  <a:lnTo>
                    <a:pt x="33735" y="42188"/>
                  </a:lnTo>
                  <a:lnTo>
                    <a:pt x="34370" y="42109"/>
                  </a:lnTo>
                  <a:lnTo>
                    <a:pt x="35045" y="41950"/>
                  </a:lnTo>
                  <a:lnTo>
                    <a:pt x="35680" y="41791"/>
                  </a:lnTo>
                  <a:lnTo>
                    <a:pt x="36315" y="41593"/>
                  </a:lnTo>
                  <a:lnTo>
                    <a:pt x="36910" y="41315"/>
                  </a:lnTo>
                  <a:lnTo>
                    <a:pt x="37465" y="41037"/>
                  </a:lnTo>
                  <a:lnTo>
                    <a:pt x="38021" y="40680"/>
                  </a:lnTo>
                  <a:lnTo>
                    <a:pt x="38537" y="40323"/>
                  </a:lnTo>
                  <a:lnTo>
                    <a:pt x="39013" y="39886"/>
                  </a:lnTo>
                  <a:lnTo>
                    <a:pt x="39450" y="39450"/>
                  </a:lnTo>
                  <a:lnTo>
                    <a:pt x="39807" y="38974"/>
                  </a:lnTo>
                  <a:lnTo>
                    <a:pt x="40164" y="38458"/>
                  </a:lnTo>
                  <a:lnTo>
                    <a:pt x="40442" y="37902"/>
                  </a:lnTo>
                  <a:lnTo>
                    <a:pt x="40640" y="37307"/>
                  </a:lnTo>
                  <a:lnTo>
                    <a:pt x="40799" y="36672"/>
                  </a:lnTo>
                  <a:lnTo>
                    <a:pt x="40879" y="36037"/>
                  </a:lnTo>
                  <a:lnTo>
                    <a:pt x="40879" y="35322"/>
                  </a:lnTo>
                  <a:lnTo>
                    <a:pt x="40839" y="34608"/>
                  </a:lnTo>
                  <a:lnTo>
                    <a:pt x="40680" y="33894"/>
                  </a:lnTo>
                  <a:lnTo>
                    <a:pt x="40442" y="33100"/>
                  </a:lnTo>
                  <a:lnTo>
                    <a:pt x="40918" y="33338"/>
                  </a:lnTo>
                  <a:lnTo>
                    <a:pt x="41434" y="33536"/>
                  </a:lnTo>
                  <a:lnTo>
                    <a:pt x="42466" y="33854"/>
                  </a:lnTo>
                  <a:lnTo>
                    <a:pt x="43577" y="34132"/>
                  </a:lnTo>
                  <a:lnTo>
                    <a:pt x="44728" y="34290"/>
                  </a:lnTo>
                  <a:lnTo>
                    <a:pt x="45879" y="34409"/>
                  </a:lnTo>
                  <a:lnTo>
                    <a:pt x="47030" y="34409"/>
                  </a:lnTo>
                  <a:lnTo>
                    <a:pt x="47586" y="34370"/>
                  </a:lnTo>
                  <a:lnTo>
                    <a:pt x="48181" y="34330"/>
                  </a:lnTo>
                  <a:lnTo>
                    <a:pt x="48737" y="34251"/>
                  </a:lnTo>
                  <a:lnTo>
                    <a:pt x="49292" y="34132"/>
                  </a:lnTo>
                  <a:lnTo>
                    <a:pt x="49808" y="34013"/>
                  </a:lnTo>
                  <a:lnTo>
                    <a:pt x="50324" y="33854"/>
                  </a:lnTo>
                  <a:lnTo>
                    <a:pt x="50840" y="33655"/>
                  </a:lnTo>
                  <a:lnTo>
                    <a:pt x="51316" y="33417"/>
                  </a:lnTo>
                  <a:lnTo>
                    <a:pt x="51793" y="33179"/>
                  </a:lnTo>
                  <a:lnTo>
                    <a:pt x="52229" y="32901"/>
                  </a:lnTo>
                  <a:lnTo>
                    <a:pt x="52626" y="32584"/>
                  </a:lnTo>
                  <a:lnTo>
                    <a:pt x="52983" y="32266"/>
                  </a:lnTo>
                  <a:lnTo>
                    <a:pt x="53340" y="31869"/>
                  </a:lnTo>
                  <a:lnTo>
                    <a:pt x="53658" y="31473"/>
                  </a:lnTo>
                  <a:lnTo>
                    <a:pt x="53936" y="31036"/>
                  </a:lnTo>
                  <a:lnTo>
                    <a:pt x="54174" y="30560"/>
                  </a:lnTo>
                  <a:lnTo>
                    <a:pt x="54372" y="30084"/>
                  </a:lnTo>
                  <a:lnTo>
                    <a:pt x="54531" y="29528"/>
                  </a:lnTo>
                  <a:lnTo>
                    <a:pt x="54650" y="28972"/>
                  </a:lnTo>
                  <a:lnTo>
                    <a:pt x="54730" y="28337"/>
                  </a:lnTo>
                  <a:lnTo>
                    <a:pt x="54690" y="27425"/>
                  </a:lnTo>
                  <a:lnTo>
                    <a:pt x="54610" y="26512"/>
                  </a:lnTo>
                  <a:lnTo>
                    <a:pt x="54452" y="25718"/>
                  </a:lnTo>
                  <a:lnTo>
                    <a:pt x="54174" y="24964"/>
                  </a:lnTo>
                  <a:lnTo>
                    <a:pt x="53856" y="24250"/>
                  </a:lnTo>
                  <a:lnTo>
                    <a:pt x="53460" y="23615"/>
                  </a:lnTo>
                  <a:lnTo>
                    <a:pt x="53023" y="23059"/>
                  </a:lnTo>
                  <a:lnTo>
                    <a:pt x="52507" y="22543"/>
                  </a:lnTo>
                  <a:lnTo>
                    <a:pt x="51912" y="22106"/>
                  </a:lnTo>
                  <a:lnTo>
                    <a:pt x="51277" y="21710"/>
                  </a:lnTo>
                  <a:lnTo>
                    <a:pt x="50642" y="21392"/>
                  </a:lnTo>
                  <a:lnTo>
                    <a:pt x="49927" y="21154"/>
                  </a:lnTo>
                  <a:lnTo>
                    <a:pt x="49173" y="20955"/>
                  </a:lnTo>
                  <a:lnTo>
                    <a:pt x="48380" y="20836"/>
                  </a:lnTo>
                  <a:lnTo>
                    <a:pt x="47546" y="20757"/>
                  </a:lnTo>
                  <a:lnTo>
                    <a:pt x="46713" y="20797"/>
                  </a:lnTo>
                  <a:lnTo>
                    <a:pt x="47586" y="20320"/>
                  </a:lnTo>
                  <a:lnTo>
                    <a:pt x="48340" y="19805"/>
                  </a:lnTo>
                  <a:lnTo>
                    <a:pt x="49054" y="19249"/>
                  </a:lnTo>
                  <a:lnTo>
                    <a:pt x="49650" y="18654"/>
                  </a:lnTo>
                  <a:lnTo>
                    <a:pt x="50165" y="17979"/>
                  </a:lnTo>
                  <a:lnTo>
                    <a:pt x="50602" y="17304"/>
                  </a:lnTo>
                  <a:lnTo>
                    <a:pt x="50959" y="16630"/>
                  </a:lnTo>
                  <a:lnTo>
                    <a:pt x="51237" y="15876"/>
                  </a:lnTo>
                  <a:lnTo>
                    <a:pt x="51396" y="15161"/>
                  </a:lnTo>
                  <a:lnTo>
                    <a:pt x="51475" y="14407"/>
                  </a:lnTo>
                  <a:lnTo>
                    <a:pt x="51475" y="13653"/>
                  </a:lnTo>
                  <a:lnTo>
                    <a:pt x="51396" y="12899"/>
                  </a:lnTo>
                  <a:lnTo>
                    <a:pt x="51237" y="12145"/>
                  </a:lnTo>
                  <a:lnTo>
                    <a:pt x="50959" y="11391"/>
                  </a:lnTo>
                  <a:lnTo>
                    <a:pt x="50602" y="10676"/>
                  </a:lnTo>
                  <a:lnTo>
                    <a:pt x="50165" y="9962"/>
                  </a:lnTo>
                  <a:lnTo>
                    <a:pt x="49967" y="9724"/>
                  </a:lnTo>
                  <a:lnTo>
                    <a:pt x="49769" y="9526"/>
                  </a:lnTo>
                  <a:lnTo>
                    <a:pt x="49292" y="9129"/>
                  </a:lnTo>
                  <a:lnTo>
                    <a:pt x="48816" y="8811"/>
                  </a:lnTo>
                  <a:lnTo>
                    <a:pt x="48221" y="8573"/>
                  </a:lnTo>
                  <a:lnTo>
                    <a:pt x="47625" y="8375"/>
                  </a:lnTo>
                  <a:lnTo>
                    <a:pt x="47030" y="8256"/>
                  </a:lnTo>
                  <a:lnTo>
                    <a:pt x="46355" y="8176"/>
                  </a:lnTo>
                  <a:lnTo>
                    <a:pt x="45720" y="8136"/>
                  </a:lnTo>
                  <a:lnTo>
                    <a:pt x="45046" y="8176"/>
                  </a:lnTo>
                  <a:lnTo>
                    <a:pt x="44411" y="8216"/>
                  </a:lnTo>
                  <a:lnTo>
                    <a:pt x="43776" y="8335"/>
                  </a:lnTo>
                  <a:lnTo>
                    <a:pt x="43141" y="8494"/>
                  </a:lnTo>
                  <a:lnTo>
                    <a:pt x="42585" y="8732"/>
                  </a:lnTo>
                  <a:lnTo>
                    <a:pt x="42030" y="8970"/>
                  </a:lnTo>
                  <a:lnTo>
                    <a:pt x="41514" y="9248"/>
                  </a:lnTo>
                  <a:lnTo>
                    <a:pt x="41077" y="9526"/>
                  </a:lnTo>
                  <a:lnTo>
                    <a:pt x="41077" y="8573"/>
                  </a:lnTo>
                  <a:lnTo>
                    <a:pt x="40998" y="7660"/>
                  </a:lnTo>
                  <a:lnTo>
                    <a:pt x="40918" y="6827"/>
                  </a:lnTo>
                  <a:lnTo>
                    <a:pt x="40760" y="6073"/>
                  </a:lnTo>
                  <a:lnTo>
                    <a:pt x="40561" y="5319"/>
                  </a:lnTo>
                  <a:lnTo>
                    <a:pt x="40283" y="4644"/>
                  </a:lnTo>
                  <a:lnTo>
                    <a:pt x="39966" y="4049"/>
                  </a:lnTo>
                  <a:lnTo>
                    <a:pt x="39569" y="3453"/>
                  </a:lnTo>
                  <a:lnTo>
                    <a:pt x="39132" y="2937"/>
                  </a:lnTo>
                  <a:lnTo>
                    <a:pt x="38577" y="2461"/>
                  </a:lnTo>
                  <a:lnTo>
                    <a:pt x="37981" y="1985"/>
                  </a:lnTo>
                  <a:lnTo>
                    <a:pt x="37267" y="1588"/>
                  </a:lnTo>
                  <a:lnTo>
                    <a:pt x="36473" y="1191"/>
                  </a:lnTo>
                  <a:lnTo>
                    <a:pt x="35600" y="874"/>
                  </a:lnTo>
                  <a:lnTo>
                    <a:pt x="34608" y="556"/>
                  </a:lnTo>
                  <a:lnTo>
                    <a:pt x="33536" y="239"/>
                  </a:lnTo>
                  <a:lnTo>
                    <a:pt x="32743" y="120"/>
                  </a:lnTo>
                  <a:lnTo>
                    <a:pt x="31909" y="40"/>
                  </a:lnTo>
                  <a:lnTo>
                    <a:pt x="310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Google Shape;4193;p58">
              <a:extLst>
                <a:ext uri="{FF2B5EF4-FFF2-40B4-BE49-F238E27FC236}">
                  <a16:creationId xmlns:a16="http://schemas.microsoft.com/office/drawing/2014/main" id="{26588445-3DB9-4F2B-8051-6F6BF0D27E1C}"/>
                </a:ext>
              </a:extLst>
            </p:cNvPr>
            <p:cNvSpPr/>
            <p:nvPr/>
          </p:nvSpPr>
          <p:spPr>
            <a:xfrm>
              <a:off x="5116700" y="2332125"/>
              <a:ext cx="1368250" cy="1189650"/>
            </a:xfrm>
            <a:custGeom>
              <a:avLst/>
              <a:gdLst/>
              <a:ahLst/>
              <a:cxnLst/>
              <a:rect l="l" t="t" r="r" b="b"/>
              <a:pathLst>
                <a:path w="54730" h="47586" fill="none" extrusionOk="0">
                  <a:moveTo>
                    <a:pt x="21630" y="7581"/>
                  </a:moveTo>
                  <a:lnTo>
                    <a:pt x="21630" y="7581"/>
                  </a:lnTo>
                  <a:lnTo>
                    <a:pt x="21075" y="7025"/>
                  </a:lnTo>
                  <a:lnTo>
                    <a:pt x="20479" y="6549"/>
                  </a:lnTo>
                  <a:lnTo>
                    <a:pt x="19844" y="6112"/>
                  </a:lnTo>
                  <a:lnTo>
                    <a:pt x="19249" y="5755"/>
                  </a:lnTo>
                  <a:lnTo>
                    <a:pt x="18614" y="5438"/>
                  </a:lnTo>
                  <a:lnTo>
                    <a:pt x="17979" y="5200"/>
                  </a:lnTo>
                  <a:lnTo>
                    <a:pt x="17304" y="5041"/>
                  </a:lnTo>
                  <a:lnTo>
                    <a:pt x="16669" y="4922"/>
                  </a:lnTo>
                  <a:lnTo>
                    <a:pt x="16034" y="4882"/>
                  </a:lnTo>
                  <a:lnTo>
                    <a:pt x="15399" y="4842"/>
                  </a:lnTo>
                  <a:lnTo>
                    <a:pt x="14764" y="4922"/>
                  </a:lnTo>
                  <a:lnTo>
                    <a:pt x="14129" y="5001"/>
                  </a:lnTo>
                  <a:lnTo>
                    <a:pt x="13534" y="5160"/>
                  </a:lnTo>
                  <a:lnTo>
                    <a:pt x="12978" y="5358"/>
                  </a:lnTo>
                  <a:lnTo>
                    <a:pt x="12423" y="5596"/>
                  </a:lnTo>
                  <a:lnTo>
                    <a:pt x="11907" y="5874"/>
                  </a:lnTo>
                  <a:lnTo>
                    <a:pt x="11391" y="6192"/>
                  </a:lnTo>
                  <a:lnTo>
                    <a:pt x="10954" y="6589"/>
                  </a:lnTo>
                  <a:lnTo>
                    <a:pt x="10518" y="6986"/>
                  </a:lnTo>
                  <a:lnTo>
                    <a:pt x="10160" y="7422"/>
                  </a:lnTo>
                  <a:lnTo>
                    <a:pt x="9803" y="7898"/>
                  </a:lnTo>
                  <a:lnTo>
                    <a:pt x="9525" y="8414"/>
                  </a:lnTo>
                  <a:lnTo>
                    <a:pt x="9287" y="8970"/>
                  </a:lnTo>
                  <a:lnTo>
                    <a:pt x="9129" y="9526"/>
                  </a:lnTo>
                  <a:lnTo>
                    <a:pt x="9010" y="10121"/>
                  </a:lnTo>
                  <a:lnTo>
                    <a:pt x="8970" y="10756"/>
                  </a:lnTo>
                  <a:lnTo>
                    <a:pt x="8970" y="11391"/>
                  </a:lnTo>
                  <a:lnTo>
                    <a:pt x="9049" y="12066"/>
                  </a:lnTo>
                  <a:lnTo>
                    <a:pt x="9208" y="12780"/>
                  </a:lnTo>
                  <a:lnTo>
                    <a:pt x="9446" y="13455"/>
                  </a:lnTo>
                  <a:lnTo>
                    <a:pt x="9764" y="14209"/>
                  </a:lnTo>
                  <a:lnTo>
                    <a:pt x="10160" y="14963"/>
                  </a:lnTo>
                  <a:lnTo>
                    <a:pt x="10160" y="14963"/>
                  </a:lnTo>
                  <a:lnTo>
                    <a:pt x="9605" y="14844"/>
                  </a:lnTo>
                  <a:lnTo>
                    <a:pt x="9010" y="14764"/>
                  </a:lnTo>
                  <a:lnTo>
                    <a:pt x="8454" y="14725"/>
                  </a:lnTo>
                  <a:lnTo>
                    <a:pt x="7938" y="14725"/>
                  </a:lnTo>
                  <a:lnTo>
                    <a:pt x="7382" y="14764"/>
                  </a:lnTo>
                  <a:lnTo>
                    <a:pt x="6866" y="14804"/>
                  </a:lnTo>
                  <a:lnTo>
                    <a:pt x="6350" y="14883"/>
                  </a:lnTo>
                  <a:lnTo>
                    <a:pt x="5874" y="15002"/>
                  </a:lnTo>
                  <a:lnTo>
                    <a:pt x="5398" y="15161"/>
                  </a:lnTo>
                  <a:lnTo>
                    <a:pt x="4961" y="15320"/>
                  </a:lnTo>
                  <a:lnTo>
                    <a:pt x="4525" y="15518"/>
                  </a:lnTo>
                  <a:lnTo>
                    <a:pt x="4088" y="15717"/>
                  </a:lnTo>
                  <a:lnTo>
                    <a:pt x="3691" y="15995"/>
                  </a:lnTo>
                  <a:lnTo>
                    <a:pt x="3295" y="16233"/>
                  </a:lnTo>
                  <a:lnTo>
                    <a:pt x="2937" y="16550"/>
                  </a:lnTo>
                  <a:lnTo>
                    <a:pt x="2580" y="16868"/>
                  </a:lnTo>
                  <a:lnTo>
                    <a:pt x="2263" y="17185"/>
                  </a:lnTo>
                  <a:lnTo>
                    <a:pt x="1945" y="17582"/>
                  </a:lnTo>
                  <a:lnTo>
                    <a:pt x="1667" y="17939"/>
                  </a:lnTo>
                  <a:lnTo>
                    <a:pt x="1390" y="18336"/>
                  </a:lnTo>
                  <a:lnTo>
                    <a:pt x="1151" y="18773"/>
                  </a:lnTo>
                  <a:lnTo>
                    <a:pt x="913" y="19209"/>
                  </a:lnTo>
                  <a:lnTo>
                    <a:pt x="715" y="19685"/>
                  </a:lnTo>
                  <a:lnTo>
                    <a:pt x="556" y="20162"/>
                  </a:lnTo>
                  <a:lnTo>
                    <a:pt x="397" y="20638"/>
                  </a:lnTo>
                  <a:lnTo>
                    <a:pt x="239" y="21154"/>
                  </a:lnTo>
                  <a:lnTo>
                    <a:pt x="159" y="21670"/>
                  </a:lnTo>
                  <a:lnTo>
                    <a:pt x="80" y="22186"/>
                  </a:lnTo>
                  <a:lnTo>
                    <a:pt x="0" y="22741"/>
                  </a:lnTo>
                  <a:lnTo>
                    <a:pt x="0" y="23297"/>
                  </a:lnTo>
                  <a:lnTo>
                    <a:pt x="0" y="23892"/>
                  </a:lnTo>
                  <a:lnTo>
                    <a:pt x="0" y="24448"/>
                  </a:lnTo>
                  <a:lnTo>
                    <a:pt x="0" y="24448"/>
                  </a:lnTo>
                  <a:lnTo>
                    <a:pt x="80" y="25004"/>
                  </a:lnTo>
                  <a:lnTo>
                    <a:pt x="159" y="25559"/>
                  </a:lnTo>
                  <a:lnTo>
                    <a:pt x="239" y="26035"/>
                  </a:lnTo>
                  <a:lnTo>
                    <a:pt x="358" y="26551"/>
                  </a:lnTo>
                  <a:lnTo>
                    <a:pt x="516" y="26988"/>
                  </a:lnTo>
                  <a:lnTo>
                    <a:pt x="675" y="27425"/>
                  </a:lnTo>
                  <a:lnTo>
                    <a:pt x="874" y="27861"/>
                  </a:lnTo>
                  <a:lnTo>
                    <a:pt x="1072" y="28258"/>
                  </a:lnTo>
                  <a:lnTo>
                    <a:pt x="1310" y="28615"/>
                  </a:lnTo>
                  <a:lnTo>
                    <a:pt x="1548" y="28972"/>
                  </a:lnTo>
                  <a:lnTo>
                    <a:pt x="1826" y="29290"/>
                  </a:lnTo>
                  <a:lnTo>
                    <a:pt x="2104" y="29568"/>
                  </a:lnTo>
                  <a:lnTo>
                    <a:pt x="2421" y="29845"/>
                  </a:lnTo>
                  <a:lnTo>
                    <a:pt x="2739" y="30123"/>
                  </a:lnTo>
                  <a:lnTo>
                    <a:pt x="3056" y="30361"/>
                  </a:lnTo>
                  <a:lnTo>
                    <a:pt x="3414" y="30560"/>
                  </a:lnTo>
                  <a:lnTo>
                    <a:pt x="3771" y="30758"/>
                  </a:lnTo>
                  <a:lnTo>
                    <a:pt x="4128" y="30917"/>
                  </a:lnTo>
                  <a:lnTo>
                    <a:pt x="4525" y="31036"/>
                  </a:lnTo>
                  <a:lnTo>
                    <a:pt x="4882" y="31195"/>
                  </a:lnTo>
                  <a:lnTo>
                    <a:pt x="5715" y="31354"/>
                  </a:lnTo>
                  <a:lnTo>
                    <a:pt x="6549" y="31433"/>
                  </a:lnTo>
                  <a:lnTo>
                    <a:pt x="7422" y="31433"/>
                  </a:lnTo>
                  <a:lnTo>
                    <a:pt x="8335" y="31354"/>
                  </a:lnTo>
                  <a:lnTo>
                    <a:pt x="9248" y="31195"/>
                  </a:lnTo>
                  <a:lnTo>
                    <a:pt x="10160" y="30957"/>
                  </a:lnTo>
                  <a:lnTo>
                    <a:pt x="10160" y="30957"/>
                  </a:lnTo>
                  <a:lnTo>
                    <a:pt x="9962" y="31592"/>
                  </a:lnTo>
                  <a:lnTo>
                    <a:pt x="9764" y="32227"/>
                  </a:lnTo>
                  <a:lnTo>
                    <a:pt x="9645" y="32862"/>
                  </a:lnTo>
                  <a:lnTo>
                    <a:pt x="9565" y="33497"/>
                  </a:lnTo>
                  <a:lnTo>
                    <a:pt x="9565" y="34052"/>
                  </a:lnTo>
                  <a:lnTo>
                    <a:pt x="9565" y="34648"/>
                  </a:lnTo>
                  <a:lnTo>
                    <a:pt x="9645" y="35203"/>
                  </a:lnTo>
                  <a:lnTo>
                    <a:pt x="9724" y="35719"/>
                  </a:lnTo>
                  <a:lnTo>
                    <a:pt x="9883" y="36235"/>
                  </a:lnTo>
                  <a:lnTo>
                    <a:pt x="10041" y="36711"/>
                  </a:lnTo>
                  <a:lnTo>
                    <a:pt x="10280" y="37188"/>
                  </a:lnTo>
                  <a:lnTo>
                    <a:pt x="10518" y="37624"/>
                  </a:lnTo>
                  <a:lnTo>
                    <a:pt x="10795" y="38021"/>
                  </a:lnTo>
                  <a:lnTo>
                    <a:pt x="11113" y="38418"/>
                  </a:lnTo>
                  <a:lnTo>
                    <a:pt x="11470" y="38775"/>
                  </a:lnTo>
                  <a:lnTo>
                    <a:pt x="11827" y="39093"/>
                  </a:lnTo>
                  <a:lnTo>
                    <a:pt x="12224" y="39410"/>
                  </a:lnTo>
                  <a:lnTo>
                    <a:pt x="12661" y="39648"/>
                  </a:lnTo>
                  <a:lnTo>
                    <a:pt x="13097" y="39886"/>
                  </a:lnTo>
                  <a:lnTo>
                    <a:pt x="13574" y="40085"/>
                  </a:lnTo>
                  <a:lnTo>
                    <a:pt x="14050" y="40243"/>
                  </a:lnTo>
                  <a:lnTo>
                    <a:pt x="14566" y="40363"/>
                  </a:lnTo>
                  <a:lnTo>
                    <a:pt x="15082" y="40442"/>
                  </a:lnTo>
                  <a:lnTo>
                    <a:pt x="15598" y="40482"/>
                  </a:lnTo>
                  <a:lnTo>
                    <a:pt x="16153" y="40521"/>
                  </a:lnTo>
                  <a:lnTo>
                    <a:pt x="16709" y="40482"/>
                  </a:lnTo>
                  <a:lnTo>
                    <a:pt x="17265" y="40402"/>
                  </a:lnTo>
                  <a:lnTo>
                    <a:pt x="17820" y="40283"/>
                  </a:lnTo>
                  <a:lnTo>
                    <a:pt x="18376" y="40124"/>
                  </a:lnTo>
                  <a:lnTo>
                    <a:pt x="18971" y="39926"/>
                  </a:lnTo>
                  <a:lnTo>
                    <a:pt x="19527" y="39688"/>
                  </a:lnTo>
                  <a:lnTo>
                    <a:pt x="20122" y="39370"/>
                  </a:lnTo>
                  <a:lnTo>
                    <a:pt x="20122" y="39370"/>
                  </a:lnTo>
                  <a:lnTo>
                    <a:pt x="20043" y="39926"/>
                  </a:lnTo>
                  <a:lnTo>
                    <a:pt x="19963" y="40482"/>
                  </a:lnTo>
                  <a:lnTo>
                    <a:pt x="19844" y="41037"/>
                  </a:lnTo>
                  <a:lnTo>
                    <a:pt x="19685" y="41593"/>
                  </a:lnTo>
                  <a:lnTo>
                    <a:pt x="19487" y="42188"/>
                  </a:lnTo>
                  <a:lnTo>
                    <a:pt x="19289" y="42744"/>
                  </a:lnTo>
                  <a:lnTo>
                    <a:pt x="19050" y="43339"/>
                  </a:lnTo>
                  <a:lnTo>
                    <a:pt x="18773" y="43895"/>
                  </a:lnTo>
                  <a:lnTo>
                    <a:pt x="18455" y="44450"/>
                  </a:lnTo>
                  <a:lnTo>
                    <a:pt x="18138" y="44966"/>
                  </a:lnTo>
                  <a:lnTo>
                    <a:pt x="17820" y="45482"/>
                  </a:lnTo>
                  <a:lnTo>
                    <a:pt x="17463" y="45958"/>
                  </a:lnTo>
                  <a:lnTo>
                    <a:pt x="17066" y="46435"/>
                  </a:lnTo>
                  <a:lnTo>
                    <a:pt x="16669" y="46871"/>
                  </a:lnTo>
                  <a:lnTo>
                    <a:pt x="16233" y="47228"/>
                  </a:lnTo>
                  <a:lnTo>
                    <a:pt x="15796" y="47586"/>
                  </a:lnTo>
                  <a:lnTo>
                    <a:pt x="15796" y="47586"/>
                  </a:lnTo>
                  <a:lnTo>
                    <a:pt x="16868" y="47586"/>
                  </a:lnTo>
                  <a:lnTo>
                    <a:pt x="17900" y="47546"/>
                  </a:lnTo>
                  <a:lnTo>
                    <a:pt x="18892" y="47467"/>
                  </a:lnTo>
                  <a:lnTo>
                    <a:pt x="19844" y="47268"/>
                  </a:lnTo>
                  <a:lnTo>
                    <a:pt x="20757" y="47070"/>
                  </a:lnTo>
                  <a:lnTo>
                    <a:pt x="21630" y="46752"/>
                  </a:lnTo>
                  <a:lnTo>
                    <a:pt x="22424" y="46395"/>
                  </a:lnTo>
                  <a:lnTo>
                    <a:pt x="23178" y="45958"/>
                  </a:lnTo>
                  <a:lnTo>
                    <a:pt x="23535" y="45681"/>
                  </a:lnTo>
                  <a:lnTo>
                    <a:pt x="23853" y="45443"/>
                  </a:lnTo>
                  <a:lnTo>
                    <a:pt x="24170" y="45125"/>
                  </a:lnTo>
                  <a:lnTo>
                    <a:pt x="24488" y="44847"/>
                  </a:lnTo>
                  <a:lnTo>
                    <a:pt x="24765" y="44530"/>
                  </a:lnTo>
                  <a:lnTo>
                    <a:pt x="25043" y="44173"/>
                  </a:lnTo>
                  <a:lnTo>
                    <a:pt x="25321" y="43815"/>
                  </a:lnTo>
                  <a:lnTo>
                    <a:pt x="25559" y="43418"/>
                  </a:lnTo>
                  <a:lnTo>
                    <a:pt x="25797" y="43022"/>
                  </a:lnTo>
                  <a:lnTo>
                    <a:pt x="25996" y="42585"/>
                  </a:lnTo>
                  <a:lnTo>
                    <a:pt x="26155" y="42148"/>
                  </a:lnTo>
                  <a:lnTo>
                    <a:pt x="26353" y="41672"/>
                  </a:lnTo>
                  <a:lnTo>
                    <a:pt x="26472" y="41196"/>
                  </a:lnTo>
                  <a:lnTo>
                    <a:pt x="26631" y="40680"/>
                  </a:lnTo>
                  <a:lnTo>
                    <a:pt x="26829" y="39609"/>
                  </a:lnTo>
                  <a:lnTo>
                    <a:pt x="26829" y="39609"/>
                  </a:lnTo>
                  <a:lnTo>
                    <a:pt x="27226" y="40085"/>
                  </a:lnTo>
                  <a:lnTo>
                    <a:pt x="27702" y="40521"/>
                  </a:lnTo>
                  <a:lnTo>
                    <a:pt x="28179" y="40918"/>
                  </a:lnTo>
                  <a:lnTo>
                    <a:pt x="28695" y="41236"/>
                  </a:lnTo>
                  <a:lnTo>
                    <a:pt x="29290" y="41513"/>
                  </a:lnTo>
                  <a:lnTo>
                    <a:pt x="29845" y="41752"/>
                  </a:lnTo>
                  <a:lnTo>
                    <a:pt x="30480" y="41950"/>
                  </a:lnTo>
                  <a:lnTo>
                    <a:pt x="31115" y="42109"/>
                  </a:lnTo>
                  <a:lnTo>
                    <a:pt x="31750" y="42188"/>
                  </a:lnTo>
                  <a:lnTo>
                    <a:pt x="32425" y="42228"/>
                  </a:lnTo>
                  <a:lnTo>
                    <a:pt x="33060" y="42228"/>
                  </a:lnTo>
                  <a:lnTo>
                    <a:pt x="33735" y="42188"/>
                  </a:lnTo>
                  <a:lnTo>
                    <a:pt x="34370" y="42109"/>
                  </a:lnTo>
                  <a:lnTo>
                    <a:pt x="35045" y="41950"/>
                  </a:lnTo>
                  <a:lnTo>
                    <a:pt x="35680" y="41791"/>
                  </a:lnTo>
                  <a:lnTo>
                    <a:pt x="36315" y="41593"/>
                  </a:lnTo>
                  <a:lnTo>
                    <a:pt x="36910" y="41315"/>
                  </a:lnTo>
                  <a:lnTo>
                    <a:pt x="37465" y="41037"/>
                  </a:lnTo>
                  <a:lnTo>
                    <a:pt x="38021" y="40680"/>
                  </a:lnTo>
                  <a:lnTo>
                    <a:pt x="38537" y="40323"/>
                  </a:lnTo>
                  <a:lnTo>
                    <a:pt x="39013" y="39886"/>
                  </a:lnTo>
                  <a:lnTo>
                    <a:pt x="39450" y="39450"/>
                  </a:lnTo>
                  <a:lnTo>
                    <a:pt x="39807" y="38974"/>
                  </a:lnTo>
                  <a:lnTo>
                    <a:pt x="40164" y="38458"/>
                  </a:lnTo>
                  <a:lnTo>
                    <a:pt x="40442" y="37902"/>
                  </a:lnTo>
                  <a:lnTo>
                    <a:pt x="40640" y="37307"/>
                  </a:lnTo>
                  <a:lnTo>
                    <a:pt x="40799" y="36672"/>
                  </a:lnTo>
                  <a:lnTo>
                    <a:pt x="40879" y="36037"/>
                  </a:lnTo>
                  <a:lnTo>
                    <a:pt x="40879" y="35322"/>
                  </a:lnTo>
                  <a:lnTo>
                    <a:pt x="40839" y="34608"/>
                  </a:lnTo>
                  <a:lnTo>
                    <a:pt x="40680" y="33894"/>
                  </a:lnTo>
                  <a:lnTo>
                    <a:pt x="40442" y="33100"/>
                  </a:lnTo>
                  <a:lnTo>
                    <a:pt x="40442" y="33100"/>
                  </a:lnTo>
                  <a:lnTo>
                    <a:pt x="40918" y="33338"/>
                  </a:lnTo>
                  <a:lnTo>
                    <a:pt x="41434" y="33536"/>
                  </a:lnTo>
                  <a:lnTo>
                    <a:pt x="42466" y="33854"/>
                  </a:lnTo>
                  <a:lnTo>
                    <a:pt x="43577" y="34132"/>
                  </a:lnTo>
                  <a:lnTo>
                    <a:pt x="44728" y="34290"/>
                  </a:lnTo>
                  <a:lnTo>
                    <a:pt x="45879" y="34409"/>
                  </a:lnTo>
                  <a:lnTo>
                    <a:pt x="47030" y="34409"/>
                  </a:lnTo>
                  <a:lnTo>
                    <a:pt x="47586" y="34370"/>
                  </a:lnTo>
                  <a:lnTo>
                    <a:pt x="48181" y="34330"/>
                  </a:lnTo>
                  <a:lnTo>
                    <a:pt x="48737" y="34251"/>
                  </a:lnTo>
                  <a:lnTo>
                    <a:pt x="49292" y="34132"/>
                  </a:lnTo>
                  <a:lnTo>
                    <a:pt x="49808" y="34013"/>
                  </a:lnTo>
                  <a:lnTo>
                    <a:pt x="50324" y="33854"/>
                  </a:lnTo>
                  <a:lnTo>
                    <a:pt x="50840" y="33655"/>
                  </a:lnTo>
                  <a:lnTo>
                    <a:pt x="51316" y="33417"/>
                  </a:lnTo>
                  <a:lnTo>
                    <a:pt x="51793" y="33179"/>
                  </a:lnTo>
                  <a:lnTo>
                    <a:pt x="52229" y="32901"/>
                  </a:lnTo>
                  <a:lnTo>
                    <a:pt x="52626" y="32584"/>
                  </a:lnTo>
                  <a:lnTo>
                    <a:pt x="52983" y="32266"/>
                  </a:lnTo>
                  <a:lnTo>
                    <a:pt x="53340" y="31869"/>
                  </a:lnTo>
                  <a:lnTo>
                    <a:pt x="53658" y="31473"/>
                  </a:lnTo>
                  <a:lnTo>
                    <a:pt x="53936" y="31036"/>
                  </a:lnTo>
                  <a:lnTo>
                    <a:pt x="54174" y="30560"/>
                  </a:lnTo>
                  <a:lnTo>
                    <a:pt x="54372" y="30084"/>
                  </a:lnTo>
                  <a:lnTo>
                    <a:pt x="54531" y="29528"/>
                  </a:lnTo>
                  <a:lnTo>
                    <a:pt x="54650" y="28972"/>
                  </a:lnTo>
                  <a:lnTo>
                    <a:pt x="54730" y="28337"/>
                  </a:lnTo>
                  <a:lnTo>
                    <a:pt x="54730" y="28337"/>
                  </a:lnTo>
                  <a:lnTo>
                    <a:pt x="54690" y="27425"/>
                  </a:lnTo>
                  <a:lnTo>
                    <a:pt x="54610" y="26512"/>
                  </a:lnTo>
                  <a:lnTo>
                    <a:pt x="54452" y="25718"/>
                  </a:lnTo>
                  <a:lnTo>
                    <a:pt x="54174" y="24964"/>
                  </a:lnTo>
                  <a:lnTo>
                    <a:pt x="53856" y="24250"/>
                  </a:lnTo>
                  <a:lnTo>
                    <a:pt x="53460" y="23615"/>
                  </a:lnTo>
                  <a:lnTo>
                    <a:pt x="53023" y="23059"/>
                  </a:lnTo>
                  <a:lnTo>
                    <a:pt x="52507" y="22543"/>
                  </a:lnTo>
                  <a:lnTo>
                    <a:pt x="51912" y="22106"/>
                  </a:lnTo>
                  <a:lnTo>
                    <a:pt x="51277" y="21710"/>
                  </a:lnTo>
                  <a:lnTo>
                    <a:pt x="50642" y="21392"/>
                  </a:lnTo>
                  <a:lnTo>
                    <a:pt x="49927" y="21154"/>
                  </a:lnTo>
                  <a:lnTo>
                    <a:pt x="49173" y="20955"/>
                  </a:lnTo>
                  <a:lnTo>
                    <a:pt x="48380" y="20836"/>
                  </a:lnTo>
                  <a:lnTo>
                    <a:pt x="47546" y="20757"/>
                  </a:lnTo>
                  <a:lnTo>
                    <a:pt x="46713" y="20797"/>
                  </a:lnTo>
                  <a:lnTo>
                    <a:pt x="46713" y="20797"/>
                  </a:lnTo>
                  <a:lnTo>
                    <a:pt x="47586" y="20320"/>
                  </a:lnTo>
                  <a:lnTo>
                    <a:pt x="48340" y="19805"/>
                  </a:lnTo>
                  <a:lnTo>
                    <a:pt x="49054" y="19249"/>
                  </a:lnTo>
                  <a:lnTo>
                    <a:pt x="49650" y="18654"/>
                  </a:lnTo>
                  <a:lnTo>
                    <a:pt x="50165" y="17979"/>
                  </a:lnTo>
                  <a:lnTo>
                    <a:pt x="50602" y="17304"/>
                  </a:lnTo>
                  <a:lnTo>
                    <a:pt x="50959" y="16630"/>
                  </a:lnTo>
                  <a:lnTo>
                    <a:pt x="51237" y="15876"/>
                  </a:lnTo>
                  <a:lnTo>
                    <a:pt x="51396" y="15161"/>
                  </a:lnTo>
                  <a:lnTo>
                    <a:pt x="51475" y="14407"/>
                  </a:lnTo>
                  <a:lnTo>
                    <a:pt x="51475" y="13653"/>
                  </a:lnTo>
                  <a:lnTo>
                    <a:pt x="51396" y="12899"/>
                  </a:lnTo>
                  <a:lnTo>
                    <a:pt x="51237" y="12145"/>
                  </a:lnTo>
                  <a:lnTo>
                    <a:pt x="50959" y="11391"/>
                  </a:lnTo>
                  <a:lnTo>
                    <a:pt x="50602" y="10676"/>
                  </a:lnTo>
                  <a:lnTo>
                    <a:pt x="50165" y="9962"/>
                  </a:lnTo>
                  <a:lnTo>
                    <a:pt x="50165" y="9962"/>
                  </a:lnTo>
                  <a:lnTo>
                    <a:pt x="49967" y="9724"/>
                  </a:lnTo>
                  <a:lnTo>
                    <a:pt x="49769" y="9526"/>
                  </a:lnTo>
                  <a:lnTo>
                    <a:pt x="49292" y="9129"/>
                  </a:lnTo>
                  <a:lnTo>
                    <a:pt x="48816" y="8811"/>
                  </a:lnTo>
                  <a:lnTo>
                    <a:pt x="48221" y="8573"/>
                  </a:lnTo>
                  <a:lnTo>
                    <a:pt x="47625" y="8375"/>
                  </a:lnTo>
                  <a:lnTo>
                    <a:pt x="47030" y="8256"/>
                  </a:lnTo>
                  <a:lnTo>
                    <a:pt x="46355" y="8176"/>
                  </a:lnTo>
                  <a:lnTo>
                    <a:pt x="45720" y="8136"/>
                  </a:lnTo>
                  <a:lnTo>
                    <a:pt x="45046" y="8176"/>
                  </a:lnTo>
                  <a:lnTo>
                    <a:pt x="44411" y="8216"/>
                  </a:lnTo>
                  <a:lnTo>
                    <a:pt x="43776" y="8335"/>
                  </a:lnTo>
                  <a:lnTo>
                    <a:pt x="43141" y="8494"/>
                  </a:lnTo>
                  <a:lnTo>
                    <a:pt x="42585" y="8732"/>
                  </a:lnTo>
                  <a:lnTo>
                    <a:pt x="42030" y="8970"/>
                  </a:lnTo>
                  <a:lnTo>
                    <a:pt x="41514" y="9248"/>
                  </a:lnTo>
                  <a:lnTo>
                    <a:pt x="41077" y="9526"/>
                  </a:lnTo>
                  <a:lnTo>
                    <a:pt x="41077" y="9526"/>
                  </a:lnTo>
                  <a:lnTo>
                    <a:pt x="41077" y="8573"/>
                  </a:lnTo>
                  <a:lnTo>
                    <a:pt x="40998" y="7660"/>
                  </a:lnTo>
                  <a:lnTo>
                    <a:pt x="40918" y="6827"/>
                  </a:lnTo>
                  <a:lnTo>
                    <a:pt x="40760" y="6073"/>
                  </a:lnTo>
                  <a:lnTo>
                    <a:pt x="40561" y="5319"/>
                  </a:lnTo>
                  <a:lnTo>
                    <a:pt x="40283" y="4644"/>
                  </a:lnTo>
                  <a:lnTo>
                    <a:pt x="39966" y="4049"/>
                  </a:lnTo>
                  <a:lnTo>
                    <a:pt x="39569" y="3453"/>
                  </a:lnTo>
                  <a:lnTo>
                    <a:pt x="39132" y="2937"/>
                  </a:lnTo>
                  <a:lnTo>
                    <a:pt x="38577" y="2461"/>
                  </a:lnTo>
                  <a:lnTo>
                    <a:pt x="37981" y="1985"/>
                  </a:lnTo>
                  <a:lnTo>
                    <a:pt x="37267" y="1588"/>
                  </a:lnTo>
                  <a:lnTo>
                    <a:pt x="36473" y="1191"/>
                  </a:lnTo>
                  <a:lnTo>
                    <a:pt x="35600" y="874"/>
                  </a:lnTo>
                  <a:lnTo>
                    <a:pt x="34608" y="556"/>
                  </a:lnTo>
                  <a:lnTo>
                    <a:pt x="33536" y="239"/>
                  </a:lnTo>
                  <a:lnTo>
                    <a:pt x="33536" y="239"/>
                  </a:lnTo>
                  <a:lnTo>
                    <a:pt x="32743" y="120"/>
                  </a:lnTo>
                  <a:lnTo>
                    <a:pt x="31909" y="40"/>
                  </a:lnTo>
                  <a:lnTo>
                    <a:pt x="31036" y="1"/>
                  </a:lnTo>
                  <a:lnTo>
                    <a:pt x="30123" y="40"/>
                  </a:lnTo>
                  <a:lnTo>
                    <a:pt x="29250" y="159"/>
                  </a:lnTo>
                  <a:lnTo>
                    <a:pt x="28337" y="318"/>
                  </a:lnTo>
                  <a:lnTo>
                    <a:pt x="27464" y="596"/>
                  </a:lnTo>
                  <a:lnTo>
                    <a:pt x="26591" y="953"/>
                  </a:lnTo>
                  <a:lnTo>
                    <a:pt x="26155" y="1152"/>
                  </a:lnTo>
                  <a:lnTo>
                    <a:pt x="25758" y="1390"/>
                  </a:lnTo>
                  <a:lnTo>
                    <a:pt x="25321" y="1667"/>
                  </a:lnTo>
                  <a:lnTo>
                    <a:pt x="24924" y="1945"/>
                  </a:lnTo>
                  <a:lnTo>
                    <a:pt x="24567" y="2263"/>
                  </a:lnTo>
                  <a:lnTo>
                    <a:pt x="24210" y="2620"/>
                  </a:lnTo>
                  <a:lnTo>
                    <a:pt x="23853" y="2977"/>
                  </a:lnTo>
                  <a:lnTo>
                    <a:pt x="23535" y="3374"/>
                  </a:lnTo>
                  <a:lnTo>
                    <a:pt x="23218" y="3771"/>
                  </a:lnTo>
                  <a:lnTo>
                    <a:pt x="22900" y="4247"/>
                  </a:lnTo>
                  <a:lnTo>
                    <a:pt x="22622" y="4723"/>
                  </a:lnTo>
                  <a:lnTo>
                    <a:pt x="22384" y="5239"/>
                  </a:lnTo>
                  <a:lnTo>
                    <a:pt x="22146" y="5755"/>
                  </a:lnTo>
                  <a:lnTo>
                    <a:pt x="21948" y="6351"/>
                  </a:lnTo>
                  <a:lnTo>
                    <a:pt x="21789" y="6946"/>
                  </a:lnTo>
                  <a:lnTo>
                    <a:pt x="21630" y="758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Google Shape;4194;p58">
              <a:extLst>
                <a:ext uri="{FF2B5EF4-FFF2-40B4-BE49-F238E27FC236}">
                  <a16:creationId xmlns:a16="http://schemas.microsoft.com/office/drawing/2014/main" id="{196C254F-37A1-492F-B437-EBEFFDB070AE}"/>
                </a:ext>
              </a:extLst>
            </p:cNvPr>
            <p:cNvSpPr/>
            <p:nvPr/>
          </p:nvSpPr>
          <p:spPr>
            <a:xfrm>
              <a:off x="4701046" y="2293825"/>
              <a:ext cx="1384125" cy="1204550"/>
            </a:xfrm>
            <a:custGeom>
              <a:avLst/>
              <a:gdLst/>
              <a:ahLst/>
              <a:cxnLst/>
              <a:rect l="l" t="t" r="r" b="b"/>
              <a:pathLst>
                <a:path w="55365" h="48182" extrusionOk="0">
                  <a:moveTo>
                    <a:pt x="31791" y="556"/>
                  </a:moveTo>
                  <a:lnTo>
                    <a:pt x="32743" y="636"/>
                  </a:lnTo>
                  <a:lnTo>
                    <a:pt x="33577" y="755"/>
                  </a:lnTo>
                  <a:lnTo>
                    <a:pt x="34450" y="953"/>
                  </a:lnTo>
                  <a:lnTo>
                    <a:pt x="35323" y="1191"/>
                  </a:lnTo>
                  <a:lnTo>
                    <a:pt x="36196" y="1509"/>
                  </a:lnTo>
                  <a:lnTo>
                    <a:pt x="37029" y="1866"/>
                  </a:lnTo>
                  <a:lnTo>
                    <a:pt x="37823" y="2303"/>
                  </a:lnTo>
                  <a:lnTo>
                    <a:pt x="38220" y="2580"/>
                  </a:lnTo>
                  <a:lnTo>
                    <a:pt x="38577" y="2819"/>
                  </a:lnTo>
                  <a:lnTo>
                    <a:pt x="38895" y="3096"/>
                  </a:lnTo>
                  <a:lnTo>
                    <a:pt x="39212" y="3414"/>
                  </a:lnTo>
                  <a:lnTo>
                    <a:pt x="39490" y="3731"/>
                  </a:lnTo>
                  <a:lnTo>
                    <a:pt x="39768" y="4089"/>
                  </a:lnTo>
                  <a:lnTo>
                    <a:pt x="40006" y="4446"/>
                  </a:lnTo>
                  <a:lnTo>
                    <a:pt x="40204" y="4803"/>
                  </a:lnTo>
                  <a:lnTo>
                    <a:pt x="40403" y="5200"/>
                  </a:lnTo>
                  <a:lnTo>
                    <a:pt x="40562" y="5597"/>
                  </a:lnTo>
                  <a:lnTo>
                    <a:pt x="40800" y="6390"/>
                  </a:lnTo>
                  <a:lnTo>
                    <a:pt x="40958" y="7224"/>
                  </a:lnTo>
                  <a:lnTo>
                    <a:pt x="41038" y="8097"/>
                  </a:lnTo>
                  <a:lnTo>
                    <a:pt x="41078" y="8970"/>
                  </a:lnTo>
                  <a:lnTo>
                    <a:pt x="41117" y="9804"/>
                  </a:lnTo>
                  <a:lnTo>
                    <a:pt x="41157" y="9962"/>
                  </a:lnTo>
                  <a:lnTo>
                    <a:pt x="41276" y="10081"/>
                  </a:lnTo>
                  <a:lnTo>
                    <a:pt x="41395" y="10121"/>
                  </a:lnTo>
                  <a:lnTo>
                    <a:pt x="41474" y="10121"/>
                  </a:lnTo>
                  <a:lnTo>
                    <a:pt x="41554" y="10081"/>
                  </a:lnTo>
                  <a:lnTo>
                    <a:pt x="42109" y="9724"/>
                  </a:lnTo>
                  <a:lnTo>
                    <a:pt x="42665" y="9407"/>
                  </a:lnTo>
                  <a:lnTo>
                    <a:pt x="43300" y="9129"/>
                  </a:lnTo>
                  <a:lnTo>
                    <a:pt x="43935" y="8930"/>
                  </a:lnTo>
                  <a:lnTo>
                    <a:pt x="44610" y="8811"/>
                  </a:lnTo>
                  <a:lnTo>
                    <a:pt x="45284" y="8692"/>
                  </a:lnTo>
                  <a:lnTo>
                    <a:pt x="46634" y="8692"/>
                  </a:lnTo>
                  <a:lnTo>
                    <a:pt x="47269" y="8811"/>
                  </a:lnTo>
                  <a:lnTo>
                    <a:pt x="47904" y="8970"/>
                  </a:lnTo>
                  <a:lnTo>
                    <a:pt x="48499" y="9208"/>
                  </a:lnTo>
                  <a:lnTo>
                    <a:pt x="49094" y="9486"/>
                  </a:lnTo>
                  <a:lnTo>
                    <a:pt x="49610" y="9883"/>
                  </a:lnTo>
                  <a:lnTo>
                    <a:pt x="50087" y="10319"/>
                  </a:lnTo>
                  <a:lnTo>
                    <a:pt x="50285" y="10558"/>
                  </a:lnTo>
                  <a:lnTo>
                    <a:pt x="50483" y="10835"/>
                  </a:lnTo>
                  <a:lnTo>
                    <a:pt x="50682" y="11113"/>
                  </a:lnTo>
                  <a:lnTo>
                    <a:pt x="50841" y="11431"/>
                  </a:lnTo>
                  <a:lnTo>
                    <a:pt x="51158" y="12145"/>
                  </a:lnTo>
                  <a:lnTo>
                    <a:pt x="51357" y="12859"/>
                  </a:lnTo>
                  <a:lnTo>
                    <a:pt x="51476" y="13574"/>
                  </a:lnTo>
                  <a:lnTo>
                    <a:pt x="51515" y="14249"/>
                  </a:lnTo>
                  <a:lnTo>
                    <a:pt x="51476" y="14963"/>
                  </a:lnTo>
                  <a:lnTo>
                    <a:pt x="51357" y="15598"/>
                  </a:lnTo>
                  <a:lnTo>
                    <a:pt x="51158" y="16273"/>
                  </a:lnTo>
                  <a:lnTo>
                    <a:pt x="50880" y="16908"/>
                  </a:lnTo>
                  <a:lnTo>
                    <a:pt x="50563" y="17503"/>
                  </a:lnTo>
                  <a:lnTo>
                    <a:pt x="50166" y="18058"/>
                  </a:lnTo>
                  <a:lnTo>
                    <a:pt x="49729" y="18614"/>
                  </a:lnTo>
                  <a:lnTo>
                    <a:pt x="49253" y="19130"/>
                  </a:lnTo>
                  <a:lnTo>
                    <a:pt x="48698" y="19606"/>
                  </a:lnTo>
                  <a:lnTo>
                    <a:pt x="48142" y="20043"/>
                  </a:lnTo>
                  <a:lnTo>
                    <a:pt x="47507" y="20440"/>
                  </a:lnTo>
                  <a:lnTo>
                    <a:pt x="46872" y="20797"/>
                  </a:lnTo>
                  <a:lnTo>
                    <a:pt x="46793" y="20876"/>
                  </a:lnTo>
                  <a:lnTo>
                    <a:pt x="46753" y="20956"/>
                  </a:lnTo>
                  <a:lnTo>
                    <a:pt x="46753" y="21035"/>
                  </a:lnTo>
                  <a:lnTo>
                    <a:pt x="46753" y="21114"/>
                  </a:lnTo>
                  <a:lnTo>
                    <a:pt x="46793" y="21233"/>
                  </a:lnTo>
                  <a:lnTo>
                    <a:pt x="46832" y="21273"/>
                  </a:lnTo>
                  <a:lnTo>
                    <a:pt x="46912" y="21353"/>
                  </a:lnTo>
                  <a:lnTo>
                    <a:pt x="48023" y="21353"/>
                  </a:lnTo>
                  <a:lnTo>
                    <a:pt x="48499" y="21392"/>
                  </a:lnTo>
                  <a:lnTo>
                    <a:pt x="48975" y="21472"/>
                  </a:lnTo>
                  <a:lnTo>
                    <a:pt x="49452" y="21551"/>
                  </a:lnTo>
                  <a:lnTo>
                    <a:pt x="49928" y="21670"/>
                  </a:lnTo>
                  <a:lnTo>
                    <a:pt x="50404" y="21829"/>
                  </a:lnTo>
                  <a:lnTo>
                    <a:pt x="50841" y="21988"/>
                  </a:lnTo>
                  <a:lnTo>
                    <a:pt x="51277" y="22186"/>
                  </a:lnTo>
                  <a:lnTo>
                    <a:pt x="51714" y="22384"/>
                  </a:lnTo>
                  <a:lnTo>
                    <a:pt x="52111" y="22662"/>
                  </a:lnTo>
                  <a:lnTo>
                    <a:pt x="52468" y="22940"/>
                  </a:lnTo>
                  <a:lnTo>
                    <a:pt x="52825" y="23258"/>
                  </a:lnTo>
                  <a:lnTo>
                    <a:pt x="53182" y="23615"/>
                  </a:lnTo>
                  <a:lnTo>
                    <a:pt x="53500" y="23972"/>
                  </a:lnTo>
                  <a:lnTo>
                    <a:pt x="53778" y="24408"/>
                  </a:lnTo>
                  <a:lnTo>
                    <a:pt x="54016" y="24845"/>
                  </a:lnTo>
                  <a:lnTo>
                    <a:pt x="54214" y="25282"/>
                  </a:lnTo>
                  <a:lnTo>
                    <a:pt x="54413" y="25758"/>
                  </a:lnTo>
                  <a:lnTo>
                    <a:pt x="54532" y="26234"/>
                  </a:lnTo>
                  <a:lnTo>
                    <a:pt x="54651" y="26750"/>
                  </a:lnTo>
                  <a:lnTo>
                    <a:pt x="54730" y="27266"/>
                  </a:lnTo>
                  <a:lnTo>
                    <a:pt x="54770" y="27782"/>
                  </a:lnTo>
                  <a:lnTo>
                    <a:pt x="54770" y="28258"/>
                  </a:lnTo>
                  <a:lnTo>
                    <a:pt x="54730" y="28774"/>
                  </a:lnTo>
                  <a:lnTo>
                    <a:pt x="54651" y="29290"/>
                  </a:lnTo>
                  <a:lnTo>
                    <a:pt x="54571" y="29766"/>
                  </a:lnTo>
                  <a:lnTo>
                    <a:pt x="54413" y="30282"/>
                  </a:lnTo>
                  <a:lnTo>
                    <a:pt x="54214" y="30719"/>
                  </a:lnTo>
                  <a:lnTo>
                    <a:pt x="53976" y="31195"/>
                  </a:lnTo>
                  <a:lnTo>
                    <a:pt x="53738" y="31592"/>
                  </a:lnTo>
                  <a:lnTo>
                    <a:pt x="53420" y="31989"/>
                  </a:lnTo>
                  <a:lnTo>
                    <a:pt x="53143" y="32306"/>
                  </a:lnTo>
                  <a:lnTo>
                    <a:pt x="52825" y="32584"/>
                  </a:lnTo>
                  <a:lnTo>
                    <a:pt x="52508" y="32822"/>
                  </a:lnTo>
                  <a:lnTo>
                    <a:pt x="52190" y="33060"/>
                  </a:lnTo>
                  <a:lnTo>
                    <a:pt x="51833" y="33298"/>
                  </a:lnTo>
                  <a:lnTo>
                    <a:pt x="51476" y="33497"/>
                  </a:lnTo>
                  <a:lnTo>
                    <a:pt x="50761" y="33814"/>
                  </a:lnTo>
                  <a:lnTo>
                    <a:pt x="49968" y="34092"/>
                  </a:lnTo>
                  <a:lnTo>
                    <a:pt x="49134" y="34291"/>
                  </a:lnTo>
                  <a:lnTo>
                    <a:pt x="48301" y="34410"/>
                  </a:lnTo>
                  <a:lnTo>
                    <a:pt x="47428" y="34449"/>
                  </a:lnTo>
                  <a:lnTo>
                    <a:pt x="46554" y="34449"/>
                  </a:lnTo>
                  <a:lnTo>
                    <a:pt x="45681" y="34410"/>
                  </a:lnTo>
                  <a:lnTo>
                    <a:pt x="44848" y="34291"/>
                  </a:lnTo>
                  <a:lnTo>
                    <a:pt x="43975" y="34132"/>
                  </a:lnTo>
                  <a:lnTo>
                    <a:pt x="43181" y="33933"/>
                  </a:lnTo>
                  <a:lnTo>
                    <a:pt x="42387" y="33695"/>
                  </a:lnTo>
                  <a:lnTo>
                    <a:pt x="41633" y="33417"/>
                  </a:lnTo>
                  <a:lnTo>
                    <a:pt x="40919" y="33140"/>
                  </a:lnTo>
                  <a:lnTo>
                    <a:pt x="40839" y="33100"/>
                  </a:lnTo>
                  <a:lnTo>
                    <a:pt x="40720" y="33100"/>
                  </a:lnTo>
                  <a:lnTo>
                    <a:pt x="40562" y="33140"/>
                  </a:lnTo>
                  <a:lnTo>
                    <a:pt x="40522" y="33219"/>
                  </a:lnTo>
                  <a:lnTo>
                    <a:pt x="40482" y="33298"/>
                  </a:lnTo>
                  <a:lnTo>
                    <a:pt x="40443" y="33378"/>
                  </a:lnTo>
                  <a:lnTo>
                    <a:pt x="40482" y="33457"/>
                  </a:lnTo>
                  <a:lnTo>
                    <a:pt x="40681" y="34132"/>
                  </a:lnTo>
                  <a:lnTo>
                    <a:pt x="40800" y="34807"/>
                  </a:lnTo>
                  <a:lnTo>
                    <a:pt x="40839" y="35481"/>
                  </a:lnTo>
                  <a:lnTo>
                    <a:pt x="40839" y="36116"/>
                  </a:lnTo>
                  <a:lnTo>
                    <a:pt x="40760" y="36751"/>
                  </a:lnTo>
                  <a:lnTo>
                    <a:pt x="40641" y="37347"/>
                  </a:lnTo>
                  <a:lnTo>
                    <a:pt x="40443" y="37902"/>
                  </a:lnTo>
                  <a:lnTo>
                    <a:pt x="40165" y="38458"/>
                  </a:lnTo>
                  <a:lnTo>
                    <a:pt x="39887" y="38974"/>
                  </a:lnTo>
                  <a:lnTo>
                    <a:pt x="39490" y="39490"/>
                  </a:lnTo>
                  <a:lnTo>
                    <a:pt x="39093" y="39926"/>
                  </a:lnTo>
                  <a:lnTo>
                    <a:pt x="38617" y="40363"/>
                  </a:lnTo>
                  <a:lnTo>
                    <a:pt x="38101" y="40760"/>
                  </a:lnTo>
                  <a:lnTo>
                    <a:pt x="37545" y="41117"/>
                  </a:lnTo>
                  <a:lnTo>
                    <a:pt x="36910" y="41395"/>
                  </a:lnTo>
                  <a:lnTo>
                    <a:pt x="36275" y="41672"/>
                  </a:lnTo>
                  <a:lnTo>
                    <a:pt x="35680" y="41831"/>
                  </a:lnTo>
                  <a:lnTo>
                    <a:pt x="35085" y="41990"/>
                  </a:lnTo>
                  <a:lnTo>
                    <a:pt x="34489" y="42109"/>
                  </a:lnTo>
                  <a:lnTo>
                    <a:pt x="33894" y="42188"/>
                  </a:lnTo>
                  <a:lnTo>
                    <a:pt x="33259" y="42228"/>
                  </a:lnTo>
                  <a:lnTo>
                    <a:pt x="32664" y="42228"/>
                  </a:lnTo>
                  <a:lnTo>
                    <a:pt x="32029" y="42149"/>
                  </a:lnTo>
                  <a:lnTo>
                    <a:pt x="31433" y="42069"/>
                  </a:lnTo>
                  <a:lnTo>
                    <a:pt x="30878" y="41950"/>
                  </a:lnTo>
                  <a:lnTo>
                    <a:pt x="30283" y="41752"/>
                  </a:lnTo>
                  <a:lnTo>
                    <a:pt x="29727" y="41514"/>
                  </a:lnTo>
                  <a:lnTo>
                    <a:pt x="29211" y="41236"/>
                  </a:lnTo>
                  <a:lnTo>
                    <a:pt x="28695" y="40918"/>
                  </a:lnTo>
                  <a:lnTo>
                    <a:pt x="28219" y="40561"/>
                  </a:lnTo>
                  <a:lnTo>
                    <a:pt x="27743" y="40125"/>
                  </a:lnTo>
                  <a:lnTo>
                    <a:pt x="27346" y="39648"/>
                  </a:lnTo>
                  <a:lnTo>
                    <a:pt x="27306" y="39609"/>
                  </a:lnTo>
                  <a:lnTo>
                    <a:pt x="27227" y="39569"/>
                  </a:lnTo>
                  <a:lnTo>
                    <a:pt x="27068" y="39569"/>
                  </a:lnTo>
                  <a:lnTo>
                    <a:pt x="26909" y="39648"/>
                  </a:lnTo>
                  <a:lnTo>
                    <a:pt x="26869" y="39728"/>
                  </a:lnTo>
                  <a:lnTo>
                    <a:pt x="26869" y="39807"/>
                  </a:lnTo>
                  <a:lnTo>
                    <a:pt x="26671" y="40720"/>
                  </a:lnTo>
                  <a:lnTo>
                    <a:pt x="26433" y="41633"/>
                  </a:lnTo>
                  <a:lnTo>
                    <a:pt x="26115" y="42506"/>
                  </a:lnTo>
                  <a:lnTo>
                    <a:pt x="25917" y="42942"/>
                  </a:lnTo>
                  <a:lnTo>
                    <a:pt x="25718" y="43339"/>
                  </a:lnTo>
                  <a:lnTo>
                    <a:pt x="25480" y="43736"/>
                  </a:lnTo>
                  <a:lnTo>
                    <a:pt x="25203" y="44133"/>
                  </a:lnTo>
                  <a:lnTo>
                    <a:pt x="24964" y="44490"/>
                  </a:lnTo>
                  <a:lnTo>
                    <a:pt x="24647" y="44847"/>
                  </a:lnTo>
                  <a:lnTo>
                    <a:pt x="24329" y="45165"/>
                  </a:lnTo>
                  <a:lnTo>
                    <a:pt x="23972" y="45482"/>
                  </a:lnTo>
                  <a:lnTo>
                    <a:pt x="23615" y="45760"/>
                  </a:lnTo>
                  <a:lnTo>
                    <a:pt x="23218" y="46038"/>
                  </a:lnTo>
                  <a:lnTo>
                    <a:pt x="22821" y="46276"/>
                  </a:lnTo>
                  <a:lnTo>
                    <a:pt x="22385" y="46514"/>
                  </a:lnTo>
                  <a:lnTo>
                    <a:pt x="21988" y="46713"/>
                  </a:lnTo>
                  <a:lnTo>
                    <a:pt x="21551" y="46871"/>
                  </a:lnTo>
                  <a:lnTo>
                    <a:pt x="20678" y="47149"/>
                  </a:lnTo>
                  <a:lnTo>
                    <a:pt x="19765" y="47348"/>
                  </a:lnTo>
                  <a:lnTo>
                    <a:pt x="18853" y="47467"/>
                  </a:lnTo>
                  <a:lnTo>
                    <a:pt x="17940" y="47546"/>
                  </a:lnTo>
                  <a:lnTo>
                    <a:pt x="17027" y="47586"/>
                  </a:lnTo>
                  <a:lnTo>
                    <a:pt x="16908" y="47586"/>
                  </a:lnTo>
                  <a:lnTo>
                    <a:pt x="17225" y="47268"/>
                  </a:lnTo>
                  <a:lnTo>
                    <a:pt x="17662" y="46832"/>
                  </a:lnTo>
                  <a:lnTo>
                    <a:pt x="18059" y="46356"/>
                  </a:lnTo>
                  <a:lnTo>
                    <a:pt x="18416" y="45879"/>
                  </a:lnTo>
                  <a:lnTo>
                    <a:pt x="18773" y="45363"/>
                  </a:lnTo>
                  <a:lnTo>
                    <a:pt x="19091" y="44847"/>
                  </a:lnTo>
                  <a:lnTo>
                    <a:pt x="19368" y="44331"/>
                  </a:lnTo>
                  <a:lnTo>
                    <a:pt x="19646" y="43776"/>
                  </a:lnTo>
                  <a:lnTo>
                    <a:pt x="19884" y="43181"/>
                  </a:lnTo>
                  <a:lnTo>
                    <a:pt x="20083" y="42625"/>
                  </a:lnTo>
                  <a:lnTo>
                    <a:pt x="20281" y="42030"/>
                  </a:lnTo>
                  <a:lnTo>
                    <a:pt x="20440" y="41434"/>
                  </a:lnTo>
                  <a:lnTo>
                    <a:pt x="20559" y="40839"/>
                  </a:lnTo>
                  <a:lnTo>
                    <a:pt x="20678" y="40244"/>
                  </a:lnTo>
                  <a:lnTo>
                    <a:pt x="20718" y="39648"/>
                  </a:lnTo>
                  <a:lnTo>
                    <a:pt x="20718" y="39569"/>
                  </a:lnTo>
                  <a:lnTo>
                    <a:pt x="20718" y="39490"/>
                  </a:lnTo>
                  <a:lnTo>
                    <a:pt x="20599" y="39410"/>
                  </a:lnTo>
                  <a:lnTo>
                    <a:pt x="20440" y="39371"/>
                  </a:lnTo>
                  <a:lnTo>
                    <a:pt x="20281" y="39410"/>
                  </a:lnTo>
                  <a:lnTo>
                    <a:pt x="19805" y="39648"/>
                  </a:lnTo>
                  <a:lnTo>
                    <a:pt x="19329" y="39847"/>
                  </a:lnTo>
                  <a:lnTo>
                    <a:pt x="18813" y="40045"/>
                  </a:lnTo>
                  <a:lnTo>
                    <a:pt x="18297" y="40204"/>
                  </a:lnTo>
                  <a:lnTo>
                    <a:pt x="17781" y="40323"/>
                  </a:lnTo>
                  <a:lnTo>
                    <a:pt x="17225" y="40402"/>
                  </a:lnTo>
                  <a:lnTo>
                    <a:pt x="16709" y="40442"/>
                  </a:lnTo>
                  <a:lnTo>
                    <a:pt x="16193" y="40482"/>
                  </a:lnTo>
                  <a:lnTo>
                    <a:pt x="15678" y="40442"/>
                  </a:lnTo>
                  <a:lnTo>
                    <a:pt x="15122" y="40363"/>
                  </a:lnTo>
                  <a:lnTo>
                    <a:pt x="14606" y="40283"/>
                  </a:lnTo>
                  <a:lnTo>
                    <a:pt x="14130" y="40125"/>
                  </a:lnTo>
                  <a:lnTo>
                    <a:pt x="13614" y="39926"/>
                  </a:lnTo>
                  <a:lnTo>
                    <a:pt x="13138" y="39688"/>
                  </a:lnTo>
                  <a:lnTo>
                    <a:pt x="12701" y="39410"/>
                  </a:lnTo>
                  <a:lnTo>
                    <a:pt x="12225" y="39053"/>
                  </a:lnTo>
                  <a:lnTo>
                    <a:pt x="11828" y="38696"/>
                  </a:lnTo>
                  <a:lnTo>
                    <a:pt x="11471" y="38259"/>
                  </a:lnTo>
                  <a:lnTo>
                    <a:pt x="11153" y="37862"/>
                  </a:lnTo>
                  <a:lnTo>
                    <a:pt x="10915" y="37386"/>
                  </a:lnTo>
                  <a:lnTo>
                    <a:pt x="10677" y="36950"/>
                  </a:lnTo>
                  <a:lnTo>
                    <a:pt x="10518" y="36434"/>
                  </a:lnTo>
                  <a:lnTo>
                    <a:pt x="10359" y="35957"/>
                  </a:lnTo>
                  <a:lnTo>
                    <a:pt x="10280" y="35442"/>
                  </a:lnTo>
                  <a:lnTo>
                    <a:pt x="10240" y="34926"/>
                  </a:lnTo>
                  <a:lnTo>
                    <a:pt x="10201" y="34410"/>
                  </a:lnTo>
                  <a:lnTo>
                    <a:pt x="10240" y="33894"/>
                  </a:lnTo>
                  <a:lnTo>
                    <a:pt x="10280" y="33378"/>
                  </a:lnTo>
                  <a:lnTo>
                    <a:pt x="10359" y="32862"/>
                  </a:lnTo>
                  <a:lnTo>
                    <a:pt x="10478" y="32306"/>
                  </a:lnTo>
                  <a:lnTo>
                    <a:pt x="10598" y="31790"/>
                  </a:lnTo>
                  <a:lnTo>
                    <a:pt x="10796" y="31314"/>
                  </a:lnTo>
                  <a:lnTo>
                    <a:pt x="10796" y="31235"/>
                  </a:lnTo>
                  <a:lnTo>
                    <a:pt x="10796" y="31155"/>
                  </a:lnTo>
                  <a:lnTo>
                    <a:pt x="10717" y="30997"/>
                  </a:lnTo>
                  <a:lnTo>
                    <a:pt x="10558" y="30917"/>
                  </a:lnTo>
                  <a:lnTo>
                    <a:pt x="10399" y="30917"/>
                  </a:lnTo>
                  <a:lnTo>
                    <a:pt x="9566" y="31155"/>
                  </a:lnTo>
                  <a:lnTo>
                    <a:pt x="8732" y="31314"/>
                  </a:lnTo>
                  <a:lnTo>
                    <a:pt x="7859" y="31393"/>
                  </a:lnTo>
                  <a:lnTo>
                    <a:pt x="7026" y="31433"/>
                  </a:lnTo>
                  <a:lnTo>
                    <a:pt x="6589" y="31393"/>
                  </a:lnTo>
                  <a:lnTo>
                    <a:pt x="6153" y="31354"/>
                  </a:lnTo>
                  <a:lnTo>
                    <a:pt x="5716" y="31274"/>
                  </a:lnTo>
                  <a:lnTo>
                    <a:pt x="5319" y="31155"/>
                  </a:lnTo>
                  <a:lnTo>
                    <a:pt x="4922" y="31036"/>
                  </a:lnTo>
                  <a:lnTo>
                    <a:pt x="4486" y="30877"/>
                  </a:lnTo>
                  <a:lnTo>
                    <a:pt x="4128" y="30719"/>
                  </a:lnTo>
                  <a:lnTo>
                    <a:pt x="3732" y="30481"/>
                  </a:lnTo>
                  <a:lnTo>
                    <a:pt x="3295" y="30203"/>
                  </a:lnTo>
                  <a:lnTo>
                    <a:pt x="2898" y="29885"/>
                  </a:lnTo>
                  <a:lnTo>
                    <a:pt x="2541" y="29568"/>
                  </a:lnTo>
                  <a:lnTo>
                    <a:pt x="2223" y="29171"/>
                  </a:lnTo>
                  <a:lnTo>
                    <a:pt x="1946" y="28814"/>
                  </a:lnTo>
                  <a:lnTo>
                    <a:pt x="1708" y="28377"/>
                  </a:lnTo>
                  <a:lnTo>
                    <a:pt x="1469" y="27980"/>
                  </a:lnTo>
                  <a:lnTo>
                    <a:pt x="1271" y="27504"/>
                  </a:lnTo>
                  <a:lnTo>
                    <a:pt x="1073" y="27068"/>
                  </a:lnTo>
                  <a:lnTo>
                    <a:pt x="953" y="26591"/>
                  </a:lnTo>
                  <a:lnTo>
                    <a:pt x="834" y="26115"/>
                  </a:lnTo>
                  <a:lnTo>
                    <a:pt x="755" y="25639"/>
                  </a:lnTo>
                  <a:lnTo>
                    <a:pt x="676" y="25123"/>
                  </a:lnTo>
                  <a:lnTo>
                    <a:pt x="636" y="24647"/>
                  </a:lnTo>
                  <a:lnTo>
                    <a:pt x="596" y="23654"/>
                  </a:lnTo>
                  <a:lnTo>
                    <a:pt x="636" y="23138"/>
                  </a:lnTo>
                  <a:lnTo>
                    <a:pt x="676" y="22662"/>
                  </a:lnTo>
                  <a:lnTo>
                    <a:pt x="755" y="22186"/>
                  </a:lnTo>
                  <a:lnTo>
                    <a:pt x="834" y="21710"/>
                  </a:lnTo>
                  <a:lnTo>
                    <a:pt x="953" y="21233"/>
                  </a:lnTo>
                  <a:lnTo>
                    <a:pt x="1073" y="20797"/>
                  </a:lnTo>
                  <a:lnTo>
                    <a:pt x="1231" y="20360"/>
                  </a:lnTo>
                  <a:lnTo>
                    <a:pt x="1430" y="19924"/>
                  </a:lnTo>
                  <a:lnTo>
                    <a:pt x="1628" y="19527"/>
                  </a:lnTo>
                  <a:lnTo>
                    <a:pt x="1827" y="19130"/>
                  </a:lnTo>
                  <a:lnTo>
                    <a:pt x="2065" y="18773"/>
                  </a:lnTo>
                  <a:lnTo>
                    <a:pt x="2303" y="18416"/>
                  </a:lnTo>
                  <a:lnTo>
                    <a:pt x="2581" y="18058"/>
                  </a:lnTo>
                  <a:lnTo>
                    <a:pt x="2898" y="17741"/>
                  </a:lnTo>
                  <a:lnTo>
                    <a:pt x="3176" y="17423"/>
                  </a:lnTo>
                  <a:lnTo>
                    <a:pt x="3493" y="17146"/>
                  </a:lnTo>
                  <a:lnTo>
                    <a:pt x="3851" y="16868"/>
                  </a:lnTo>
                  <a:lnTo>
                    <a:pt x="4208" y="16630"/>
                  </a:lnTo>
                  <a:lnTo>
                    <a:pt x="4565" y="16392"/>
                  </a:lnTo>
                  <a:lnTo>
                    <a:pt x="4962" y="16193"/>
                  </a:lnTo>
                  <a:lnTo>
                    <a:pt x="5359" y="15995"/>
                  </a:lnTo>
                  <a:lnTo>
                    <a:pt x="5756" y="15836"/>
                  </a:lnTo>
                  <a:lnTo>
                    <a:pt x="6153" y="15717"/>
                  </a:lnTo>
                  <a:lnTo>
                    <a:pt x="6589" y="15598"/>
                  </a:lnTo>
                  <a:lnTo>
                    <a:pt x="7065" y="15479"/>
                  </a:lnTo>
                  <a:lnTo>
                    <a:pt x="7502" y="15399"/>
                  </a:lnTo>
                  <a:lnTo>
                    <a:pt x="7978" y="15360"/>
                  </a:lnTo>
                  <a:lnTo>
                    <a:pt x="9407" y="15360"/>
                  </a:lnTo>
                  <a:lnTo>
                    <a:pt x="9923" y="15439"/>
                  </a:lnTo>
                  <a:lnTo>
                    <a:pt x="10399" y="15519"/>
                  </a:lnTo>
                  <a:lnTo>
                    <a:pt x="10518" y="15519"/>
                  </a:lnTo>
                  <a:lnTo>
                    <a:pt x="10598" y="15479"/>
                  </a:lnTo>
                  <a:lnTo>
                    <a:pt x="10717" y="15399"/>
                  </a:lnTo>
                  <a:lnTo>
                    <a:pt x="10756" y="15320"/>
                  </a:lnTo>
                  <a:lnTo>
                    <a:pt x="10796" y="15241"/>
                  </a:lnTo>
                  <a:lnTo>
                    <a:pt x="10796" y="15161"/>
                  </a:lnTo>
                  <a:lnTo>
                    <a:pt x="10756" y="15082"/>
                  </a:lnTo>
                  <a:lnTo>
                    <a:pt x="10439" y="14487"/>
                  </a:lnTo>
                  <a:lnTo>
                    <a:pt x="10201" y="13891"/>
                  </a:lnTo>
                  <a:lnTo>
                    <a:pt x="9963" y="13296"/>
                  </a:lnTo>
                  <a:lnTo>
                    <a:pt x="9804" y="12661"/>
                  </a:lnTo>
                  <a:lnTo>
                    <a:pt x="9724" y="12066"/>
                  </a:lnTo>
                  <a:lnTo>
                    <a:pt x="9645" y="11470"/>
                  </a:lnTo>
                  <a:lnTo>
                    <a:pt x="9645" y="10875"/>
                  </a:lnTo>
                  <a:lnTo>
                    <a:pt x="9724" y="10280"/>
                  </a:lnTo>
                  <a:lnTo>
                    <a:pt x="9843" y="9684"/>
                  </a:lnTo>
                  <a:lnTo>
                    <a:pt x="10042" y="9129"/>
                  </a:lnTo>
                  <a:lnTo>
                    <a:pt x="10280" y="8573"/>
                  </a:lnTo>
                  <a:lnTo>
                    <a:pt x="10558" y="8057"/>
                  </a:lnTo>
                  <a:lnTo>
                    <a:pt x="10955" y="7581"/>
                  </a:lnTo>
                  <a:lnTo>
                    <a:pt x="11391" y="7144"/>
                  </a:lnTo>
                  <a:lnTo>
                    <a:pt x="11907" y="6708"/>
                  </a:lnTo>
                  <a:lnTo>
                    <a:pt x="12503" y="6351"/>
                  </a:lnTo>
                  <a:lnTo>
                    <a:pt x="13098" y="6033"/>
                  </a:lnTo>
                  <a:lnTo>
                    <a:pt x="13693" y="5795"/>
                  </a:lnTo>
                  <a:lnTo>
                    <a:pt x="14288" y="5597"/>
                  </a:lnTo>
                  <a:lnTo>
                    <a:pt x="14923" y="5517"/>
                  </a:lnTo>
                  <a:lnTo>
                    <a:pt x="15519" y="5438"/>
                  </a:lnTo>
                  <a:lnTo>
                    <a:pt x="16154" y="5438"/>
                  </a:lnTo>
                  <a:lnTo>
                    <a:pt x="16789" y="5517"/>
                  </a:lnTo>
                  <a:lnTo>
                    <a:pt x="17384" y="5597"/>
                  </a:lnTo>
                  <a:lnTo>
                    <a:pt x="17979" y="5755"/>
                  </a:lnTo>
                  <a:lnTo>
                    <a:pt x="18575" y="5954"/>
                  </a:lnTo>
                  <a:lnTo>
                    <a:pt x="19170" y="6232"/>
                  </a:lnTo>
                  <a:lnTo>
                    <a:pt x="19726" y="6509"/>
                  </a:lnTo>
                  <a:lnTo>
                    <a:pt x="20281" y="6867"/>
                  </a:lnTo>
                  <a:lnTo>
                    <a:pt x="20797" y="7224"/>
                  </a:lnTo>
                  <a:lnTo>
                    <a:pt x="21273" y="7621"/>
                  </a:lnTo>
                  <a:lnTo>
                    <a:pt x="21750" y="8097"/>
                  </a:lnTo>
                  <a:lnTo>
                    <a:pt x="21829" y="8137"/>
                  </a:lnTo>
                  <a:lnTo>
                    <a:pt x="21948" y="8176"/>
                  </a:lnTo>
                  <a:lnTo>
                    <a:pt x="21972" y="8168"/>
                  </a:lnTo>
                  <a:lnTo>
                    <a:pt x="21972" y="8168"/>
                  </a:lnTo>
                  <a:lnTo>
                    <a:pt x="21988" y="8176"/>
                  </a:lnTo>
                  <a:lnTo>
                    <a:pt x="22107" y="8137"/>
                  </a:lnTo>
                  <a:lnTo>
                    <a:pt x="22186" y="8057"/>
                  </a:lnTo>
                  <a:lnTo>
                    <a:pt x="22199" y="8018"/>
                  </a:lnTo>
                  <a:lnTo>
                    <a:pt x="22226" y="7978"/>
                  </a:lnTo>
                  <a:lnTo>
                    <a:pt x="22226" y="7938"/>
                  </a:lnTo>
                  <a:lnTo>
                    <a:pt x="22504" y="7025"/>
                  </a:lnTo>
                  <a:lnTo>
                    <a:pt x="22821" y="6152"/>
                  </a:lnTo>
                  <a:lnTo>
                    <a:pt x="23178" y="5359"/>
                  </a:lnTo>
                  <a:lnTo>
                    <a:pt x="23655" y="4605"/>
                  </a:lnTo>
                  <a:lnTo>
                    <a:pt x="24131" y="3890"/>
                  </a:lnTo>
                  <a:lnTo>
                    <a:pt x="24726" y="3255"/>
                  </a:lnTo>
                  <a:lnTo>
                    <a:pt x="25322" y="2700"/>
                  </a:lnTo>
                  <a:lnTo>
                    <a:pt x="25996" y="2184"/>
                  </a:lnTo>
                  <a:lnTo>
                    <a:pt x="26711" y="1747"/>
                  </a:lnTo>
                  <a:lnTo>
                    <a:pt x="27465" y="1390"/>
                  </a:lnTo>
                  <a:lnTo>
                    <a:pt x="28258" y="1072"/>
                  </a:lnTo>
                  <a:lnTo>
                    <a:pt x="29092" y="834"/>
                  </a:lnTo>
                  <a:lnTo>
                    <a:pt x="29965" y="675"/>
                  </a:lnTo>
                  <a:lnTo>
                    <a:pt x="30878" y="596"/>
                  </a:lnTo>
                  <a:lnTo>
                    <a:pt x="31791" y="556"/>
                  </a:lnTo>
                  <a:close/>
                  <a:moveTo>
                    <a:pt x="30997" y="1"/>
                  </a:moveTo>
                  <a:lnTo>
                    <a:pt x="30044" y="80"/>
                  </a:lnTo>
                  <a:lnTo>
                    <a:pt x="29132" y="239"/>
                  </a:lnTo>
                  <a:lnTo>
                    <a:pt x="28219" y="477"/>
                  </a:lnTo>
                  <a:lnTo>
                    <a:pt x="27346" y="795"/>
                  </a:lnTo>
                  <a:lnTo>
                    <a:pt x="26512" y="1191"/>
                  </a:lnTo>
                  <a:lnTo>
                    <a:pt x="25758" y="1628"/>
                  </a:lnTo>
                  <a:lnTo>
                    <a:pt x="25044" y="2184"/>
                  </a:lnTo>
                  <a:lnTo>
                    <a:pt x="24369" y="2779"/>
                  </a:lnTo>
                  <a:lnTo>
                    <a:pt x="23734" y="3454"/>
                  </a:lnTo>
                  <a:lnTo>
                    <a:pt x="23178" y="4208"/>
                  </a:lnTo>
                  <a:lnTo>
                    <a:pt x="22702" y="5001"/>
                  </a:lnTo>
                  <a:lnTo>
                    <a:pt x="22266" y="5874"/>
                  </a:lnTo>
                  <a:lnTo>
                    <a:pt x="21948" y="6827"/>
                  </a:lnTo>
                  <a:lnTo>
                    <a:pt x="21799" y="7339"/>
                  </a:lnTo>
                  <a:lnTo>
                    <a:pt x="21631" y="7184"/>
                  </a:lnTo>
                  <a:lnTo>
                    <a:pt x="21115" y="6708"/>
                  </a:lnTo>
                  <a:lnTo>
                    <a:pt x="20519" y="6311"/>
                  </a:lnTo>
                  <a:lnTo>
                    <a:pt x="19924" y="5954"/>
                  </a:lnTo>
                  <a:lnTo>
                    <a:pt x="19289" y="5636"/>
                  </a:lnTo>
                  <a:lnTo>
                    <a:pt x="18654" y="5359"/>
                  </a:lnTo>
                  <a:lnTo>
                    <a:pt x="17979" y="5160"/>
                  </a:lnTo>
                  <a:lnTo>
                    <a:pt x="17305" y="5001"/>
                  </a:lnTo>
                  <a:lnTo>
                    <a:pt x="16630" y="4882"/>
                  </a:lnTo>
                  <a:lnTo>
                    <a:pt x="15955" y="4843"/>
                  </a:lnTo>
                  <a:lnTo>
                    <a:pt x="15281" y="4882"/>
                  </a:lnTo>
                  <a:lnTo>
                    <a:pt x="14566" y="4962"/>
                  </a:lnTo>
                  <a:lnTo>
                    <a:pt x="13892" y="5120"/>
                  </a:lnTo>
                  <a:lnTo>
                    <a:pt x="13217" y="5319"/>
                  </a:lnTo>
                  <a:lnTo>
                    <a:pt x="12582" y="5597"/>
                  </a:lnTo>
                  <a:lnTo>
                    <a:pt x="11947" y="5994"/>
                  </a:lnTo>
                  <a:lnTo>
                    <a:pt x="11352" y="6390"/>
                  </a:lnTo>
                  <a:lnTo>
                    <a:pt x="10796" y="6867"/>
                  </a:lnTo>
                  <a:lnTo>
                    <a:pt x="10359" y="7383"/>
                  </a:lnTo>
                  <a:lnTo>
                    <a:pt x="9963" y="7899"/>
                  </a:lnTo>
                  <a:lnTo>
                    <a:pt x="9685" y="8454"/>
                  </a:lnTo>
                  <a:lnTo>
                    <a:pt x="9407" y="9049"/>
                  </a:lnTo>
                  <a:lnTo>
                    <a:pt x="9248" y="9645"/>
                  </a:lnTo>
                  <a:lnTo>
                    <a:pt x="9129" y="10280"/>
                  </a:lnTo>
                  <a:lnTo>
                    <a:pt x="9050" y="10915"/>
                  </a:lnTo>
                  <a:lnTo>
                    <a:pt x="9089" y="11550"/>
                  </a:lnTo>
                  <a:lnTo>
                    <a:pt x="9129" y="12185"/>
                  </a:lnTo>
                  <a:lnTo>
                    <a:pt x="9248" y="12820"/>
                  </a:lnTo>
                  <a:lnTo>
                    <a:pt x="9407" y="13494"/>
                  </a:lnTo>
                  <a:lnTo>
                    <a:pt x="9645" y="14129"/>
                  </a:lnTo>
                  <a:lnTo>
                    <a:pt x="9923" y="14764"/>
                  </a:lnTo>
                  <a:lnTo>
                    <a:pt x="9962" y="14838"/>
                  </a:lnTo>
                  <a:lnTo>
                    <a:pt x="9962" y="14838"/>
                  </a:lnTo>
                  <a:lnTo>
                    <a:pt x="9486" y="14804"/>
                  </a:lnTo>
                  <a:lnTo>
                    <a:pt x="8970" y="14764"/>
                  </a:lnTo>
                  <a:lnTo>
                    <a:pt x="7938" y="14764"/>
                  </a:lnTo>
                  <a:lnTo>
                    <a:pt x="7462" y="14844"/>
                  </a:lnTo>
                  <a:lnTo>
                    <a:pt x="6946" y="14923"/>
                  </a:lnTo>
                  <a:lnTo>
                    <a:pt x="6470" y="15003"/>
                  </a:lnTo>
                  <a:lnTo>
                    <a:pt x="6033" y="15122"/>
                  </a:lnTo>
                  <a:lnTo>
                    <a:pt x="5557" y="15280"/>
                  </a:lnTo>
                  <a:lnTo>
                    <a:pt x="5121" y="15479"/>
                  </a:lnTo>
                  <a:lnTo>
                    <a:pt x="4724" y="15677"/>
                  </a:lnTo>
                  <a:lnTo>
                    <a:pt x="4287" y="15876"/>
                  </a:lnTo>
                  <a:lnTo>
                    <a:pt x="3890" y="16114"/>
                  </a:lnTo>
                  <a:lnTo>
                    <a:pt x="3533" y="16392"/>
                  </a:lnTo>
                  <a:lnTo>
                    <a:pt x="3136" y="16669"/>
                  </a:lnTo>
                  <a:lnTo>
                    <a:pt x="2819" y="16987"/>
                  </a:lnTo>
                  <a:lnTo>
                    <a:pt x="2462" y="17304"/>
                  </a:lnTo>
                  <a:lnTo>
                    <a:pt x="2144" y="17662"/>
                  </a:lnTo>
                  <a:lnTo>
                    <a:pt x="1866" y="18019"/>
                  </a:lnTo>
                  <a:lnTo>
                    <a:pt x="1588" y="18416"/>
                  </a:lnTo>
                  <a:lnTo>
                    <a:pt x="1350" y="18813"/>
                  </a:lnTo>
                  <a:lnTo>
                    <a:pt x="1112" y="19209"/>
                  </a:lnTo>
                  <a:lnTo>
                    <a:pt x="874" y="19646"/>
                  </a:lnTo>
                  <a:lnTo>
                    <a:pt x="715" y="20122"/>
                  </a:lnTo>
                  <a:lnTo>
                    <a:pt x="517" y="20559"/>
                  </a:lnTo>
                  <a:lnTo>
                    <a:pt x="398" y="21035"/>
                  </a:lnTo>
                  <a:lnTo>
                    <a:pt x="239" y="21551"/>
                  </a:lnTo>
                  <a:lnTo>
                    <a:pt x="160" y="22067"/>
                  </a:lnTo>
                  <a:lnTo>
                    <a:pt x="80" y="22583"/>
                  </a:lnTo>
                  <a:lnTo>
                    <a:pt x="41" y="23099"/>
                  </a:lnTo>
                  <a:lnTo>
                    <a:pt x="1" y="23654"/>
                  </a:lnTo>
                  <a:lnTo>
                    <a:pt x="41" y="24647"/>
                  </a:lnTo>
                  <a:lnTo>
                    <a:pt x="160" y="25639"/>
                  </a:lnTo>
                  <a:lnTo>
                    <a:pt x="239" y="26155"/>
                  </a:lnTo>
                  <a:lnTo>
                    <a:pt x="358" y="26631"/>
                  </a:lnTo>
                  <a:lnTo>
                    <a:pt x="477" y="27107"/>
                  </a:lnTo>
                  <a:lnTo>
                    <a:pt x="636" y="27583"/>
                  </a:lnTo>
                  <a:lnTo>
                    <a:pt x="834" y="28020"/>
                  </a:lnTo>
                  <a:lnTo>
                    <a:pt x="1073" y="28496"/>
                  </a:lnTo>
                  <a:lnTo>
                    <a:pt x="1311" y="28893"/>
                  </a:lnTo>
                  <a:lnTo>
                    <a:pt x="1588" y="29330"/>
                  </a:lnTo>
                  <a:lnTo>
                    <a:pt x="1906" y="29687"/>
                  </a:lnTo>
                  <a:lnTo>
                    <a:pt x="2223" y="30084"/>
                  </a:lnTo>
                  <a:lnTo>
                    <a:pt x="2581" y="30401"/>
                  </a:lnTo>
                  <a:lnTo>
                    <a:pt x="3017" y="30719"/>
                  </a:lnTo>
                  <a:lnTo>
                    <a:pt x="3414" y="30997"/>
                  </a:lnTo>
                  <a:lnTo>
                    <a:pt x="3851" y="31235"/>
                  </a:lnTo>
                  <a:lnTo>
                    <a:pt x="4287" y="31433"/>
                  </a:lnTo>
                  <a:lnTo>
                    <a:pt x="4763" y="31632"/>
                  </a:lnTo>
                  <a:lnTo>
                    <a:pt x="5240" y="31751"/>
                  </a:lnTo>
                  <a:lnTo>
                    <a:pt x="5716" y="31870"/>
                  </a:lnTo>
                  <a:lnTo>
                    <a:pt x="6192" y="31949"/>
                  </a:lnTo>
                  <a:lnTo>
                    <a:pt x="6668" y="31989"/>
                  </a:lnTo>
                  <a:lnTo>
                    <a:pt x="7184" y="32028"/>
                  </a:lnTo>
                  <a:lnTo>
                    <a:pt x="7661" y="31989"/>
                  </a:lnTo>
                  <a:lnTo>
                    <a:pt x="8653" y="31909"/>
                  </a:lnTo>
                  <a:lnTo>
                    <a:pt x="9605" y="31751"/>
                  </a:lnTo>
                  <a:lnTo>
                    <a:pt x="10063" y="31636"/>
                  </a:lnTo>
                  <a:lnTo>
                    <a:pt x="10063" y="31636"/>
                  </a:lnTo>
                  <a:lnTo>
                    <a:pt x="10042" y="31711"/>
                  </a:lnTo>
                  <a:lnTo>
                    <a:pt x="9883" y="32306"/>
                  </a:lnTo>
                  <a:lnTo>
                    <a:pt x="9764" y="32862"/>
                  </a:lnTo>
                  <a:lnTo>
                    <a:pt x="9685" y="33457"/>
                  </a:lnTo>
                  <a:lnTo>
                    <a:pt x="9645" y="34052"/>
                  </a:lnTo>
                  <a:lnTo>
                    <a:pt x="9645" y="34608"/>
                  </a:lnTo>
                  <a:lnTo>
                    <a:pt x="9645" y="35203"/>
                  </a:lnTo>
                  <a:lnTo>
                    <a:pt x="9724" y="35759"/>
                  </a:lnTo>
                  <a:lnTo>
                    <a:pt x="9883" y="36315"/>
                  </a:lnTo>
                  <a:lnTo>
                    <a:pt x="10042" y="36870"/>
                  </a:lnTo>
                  <a:lnTo>
                    <a:pt x="10240" y="37386"/>
                  </a:lnTo>
                  <a:lnTo>
                    <a:pt x="10518" y="37902"/>
                  </a:lnTo>
                  <a:lnTo>
                    <a:pt x="10836" y="38378"/>
                  </a:lnTo>
                  <a:lnTo>
                    <a:pt x="11193" y="38855"/>
                  </a:lnTo>
                  <a:lnTo>
                    <a:pt x="11629" y="39291"/>
                  </a:lnTo>
                  <a:lnTo>
                    <a:pt x="12066" y="39688"/>
                  </a:lnTo>
                  <a:lnTo>
                    <a:pt x="12582" y="40045"/>
                  </a:lnTo>
                  <a:lnTo>
                    <a:pt x="13058" y="40323"/>
                  </a:lnTo>
                  <a:lnTo>
                    <a:pt x="13574" y="40561"/>
                  </a:lnTo>
                  <a:lnTo>
                    <a:pt x="14090" y="40760"/>
                  </a:lnTo>
                  <a:lnTo>
                    <a:pt x="14646" y="40879"/>
                  </a:lnTo>
                  <a:lnTo>
                    <a:pt x="15162" y="40998"/>
                  </a:lnTo>
                  <a:lnTo>
                    <a:pt x="15717" y="41037"/>
                  </a:lnTo>
                  <a:lnTo>
                    <a:pt x="16273" y="41077"/>
                  </a:lnTo>
                  <a:lnTo>
                    <a:pt x="16828" y="41037"/>
                  </a:lnTo>
                  <a:lnTo>
                    <a:pt x="17384" y="40958"/>
                  </a:lnTo>
                  <a:lnTo>
                    <a:pt x="17940" y="40879"/>
                  </a:lnTo>
                  <a:lnTo>
                    <a:pt x="18495" y="40760"/>
                  </a:lnTo>
                  <a:lnTo>
                    <a:pt x="19011" y="40601"/>
                  </a:lnTo>
                  <a:lnTo>
                    <a:pt x="19567" y="40402"/>
                  </a:lnTo>
                  <a:lnTo>
                    <a:pt x="20083" y="40164"/>
                  </a:lnTo>
                  <a:lnTo>
                    <a:pt x="20086" y="40163"/>
                  </a:lnTo>
                  <a:lnTo>
                    <a:pt x="20086" y="40163"/>
                  </a:lnTo>
                  <a:lnTo>
                    <a:pt x="20083" y="40204"/>
                  </a:lnTo>
                  <a:lnTo>
                    <a:pt x="19964" y="40799"/>
                  </a:lnTo>
                  <a:lnTo>
                    <a:pt x="19845" y="41355"/>
                  </a:lnTo>
                  <a:lnTo>
                    <a:pt x="19686" y="41911"/>
                  </a:lnTo>
                  <a:lnTo>
                    <a:pt x="19527" y="42466"/>
                  </a:lnTo>
                  <a:lnTo>
                    <a:pt x="19289" y="43022"/>
                  </a:lnTo>
                  <a:lnTo>
                    <a:pt x="19091" y="43577"/>
                  </a:lnTo>
                  <a:lnTo>
                    <a:pt x="18813" y="44093"/>
                  </a:lnTo>
                  <a:lnTo>
                    <a:pt x="18535" y="44609"/>
                  </a:lnTo>
                  <a:lnTo>
                    <a:pt x="18218" y="45086"/>
                  </a:lnTo>
                  <a:lnTo>
                    <a:pt x="17900" y="45562"/>
                  </a:lnTo>
                  <a:lnTo>
                    <a:pt x="17543" y="46038"/>
                  </a:lnTo>
                  <a:lnTo>
                    <a:pt x="17186" y="46475"/>
                  </a:lnTo>
                  <a:lnTo>
                    <a:pt x="16789" y="46911"/>
                  </a:lnTo>
                  <a:lnTo>
                    <a:pt x="16352" y="47308"/>
                  </a:lnTo>
                  <a:lnTo>
                    <a:pt x="15916" y="47665"/>
                  </a:lnTo>
                  <a:lnTo>
                    <a:pt x="15836" y="47745"/>
                  </a:lnTo>
                  <a:lnTo>
                    <a:pt x="15797" y="47824"/>
                  </a:lnTo>
                  <a:lnTo>
                    <a:pt x="15797" y="47903"/>
                  </a:lnTo>
                  <a:lnTo>
                    <a:pt x="15836" y="47983"/>
                  </a:lnTo>
                  <a:lnTo>
                    <a:pt x="15955" y="48102"/>
                  </a:lnTo>
                  <a:lnTo>
                    <a:pt x="16035" y="48141"/>
                  </a:lnTo>
                  <a:lnTo>
                    <a:pt x="16114" y="48181"/>
                  </a:lnTo>
                  <a:lnTo>
                    <a:pt x="17106" y="48181"/>
                  </a:lnTo>
                  <a:lnTo>
                    <a:pt x="18098" y="48141"/>
                  </a:lnTo>
                  <a:lnTo>
                    <a:pt x="19130" y="48022"/>
                  </a:lnTo>
                  <a:lnTo>
                    <a:pt x="20083" y="47864"/>
                  </a:lnTo>
                  <a:lnTo>
                    <a:pt x="21075" y="47626"/>
                  </a:lnTo>
                  <a:lnTo>
                    <a:pt x="21551" y="47506"/>
                  </a:lnTo>
                  <a:lnTo>
                    <a:pt x="22028" y="47308"/>
                  </a:lnTo>
                  <a:lnTo>
                    <a:pt x="22464" y="47110"/>
                  </a:lnTo>
                  <a:lnTo>
                    <a:pt x="22901" y="46911"/>
                  </a:lnTo>
                  <a:lnTo>
                    <a:pt x="23337" y="46673"/>
                  </a:lnTo>
                  <a:lnTo>
                    <a:pt x="23774" y="46395"/>
                  </a:lnTo>
                  <a:lnTo>
                    <a:pt x="24171" y="46078"/>
                  </a:lnTo>
                  <a:lnTo>
                    <a:pt x="24528" y="45760"/>
                  </a:lnTo>
                  <a:lnTo>
                    <a:pt x="24885" y="45443"/>
                  </a:lnTo>
                  <a:lnTo>
                    <a:pt x="25203" y="45086"/>
                  </a:lnTo>
                  <a:lnTo>
                    <a:pt x="25520" y="44728"/>
                  </a:lnTo>
                  <a:lnTo>
                    <a:pt x="25798" y="44371"/>
                  </a:lnTo>
                  <a:lnTo>
                    <a:pt x="26036" y="43974"/>
                  </a:lnTo>
                  <a:lnTo>
                    <a:pt x="26274" y="43538"/>
                  </a:lnTo>
                  <a:lnTo>
                    <a:pt x="26671" y="42704"/>
                  </a:lnTo>
                  <a:lnTo>
                    <a:pt x="26988" y="41831"/>
                  </a:lnTo>
                  <a:lnTo>
                    <a:pt x="27227" y="40879"/>
                  </a:lnTo>
                  <a:lnTo>
                    <a:pt x="27307" y="40508"/>
                  </a:lnTo>
                  <a:lnTo>
                    <a:pt x="27307" y="40508"/>
                  </a:lnTo>
                  <a:lnTo>
                    <a:pt x="27385" y="40601"/>
                  </a:lnTo>
                  <a:lnTo>
                    <a:pt x="27901" y="41077"/>
                  </a:lnTo>
                  <a:lnTo>
                    <a:pt x="28417" y="41474"/>
                  </a:lnTo>
                  <a:lnTo>
                    <a:pt x="28973" y="41831"/>
                  </a:lnTo>
                  <a:lnTo>
                    <a:pt x="29608" y="42109"/>
                  </a:lnTo>
                  <a:lnTo>
                    <a:pt x="30203" y="42347"/>
                  </a:lnTo>
                  <a:lnTo>
                    <a:pt x="30878" y="42546"/>
                  </a:lnTo>
                  <a:lnTo>
                    <a:pt x="31513" y="42704"/>
                  </a:lnTo>
                  <a:lnTo>
                    <a:pt x="32188" y="42784"/>
                  </a:lnTo>
                  <a:lnTo>
                    <a:pt x="32862" y="42823"/>
                  </a:lnTo>
                  <a:lnTo>
                    <a:pt x="33577" y="42784"/>
                  </a:lnTo>
                  <a:lnTo>
                    <a:pt x="34251" y="42744"/>
                  </a:lnTo>
                  <a:lnTo>
                    <a:pt x="34926" y="42625"/>
                  </a:lnTo>
                  <a:lnTo>
                    <a:pt x="35601" y="42506"/>
                  </a:lnTo>
                  <a:lnTo>
                    <a:pt x="36236" y="42307"/>
                  </a:lnTo>
                  <a:lnTo>
                    <a:pt x="36871" y="42069"/>
                  </a:lnTo>
                  <a:lnTo>
                    <a:pt x="37545" y="41752"/>
                  </a:lnTo>
                  <a:lnTo>
                    <a:pt x="38141" y="41434"/>
                  </a:lnTo>
                  <a:lnTo>
                    <a:pt x="38736" y="41037"/>
                  </a:lnTo>
                  <a:lnTo>
                    <a:pt x="39252" y="40601"/>
                  </a:lnTo>
                  <a:lnTo>
                    <a:pt x="39728" y="40125"/>
                  </a:lnTo>
                  <a:lnTo>
                    <a:pt x="40125" y="39648"/>
                  </a:lnTo>
                  <a:lnTo>
                    <a:pt x="40482" y="39093"/>
                  </a:lnTo>
                  <a:lnTo>
                    <a:pt x="40800" y="38537"/>
                  </a:lnTo>
                  <a:lnTo>
                    <a:pt x="41038" y="37982"/>
                  </a:lnTo>
                  <a:lnTo>
                    <a:pt x="41236" y="37347"/>
                  </a:lnTo>
                  <a:lnTo>
                    <a:pt x="41395" y="36712"/>
                  </a:lnTo>
                  <a:lnTo>
                    <a:pt x="41435" y="36077"/>
                  </a:lnTo>
                  <a:lnTo>
                    <a:pt x="41435" y="35402"/>
                  </a:lnTo>
                  <a:lnTo>
                    <a:pt x="41395" y="34727"/>
                  </a:lnTo>
                  <a:lnTo>
                    <a:pt x="41236" y="34013"/>
                  </a:lnTo>
                  <a:lnTo>
                    <a:pt x="41204" y="33897"/>
                  </a:lnTo>
                  <a:lnTo>
                    <a:pt x="41204" y="33897"/>
                  </a:lnTo>
                  <a:lnTo>
                    <a:pt x="41395" y="33973"/>
                  </a:lnTo>
                  <a:lnTo>
                    <a:pt x="42268" y="34291"/>
                  </a:lnTo>
                  <a:lnTo>
                    <a:pt x="43181" y="34529"/>
                  </a:lnTo>
                  <a:lnTo>
                    <a:pt x="44094" y="34727"/>
                  </a:lnTo>
                  <a:lnTo>
                    <a:pt x="45086" y="34886"/>
                  </a:lnTo>
                  <a:lnTo>
                    <a:pt x="46038" y="35005"/>
                  </a:lnTo>
                  <a:lnTo>
                    <a:pt x="47031" y="35045"/>
                  </a:lnTo>
                  <a:lnTo>
                    <a:pt x="48023" y="35005"/>
                  </a:lnTo>
                  <a:lnTo>
                    <a:pt x="48975" y="34886"/>
                  </a:lnTo>
                  <a:lnTo>
                    <a:pt x="49928" y="34687"/>
                  </a:lnTo>
                  <a:lnTo>
                    <a:pt x="50404" y="34568"/>
                  </a:lnTo>
                  <a:lnTo>
                    <a:pt x="50841" y="34449"/>
                  </a:lnTo>
                  <a:lnTo>
                    <a:pt x="51277" y="34251"/>
                  </a:lnTo>
                  <a:lnTo>
                    <a:pt x="51674" y="34092"/>
                  </a:lnTo>
                  <a:lnTo>
                    <a:pt x="52111" y="33854"/>
                  </a:lnTo>
                  <a:lnTo>
                    <a:pt x="52468" y="33616"/>
                  </a:lnTo>
                  <a:lnTo>
                    <a:pt x="52865" y="33338"/>
                  </a:lnTo>
                  <a:lnTo>
                    <a:pt x="53222" y="33060"/>
                  </a:lnTo>
                  <a:lnTo>
                    <a:pt x="53539" y="32743"/>
                  </a:lnTo>
                  <a:lnTo>
                    <a:pt x="53857" y="32386"/>
                  </a:lnTo>
                  <a:lnTo>
                    <a:pt x="54174" y="32028"/>
                  </a:lnTo>
                  <a:lnTo>
                    <a:pt x="54413" y="31632"/>
                  </a:lnTo>
                  <a:lnTo>
                    <a:pt x="54651" y="31195"/>
                  </a:lnTo>
                  <a:lnTo>
                    <a:pt x="54849" y="30719"/>
                  </a:lnTo>
                  <a:lnTo>
                    <a:pt x="55048" y="30282"/>
                  </a:lnTo>
                  <a:lnTo>
                    <a:pt x="55167" y="29766"/>
                  </a:lnTo>
                  <a:lnTo>
                    <a:pt x="55286" y="29290"/>
                  </a:lnTo>
                  <a:lnTo>
                    <a:pt x="55325" y="28774"/>
                  </a:lnTo>
                  <a:lnTo>
                    <a:pt x="55365" y="28298"/>
                  </a:lnTo>
                  <a:lnTo>
                    <a:pt x="55365" y="27782"/>
                  </a:lnTo>
                  <a:lnTo>
                    <a:pt x="55325" y="27266"/>
                  </a:lnTo>
                  <a:lnTo>
                    <a:pt x="55246" y="26750"/>
                  </a:lnTo>
                  <a:lnTo>
                    <a:pt x="55167" y="26234"/>
                  </a:lnTo>
                  <a:lnTo>
                    <a:pt x="55008" y="25758"/>
                  </a:lnTo>
                  <a:lnTo>
                    <a:pt x="54849" y="25282"/>
                  </a:lnTo>
                  <a:lnTo>
                    <a:pt x="54651" y="24845"/>
                  </a:lnTo>
                  <a:lnTo>
                    <a:pt x="54452" y="24369"/>
                  </a:lnTo>
                  <a:lnTo>
                    <a:pt x="54174" y="23972"/>
                  </a:lnTo>
                  <a:lnTo>
                    <a:pt x="53897" y="23535"/>
                  </a:lnTo>
                  <a:lnTo>
                    <a:pt x="53539" y="23138"/>
                  </a:lnTo>
                  <a:lnTo>
                    <a:pt x="53182" y="22781"/>
                  </a:lnTo>
                  <a:lnTo>
                    <a:pt x="52785" y="22424"/>
                  </a:lnTo>
                  <a:lnTo>
                    <a:pt x="52388" y="22146"/>
                  </a:lnTo>
                  <a:lnTo>
                    <a:pt x="51952" y="21868"/>
                  </a:lnTo>
                  <a:lnTo>
                    <a:pt x="51515" y="21630"/>
                  </a:lnTo>
                  <a:lnTo>
                    <a:pt x="51039" y="21432"/>
                  </a:lnTo>
                  <a:lnTo>
                    <a:pt x="50563" y="21233"/>
                  </a:lnTo>
                  <a:lnTo>
                    <a:pt x="50087" y="21114"/>
                  </a:lnTo>
                  <a:lnTo>
                    <a:pt x="49610" y="20995"/>
                  </a:lnTo>
                  <a:lnTo>
                    <a:pt x="49094" y="20876"/>
                  </a:lnTo>
                  <a:lnTo>
                    <a:pt x="48578" y="20837"/>
                  </a:lnTo>
                  <a:lnTo>
                    <a:pt x="48063" y="20797"/>
                  </a:lnTo>
                  <a:lnTo>
                    <a:pt x="48049" y="20796"/>
                  </a:lnTo>
                  <a:lnTo>
                    <a:pt x="48049" y="20796"/>
                  </a:lnTo>
                  <a:lnTo>
                    <a:pt x="48539" y="20479"/>
                  </a:lnTo>
                  <a:lnTo>
                    <a:pt x="49134" y="20003"/>
                  </a:lnTo>
                  <a:lnTo>
                    <a:pt x="49729" y="19487"/>
                  </a:lnTo>
                  <a:lnTo>
                    <a:pt x="50245" y="18932"/>
                  </a:lnTo>
                  <a:lnTo>
                    <a:pt x="50722" y="18336"/>
                  </a:lnTo>
                  <a:lnTo>
                    <a:pt x="51118" y="17701"/>
                  </a:lnTo>
                  <a:lnTo>
                    <a:pt x="51436" y="17066"/>
                  </a:lnTo>
                  <a:lnTo>
                    <a:pt x="51714" y="16352"/>
                  </a:lnTo>
                  <a:lnTo>
                    <a:pt x="51912" y="15638"/>
                  </a:lnTo>
                  <a:lnTo>
                    <a:pt x="52071" y="14923"/>
                  </a:lnTo>
                  <a:lnTo>
                    <a:pt x="52111" y="14209"/>
                  </a:lnTo>
                  <a:lnTo>
                    <a:pt x="52031" y="13455"/>
                  </a:lnTo>
                  <a:lnTo>
                    <a:pt x="51912" y="12661"/>
                  </a:lnTo>
                  <a:lnTo>
                    <a:pt x="51674" y="11907"/>
                  </a:lnTo>
                  <a:lnTo>
                    <a:pt x="51357" y="11113"/>
                  </a:lnTo>
                  <a:lnTo>
                    <a:pt x="51198" y="10796"/>
                  </a:lnTo>
                  <a:lnTo>
                    <a:pt x="50999" y="10478"/>
                  </a:lnTo>
                  <a:lnTo>
                    <a:pt x="50761" y="10200"/>
                  </a:lnTo>
                  <a:lnTo>
                    <a:pt x="50523" y="9923"/>
                  </a:lnTo>
                  <a:lnTo>
                    <a:pt x="50285" y="9684"/>
                  </a:lnTo>
                  <a:lnTo>
                    <a:pt x="50007" y="9446"/>
                  </a:lnTo>
                  <a:lnTo>
                    <a:pt x="49452" y="9010"/>
                  </a:lnTo>
                  <a:lnTo>
                    <a:pt x="48817" y="8692"/>
                  </a:lnTo>
                  <a:lnTo>
                    <a:pt x="48182" y="8414"/>
                  </a:lnTo>
                  <a:lnTo>
                    <a:pt x="47467" y="8256"/>
                  </a:lnTo>
                  <a:lnTo>
                    <a:pt x="46753" y="8137"/>
                  </a:lnTo>
                  <a:lnTo>
                    <a:pt x="46038" y="8097"/>
                  </a:lnTo>
                  <a:lnTo>
                    <a:pt x="45324" y="8097"/>
                  </a:lnTo>
                  <a:lnTo>
                    <a:pt x="44570" y="8176"/>
                  </a:lnTo>
                  <a:lnTo>
                    <a:pt x="43856" y="8335"/>
                  </a:lnTo>
                  <a:lnTo>
                    <a:pt x="43141" y="8573"/>
                  </a:lnTo>
                  <a:lnTo>
                    <a:pt x="42506" y="8851"/>
                  </a:lnTo>
                  <a:lnTo>
                    <a:pt x="41832" y="9169"/>
                  </a:lnTo>
                  <a:lnTo>
                    <a:pt x="41688" y="9271"/>
                  </a:lnTo>
                  <a:lnTo>
                    <a:pt x="41673" y="8930"/>
                  </a:lnTo>
                  <a:lnTo>
                    <a:pt x="41633" y="8057"/>
                  </a:lnTo>
                  <a:lnTo>
                    <a:pt x="41514" y="7184"/>
                  </a:lnTo>
                  <a:lnTo>
                    <a:pt x="41355" y="6311"/>
                  </a:lnTo>
                  <a:lnTo>
                    <a:pt x="41117" y="5478"/>
                  </a:lnTo>
                  <a:lnTo>
                    <a:pt x="40998" y="5081"/>
                  </a:lnTo>
                  <a:lnTo>
                    <a:pt x="40800" y="4684"/>
                  </a:lnTo>
                  <a:lnTo>
                    <a:pt x="40601" y="4287"/>
                  </a:lnTo>
                  <a:lnTo>
                    <a:pt x="40363" y="3890"/>
                  </a:lnTo>
                  <a:lnTo>
                    <a:pt x="40125" y="3533"/>
                  </a:lnTo>
                  <a:lnTo>
                    <a:pt x="39847" y="3215"/>
                  </a:lnTo>
                  <a:lnTo>
                    <a:pt x="39490" y="2858"/>
                  </a:lnTo>
                  <a:lnTo>
                    <a:pt x="39173" y="2541"/>
                  </a:lnTo>
                  <a:lnTo>
                    <a:pt x="38776" y="2263"/>
                  </a:lnTo>
                  <a:lnTo>
                    <a:pt x="38418" y="1985"/>
                  </a:lnTo>
                  <a:lnTo>
                    <a:pt x="37982" y="1747"/>
                  </a:lnTo>
                  <a:lnTo>
                    <a:pt x="37585" y="1509"/>
                  </a:lnTo>
                  <a:lnTo>
                    <a:pt x="36712" y="1072"/>
                  </a:lnTo>
                  <a:lnTo>
                    <a:pt x="35799" y="715"/>
                  </a:lnTo>
                  <a:lnTo>
                    <a:pt x="34847" y="437"/>
                  </a:lnTo>
                  <a:lnTo>
                    <a:pt x="33934" y="239"/>
                  </a:lnTo>
                  <a:lnTo>
                    <a:pt x="33021" y="80"/>
                  </a:lnTo>
                  <a:lnTo>
                    <a:pt x="319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29CF582-3D1E-4087-901F-086A15B08AD2}"/>
              </a:ext>
            </a:extLst>
          </p:cNvPr>
          <p:cNvSpPr txBox="1"/>
          <p:nvPr/>
        </p:nvSpPr>
        <p:spPr>
          <a:xfrm>
            <a:off x="937014" y="4767687"/>
            <a:ext cx="15338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درس ممتع ومفيد</a:t>
            </a:r>
          </a:p>
          <a:p>
            <a:pPr algn="ctr"/>
            <a:r>
              <a:rPr lang="ar-A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يستغرق حصة واحدة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2AF399-70BA-B2AE-F874-71F9A3DC42E0}"/>
              </a:ext>
            </a:extLst>
          </p:cNvPr>
          <p:cNvSpPr txBox="1"/>
          <p:nvPr/>
        </p:nvSpPr>
        <p:spPr>
          <a:xfrm>
            <a:off x="2026746" y="5472264"/>
            <a:ext cx="86606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إعداد معلمة المادة </a:t>
            </a:r>
          </a:p>
          <a:p>
            <a:pPr algn="ctr" rtl="1"/>
            <a:r>
              <a:rPr lang="ar-A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مها الجهوري . مدارس مدينة زايد الحلقة الثانية والثالثة . إمارة أبوظبي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child wearing a yellow hard hat and glasses&#10;&#10;Description automatically generated">
            <a:extLst>
              <a:ext uri="{FF2B5EF4-FFF2-40B4-BE49-F238E27FC236}">
                <a16:creationId xmlns:a16="http://schemas.microsoft.com/office/drawing/2014/main" id="{153CFC34-EECD-337D-4E35-BC760DD5C8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3" t="3574" r="19954" b="12996"/>
          <a:stretch/>
        </p:blipFill>
        <p:spPr>
          <a:xfrm>
            <a:off x="626867" y="842199"/>
            <a:ext cx="2036296" cy="32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5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6E5074E0-8B5E-4745-9E61-4B515E63DC17}"/>
              </a:ext>
            </a:extLst>
          </p:cNvPr>
          <p:cNvGraphicFramePr>
            <a:graphicFrameLocks noGrp="1"/>
          </p:cNvGraphicFramePr>
          <p:nvPr/>
        </p:nvGraphicFramePr>
        <p:xfrm>
          <a:off x="394283" y="1291906"/>
          <a:ext cx="11551645" cy="467120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25275">
                  <a:extLst>
                    <a:ext uri="{9D8B030D-6E8A-4147-A177-3AD203B41FA5}">
                      <a16:colId xmlns:a16="http://schemas.microsoft.com/office/drawing/2014/main" val="1666127420"/>
                    </a:ext>
                  </a:extLst>
                </a:gridCol>
                <a:gridCol w="1925275">
                  <a:extLst>
                    <a:ext uri="{9D8B030D-6E8A-4147-A177-3AD203B41FA5}">
                      <a16:colId xmlns:a16="http://schemas.microsoft.com/office/drawing/2014/main" val="1892149942"/>
                    </a:ext>
                  </a:extLst>
                </a:gridCol>
                <a:gridCol w="1925275">
                  <a:extLst>
                    <a:ext uri="{9D8B030D-6E8A-4147-A177-3AD203B41FA5}">
                      <a16:colId xmlns:a16="http://schemas.microsoft.com/office/drawing/2014/main" val="1682715230"/>
                    </a:ext>
                  </a:extLst>
                </a:gridCol>
                <a:gridCol w="2134996">
                  <a:extLst>
                    <a:ext uri="{9D8B030D-6E8A-4147-A177-3AD203B41FA5}">
                      <a16:colId xmlns:a16="http://schemas.microsoft.com/office/drawing/2014/main" val="2934500384"/>
                    </a:ext>
                  </a:extLst>
                </a:gridCol>
                <a:gridCol w="2038525">
                  <a:extLst>
                    <a:ext uri="{9D8B030D-6E8A-4147-A177-3AD203B41FA5}">
                      <a16:colId xmlns:a16="http://schemas.microsoft.com/office/drawing/2014/main" val="1997162220"/>
                    </a:ext>
                  </a:extLst>
                </a:gridCol>
                <a:gridCol w="1602299">
                  <a:extLst>
                    <a:ext uri="{9D8B030D-6E8A-4147-A177-3AD203B41FA5}">
                      <a16:colId xmlns:a16="http://schemas.microsoft.com/office/drawing/2014/main" val="1428819133"/>
                    </a:ext>
                  </a:extLst>
                </a:gridCol>
              </a:tblGrid>
              <a:tr h="518160">
                <a:tc gridSpan="5">
                  <a:txBody>
                    <a:bodyPr/>
                    <a:lstStyle/>
                    <a:p>
                      <a:pPr algn="ctr"/>
                      <a:r>
                        <a:rPr lang="ar-AE" sz="4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معايير تقييم القراءة الجهرية الصحيحة </a:t>
                      </a:r>
                      <a:endParaRPr lang="en-GB" sz="4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endParaRPr lang="ar-AE" sz="1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ar-AE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المهارات</a:t>
                      </a:r>
                      <a:endParaRPr lang="en-GB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375261"/>
                  </a:ext>
                </a:extLst>
              </a:tr>
              <a:tr h="434481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985167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ينطق الكلمات نطقاً غير سليم مع أخطاء تتجاوز عشرة أخطاء.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ينطق الكلمات نطقاً سليما ًمع أخطاء كثيرة تتجاوز سبعة أخطاء.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ينطق الكلمات نطقاً سليما ًمع أخطاء قليلة لا تزيد عن أربعة أخطاء.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ينطق الكلمات نطقاً سليما ً مع أخطاء نادرة (2)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ينطق الكلمات نطقاً سليما ً بدون أخطاء.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صحة القراءة</a:t>
                      </a:r>
                      <a:endParaRPr lang="en-GB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705941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الوحدة النصية المقررة ضمن الزمن المحدد 49%</a:t>
                      </a:r>
                      <a:endParaRPr kumimoji="0" lang="en-GB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الوحدة النصية المقررة ضمن الزمن المحدد 50%</a:t>
                      </a:r>
                      <a:endParaRPr kumimoji="0" lang="en-GB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الوحدة النصية المقررة ضمن الزمن المحدد 70%</a:t>
                      </a:r>
                      <a:endParaRPr kumimoji="0" lang="en-GB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الوحدة النصية المقررة ضمن الزمن المحدد 85%</a:t>
                      </a:r>
                      <a:endParaRPr kumimoji="0" lang="en-GB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الوحدة النصية المقررة ضمن الزمن المحدد 100%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السرعة والطلاقة</a:t>
                      </a:r>
                      <a:endParaRPr lang="en-GB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298534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قراءة غير سليمة مع أخطاء مربكة للمعنى..</a:t>
                      </a:r>
                      <a:endParaRPr kumimoji="0" lang="en-GB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مع وجود أخطاء مربكة للمعنى.</a:t>
                      </a:r>
                      <a:endParaRPr kumimoji="0" lang="en-GB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مراعيا ً الضبط الصحيح دون قليلة.</a:t>
                      </a:r>
                      <a:endParaRPr kumimoji="0" lang="en-GB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مراعيا ً الضبط الصحيح مع أخطاء نادرة .</a:t>
                      </a:r>
                      <a:endParaRPr kumimoji="0" lang="en-GB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يقرأ مراعيا ً الضبط الصحيح دون أخطاء.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وضوح الصوت</a:t>
                      </a:r>
                      <a:endParaRPr lang="en-GB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5863225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لا يلتزم بمواضع الوقف أو لغة الجسد في قراءته.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يلتزم مواضع الوقف ويوظف لغة الجسد في قراءته نادراً.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يلتزم مواضع الوقف ويوظف لغة الجسد في قراءته أحياناً.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يلتزم مواضع الوقف ويوظف لغة الجسد في قراءته غالباً.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يلتزم مواضع الوقف ويوظف لغة الجسد في قراءته دائماً.  </a:t>
                      </a:r>
                      <a:endParaRPr lang="en-GB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القراءة المعبرة</a:t>
                      </a:r>
                      <a:endParaRPr lang="en-GB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188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34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94889D9-F521-4E43-9844-802CE40F71C0}"/>
              </a:ext>
            </a:extLst>
          </p:cNvPr>
          <p:cNvSpPr txBox="1"/>
          <p:nvPr/>
        </p:nvSpPr>
        <p:spPr>
          <a:xfrm>
            <a:off x="2920948" y="670753"/>
            <a:ext cx="63501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5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السطر القرائي</a:t>
            </a:r>
            <a:endParaRPr lang="en-GB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" name="Picture 2" descr="Minute Images, Stock Photos &amp; Vectors | Shutterstock">
            <a:extLst>
              <a:ext uri="{FF2B5EF4-FFF2-40B4-BE49-F238E27FC236}">
                <a16:creationId xmlns:a16="http://schemas.microsoft.com/office/drawing/2014/main" id="{E6A267CA-7821-4775-B559-AFA9062F8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t="8894" r="8941" b="15764"/>
          <a:stretch/>
        </p:blipFill>
        <p:spPr bwMode="auto">
          <a:xfrm>
            <a:off x="7897601" y="718054"/>
            <a:ext cx="796413" cy="7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FBAD2A-1B77-7133-28EB-64700EE50398}"/>
              </a:ext>
            </a:extLst>
          </p:cNvPr>
          <p:cNvSpPr txBox="1"/>
          <p:nvPr/>
        </p:nvSpPr>
        <p:spPr>
          <a:xfrm>
            <a:off x="839771" y="1897970"/>
            <a:ext cx="1051245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AE" sz="5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كلِّفِ الأطفالَ بالمهامِّ البسيطـةِ، ما يمنَحُهُمْ فرصـةً لاستغلالِ مهاراتِهِمْ، ويُشعرُهم بأهمِّيَّتِهمْ وفائِدتِهمْ، مثلُ: ترتيبِ الألعابِ، ومسحِ الغبارِ.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806E9EEE-3802-C4A5-04FB-F97F9D554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43125"/>
              </p:ext>
            </p:extLst>
          </p:nvPr>
        </p:nvGraphicFramePr>
        <p:xfrm>
          <a:off x="467138" y="5063725"/>
          <a:ext cx="11439938" cy="12801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782562">
                  <a:extLst>
                    <a:ext uri="{9D8B030D-6E8A-4147-A177-3AD203B41FA5}">
                      <a16:colId xmlns:a16="http://schemas.microsoft.com/office/drawing/2014/main" val="2349361932"/>
                    </a:ext>
                  </a:extLst>
                </a:gridCol>
                <a:gridCol w="2686999">
                  <a:extLst>
                    <a:ext uri="{9D8B030D-6E8A-4147-A177-3AD203B41FA5}">
                      <a16:colId xmlns:a16="http://schemas.microsoft.com/office/drawing/2014/main" val="3794603559"/>
                    </a:ext>
                  </a:extLst>
                </a:gridCol>
                <a:gridCol w="2277344">
                  <a:extLst>
                    <a:ext uri="{9D8B030D-6E8A-4147-A177-3AD203B41FA5}">
                      <a16:colId xmlns:a16="http://schemas.microsoft.com/office/drawing/2014/main" val="3287749790"/>
                    </a:ext>
                  </a:extLst>
                </a:gridCol>
                <a:gridCol w="2469606">
                  <a:extLst>
                    <a:ext uri="{9D8B030D-6E8A-4147-A177-3AD203B41FA5}">
                      <a16:colId xmlns:a16="http://schemas.microsoft.com/office/drawing/2014/main" val="3363703284"/>
                    </a:ext>
                  </a:extLst>
                </a:gridCol>
                <a:gridCol w="2223427">
                  <a:extLst>
                    <a:ext uri="{9D8B030D-6E8A-4147-A177-3AD203B41FA5}">
                      <a16:colId xmlns:a16="http://schemas.microsoft.com/office/drawing/2014/main" val="2334926249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ar-AE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المجموع</a:t>
                      </a:r>
                      <a:endParaRPr lang="en-GB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القراءة المُعبرة</a:t>
                      </a:r>
                      <a:endParaRPr lang="en-GB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وضوح الصوت </a:t>
                      </a:r>
                      <a:endParaRPr lang="en-GB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السرعة والطلاقة</a:t>
                      </a:r>
                      <a:endParaRPr lang="en-GB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صحة القراءة</a:t>
                      </a:r>
                      <a:endParaRPr lang="en-GB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36733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751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020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0D3EAAB1-89CB-905E-158B-C22031E941AE}"/>
              </a:ext>
            </a:extLst>
          </p:cNvPr>
          <p:cNvSpPr/>
          <p:nvPr/>
        </p:nvSpPr>
        <p:spPr>
          <a:xfrm>
            <a:off x="2837469" y="640838"/>
            <a:ext cx="2831346" cy="646331"/>
          </a:xfrm>
          <a:custGeom>
            <a:avLst/>
            <a:gdLst>
              <a:gd name="connsiteX0" fmla="*/ 0 w 2831346"/>
              <a:gd name="connsiteY0" fmla="*/ 0 h 646331"/>
              <a:gd name="connsiteX1" fmla="*/ 319537 w 2831346"/>
              <a:gd name="connsiteY1" fmla="*/ 0 h 646331"/>
              <a:gd name="connsiteX2" fmla="*/ 695701 w 2831346"/>
              <a:gd name="connsiteY2" fmla="*/ 0 h 646331"/>
              <a:gd name="connsiteX3" fmla="*/ 1015239 w 2831346"/>
              <a:gd name="connsiteY3" fmla="*/ 0 h 646331"/>
              <a:gd name="connsiteX4" fmla="*/ 1448030 w 2831346"/>
              <a:gd name="connsiteY4" fmla="*/ 0 h 646331"/>
              <a:gd name="connsiteX5" fmla="*/ 1795882 w 2831346"/>
              <a:gd name="connsiteY5" fmla="*/ 0 h 646331"/>
              <a:gd name="connsiteX6" fmla="*/ 2115419 w 2831346"/>
              <a:gd name="connsiteY6" fmla="*/ 0 h 646331"/>
              <a:gd name="connsiteX7" fmla="*/ 2831346 w 2831346"/>
              <a:gd name="connsiteY7" fmla="*/ 0 h 646331"/>
              <a:gd name="connsiteX8" fmla="*/ 2831346 w 2831346"/>
              <a:gd name="connsiteY8" fmla="*/ 228370 h 646331"/>
              <a:gd name="connsiteX9" fmla="*/ 2831346 w 2831346"/>
              <a:gd name="connsiteY9" fmla="*/ 450276 h 646331"/>
              <a:gd name="connsiteX10" fmla="*/ 2831346 w 2831346"/>
              <a:gd name="connsiteY10" fmla="*/ 646331 h 646331"/>
              <a:gd name="connsiteX11" fmla="*/ 2483494 w 2831346"/>
              <a:gd name="connsiteY11" fmla="*/ 646331 h 646331"/>
              <a:gd name="connsiteX12" fmla="*/ 2050703 w 2831346"/>
              <a:gd name="connsiteY12" fmla="*/ 646331 h 646331"/>
              <a:gd name="connsiteX13" fmla="*/ 1731165 w 2831346"/>
              <a:gd name="connsiteY13" fmla="*/ 646331 h 646331"/>
              <a:gd name="connsiteX14" fmla="*/ 1270060 w 2831346"/>
              <a:gd name="connsiteY14" fmla="*/ 646331 h 646331"/>
              <a:gd name="connsiteX15" fmla="*/ 922209 w 2831346"/>
              <a:gd name="connsiteY15" fmla="*/ 646331 h 646331"/>
              <a:gd name="connsiteX16" fmla="*/ 602671 w 2831346"/>
              <a:gd name="connsiteY16" fmla="*/ 646331 h 646331"/>
              <a:gd name="connsiteX17" fmla="*/ 0 w 2831346"/>
              <a:gd name="connsiteY17" fmla="*/ 646331 h 646331"/>
              <a:gd name="connsiteX18" fmla="*/ 0 w 2831346"/>
              <a:gd name="connsiteY18" fmla="*/ 450276 h 646331"/>
              <a:gd name="connsiteX19" fmla="*/ 0 w 2831346"/>
              <a:gd name="connsiteY19" fmla="*/ 221906 h 646331"/>
              <a:gd name="connsiteX20" fmla="*/ 0 w 2831346"/>
              <a:gd name="connsiteY20" fmla="*/ 0 h 646331"/>
              <a:gd name="connsiteX0" fmla="*/ 0 w 2831346"/>
              <a:gd name="connsiteY0" fmla="*/ 0 h 646331"/>
              <a:gd name="connsiteX1" fmla="*/ 461104 w 2831346"/>
              <a:gd name="connsiteY1" fmla="*/ 0 h 646331"/>
              <a:gd name="connsiteX2" fmla="*/ 808955 w 2831346"/>
              <a:gd name="connsiteY2" fmla="*/ 0 h 646331"/>
              <a:gd name="connsiteX3" fmla="*/ 1213434 w 2831346"/>
              <a:gd name="connsiteY3" fmla="*/ 0 h 646331"/>
              <a:gd name="connsiteX4" fmla="*/ 1646225 w 2831346"/>
              <a:gd name="connsiteY4" fmla="*/ 0 h 646331"/>
              <a:gd name="connsiteX5" fmla="*/ 1994075 w 2831346"/>
              <a:gd name="connsiteY5" fmla="*/ 0 h 646331"/>
              <a:gd name="connsiteX6" fmla="*/ 2455180 w 2831346"/>
              <a:gd name="connsiteY6" fmla="*/ 0 h 646331"/>
              <a:gd name="connsiteX7" fmla="*/ 2831346 w 2831346"/>
              <a:gd name="connsiteY7" fmla="*/ 0 h 646331"/>
              <a:gd name="connsiteX8" fmla="*/ 2831346 w 2831346"/>
              <a:gd name="connsiteY8" fmla="*/ 215443 h 646331"/>
              <a:gd name="connsiteX9" fmla="*/ 2831346 w 2831346"/>
              <a:gd name="connsiteY9" fmla="*/ 443813 h 646331"/>
              <a:gd name="connsiteX10" fmla="*/ 2831346 w 2831346"/>
              <a:gd name="connsiteY10" fmla="*/ 646331 h 646331"/>
              <a:gd name="connsiteX11" fmla="*/ 2426867 w 2831346"/>
              <a:gd name="connsiteY11" fmla="*/ 646331 h 646331"/>
              <a:gd name="connsiteX12" fmla="*/ 1965762 w 2831346"/>
              <a:gd name="connsiteY12" fmla="*/ 646331 h 646331"/>
              <a:gd name="connsiteX13" fmla="*/ 1646225 w 2831346"/>
              <a:gd name="connsiteY13" fmla="*/ 646331 h 646331"/>
              <a:gd name="connsiteX14" fmla="*/ 1241747 w 2831346"/>
              <a:gd name="connsiteY14" fmla="*/ 646331 h 646331"/>
              <a:gd name="connsiteX15" fmla="*/ 922209 w 2831346"/>
              <a:gd name="connsiteY15" fmla="*/ 646331 h 646331"/>
              <a:gd name="connsiteX16" fmla="*/ 517731 w 2831346"/>
              <a:gd name="connsiteY16" fmla="*/ 646331 h 646331"/>
              <a:gd name="connsiteX17" fmla="*/ 0 w 2831346"/>
              <a:gd name="connsiteY17" fmla="*/ 646331 h 646331"/>
              <a:gd name="connsiteX18" fmla="*/ 0 w 2831346"/>
              <a:gd name="connsiteY18" fmla="*/ 430886 h 646331"/>
              <a:gd name="connsiteX19" fmla="*/ 0 w 2831346"/>
              <a:gd name="connsiteY19" fmla="*/ 215443 h 646331"/>
              <a:gd name="connsiteX20" fmla="*/ 0 w 2831346"/>
              <a:gd name="connsiteY20" fmla="*/ 0 h 646331"/>
              <a:gd name="connsiteX0" fmla="*/ 0 w 2831346"/>
              <a:gd name="connsiteY0" fmla="*/ 0 h 646331"/>
              <a:gd name="connsiteX1" fmla="*/ 319537 w 2831346"/>
              <a:gd name="connsiteY1" fmla="*/ 0 h 646331"/>
              <a:gd name="connsiteX2" fmla="*/ 695701 w 2831346"/>
              <a:gd name="connsiteY2" fmla="*/ 0 h 646331"/>
              <a:gd name="connsiteX3" fmla="*/ 1015239 w 2831346"/>
              <a:gd name="connsiteY3" fmla="*/ 0 h 646331"/>
              <a:gd name="connsiteX4" fmla="*/ 1448030 w 2831346"/>
              <a:gd name="connsiteY4" fmla="*/ 0 h 646331"/>
              <a:gd name="connsiteX5" fmla="*/ 1795882 w 2831346"/>
              <a:gd name="connsiteY5" fmla="*/ 0 h 646331"/>
              <a:gd name="connsiteX6" fmla="*/ 2115419 w 2831346"/>
              <a:gd name="connsiteY6" fmla="*/ 0 h 646331"/>
              <a:gd name="connsiteX7" fmla="*/ 2831346 w 2831346"/>
              <a:gd name="connsiteY7" fmla="*/ 0 h 646331"/>
              <a:gd name="connsiteX8" fmla="*/ 2831346 w 2831346"/>
              <a:gd name="connsiteY8" fmla="*/ 228370 h 646331"/>
              <a:gd name="connsiteX9" fmla="*/ 2831346 w 2831346"/>
              <a:gd name="connsiteY9" fmla="*/ 450276 h 646331"/>
              <a:gd name="connsiteX10" fmla="*/ 2831346 w 2831346"/>
              <a:gd name="connsiteY10" fmla="*/ 646331 h 646331"/>
              <a:gd name="connsiteX11" fmla="*/ 2483494 w 2831346"/>
              <a:gd name="connsiteY11" fmla="*/ 646331 h 646331"/>
              <a:gd name="connsiteX12" fmla="*/ 2050703 w 2831346"/>
              <a:gd name="connsiteY12" fmla="*/ 646331 h 646331"/>
              <a:gd name="connsiteX13" fmla="*/ 1731165 w 2831346"/>
              <a:gd name="connsiteY13" fmla="*/ 646331 h 646331"/>
              <a:gd name="connsiteX14" fmla="*/ 1270060 w 2831346"/>
              <a:gd name="connsiteY14" fmla="*/ 646331 h 646331"/>
              <a:gd name="connsiteX15" fmla="*/ 922209 w 2831346"/>
              <a:gd name="connsiteY15" fmla="*/ 646331 h 646331"/>
              <a:gd name="connsiteX16" fmla="*/ 602671 w 2831346"/>
              <a:gd name="connsiteY16" fmla="*/ 646331 h 646331"/>
              <a:gd name="connsiteX17" fmla="*/ 0 w 2831346"/>
              <a:gd name="connsiteY17" fmla="*/ 646331 h 646331"/>
              <a:gd name="connsiteX18" fmla="*/ 0 w 2831346"/>
              <a:gd name="connsiteY18" fmla="*/ 450276 h 646331"/>
              <a:gd name="connsiteX19" fmla="*/ 0 w 2831346"/>
              <a:gd name="connsiteY19" fmla="*/ 221906 h 646331"/>
              <a:gd name="connsiteX20" fmla="*/ 0 w 2831346"/>
              <a:gd name="connsiteY20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31346" h="646331" fill="none" extrusionOk="0">
                <a:moveTo>
                  <a:pt x="0" y="0"/>
                </a:moveTo>
                <a:cubicBezTo>
                  <a:pt x="87446" y="-8023"/>
                  <a:pt x="165981" y="18641"/>
                  <a:pt x="319537" y="0"/>
                </a:cubicBezTo>
                <a:cubicBezTo>
                  <a:pt x="479781" y="-17964"/>
                  <a:pt x="508985" y="10177"/>
                  <a:pt x="695701" y="0"/>
                </a:cubicBezTo>
                <a:cubicBezTo>
                  <a:pt x="832132" y="-17924"/>
                  <a:pt x="874439" y="1626"/>
                  <a:pt x="1015239" y="0"/>
                </a:cubicBezTo>
                <a:cubicBezTo>
                  <a:pt x="1124579" y="-24834"/>
                  <a:pt x="1205750" y="-9629"/>
                  <a:pt x="1448030" y="0"/>
                </a:cubicBezTo>
                <a:cubicBezTo>
                  <a:pt x="1642388" y="-330"/>
                  <a:pt x="1665039" y="22566"/>
                  <a:pt x="1795882" y="0"/>
                </a:cubicBezTo>
                <a:cubicBezTo>
                  <a:pt x="1914599" y="-46713"/>
                  <a:pt x="2000334" y="1123"/>
                  <a:pt x="2115419" y="0"/>
                </a:cubicBezTo>
                <a:cubicBezTo>
                  <a:pt x="2279025" y="-11039"/>
                  <a:pt x="2463350" y="106272"/>
                  <a:pt x="2831346" y="0"/>
                </a:cubicBezTo>
                <a:cubicBezTo>
                  <a:pt x="2901766" y="81614"/>
                  <a:pt x="2782559" y="160108"/>
                  <a:pt x="2831346" y="228370"/>
                </a:cubicBezTo>
                <a:cubicBezTo>
                  <a:pt x="2841431" y="266790"/>
                  <a:pt x="2783644" y="318264"/>
                  <a:pt x="2831346" y="450276"/>
                </a:cubicBezTo>
                <a:cubicBezTo>
                  <a:pt x="2860424" y="545540"/>
                  <a:pt x="2789871" y="607624"/>
                  <a:pt x="2831346" y="646331"/>
                </a:cubicBezTo>
                <a:cubicBezTo>
                  <a:pt x="2716187" y="655854"/>
                  <a:pt x="2531084" y="603291"/>
                  <a:pt x="2483494" y="646331"/>
                </a:cubicBezTo>
                <a:cubicBezTo>
                  <a:pt x="2420620" y="729062"/>
                  <a:pt x="2179965" y="683262"/>
                  <a:pt x="2050703" y="646331"/>
                </a:cubicBezTo>
                <a:cubicBezTo>
                  <a:pt x="1917838" y="659965"/>
                  <a:pt x="1789892" y="630503"/>
                  <a:pt x="1731165" y="646331"/>
                </a:cubicBezTo>
                <a:cubicBezTo>
                  <a:pt x="1725270" y="689041"/>
                  <a:pt x="1457231" y="686375"/>
                  <a:pt x="1270060" y="646331"/>
                </a:cubicBezTo>
                <a:cubicBezTo>
                  <a:pt x="1064764" y="661228"/>
                  <a:pt x="1055456" y="637526"/>
                  <a:pt x="922209" y="646331"/>
                </a:cubicBezTo>
                <a:cubicBezTo>
                  <a:pt x="788744" y="690316"/>
                  <a:pt x="699607" y="604265"/>
                  <a:pt x="602671" y="646331"/>
                </a:cubicBezTo>
                <a:cubicBezTo>
                  <a:pt x="450408" y="704179"/>
                  <a:pt x="307297" y="643630"/>
                  <a:pt x="0" y="646331"/>
                </a:cubicBezTo>
                <a:cubicBezTo>
                  <a:pt x="-27823" y="563127"/>
                  <a:pt x="50142" y="496059"/>
                  <a:pt x="0" y="450276"/>
                </a:cubicBezTo>
                <a:cubicBezTo>
                  <a:pt x="-5567" y="425913"/>
                  <a:pt x="55304" y="317277"/>
                  <a:pt x="0" y="221906"/>
                </a:cubicBezTo>
                <a:cubicBezTo>
                  <a:pt x="-38925" y="126660"/>
                  <a:pt x="62209" y="38106"/>
                  <a:pt x="0" y="0"/>
                </a:cubicBezTo>
                <a:close/>
              </a:path>
              <a:path w="2831346" h="646331" stroke="0" extrusionOk="0">
                <a:moveTo>
                  <a:pt x="0" y="0"/>
                </a:moveTo>
                <a:cubicBezTo>
                  <a:pt x="220514" y="19090"/>
                  <a:pt x="299661" y="-63590"/>
                  <a:pt x="461104" y="0"/>
                </a:cubicBezTo>
                <a:cubicBezTo>
                  <a:pt x="575710" y="-14460"/>
                  <a:pt x="661733" y="-13138"/>
                  <a:pt x="808955" y="0"/>
                </a:cubicBezTo>
                <a:cubicBezTo>
                  <a:pt x="958805" y="5264"/>
                  <a:pt x="1021063" y="21895"/>
                  <a:pt x="1213434" y="0"/>
                </a:cubicBezTo>
                <a:cubicBezTo>
                  <a:pt x="1415411" y="2867"/>
                  <a:pt x="1444574" y="5521"/>
                  <a:pt x="1646225" y="0"/>
                </a:cubicBezTo>
                <a:cubicBezTo>
                  <a:pt x="1839479" y="-4973"/>
                  <a:pt x="1861694" y="-4976"/>
                  <a:pt x="1994075" y="0"/>
                </a:cubicBezTo>
                <a:cubicBezTo>
                  <a:pt x="2160370" y="13098"/>
                  <a:pt x="2206560" y="-13143"/>
                  <a:pt x="2455180" y="0"/>
                </a:cubicBezTo>
                <a:cubicBezTo>
                  <a:pt x="2660618" y="7385"/>
                  <a:pt x="2677606" y="28385"/>
                  <a:pt x="2831346" y="0"/>
                </a:cubicBezTo>
                <a:cubicBezTo>
                  <a:pt x="2840560" y="27443"/>
                  <a:pt x="2766126" y="150829"/>
                  <a:pt x="2831346" y="215443"/>
                </a:cubicBezTo>
                <a:cubicBezTo>
                  <a:pt x="2880944" y="261587"/>
                  <a:pt x="2785557" y="358925"/>
                  <a:pt x="2831346" y="443813"/>
                </a:cubicBezTo>
                <a:cubicBezTo>
                  <a:pt x="2853710" y="507042"/>
                  <a:pt x="2749138" y="557992"/>
                  <a:pt x="2831346" y="646331"/>
                </a:cubicBezTo>
                <a:cubicBezTo>
                  <a:pt x="2644362" y="639230"/>
                  <a:pt x="2601705" y="629129"/>
                  <a:pt x="2426867" y="646331"/>
                </a:cubicBezTo>
                <a:cubicBezTo>
                  <a:pt x="2284470" y="633572"/>
                  <a:pt x="2181367" y="621555"/>
                  <a:pt x="1965762" y="646331"/>
                </a:cubicBezTo>
                <a:cubicBezTo>
                  <a:pt x="1786592" y="681254"/>
                  <a:pt x="1713574" y="657297"/>
                  <a:pt x="1646225" y="646331"/>
                </a:cubicBezTo>
                <a:cubicBezTo>
                  <a:pt x="1562103" y="719217"/>
                  <a:pt x="1411495" y="701323"/>
                  <a:pt x="1241747" y="646331"/>
                </a:cubicBezTo>
                <a:cubicBezTo>
                  <a:pt x="1040711" y="656526"/>
                  <a:pt x="1035911" y="632057"/>
                  <a:pt x="922209" y="646331"/>
                </a:cubicBezTo>
                <a:cubicBezTo>
                  <a:pt x="846420" y="696251"/>
                  <a:pt x="659085" y="653690"/>
                  <a:pt x="517731" y="646331"/>
                </a:cubicBezTo>
                <a:cubicBezTo>
                  <a:pt x="358869" y="645732"/>
                  <a:pt x="114251" y="621904"/>
                  <a:pt x="0" y="646331"/>
                </a:cubicBezTo>
                <a:cubicBezTo>
                  <a:pt x="-4843" y="574443"/>
                  <a:pt x="9594" y="471778"/>
                  <a:pt x="0" y="430886"/>
                </a:cubicBezTo>
                <a:cubicBezTo>
                  <a:pt x="-9058" y="373755"/>
                  <a:pt x="-11175" y="270842"/>
                  <a:pt x="0" y="215443"/>
                </a:cubicBezTo>
                <a:cubicBezTo>
                  <a:pt x="5287" y="138675"/>
                  <a:pt x="12128" y="98864"/>
                  <a:pt x="0" y="0"/>
                </a:cubicBezTo>
                <a:close/>
              </a:path>
              <a:path w="2831346" h="646331" fill="none" stroke="0" extrusionOk="0">
                <a:moveTo>
                  <a:pt x="0" y="0"/>
                </a:moveTo>
                <a:cubicBezTo>
                  <a:pt x="111565" y="-7626"/>
                  <a:pt x="183919" y="-8364"/>
                  <a:pt x="319537" y="0"/>
                </a:cubicBezTo>
                <a:cubicBezTo>
                  <a:pt x="480371" y="22466"/>
                  <a:pt x="551303" y="44630"/>
                  <a:pt x="695701" y="0"/>
                </a:cubicBezTo>
                <a:cubicBezTo>
                  <a:pt x="847161" y="-37604"/>
                  <a:pt x="875941" y="-2937"/>
                  <a:pt x="1015239" y="0"/>
                </a:cubicBezTo>
                <a:cubicBezTo>
                  <a:pt x="1128899" y="5965"/>
                  <a:pt x="1239883" y="35511"/>
                  <a:pt x="1448030" y="0"/>
                </a:cubicBezTo>
                <a:cubicBezTo>
                  <a:pt x="1645625" y="-2626"/>
                  <a:pt x="1656710" y="13683"/>
                  <a:pt x="1795882" y="0"/>
                </a:cubicBezTo>
                <a:cubicBezTo>
                  <a:pt x="1925649" y="455"/>
                  <a:pt x="1990270" y="12309"/>
                  <a:pt x="2115419" y="0"/>
                </a:cubicBezTo>
                <a:cubicBezTo>
                  <a:pt x="2187679" y="37085"/>
                  <a:pt x="2592038" y="35958"/>
                  <a:pt x="2831346" y="0"/>
                </a:cubicBezTo>
                <a:cubicBezTo>
                  <a:pt x="2891049" y="81177"/>
                  <a:pt x="2810030" y="182809"/>
                  <a:pt x="2831346" y="228370"/>
                </a:cubicBezTo>
                <a:cubicBezTo>
                  <a:pt x="2844171" y="268835"/>
                  <a:pt x="2773570" y="369681"/>
                  <a:pt x="2831346" y="450276"/>
                </a:cubicBezTo>
                <a:cubicBezTo>
                  <a:pt x="2892092" y="535708"/>
                  <a:pt x="2798385" y="597761"/>
                  <a:pt x="2831346" y="646331"/>
                </a:cubicBezTo>
                <a:cubicBezTo>
                  <a:pt x="2718688" y="653435"/>
                  <a:pt x="2541684" y="628037"/>
                  <a:pt x="2483494" y="646331"/>
                </a:cubicBezTo>
                <a:cubicBezTo>
                  <a:pt x="2399616" y="672536"/>
                  <a:pt x="2201813" y="640605"/>
                  <a:pt x="2050703" y="646331"/>
                </a:cubicBezTo>
                <a:cubicBezTo>
                  <a:pt x="1913172" y="641757"/>
                  <a:pt x="1796221" y="638502"/>
                  <a:pt x="1731165" y="646331"/>
                </a:cubicBezTo>
                <a:cubicBezTo>
                  <a:pt x="1698862" y="613339"/>
                  <a:pt x="1525868" y="694764"/>
                  <a:pt x="1270060" y="646331"/>
                </a:cubicBezTo>
                <a:cubicBezTo>
                  <a:pt x="1049288" y="663834"/>
                  <a:pt x="1037319" y="628816"/>
                  <a:pt x="922209" y="646331"/>
                </a:cubicBezTo>
                <a:cubicBezTo>
                  <a:pt x="807449" y="647905"/>
                  <a:pt x="742149" y="665437"/>
                  <a:pt x="602671" y="646331"/>
                </a:cubicBezTo>
                <a:cubicBezTo>
                  <a:pt x="488136" y="676013"/>
                  <a:pt x="206125" y="689404"/>
                  <a:pt x="0" y="646331"/>
                </a:cubicBezTo>
                <a:cubicBezTo>
                  <a:pt x="-47725" y="554067"/>
                  <a:pt x="34195" y="520483"/>
                  <a:pt x="0" y="450276"/>
                </a:cubicBezTo>
                <a:cubicBezTo>
                  <a:pt x="-35766" y="385767"/>
                  <a:pt x="29941" y="340107"/>
                  <a:pt x="0" y="221906"/>
                </a:cubicBezTo>
                <a:cubicBezTo>
                  <a:pt x="-4724" y="116008"/>
                  <a:pt x="45897" y="71901"/>
                  <a:pt x="0" y="0"/>
                </a:cubicBezTo>
                <a:close/>
              </a:path>
              <a:path w="2831346" h="646331" fill="none" stroke="0" extrusionOk="0">
                <a:moveTo>
                  <a:pt x="0" y="0"/>
                </a:moveTo>
                <a:cubicBezTo>
                  <a:pt x="116162" y="-13032"/>
                  <a:pt x="183193" y="3742"/>
                  <a:pt x="319537" y="0"/>
                </a:cubicBezTo>
                <a:cubicBezTo>
                  <a:pt x="476818" y="10381"/>
                  <a:pt x="527199" y="23788"/>
                  <a:pt x="695701" y="0"/>
                </a:cubicBezTo>
                <a:cubicBezTo>
                  <a:pt x="843084" y="-24822"/>
                  <a:pt x="870525" y="1273"/>
                  <a:pt x="1015239" y="0"/>
                </a:cubicBezTo>
                <a:cubicBezTo>
                  <a:pt x="1110286" y="-3924"/>
                  <a:pt x="1244828" y="8092"/>
                  <a:pt x="1448030" y="0"/>
                </a:cubicBezTo>
                <a:cubicBezTo>
                  <a:pt x="1638720" y="1025"/>
                  <a:pt x="1663961" y="20016"/>
                  <a:pt x="1795882" y="0"/>
                </a:cubicBezTo>
                <a:cubicBezTo>
                  <a:pt x="1923719" y="-21734"/>
                  <a:pt x="1990619" y="7016"/>
                  <a:pt x="2115419" y="0"/>
                </a:cubicBezTo>
                <a:cubicBezTo>
                  <a:pt x="2234995" y="-1166"/>
                  <a:pt x="2510111" y="134400"/>
                  <a:pt x="2831346" y="0"/>
                </a:cubicBezTo>
                <a:cubicBezTo>
                  <a:pt x="2893275" y="73922"/>
                  <a:pt x="2799293" y="174267"/>
                  <a:pt x="2831346" y="228370"/>
                </a:cubicBezTo>
                <a:cubicBezTo>
                  <a:pt x="2841057" y="266907"/>
                  <a:pt x="2758523" y="329437"/>
                  <a:pt x="2831346" y="450276"/>
                </a:cubicBezTo>
                <a:cubicBezTo>
                  <a:pt x="2875342" y="539806"/>
                  <a:pt x="2806754" y="599210"/>
                  <a:pt x="2831346" y="646331"/>
                </a:cubicBezTo>
                <a:cubicBezTo>
                  <a:pt x="2715971" y="653113"/>
                  <a:pt x="2534504" y="612608"/>
                  <a:pt x="2483494" y="646331"/>
                </a:cubicBezTo>
                <a:cubicBezTo>
                  <a:pt x="2380141" y="733052"/>
                  <a:pt x="2172662" y="615707"/>
                  <a:pt x="2050703" y="646331"/>
                </a:cubicBezTo>
                <a:cubicBezTo>
                  <a:pt x="1927013" y="650403"/>
                  <a:pt x="1782220" y="644913"/>
                  <a:pt x="1731165" y="646331"/>
                </a:cubicBezTo>
                <a:cubicBezTo>
                  <a:pt x="1743556" y="684209"/>
                  <a:pt x="1490002" y="712156"/>
                  <a:pt x="1270060" y="646331"/>
                </a:cubicBezTo>
                <a:cubicBezTo>
                  <a:pt x="1058383" y="664863"/>
                  <a:pt x="1052862" y="636419"/>
                  <a:pt x="922209" y="646331"/>
                </a:cubicBezTo>
                <a:cubicBezTo>
                  <a:pt x="809416" y="659553"/>
                  <a:pt x="707071" y="643225"/>
                  <a:pt x="602671" y="646331"/>
                </a:cubicBezTo>
                <a:cubicBezTo>
                  <a:pt x="464601" y="736953"/>
                  <a:pt x="219652" y="695944"/>
                  <a:pt x="0" y="646331"/>
                </a:cubicBezTo>
                <a:cubicBezTo>
                  <a:pt x="-45675" y="568818"/>
                  <a:pt x="53058" y="500331"/>
                  <a:pt x="0" y="450276"/>
                </a:cubicBezTo>
                <a:cubicBezTo>
                  <a:pt x="-14214" y="419484"/>
                  <a:pt x="56639" y="342440"/>
                  <a:pt x="0" y="221906"/>
                </a:cubicBezTo>
                <a:cubicBezTo>
                  <a:pt x="-31203" y="139841"/>
                  <a:pt x="47991" y="7536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 defTabSz="457182">
              <a:defRPr/>
            </a:pPr>
            <a:r>
              <a:rPr lang="ar-AE" sz="3600" b="1" dirty="0">
                <a:latin typeface="Aldhabi" panose="01000000000000000000" pitchFamily="2" charset="-78"/>
                <a:cs typeface="Arial" panose="020B0604020202020204" pitchFamily="34" charset="0"/>
              </a:rPr>
              <a:t>نواتج التعلم</a:t>
            </a:r>
          </a:p>
        </p:txBody>
      </p:sp>
      <p:sp>
        <p:nvSpPr>
          <p:cNvPr id="3" name="مستطيل 1">
            <a:extLst>
              <a:ext uri="{FF2B5EF4-FFF2-40B4-BE49-F238E27FC236}">
                <a16:creationId xmlns:a16="http://schemas.microsoft.com/office/drawing/2014/main" id="{487000C0-AF10-B5F6-E406-4C5B46303D76}"/>
              </a:ext>
            </a:extLst>
          </p:cNvPr>
          <p:cNvSpPr/>
          <p:nvPr/>
        </p:nvSpPr>
        <p:spPr>
          <a:xfrm>
            <a:off x="8082456" y="663941"/>
            <a:ext cx="3681329" cy="584775"/>
          </a:xfrm>
          <a:custGeom>
            <a:avLst/>
            <a:gdLst>
              <a:gd name="connsiteX0" fmla="*/ 0 w 3681329"/>
              <a:gd name="connsiteY0" fmla="*/ 0 h 584775"/>
              <a:gd name="connsiteX1" fmla="*/ 415464 w 3681329"/>
              <a:gd name="connsiteY1" fmla="*/ 0 h 584775"/>
              <a:gd name="connsiteX2" fmla="*/ 904554 w 3681329"/>
              <a:gd name="connsiteY2" fmla="*/ 0 h 584775"/>
              <a:gd name="connsiteX3" fmla="*/ 1320019 w 3681329"/>
              <a:gd name="connsiteY3" fmla="*/ 0 h 584775"/>
              <a:gd name="connsiteX4" fmla="*/ 1882736 w 3681329"/>
              <a:gd name="connsiteY4" fmla="*/ 0 h 584775"/>
              <a:gd name="connsiteX5" fmla="*/ 2335014 w 3681329"/>
              <a:gd name="connsiteY5" fmla="*/ 0 h 584775"/>
              <a:gd name="connsiteX6" fmla="*/ 2750477 w 3681329"/>
              <a:gd name="connsiteY6" fmla="*/ 0 h 584775"/>
              <a:gd name="connsiteX7" fmla="*/ 3681329 w 3681329"/>
              <a:gd name="connsiteY7" fmla="*/ 0 h 584775"/>
              <a:gd name="connsiteX8" fmla="*/ 3681329 w 3681329"/>
              <a:gd name="connsiteY8" fmla="*/ 206620 h 584775"/>
              <a:gd name="connsiteX9" fmla="*/ 3681329 w 3681329"/>
              <a:gd name="connsiteY9" fmla="*/ 407392 h 584775"/>
              <a:gd name="connsiteX10" fmla="*/ 3681329 w 3681329"/>
              <a:gd name="connsiteY10" fmla="*/ 584775 h 584775"/>
              <a:gd name="connsiteX11" fmla="*/ 3229050 w 3681329"/>
              <a:gd name="connsiteY11" fmla="*/ 584775 h 584775"/>
              <a:gd name="connsiteX12" fmla="*/ 2666333 w 3681329"/>
              <a:gd name="connsiteY12" fmla="*/ 584775 h 584775"/>
              <a:gd name="connsiteX13" fmla="*/ 2250869 w 3681329"/>
              <a:gd name="connsiteY13" fmla="*/ 584775 h 584775"/>
              <a:gd name="connsiteX14" fmla="*/ 1651338 w 3681329"/>
              <a:gd name="connsiteY14" fmla="*/ 584775 h 584775"/>
              <a:gd name="connsiteX15" fmla="*/ 1199061 w 3681329"/>
              <a:gd name="connsiteY15" fmla="*/ 584775 h 584775"/>
              <a:gd name="connsiteX16" fmla="*/ 783596 w 3681329"/>
              <a:gd name="connsiteY16" fmla="*/ 584775 h 584775"/>
              <a:gd name="connsiteX17" fmla="*/ 0 w 3681329"/>
              <a:gd name="connsiteY17" fmla="*/ 584775 h 584775"/>
              <a:gd name="connsiteX18" fmla="*/ 0 w 3681329"/>
              <a:gd name="connsiteY18" fmla="*/ 407392 h 584775"/>
              <a:gd name="connsiteX19" fmla="*/ 0 w 3681329"/>
              <a:gd name="connsiteY19" fmla="*/ 200772 h 584775"/>
              <a:gd name="connsiteX20" fmla="*/ 0 w 3681329"/>
              <a:gd name="connsiteY20" fmla="*/ 0 h 584775"/>
              <a:gd name="connsiteX0" fmla="*/ 0 w 3681329"/>
              <a:gd name="connsiteY0" fmla="*/ 0 h 584775"/>
              <a:gd name="connsiteX1" fmla="*/ 599530 w 3681329"/>
              <a:gd name="connsiteY1" fmla="*/ 0 h 584775"/>
              <a:gd name="connsiteX2" fmla="*/ 1051808 w 3681329"/>
              <a:gd name="connsiteY2" fmla="*/ 0 h 584775"/>
              <a:gd name="connsiteX3" fmla="*/ 1577712 w 3681329"/>
              <a:gd name="connsiteY3" fmla="*/ 0 h 584775"/>
              <a:gd name="connsiteX4" fmla="*/ 2140429 w 3681329"/>
              <a:gd name="connsiteY4" fmla="*/ 0 h 584775"/>
              <a:gd name="connsiteX5" fmla="*/ 2592706 w 3681329"/>
              <a:gd name="connsiteY5" fmla="*/ 0 h 584775"/>
              <a:gd name="connsiteX6" fmla="*/ 3192237 w 3681329"/>
              <a:gd name="connsiteY6" fmla="*/ 0 h 584775"/>
              <a:gd name="connsiteX7" fmla="*/ 3681329 w 3681329"/>
              <a:gd name="connsiteY7" fmla="*/ 0 h 584775"/>
              <a:gd name="connsiteX8" fmla="*/ 3681329 w 3681329"/>
              <a:gd name="connsiteY8" fmla="*/ 194924 h 584775"/>
              <a:gd name="connsiteX9" fmla="*/ 3681329 w 3681329"/>
              <a:gd name="connsiteY9" fmla="*/ 401545 h 584775"/>
              <a:gd name="connsiteX10" fmla="*/ 3681329 w 3681329"/>
              <a:gd name="connsiteY10" fmla="*/ 584775 h 584775"/>
              <a:gd name="connsiteX11" fmla="*/ 3155424 w 3681329"/>
              <a:gd name="connsiteY11" fmla="*/ 584775 h 584775"/>
              <a:gd name="connsiteX12" fmla="*/ 2555893 w 3681329"/>
              <a:gd name="connsiteY12" fmla="*/ 584775 h 584775"/>
              <a:gd name="connsiteX13" fmla="*/ 2140429 w 3681329"/>
              <a:gd name="connsiteY13" fmla="*/ 584775 h 584775"/>
              <a:gd name="connsiteX14" fmla="*/ 1614525 w 3681329"/>
              <a:gd name="connsiteY14" fmla="*/ 584775 h 584775"/>
              <a:gd name="connsiteX15" fmla="*/ 1199061 w 3681329"/>
              <a:gd name="connsiteY15" fmla="*/ 584775 h 584775"/>
              <a:gd name="connsiteX16" fmla="*/ 673156 w 3681329"/>
              <a:gd name="connsiteY16" fmla="*/ 584775 h 584775"/>
              <a:gd name="connsiteX17" fmla="*/ 0 w 3681329"/>
              <a:gd name="connsiteY17" fmla="*/ 584775 h 584775"/>
              <a:gd name="connsiteX18" fmla="*/ 0 w 3681329"/>
              <a:gd name="connsiteY18" fmla="*/ 389849 h 584775"/>
              <a:gd name="connsiteX19" fmla="*/ 0 w 3681329"/>
              <a:gd name="connsiteY19" fmla="*/ 194924 h 584775"/>
              <a:gd name="connsiteX20" fmla="*/ 0 w 3681329"/>
              <a:gd name="connsiteY20" fmla="*/ 0 h 584775"/>
              <a:gd name="connsiteX0" fmla="*/ 0 w 3681329"/>
              <a:gd name="connsiteY0" fmla="*/ 0 h 584775"/>
              <a:gd name="connsiteX1" fmla="*/ 415464 w 3681329"/>
              <a:gd name="connsiteY1" fmla="*/ 0 h 584775"/>
              <a:gd name="connsiteX2" fmla="*/ 904554 w 3681329"/>
              <a:gd name="connsiteY2" fmla="*/ 0 h 584775"/>
              <a:gd name="connsiteX3" fmla="*/ 1320019 w 3681329"/>
              <a:gd name="connsiteY3" fmla="*/ 0 h 584775"/>
              <a:gd name="connsiteX4" fmla="*/ 1882736 w 3681329"/>
              <a:gd name="connsiteY4" fmla="*/ 0 h 584775"/>
              <a:gd name="connsiteX5" fmla="*/ 2335014 w 3681329"/>
              <a:gd name="connsiteY5" fmla="*/ 0 h 584775"/>
              <a:gd name="connsiteX6" fmla="*/ 2750477 w 3681329"/>
              <a:gd name="connsiteY6" fmla="*/ 0 h 584775"/>
              <a:gd name="connsiteX7" fmla="*/ 3681329 w 3681329"/>
              <a:gd name="connsiteY7" fmla="*/ 0 h 584775"/>
              <a:gd name="connsiteX8" fmla="*/ 3681329 w 3681329"/>
              <a:gd name="connsiteY8" fmla="*/ 206620 h 584775"/>
              <a:gd name="connsiteX9" fmla="*/ 3681329 w 3681329"/>
              <a:gd name="connsiteY9" fmla="*/ 407392 h 584775"/>
              <a:gd name="connsiteX10" fmla="*/ 3681329 w 3681329"/>
              <a:gd name="connsiteY10" fmla="*/ 584775 h 584775"/>
              <a:gd name="connsiteX11" fmla="*/ 3229050 w 3681329"/>
              <a:gd name="connsiteY11" fmla="*/ 584775 h 584775"/>
              <a:gd name="connsiteX12" fmla="*/ 2666333 w 3681329"/>
              <a:gd name="connsiteY12" fmla="*/ 584775 h 584775"/>
              <a:gd name="connsiteX13" fmla="*/ 2250869 w 3681329"/>
              <a:gd name="connsiteY13" fmla="*/ 584775 h 584775"/>
              <a:gd name="connsiteX14" fmla="*/ 1651338 w 3681329"/>
              <a:gd name="connsiteY14" fmla="*/ 584775 h 584775"/>
              <a:gd name="connsiteX15" fmla="*/ 1199061 w 3681329"/>
              <a:gd name="connsiteY15" fmla="*/ 584775 h 584775"/>
              <a:gd name="connsiteX16" fmla="*/ 783596 w 3681329"/>
              <a:gd name="connsiteY16" fmla="*/ 584775 h 584775"/>
              <a:gd name="connsiteX17" fmla="*/ 0 w 3681329"/>
              <a:gd name="connsiteY17" fmla="*/ 584775 h 584775"/>
              <a:gd name="connsiteX18" fmla="*/ 0 w 3681329"/>
              <a:gd name="connsiteY18" fmla="*/ 407392 h 584775"/>
              <a:gd name="connsiteX19" fmla="*/ 0 w 3681329"/>
              <a:gd name="connsiteY19" fmla="*/ 200772 h 584775"/>
              <a:gd name="connsiteX20" fmla="*/ 0 w 3681329"/>
              <a:gd name="connsiteY20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81329" h="584775" fill="none" extrusionOk="0">
                <a:moveTo>
                  <a:pt x="0" y="0"/>
                </a:moveTo>
                <a:cubicBezTo>
                  <a:pt x="109820" y="-5447"/>
                  <a:pt x="207415" y="34759"/>
                  <a:pt x="415464" y="0"/>
                </a:cubicBezTo>
                <a:cubicBezTo>
                  <a:pt x="621443" y="-18838"/>
                  <a:pt x="670733" y="9624"/>
                  <a:pt x="904554" y="0"/>
                </a:cubicBezTo>
                <a:cubicBezTo>
                  <a:pt x="1091074" y="-15972"/>
                  <a:pt x="1138464" y="1474"/>
                  <a:pt x="1320019" y="0"/>
                </a:cubicBezTo>
                <a:cubicBezTo>
                  <a:pt x="1472279" y="-14918"/>
                  <a:pt x="1572957" y="-9351"/>
                  <a:pt x="1882736" y="0"/>
                </a:cubicBezTo>
                <a:cubicBezTo>
                  <a:pt x="2136812" y="-440"/>
                  <a:pt x="2169043" y="22663"/>
                  <a:pt x="2335014" y="0"/>
                </a:cubicBezTo>
                <a:cubicBezTo>
                  <a:pt x="2500126" y="-34856"/>
                  <a:pt x="2594144" y="4357"/>
                  <a:pt x="2750477" y="0"/>
                </a:cubicBezTo>
                <a:cubicBezTo>
                  <a:pt x="2931853" y="-10705"/>
                  <a:pt x="3218690" y="87450"/>
                  <a:pt x="3681329" y="0"/>
                </a:cubicBezTo>
                <a:cubicBezTo>
                  <a:pt x="3762823" y="66199"/>
                  <a:pt x="3626803" y="151491"/>
                  <a:pt x="3681329" y="206620"/>
                </a:cubicBezTo>
                <a:cubicBezTo>
                  <a:pt x="3707720" y="243145"/>
                  <a:pt x="3621275" y="265665"/>
                  <a:pt x="3681329" y="407392"/>
                </a:cubicBezTo>
                <a:cubicBezTo>
                  <a:pt x="3721314" y="493682"/>
                  <a:pt x="3621212" y="562392"/>
                  <a:pt x="3681329" y="584775"/>
                </a:cubicBezTo>
                <a:cubicBezTo>
                  <a:pt x="3526513" y="593553"/>
                  <a:pt x="3291394" y="542166"/>
                  <a:pt x="3229050" y="584775"/>
                </a:cubicBezTo>
                <a:cubicBezTo>
                  <a:pt x="3155366" y="696369"/>
                  <a:pt x="2840703" y="612321"/>
                  <a:pt x="2666333" y="584775"/>
                </a:cubicBezTo>
                <a:cubicBezTo>
                  <a:pt x="2496607" y="598689"/>
                  <a:pt x="2320669" y="567831"/>
                  <a:pt x="2250869" y="584775"/>
                </a:cubicBezTo>
                <a:cubicBezTo>
                  <a:pt x="2238716" y="625418"/>
                  <a:pt x="1872170" y="658010"/>
                  <a:pt x="1651338" y="584775"/>
                </a:cubicBezTo>
                <a:cubicBezTo>
                  <a:pt x="1383333" y="598172"/>
                  <a:pt x="1372695" y="577136"/>
                  <a:pt x="1199061" y="584775"/>
                </a:cubicBezTo>
                <a:cubicBezTo>
                  <a:pt x="1024244" y="636704"/>
                  <a:pt x="915232" y="546963"/>
                  <a:pt x="783596" y="584775"/>
                </a:cubicBezTo>
                <a:cubicBezTo>
                  <a:pt x="546132" y="683521"/>
                  <a:pt x="388088" y="584427"/>
                  <a:pt x="0" y="584775"/>
                </a:cubicBezTo>
                <a:cubicBezTo>
                  <a:pt x="-30409" y="515587"/>
                  <a:pt x="71602" y="445388"/>
                  <a:pt x="0" y="407392"/>
                </a:cubicBezTo>
                <a:cubicBezTo>
                  <a:pt x="-31497" y="371410"/>
                  <a:pt x="68390" y="285908"/>
                  <a:pt x="0" y="200772"/>
                </a:cubicBezTo>
                <a:cubicBezTo>
                  <a:pt x="-60776" y="121344"/>
                  <a:pt x="79134" y="32517"/>
                  <a:pt x="0" y="0"/>
                </a:cubicBezTo>
                <a:close/>
              </a:path>
              <a:path w="3681329" h="584775" stroke="0" extrusionOk="0">
                <a:moveTo>
                  <a:pt x="0" y="0"/>
                </a:moveTo>
                <a:cubicBezTo>
                  <a:pt x="261883" y="11942"/>
                  <a:pt x="404392" y="-40353"/>
                  <a:pt x="599530" y="0"/>
                </a:cubicBezTo>
                <a:cubicBezTo>
                  <a:pt x="747824" y="-12582"/>
                  <a:pt x="871046" y="-25208"/>
                  <a:pt x="1051808" y="0"/>
                </a:cubicBezTo>
                <a:cubicBezTo>
                  <a:pt x="1245857" y="6700"/>
                  <a:pt x="1327976" y="20141"/>
                  <a:pt x="1577712" y="0"/>
                </a:cubicBezTo>
                <a:cubicBezTo>
                  <a:pt x="1840261" y="3504"/>
                  <a:pt x="1876866" y="2344"/>
                  <a:pt x="2140429" y="0"/>
                </a:cubicBezTo>
                <a:cubicBezTo>
                  <a:pt x="2391430" y="-3716"/>
                  <a:pt x="2421227" y="-4656"/>
                  <a:pt x="2592706" y="0"/>
                </a:cubicBezTo>
                <a:cubicBezTo>
                  <a:pt x="2784929" y="7386"/>
                  <a:pt x="2870895" y="-14280"/>
                  <a:pt x="3192237" y="0"/>
                </a:cubicBezTo>
                <a:cubicBezTo>
                  <a:pt x="3459670" y="10128"/>
                  <a:pt x="3483174" y="23401"/>
                  <a:pt x="3681329" y="0"/>
                </a:cubicBezTo>
                <a:cubicBezTo>
                  <a:pt x="3692773" y="25692"/>
                  <a:pt x="3579527" y="130478"/>
                  <a:pt x="3681329" y="194924"/>
                </a:cubicBezTo>
                <a:cubicBezTo>
                  <a:pt x="3746029" y="235264"/>
                  <a:pt x="3608935" y="324560"/>
                  <a:pt x="3681329" y="401545"/>
                </a:cubicBezTo>
                <a:cubicBezTo>
                  <a:pt x="3706065" y="439787"/>
                  <a:pt x="3570618" y="502892"/>
                  <a:pt x="3681329" y="584775"/>
                </a:cubicBezTo>
                <a:cubicBezTo>
                  <a:pt x="3434952" y="580228"/>
                  <a:pt x="3380703" y="561806"/>
                  <a:pt x="3155424" y="584775"/>
                </a:cubicBezTo>
                <a:cubicBezTo>
                  <a:pt x="2972344" y="569646"/>
                  <a:pt x="2834999" y="558056"/>
                  <a:pt x="2555893" y="584775"/>
                </a:cubicBezTo>
                <a:cubicBezTo>
                  <a:pt x="2321919" y="619376"/>
                  <a:pt x="2228275" y="601559"/>
                  <a:pt x="2140429" y="584775"/>
                </a:cubicBezTo>
                <a:cubicBezTo>
                  <a:pt x="2034152" y="655917"/>
                  <a:pt x="1834778" y="640454"/>
                  <a:pt x="1614525" y="584775"/>
                </a:cubicBezTo>
                <a:cubicBezTo>
                  <a:pt x="1353147" y="595523"/>
                  <a:pt x="1350010" y="569941"/>
                  <a:pt x="1199061" y="584775"/>
                </a:cubicBezTo>
                <a:cubicBezTo>
                  <a:pt x="1101338" y="633358"/>
                  <a:pt x="857994" y="595700"/>
                  <a:pt x="673156" y="584775"/>
                </a:cubicBezTo>
                <a:cubicBezTo>
                  <a:pt x="455965" y="560843"/>
                  <a:pt x="146031" y="543802"/>
                  <a:pt x="0" y="584775"/>
                </a:cubicBezTo>
                <a:cubicBezTo>
                  <a:pt x="-6847" y="517422"/>
                  <a:pt x="8877" y="431002"/>
                  <a:pt x="0" y="389849"/>
                </a:cubicBezTo>
                <a:cubicBezTo>
                  <a:pt x="-18000" y="336266"/>
                  <a:pt x="-15453" y="244462"/>
                  <a:pt x="0" y="194924"/>
                </a:cubicBezTo>
                <a:cubicBezTo>
                  <a:pt x="7072" y="123793"/>
                  <a:pt x="21004" y="86062"/>
                  <a:pt x="0" y="0"/>
                </a:cubicBezTo>
                <a:close/>
              </a:path>
              <a:path w="3681329" h="584775" fill="none" stroke="0" extrusionOk="0">
                <a:moveTo>
                  <a:pt x="0" y="0"/>
                </a:moveTo>
                <a:cubicBezTo>
                  <a:pt x="139984" y="1015"/>
                  <a:pt x="238479" y="-7567"/>
                  <a:pt x="415464" y="0"/>
                </a:cubicBezTo>
                <a:cubicBezTo>
                  <a:pt x="631311" y="25666"/>
                  <a:pt x="719159" y="40218"/>
                  <a:pt x="904554" y="0"/>
                </a:cubicBezTo>
                <a:cubicBezTo>
                  <a:pt x="1102829" y="-34142"/>
                  <a:pt x="1146113" y="-123"/>
                  <a:pt x="1320019" y="0"/>
                </a:cubicBezTo>
                <a:cubicBezTo>
                  <a:pt x="1449867" y="28068"/>
                  <a:pt x="1628644" y="28251"/>
                  <a:pt x="1882736" y="0"/>
                </a:cubicBezTo>
                <a:cubicBezTo>
                  <a:pt x="2140229" y="-1712"/>
                  <a:pt x="2156901" y="11603"/>
                  <a:pt x="2335014" y="0"/>
                </a:cubicBezTo>
                <a:cubicBezTo>
                  <a:pt x="2494920" y="-9528"/>
                  <a:pt x="2586366" y="10901"/>
                  <a:pt x="2750477" y="0"/>
                </a:cubicBezTo>
                <a:cubicBezTo>
                  <a:pt x="2754363" y="68272"/>
                  <a:pt x="3364589" y="14908"/>
                  <a:pt x="3681329" y="0"/>
                </a:cubicBezTo>
                <a:cubicBezTo>
                  <a:pt x="3759804" y="78795"/>
                  <a:pt x="3648321" y="165279"/>
                  <a:pt x="3681329" y="206620"/>
                </a:cubicBezTo>
                <a:cubicBezTo>
                  <a:pt x="3684339" y="256397"/>
                  <a:pt x="3607579" y="331410"/>
                  <a:pt x="3681329" y="407392"/>
                </a:cubicBezTo>
                <a:cubicBezTo>
                  <a:pt x="3760653" y="482805"/>
                  <a:pt x="3634218" y="546438"/>
                  <a:pt x="3681329" y="584775"/>
                </a:cubicBezTo>
                <a:cubicBezTo>
                  <a:pt x="3547834" y="597866"/>
                  <a:pt x="3300937" y="565843"/>
                  <a:pt x="3229050" y="584775"/>
                </a:cubicBezTo>
                <a:cubicBezTo>
                  <a:pt x="3125490" y="605850"/>
                  <a:pt x="2855478" y="576909"/>
                  <a:pt x="2666333" y="584775"/>
                </a:cubicBezTo>
                <a:cubicBezTo>
                  <a:pt x="2486348" y="574413"/>
                  <a:pt x="2329729" y="594599"/>
                  <a:pt x="2250869" y="584775"/>
                </a:cubicBezTo>
                <a:cubicBezTo>
                  <a:pt x="2197084" y="571455"/>
                  <a:pt x="1978335" y="632894"/>
                  <a:pt x="1651338" y="584775"/>
                </a:cubicBezTo>
                <a:cubicBezTo>
                  <a:pt x="1363849" y="597526"/>
                  <a:pt x="1354745" y="570503"/>
                  <a:pt x="1199061" y="584775"/>
                </a:cubicBezTo>
                <a:cubicBezTo>
                  <a:pt x="1052157" y="577302"/>
                  <a:pt x="962634" y="605035"/>
                  <a:pt x="783596" y="584775"/>
                </a:cubicBezTo>
                <a:cubicBezTo>
                  <a:pt x="694723" y="610707"/>
                  <a:pt x="252088" y="614860"/>
                  <a:pt x="0" y="584775"/>
                </a:cubicBezTo>
                <a:cubicBezTo>
                  <a:pt x="-59005" y="504964"/>
                  <a:pt x="46166" y="467394"/>
                  <a:pt x="0" y="407392"/>
                </a:cubicBezTo>
                <a:cubicBezTo>
                  <a:pt x="-47213" y="339629"/>
                  <a:pt x="38189" y="308589"/>
                  <a:pt x="0" y="200772"/>
                </a:cubicBezTo>
                <a:cubicBezTo>
                  <a:pt x="-2598" y="103135"/>
                  <a:pt x="45593" y="61634"/>
                  <a:pt x="0" y="0"/>
                </a:cubicBezTo>
                <a:close/>
              </a:path>
              <a:path w="3681329" h="584775" fill="none" stroke="0" extrusionOk="0">
                <a:moveTo>
                  <a:pt x="0" y="0"/>
                </a:moveTo>
                <a:cubicBezTo>
                  <a:pt x="133148" y="-10269"/>
                  <a:pt x="230886" y="4354"/>
                  <a:pt x="415464" y="0"/>
                </a:cubicBezTo>
                <a:cubicBezTo>
                  <a:pt x="619614" y="14650"/>
                  <a:pt x="683457" y="14747"/>
                  <a:pt x="904554" y="0"/>
                </a:cubicBezTo>
                <a:cubicBezTo>
                  <a:pt x="1096298" y="-26325"/>
                  <a:pt x="1131925" y="956"/>
                  <a:pt x="1320019" y="0"/>
                </a:cubicBezTo>
                <a:cubicBezTo>
                  <a:pt x="1463534" y="-7023"/>
                  <a:pt x="1605226" y="4024"/>
                  <a:pt x="1882736" y="0"/>
                </a:cubicBezTo>
                <a:cubicBezTo>
                  <a:pt x="2135772" y="-686"/>
                  <a:pt x="2164877" y="14590"/>
                  <a:pt x="2335014" y="0"/>
                </a:cubicBezTo>
                <a:cubicBezTo>
                  <a:pt x="2495000" y="-2378"/>
                  <a:pt x="2587673" y="5423"/>
                  <a:pt x="2750477" y="0"/>
                </a:cubicBezTo>
                <a:cubicBezTo>
                  <a:pt x="2893070" y="13160"/>
                  <a:pt x="3263201" y="140618"/>
                  <a:pt x="3681329" y="0"/>
                </a:cubicBezTo>
                <a:cubicBezTo>
                  <a:pt x="3761703" y="68321"/>
                  <a:pt x="3632557" y="155540"/>
                  <a:pt x="3681329" y="206620"/>
                </a:cubicBezTo>
                <a:cubicBezTo>
                  <a:pt x="3715268" y="246463"/>
                  <a:pt x="3591735" y="298831"/>
                  <a:pt x="3681329" y="407392"/>
                </a:cubicBezTo>
                <a:cubicBezTo>
                  <a:pt x="3743082" y="481330"/>
                  <a:pt x="3632420" y="545970"/>
                  <a:pt x="3681329" y="584775"/>
                </a:cubicBezTo>
                <a:cubicBezTo>
                  <a:pt x="3538401" y="586455"/>
                  <a:pt x="3292010" y="553517"/>
                  <a:pt x="3229050" y="584775"/>
                </a:cubicBezTo>
                <a:cubicBezTo>
                  <a:pt x="3118666" y="660739"/>
                  <a:pt x="2825355" y="544474"/>
                  <a:pt x="2666333" y="584775"/>
                </a:cubicBezTo>
                <a:cubicBezTo>
                  <a:pt x="2506269" y="584732"/>
                  <a:pt x="2324878" y="578901"/>
                  <a:pt x="2250869" y="584775"/>
                </a:cubicBezTo>
                <a:cubicBezTo>
                  <a:pt x="2256140" y="619700"/>
                  <a:pt x="1947103" y="665398"/>
                  <a:pt x="1651338" y="584775"/>
                </a:cubicBezTo>
                <a:cubicBezTo>
                  <a:pt x="1376373" y="602266"/>
                  <a:pt x="1370094" y="575113"/>
                  <a:pt x="1199061" y="584775"/>
                </a:cubicBezTo>
                <a:cubicBezTo>
                  <a:pt x="1045343" y="598228"/>
                  <a:pt x="926488" y="561648"/>
                  <a:pt x="783596" y="584775"/>
                </a:cubicBezTo>
                <a:cubicBezTo>
                  <a:pt x="605524" y="691199"/>
                  <a:pt x="296240" y="623023"/>
                  <a:pt x="0" y="584775"/>
                </a:cubicBezTo>
                <a:cubicBezTo>
                  <a:pt x="-53014" y="514485"/>
                  <a:pt x="71130" y="454381"/>
                  <a:pt x="0" y="407392"/>
                </a:cubicBezTo>
                <a:cubicBezTo>
                  <a:pt x="-31480" y="371830"/>
                  <a:pt x="51901" y="296160"/>
                  <a:pt x="0" y="200772"/>
                </a:cubicBezTo>
                <a:cubicBezTo>
                  <a:pt x="-42578" y="114072"/>
                  <a:pt x="71565" y="5538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 defTabSz="457182">
              <a:defRPr/>
            </a:pPr>
            <a:r>
              <a:rPr lang="ar-AE" sz="3200" b="1" dirty="0">
                <a:latin typeface="Aldhabi" panose="01000000000000000000" pitchFamily="2" charset="-78"/>
                <a:cs typeface="Arial" panose="020B0604020202020204" pitchFamily="34" charset="0"/>
              </a:rPr>
              <a:t>تسجيل الحضور والغياب </a:t>
            </a:r>
          </a:p>
        </p:txBody>
      </p:sp>
      <p:sp>
        <p:nvSpPr>
          <p:cNvPr id="8" name="مربع نص 1">
            <a:extLst>
              <a:ext uri="{FF2B5EF4-FFF2-40B4-BE49-F238E27FC236}">
                <a16:creationId xmlns:a16="http://schemas.microsoft.com/office/drawing/2014/main" id="{E8BFD728-B55D-4A57-B39D-812302BF1B7C}"/>
              </a:ext>
            </a:extLst>
          </p:cNvPr>
          <p:cNvSpPr txBox="1"/>
          <p:nvPr/>
        </p:nvSpPr>
        <p:spPr>
          <a:xfrm>
            <a:off x="8553179" y="2459504"/>
            <a:ext cx="2739884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lang="ar-AE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حضور</a:t>
            </a:r>
          </a:p>
          <a:p>
            <a:pPr algn="ctr">
              <a:defRPr/>
            </a:pPr>
            <a:r>
              <a:rPr lang="en-GB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</a:t>
            </a:r>
            <a:r>
              <a:rPr lang="ar-AE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غياب</a:t>
            </a:r>
          </a:p>
          <a:p>
            <a:pPr algn="ctr">
              <a:defRPr/>
            </a:pPr>
            <a:r>
              <a:rPr lang="en-GB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= </a:t>
            </a:r>
            <a:r>
              <a:rPr lang="ar-AE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تأخير</a:t>
            </a:r>
            <a:endParaRPr lang="en-US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BF310E-98BF-A04E-3B5E-CEADDB879F89}"/>
              </a:ext>
            </a:extLst>
          </p:cNvPr>
          <p:cNvSpPr txBox="1"/>
          <p:nvPr/>
        </p:nvSpPr>
        <p:spPr>
          <a:xfrm>
            <a:off x="658305" y="1630837"/>
            <a:ext cx="7024535" cy="458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أنْ يَتَعَرَّفَ تَصنيفاتِ النُّصوصِ القِرائيَّةِ المختَلِفَةِ.   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أنْ يُمَيِّزَ النُّصوصَ وَفْقًا لأَنْواعِها وَأَغْراضِها وَتَنْسيقِها وقالبِها.     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أنْ يُحَوِّلَ بَعْضَ النُّصوصِ مِنْ تَصنيفٍ إلى تَصنيفٍ آخرَ.    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A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أنْ يُنْشئَ نُصوصًا جَديدَةً مُسْتَثْمِرًا مَعْرِفَتَهُ في أَنواعِها وأَغْراضِها وَتَنْسيقِها.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C17268-D301-729D-8787-73B3C56AB8E4}"/>
              </a:ext>
            </a:extLst>
          </p:cNvPr>
          <p:cNvCxnSpPr>
            <a:cxnSpLocks/>
          </p:cNvCxnSpPr>
          <p:nvPr/>
        </p:nvCxnSpPr>
        <p:spPr>
          <a:xfrm>
            <a:off x="7946796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70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CF608BB-ABAB-407D-B94E-3AB0CB884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472" y="455821"/>
            <a:ext cx="5962650" cy="596265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95182D3-F3EE-4F67-A0C2-A06B380EBC33}"/>
              </a:ext>
            </a:extLst>
          </p:cNvPr>
          <p:cNvSpPr/>
          <p:nvPr/>
        </p:nvSpPr>
        <p:spPr>
          <a:xfrm>
            <a:off x="4087905" y="4741494"/>
            <a:ext cx="4165600" cy="1099128"/>
          </a:xfrm>
          <a:prstGeom prst="roundRect">
            <a:avLst/>
          </a:prstGeom>
          <a:solidFill>
            <a:srgbClr val="F4B6B8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أنواع النصوص</a:t>
            </a:r>
            <a:endParaRPr lang="en-GB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E57B352-C2A0-4A3C-B3C7-51712191AD12}"/>
              </a:ext>
            </a:extLst>
          </p:cNvPr>
          <p:cNvSpPr/>
          <p:nvPr/>
        </p:nvSpPr>
        <p:spPr>
          <a:xfrm>
            <a:off x="8842681" y="4461668"/>
            <a:ext cx="2611433" cy="1598721"/>
          </a:xfrm>
          <a:prstGeom prst="ellipse">
            <a:avLst/>
          </a:prstGeom>
          <a:solidFill>
            <a:srgbClr val="FF6699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السردية</a:t>
            </a:r>
            <a:endParaRPr lang="en-GB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1737DD0-3947-4703-B7D8-C4ADC6B5A2A5}"/>
              </a:ext>
            </a:extLst>
          </p:cNvPr>
          <p:cNvSpPr/>
          <p:nvPr/>
        </p:nvSpPr>
        <p:spPr>
          <a:xfrm>
            <a:off x="8842682" y="2506294"/>
            <a:ext cx="2512292" cy="167582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الوصفية</a:t>
            </a:r>
            <a:endParaRPr lang="en-GB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E64DDB3-15D5-415C-85AA-9F822D8740F6}"/>
              </a:ext>
            </a:extLst>
          </p:cNvPr>
          <p:cNvSpPr/>
          <p:nvPr/>
        </p:nvSpPr>
        <p:spPr>
          <a:xfrm>
            <a:off x="7897976" y="757337"/>
            <a:ext cx="2512292" cy="146940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الإخبارية 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(المعلوماتية )</a:t>
            </a:r>
            <a:endParaRPr lang="en-GB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3E35E2F-932F-4D89-A17D-1EDAA57CA687}"/>
              </a:ext>
            </a:extLst>
          </p:cNvPr>
          <p:cNvSpPr/>
          <p:nvPr/>
        </p:nvSpPr>
        <p:spPr>
          <a:xfrm>
            <a:off x="759227" y="2554110"/>
            <a:ext cx="2678542" cy="1580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الإرشادية</a:t>
            </a:r>
            <a:endParaRPr lang="en-GB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2C081DB-80BD-4F36-829A-748E68617E4B}"/>
              </a:ext>
            </a:extLst>
          </p:cNvPr>
          <p:cNvSpPr/>
          <p:nvPr/>
        </p:nvSpPr>
        <p:spPr>
          <a:xfrm>
            <a:off x="501094" y="4590854"/>
            <a:ext cx="2690378" cy="149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الوظيفية</a:t>
            </a:r>
            <a:endParaRPr lang="en-GB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3DF1AAC-E2B8-4556-B7FC-E28C4D9C31AA}"/>
              </a:ext>
            </a:extLst>
          </p:cNvPr>
          <p:cNvSpPr/>
          <p:nvPr/>
        </p:nvSpPr>
        <p:spPr>
          <a:xfrm>
            <a:off x="1409363" y="651753"/>
            <a:ext cx="2678542" cy="1619583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الإقناعية</a:t>
            </a:r>
            <a:endParaRPr lang="en-GB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43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Minute Images, Stock Photos &amp; Vectors | Shutterstock">
            <a:extLst>
              <a:ext uri="{FF2B5EF4-FFF2-40B4-BE49-F238E27FC236}">
                <a16:creationId xmlns:a16="http://schemas.microsoft.com/office/drawing/2014/main" id="{9A620AB4-213C-4F17-97A6-FB19A6EF6A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t="8894" r="8941" b="15764"/>
          <a:stretch/>
        </p:blipFill>
        <p:spPr bwMode="auto">
          <a:xfrm>
            <a:off x="10921142" y="631060"/>
            <a:ext cx="796413" cy="7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مربع نص 11">
            <a:extLst>
              <a:ext uri="{FF2B5EF4-FFF2-40B4-BE49-F238E27FC236}">
                <a16:creationId xmlns:a16="http://schemas.microsoft.com/office/drawing/2014/main" id="{DE13525D-A515-4919-82FF-329460CE5BEB}"/>
              </a:ext>
            </a:extLst>
          </p:cNvPr>
          <p:cNvSpPr txBox="1"/>
          <p:nvPr/>
        </p:nvSpPr>
        <p:spPr>
          <a:xfrm>
            <a:off x="8064505" y="744116"/>
            <a:ext cx="36530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التهيئة الحافزة </a:t>
            </a:r>
            <a:endParaRPr lang="en-GB" sz="2800" b="1" dirty="0">
              <a:solidFill>
                <a:srgbClr val="C0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oogle Shape;4380;p133">
            <a:extLst>
              <a:ext uri="{FF2B5EF4-FFF2-40B4-BE49-F238E27FC236}">
                <a16:creationId xmlns:a16="http://schemas.microsoft.com/office/drawing/2014/main" id="{A4086633-BD8F-4BF1-800D-B8E2B2774030}"/>
              </a:ext>
            </a:extLst>
          </p:cNvPr>
          <p:cNvGrpSpPr/>
          <p:nvPr/>
        </p:nvGrpSpPr>
        <p:grpSpPr>
          <a:xfrm>
            <a:off x="3537081" y="823597"/>
            <a:ext cx="1158794" cy="1183301"/>
            <a:chOff x="317925" y="3895725"/>
            <a:chExt cx="732975" cy="807575"/>
          </a:xfrm>
        </p:grpSpPr>
        <p:sp>
          <p:nvSpPr>
            <p:cNvPr id="7" name="Google Shape;4381;p133">
              <a:extLst>
                <a:ext uri="{FF2B5EF4-FFF2-40B4-BE49-F238E27FC236}">
                  <a16:creationId xmlns:a16="http://schemas.microsoft.com/office/drawing/2014/main" id="{192D02B1-0683-42F1-970B-72382A189B33}"/>
                </a:ext>
              </a:extLst>
            </p:cNvPr>
            <p:cNvSpPr/>
            <p:nvPr/>
          </p:nvSpPr>
          <p:spPr>
            <a:xfrm>
              <a:off x="466175" y="4049150"/>
              <a:ext cx="427150" cy="538050"/>
            </a:xfrm>
            <a:custGeom>
              <a:avLst/>
              <a:gdLst/>
              <a:ahLst/>
              <a:cxnLst/>
              <a:rect l="l" t="t" r="r" b="b"/>
              <a:pathLst>
                <a:path w="17086" h="21522" extrusionOk="0">
                  <a:moveTo>
                    <a:pt x="15427" y="8460"/>
                  </a:moveTo>
                  <a:lnTo>
                    <a:pt x="15551" y="8501"/>
                  </a:lnTo>
                  <a:lnTo>
                    <a:pt x="15634" y="8543"/>
                  </a:lnTo>
                  <a:lnTo>
                    <a:pt x="15800" y="8708"/>
                  </a:lnTo>
                  <a:lnTo>
                    <a:pt x="15924" y="8874"/>
                  </a:lnTo>
                  <a:lnTo>
                    <a:pt x="16049" y="9082"/>
                  </a:lnTo>
                  <a:lnTo>
                    <a:pt x="16090" y="9289"/>
                  </a:lnTo>
                  <a:lnTo>
                    <a:pt x="16131" y="9455"/>
                  </a:lnTo>
                  <a:lnTo>
                    <a:pt x="16131" y="9745"/>
                  </a:lnTo>
                  <a:lnTo>
                    <a:pt x="16090" y="9952"/>
                  </a:lnTo>
                  <a:lnTo>
                    <a:pt x="16049" y="10160"/>
                  </a:lnTo>
                  <a:lnTo>
                    <a:pt x="15966" y="10409"/>
                  </a:lnTo>
                  <a:lnTo>
                    <a:pt x="15883" y="10533"/>
                  </a:lnTo>
                  <a:lnTo>
                    <a:pt x="15758" y="10657"/>
                  </a:lnTo>
                  <a:lnTo>
                    <a:pt x="15592" y="10699"/>
                  </a:lnTo>
                  <a:lnTo>
                    <a:pt x="15427" y="10657"/>
                  </a:lnTo>
                  <a:lnTo>
                    <a:pt x="15261" y="10616"/>
                  </a:lnTo>
                  <a:lnTo>
                    <a:pt x="15136" y="10491"/>
                  </a:lnTo>
                  <a:lnTo>
                    <a:pt x="15053" y="10326"/>
                  </a:lnTo>
                  <a:lnTo>
                    <a:pt x="15053" y="10160"/>
                  </a:lnTo>
                  <a:lnTo>
                    <a:pt x="15095" y="9869"/>
                  </a:lnTo>
                  <a:lnTo>
                    <a:pt x="15012" y="9413"/>
                  </a:lnTo>
                  <a:lnTo>
                    <a:pt x="15012" y="9289"/>
                  </a:lnTo>
                  <a:lnTo>
                    <a:pt x="14970" y="9165"/>
                  </a:lnTo>
                  <a:lnTo>
                    <a:pt x="14970" y="8916"/>
                  </a:lnTo>
                  <a:lnTo>
                    <a:pt x="15012" y="8791"/>
                  </a:lnTo>
                  <a:lnTo>
                    <a:pt x="15053" y="8667"/>
                  </a:lnTo>
                  <a:lnTo>
                    <a:pt x="15095" y="8584"/>
                  </a:lnTo>
                  <a:lnTo>
                    <a:pt x="15178" y="8543"/>
                  </a:lnTo>
                  <a:lnTo>
                    <a:pt x="15302" y="8501"/>
                  </a:lnTo>
                  <a:lnTo>
                    <a:pt x="15427" y="8460"/>
                  </a:lnTo>
                  <a:close/>
                  <a:moveTo>
                    <a:pt x="2696" y="5184"/>
                  </a:moveTo>
                  <a:lnTo>
                    <a:pt x="2779" y="5225"/>
                  </a:lnTo>
                  <a:lnTo>
                    <a:pt x="2862" y="5267"/>
                  </a:lnTo>
                  <a:lnTo>
                    <a:pt x="2903" y="5350"/>
                  </a:lnTo>
                  <a:lnTo>
                    <a:pt x="2903" y="5474"/>
                  </a:lnTo>
                  <a:lnTo>
                    <a:pt x="2903" y="5557"/>
                  </a:lnTo>
                  <a:lnTo>
                    <a:pt x="2738" y="6262"/>
                  </a:lnTo>
                  <a:lnTo>
                    <a:pt x="2655" y="6925"/>
                  </a:lnTo>
                  <a:lnTo>
                    <a:pt x="2613" y="7630"/>
                  </a:lnTo>
                  <a:lnTo>
                    <a:pt x="2613" y="8335"/>
                  </a:lnTo>
                  <a:lnTo>
                    <a:pt x="2696" y="8999"/>
                  </a:lnTo>
                  <a:lnTo>
                    <a:pt x="2862" y="9621"/>
                  </a:lnTo>
                  <a:lnTo>
                    <a:pt x="3069" y="10243"/>
                  </a:lnTo>
                  <a:lnTo>
                    <a:pt x="3194" y="10616"/>
                  </a:lnTo>
                  <a:lnTo>
                    <a:pt x="3277" y="10989"/>
                  </a:lnTo>
                  <a:lnTo>
                    <a:pt x="3318" y="11113"/>
                  </a:lnTo>
                  <a:lnTo>
                    <a:pt x="3318" y="11279"/>
                  </a:lnTo>
                  <a:lnTo>
                    <a:pt x="3235" y="11404"/>
                  </a:lnTo>
                  <a:lnTo>
                    <a:pt x="3152" y="11528"/>
                  </a:lnTo>
                  <a:lnTo>
                    <a:pt x="2986" y="11570"/>
                  </a:lnTo>
                  <a:lnTo>
                    <a:pt x="2862" y="11611"/>
                  </a:lnTo>
                  <a:lnTo>
                    <a:pt x="2696" y="11570"/>
                  </a:lnTo>
                  <a:lnTo>
                    <a:pt x="2572" y="11528"/>
                  </a:lnTo>
                  <a:lnTo>
                    <a:pt x="2240" y="11155"/>
                  </a:lnTo>
                  <a:lnTo>
                    <a:pt x="2074" y="10989"/>
                  </a:lnTo>
                  <a:lnTo>
                    <a:pt x="1950" y="10782"/>
                  </a:lnTo>
                  <a:lnTo>
                    <a:pt x="1784" y="10409"/>
                  </a:lnTo>
                  <a:lnTo>
                    <a:pt x="1659" y="10035"/>
                  </a:lnTo>
                  <a:lnTo>
                    <a:pt x="1577" y="9621"/>
                  </a:lnTo>
                  <a:lnTo>
                    <a:pt x="1494" y="9247"/>
                  </a:lnTo>
                  <a:lnTo>
                    <a:pt x="1452" y="8833"/>
                  </a:lnTo>
                  <a:lnTo>
                    <a:pt x="1452" y="8418"/>
                  </a:lnTo>
                  <a:lnTo>
                    <a:pt x="1452" y="8003"/>
                  </a:lnTo>
                  <a:lnTo>
                    <a:pt x="1494" y="7589"/>
                  </a:lnTo>
                  <a:lnTo>
                    <a:pt x="1577" y="7174"/>
                  </a:lnTo>
                  <a:lnTo>
                    <a:pt x="1701" y="6801"/>
                  </a:lnTo>
                  <a:lnTo>
                    <a:pt x="1867" y="6386"/>
                  </a:lnTo>
                  <a:lnTo>
                    <a:pt x="2033" y="6013"/>
                  </a:lnTo>
                  <a:lnTo>
                    <a:pt x="2447" y="5267"/>
                  </a:lnTo>
                  <a:lnTo>
                    <a:pt x="2489" y="5184"/>
                  </a:lnTo>
                  <a:close/>
                  <a:moveTo>
                    <a:pt x="15261" y="11653"/>
                  </a:moveTo>
                  <a:lnTo>
                    <a:pt x="15427" y="11694"/>
                  </a:lnTo>
                  <a:lnTo>
                    <a:pt x="15468" y="11694"/>
                  </a:lnTo>
                  <a:lnTo>
                    <a:pt x="15509" y="11735"/>
                  </a:lnTo>
                  <a:lnTo>
                    <a:pt x="15592" y="11777"/>
                  </a:lnTo>
                  <a:lnTo>
                    <a:pt x="15675" y="11860"/>
                  </a:lnTo>
                  <a:lnTo>
                    <a:pt x="15758" y="11943"/>
                  </a:lnTo>
                  <a:lnTo>
                    <a:pt x="15758" y="11984"/>
                  </a:lnTo>
                  <a:lnTo>
                    <a:pt x="15800" y="12109"/>
                  </a:lnTo>
                  <a:lnTo>
                    <a:pt x="15800" y="12192"/>
                  </a:lnTo>
                  <a:lnTo>
                    <a:pt x="15800" y="12275"/>
                  </a:lnTo>
                  <a:lnTo>
                    <a:pt x="15758" y="12399"/>
                  </a:lnTo>
                  <a:lnTo>
                    <a:pt x="15675" y="12523"/>
                  </a:lnTo>
                  <a:lnTo>
                    <a:pt x="15509" y="12648"/>
                  </a:lnTo>
                  <a:lnTo>
                    <a:pt x="15178" y="12648"/>
                  </a:lnTo>
                  <a:lnTo>
                    <a:pt x="15095" y="12565"/>
                  </a:lnTo>
                  <a:lnTo>
                    <a:pt x="15012" y="12482"/>
                  </a:lnTo>
                  <a:lnTo>
                    <a:pt x="14970" y="12399"/>
                  </a:lnTo>
                  <a:lnTo>
                    <a:pt x="14929" y="12275"/>
                  </a:lnTo>
                  <a:lnTo>
                    <a:pt x="14929" y="12192"/>
                  </a:lnTo>
                  <a:lnTo>
                    <a:pt x="14929" y="12150"/>
                  </a:lnTo>
                  <a:lnTo>
                    <a:pt x="14929" y="12067"/>
                  </a:lnTo>
                  <a:lnTo>
                    <a:pt x="14970" y="11901"/>
                  </a:lnTo>
                  <a:lnTo>
                    <a:pt x="15012" y="11818"/>
                  </a:lnTo>
                  <a:lnTo>
                    <a:pt x="15095" y="11735"/>
                  </a:lnTo>
                  <a:lnTo>
                    <a:pt x="15178" y="11694"/>
                  </a:lnTo>
                  <a:lnTo>
                    <a:pt x="15261" y="11653"/>
                  </a:lnTo>
                  <a:close/>
                  <a:moveTo>
                    <a:pt x="8128" y="0"/>
                  </a:moveTo>
                  <a:lnTo>
                    <a:pt x="7631" y="42"/>
                  </a:lnTo>
                  <a:lnTo>
                    <a:pt x="7133" y="125"/>
                  </a:lnTo>
                  <a:lnTo>
                    <a:pt x="6636" y="249"/>
                  </a:lnTo>
                  <a:lnTo>
                    <a:pt x="6138" y="415"/>
                  </a:lnTo>
                  <a:lnTo>
                    <a:pt x="5599" y="581"/>
                  </a:lnTo>
                  <a:lnTo>
                    <a:pt x="5101" y="830"/>
                  </a:lnTo>
                  <a:lnTo>
                    <a:pt x="4562" y="1120"/>
                  </a:lnTo>
                  <a:lnTo>
                    <a:pt x="4065" y="1452"/>
                  </a:lnTo>
                  <a:lnTo>
                    <a:pt x="3608" y="1783"/>
                  </a:lnTo>
                  <a:lnTo>
                    <a:pt x="3152" y="2115"/>
                  </a:lnTo>
                  <a:lnTo>
                    <a:pt x="2738" y="2488"/>
                  </a:lnTo>
                  <a:lnTo>
                    <a:pt x="2364" y="2862"/>
                  </a:lnTo>
                  <a:lnTo>
                    <a:pt x="1991" y="3235"/>
                  </a:lnTo>
                  <a:lnTo>
                    <a:pt x="1701" y="3649"/>
                  </a:lnTo>
                  <a:lnTo>
                    <a:pt x="1411" y="4064"/>
                  </a:lnTo>
                  <a:lnTo>
                    <a:pt x="1162" y="4520"/>
                  </a:lnTo>
                  <a:lnTo>
                    <a:pt x="913" y="4935"/>
                  </a:lnTo>
                  <a:lnTo>
                    <a:pt x="706" y="5391"/>
                  </a:lnTo>
                  <a:lnTo>
                    <a:pt x="540" y="5806"/>
                  </a:lnTo>
                  <a:lnTo>
                    <a:pt x="374" y="6262"/>
                  </a:lnTo>
                  <a:lnTo>
                    <a:pt x="250" y="6759"/>
                  </a:lnTo>
                  <a:lnTo>
                    <a:pt x="167" y="7216"/>
                  </a:lnTo>
                  <a:lnTo>
                    <a:pt x="84" y="7672"/>
                  </a:lnTo>
                  <a:lnTo>
                    <a:pt x="1" y="8625"/>
                  </a:lnTo>
                  <a:lnTo>
                    <a:pt x="42" y="9538"/>
                  </a:lnTo>
                  <a:lnTo>
                    <a:pt x="125" y="10491"/>
                  </a:lnTo>
                  <a:lnTo>
                    <a:pt x="333" y="11362"/>
                  </a:lnTo>
                  <a:lnTo>
                    <a:pt x="581" y="12275"/>
                  </a:lnTo>
                  <a:lnTo>
                    <a:pt x="913" y="13104"/>
                  </a:lnTo>
                  <a:lnTo>
                    <a:pt x="1286" y="13933"/>
                  </a:lnTo>
                  <a:lnTo>
                    <a:pt x="1742" y="14680"/>
                  </a:lnTo>
                  <a:lnTo>
                    <a:pt x="1991" y="15011"/>
                  </a:lnTo>
                  <a:lnTo>
                    <a:pt x="2281" y="15343"/>
                  </a:lnTo>
                  <a:lnTo>
                    <a:pt x="2862" y="15965"/>
                  </a:lnTo>
                  <a:lnTo>
                    <a:pt x="3484" y="16504"/>
                  </a:lnTo>
                  <a:lnTo>
                    <a:pt x="4147" y="16960"/>
                  </a:lnTo>
                  <a:lnTo>
                    <a:pt x="4811" y="17375"/>
                  </a:lnTo>
                  <a:lnTo>
                    <a:pt x="5516" y="17707"/>
                  </a:lnTo>
                  <a:lnTo>
                    <a:pt x="6221" y="18038"/>
                  </a:lnTo>
                  <a:lnTo>
                    <a:pt x="6884" y="18287"/>
                  </a:lnTo>
                  <a:lnTo>
                    <a:pt x="7589" y="18495"/>
                  </a:lnTo>
                  <a:lnTo>
                    <a:pt x="8211" y="18660"/>
                  </a:lnTo>
                  <a:lnTo>
                    <a:pt x="9414" y="18909"/>
                  </a:lnTo>
                  <a:lnTo>
                    <a:pt x="10326" y="19075"/>
                  </a:lnTo>
                  <a:lnTo>
                    <a:pt x="10948" y="19200"/>
                  </a:lnTo>
                  <a:lnTo>
                    <a:pt x="11155" y="19282"/>
                  </a:lnTo>
                  <a:lnTo>
                    <a:pt x="11363" y="19365"/>
                  </a:lnTo>
                  <a:lnTo>
                    <a:pt x="11570" y="19531"/>
                  </a:lnTo>
                  <a:lnTo>
                    <a:pt x="11736" y="19697"/>
                  </a:lnTo>
                  <a:lnTo>
                    <a:pt x="12068" y="20070"/>
                  </a:lnTo>
                  <a:lnTo>
                    <a:pt x="12399" y="20444"/>
                  </a:lnTo>
                  <a:lnTo>
                    <a:pt x="12648" y="20858"/>
                  </a:lnTo>
                  <a:lnTo>
                    <a:pt x="12814" y="21190"/>
                  </a:lnTo>
                  <a:lnTo>
                    <a:pt x="12980" y="21522"/>
                  </a:lnTo>
                  <a:lnTo>
                    <a:pt x="13104" y="21439"/>
                  </a:lnTo>
                  <a:lnTo>
                    <a:pt x="13519" y="21231"/>
                  </a:lnTo>
                  <a:lnTo>
                    <a:pt x="14183" y="20775"/>
                  </a:lnTo>
                  <a:lnTo>
                    <a:pt x="15219" y="19987"/>
                  </a:lnTo>
                  <a:lnTo>
                    <a:pt x="15758" y="19531"/>
                  </a:lnTo>
                  <a:lnTo>
                    <a:pt x="16214" y="19117"/>
                  </a:lnTo>
                  <a:lnTo>
                    <a:pt x="16505" y="18785"/>
                  </a:lnTo>
                  <a:lnTo>
                    <a:pt x="16753" y="18495"/>
                  </a:lnTo>
                  <a:lnTo>
                    <a:pt x="17002" y="18163"/>
                  </a:lnTo>
                  <a:lnTo>
                    <a:pt x="17085" y="18038"/>
                  </a:lnTo>
                  <a:lnTo>
                    <a:pt x="16961" y="17831"/>
                  </a:lnTo>
                  <a:lnTo>
                    <a:pt x="16671" y="17334"/>
                  </a:lnTo>
                  <a:lnTo>
                    <a:pt x="16339" y="16629"/>
                  </a:lnTo>
                  <a:lnTo>
                    <a:pt x="16131" y="16214"/>
                  </a:lnTo>
                  <a:lnTo>
                    <a:pt x="16007" y="15799"/>
                  </a:lnTo>
                  <a:lnTo>
                    <a:pt x="15924" y="15385"/>
                  </a:lnTo>
                  <a:lnTo>
                    <a:pt x="15883" y="14970"/>
                  </a:lnTo>
                  <a:lnTo>
                    <a:pt x="15883" y="14555"/>
                  </a:lnTo>
                  <a:lnTo>
                    <a:pt x="15966" y="14099"/>
                  </a:lnTo>
                  <a:lnTo>
                    <a:pt x="16214" y="13062"/>
                  </a:lnTo>
                  <a:lnTo>
                    <a:pt x="16505" y="11611"/>
                  </a:lnTo>
                  <a:lnTo>
                    <a:pt x="16671" y="10782"/>
                  </a:lnTo>
                  <a:lnTo>
                    <a:pt x="16712" y="9911"/>
                  </a:lnTo>
                  <a:lnTo>
                    <a:pt x="16712" y="9040"/>
                  </a:lnTo>
                  <a:lnTo>
                    <a:pt x="16671" y="8169"/>
                  </a:lnTo>
                  <a:lnTo>
                    <a:pt x="16546" y="7299"/>
                  </a:lnTo>
                  <a:lnTo>
                    <a:pt x="16380" y="6428"/>
                  </a:lnTo>
                  <a:lnTo>
                    <a:pt x="16173" y="5557"/>
                  </a:lnTo>
                  <a:lnTo>
                    <a:pt x="15924" y="4686"/>
                  </a:lnTo>
                  <a:lnTo>
                    <a:pt x="15758" y="4271"/>
                  </a:lnTo>
                  <a:lnTo>
                    <a:pt x="15468" y="3774"/>
                  </a:lnTo>
                  <a:lnTo>
                    <a:pt x="15095" y="3276"/>
                  </a:lnTo>
                  <a:lnTo>
                    <a:pt x="14639" y="2737"/>
                  </a:lnTo>
                  <a:lnTo>
                    <a:pt x="14100" y="2240"/>
                  </a:lnTo>
                  <a:lnTo>
                    <a:pt x="13478" y="1742"/>
                  </a:lnTo>
                  <a:lnTo>
                    <a:pt x="12814" y="1244"/>
                  </a:lnTo>
                  <a:lnTo>
                    <a:pt x="12068" y="830"/>
                  </a:lnTo>
                  <a:lnTo>
                    <a:pt x="11280" y="498"/>
                  </a:lnTo>
                  <a:lnTo>
                    <a:pt x="10865" y="332"/>
                  </a:lnTo>
                  <a:lnTo>
                    <a:pt x="10450" y="208"/>
                  </a:lnTo>
                  <a:lnTo>
                    <a:pt x="9994" y="125"/>
                  </a:lnTo>
                  <a:lnTo>
                    <a:pt x="9538" y="42"/>
                  </a:lnTo>
                  <a:lnTo>
                    <a:pt x="908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Google Shape;4382;p133">
              <a:extLst>
                <a:ext uri="{FF2B5EF4-FFF2-40B4-BE49-F238E27FC236}">
                  <a16:creationId xmlns:a16="http://schemas.microsoft.com/office/drawing/2014/main" id="{F50FA713-97BE-4A1A-882C-0CBC3642C601}"/>
                </a:ext>
              </a:extLst>
            </p:cNvPr>
            <p:cNvSpPr/>
            <p:nvPr/>
          </p:nvSpPr>
          <p:spPr>
            <a:xfrm>
              <a:off x="443375" y="4038775"/>
              <a:ext cx="526650" cy="664525"/>
            </a:xfrm>
            <a:custGeom>
              <a:avLst/>
              <a:gdLst/>
              <a:ahLst/>
              <a:cxnLst/>
              <a:rect l="l" t="t" r="r" b="b"/>
              <a:pathLst>
                <a:path w="21066" h="26581" extrusionOk="0">
                  <a:moveTo>
                    <a:pt x="13270" y="10450"/>
                  </a:moveTo>
                  <a:lnTo>
                    <a:pt x="13311" y="10533"/>
                  </a:lnTo>
                  <a:lnTo>
                    <a:pt x="13436" y="10741"/>
                  </a:lnTo>
                  <a:lnTo>
                    <a:pt x="13560" y="10989"/>
                  </a:lnTo>
                  <a:lnTo>
                    <a:pt x="13602" y="11280"/>
                  </a:lnTo>
                  <a:lnTo>
                    <a:pt x="13643" y="11570"/>
                  </a:lnTo>
                  <a:lnTo>
                    <a:pt x="13643" y="11943"/>
                  </a:lnTo>
                  <a:lnTo>
                    <a:pt x="13519" y="12316"/>
                  </a:lnTo>
                  <a:lnTo>
                    <a:pt x="13353" y="11777"/>
                  </a:lnTo>
                  <a:lnTo>
                    <a:pt x="13187" y="11280"/>
                  </a:lnTo>
                  <a:lnTo>
                    <a:pt x="13104" y="10948"/>
                  </a:lnTo>
                  <a:lnTo>
                    <a:pt x="13104" y="10782"/>
                  </a:lnTo>
                  <a:lnTo>
                    <a:pt x="13104" y="10616"/>
                  </a:lnTo>
                  <a:lnTo>
                    <a:pt x="13187" y="10492"/>
                  </a:lnTo>
                  <a:lnTo>
                    <a:pt x="13187" y="10450"/>
                  </a:lnTo>
                  <a:close/>
                  <a:moveTo>
                    <a:pt x="9040" y="10741"/>
                  </a:moveTo>
                  <a:lnTo>
                    <a:pt x="9289" y="10906"/>
                  </a:lnTo>
                  <a:lnTo>
                    <a:pt x="9538" y="11072"/>
                  </a:lnTo>
                  <a:lnTo>
                    <a:pt x="9745" y="11280"/>
                  </a:lnTo>
                  <a:lnTo>
                    <a:pt x="10160" y="11777"/>
                  </a:lnTo>
                  <a:lnTo>
                    <a:pt x="10533" y="12316"/>
                  </a:lnTo>
                  <a:lnTo>
                    <a:pt x="10823" y="12938"/>
                  </a:lnTo>
                  <a:lnTo>
                    <a:pt x="10616" y="12814"/>
                  </a:lnTo>
                  <a:lnTo>
                    <a:pt x="9953" y="12275"/>
                  </a:lnTo>
                  <a:lnTo>
                    <a:pt x="9662" y="11985"/>
                  </a:lnTo>
                  <a:lnTo>
                    <a:pt x="9414" y="11653"/>
                  </a:lnTo>
                  <a:lnTo>
                    <a:pt x="9206" y="11363"/>
                  </a:lnTo>
                  <a:lnTo>
                    <a:pt x="9082" y="11031"/>
                  </a:lnTo>
                  <a:lnTo>
                    <a:pt x="9040" y="10989"/>
                  </a:lnTo>
                  <a:lnTo>
                    <a:pt x="8957" y="10741"/>
                  </a:lnTo>
                  <a:close/>
                  <a:moveTo>
                    <a:pt x="8087" y="15095"/>
                  </a:moveTo>
                  <a:lnTo>
                    <a:pt x="8294" y="15136"/>
                  </a:lnTo>
                  <a:lnTo>
                    <a:pt x="8750" y="15261"/>
                  </a:lnTo>
                  <a:lnTo>
                    <a:pt x="9165" y="15426"/>
                  </a:lnTo>
                  <a:lnTo>
                    <a:pt x="9538" y="15675"/>
                  </a:lnTo>
                  <a:lnTo>
                    <a:pt x="9165" y="15717"/>
                  </a:lnTo>
                  <a:lnTo>
                    <a:pt x="8750" y="15675"/>
                  </a:lnTo>
                  <a:lnTo>
                    <a:pt x="8418" y="15634"/>
                  </a:lnTo>
                  <a:lnTo>
                    <a:pt x="8045" y="15551"/>
                  </a:lnTo>
                  <a:lnTo>
                    <a:pt x="7630" y="15343"/>
                  </a:lnTo>
                  <a:lnTo>
                    <a:pt x="7465" y="15261"/>
                  </a:lnTo>
                  <a:lnTo>
                    <a:pt x="7423" y="15136"/>
                  </a:lnTo>
                  <a:lnTo>
                    <a:pt x="7548" y="15095"/>
                  </a:lnTo>
                  <a:close/>
                  <a:moveTo>
                    <a:pt x="18122" y="17458"/>
                  </a:moveTo>
                  <a:lnTo>
                    <a:pt x="18163" y="17500"/>
                  </a:lnTo>
                  <a:lnTo>
                    <a:pt x="18205" y="17583"/>
                  </a:lnTo>
                  <a:lnTo>
                    <a:pt x="18205" y="17666"/>
                  </a:lnTo>
                  <a:lnTo>
                    <a:pt x="18163" y="17790"/>
                  </a:lnTo>
                  <a:lnTo>
                    <a:pt x="17997" y="17997"/>
                  </a:lnTo>
                  <a:lnTo>
                    <a:pt x="17748" y="17541"/>
                  </a:lnTo>
                  <a:lnTo>
                    <a:pt x="17956" y="17458"/>
                  </a:lnTo>
                  <a:close/>
                  <a:moveTo>
                    <a:pt x="13394" y="13560"/>
                  </a:moveTo>
                  <a:lnTo>
                    <a:pt x="13726" y="14307"/>
                  </a:lnTo>
                  <a:lnTo>
                    <a:pt x="14099" y="15053"/>
                  </a:lnTo>
                  <a:lnTo>
                    <a:pt x="14473" y="15800"/>
                  </a:lnTo>
                  <a:lnTo>
                    <a:pt x="14887" y="16546"/>
                  </a:lnTo>
                  <a:lnTo>
                    <a:pt x="15343" y="17251"/>
                  </a:lnTo>
                  <a:lnTo>
                    <a:pt x="15799" y="17956"/>
                  </a:lnTo>
                  <a:lnTo>
                    <a:pt x="16297" y="18661"/>
                  </a:lnTo>
                  <a:lnTo>
                    <a:pt x="16795" y="19324"/>
                  </a:lnTo>
                  <a:lnTo>
                    <a:pt x="16256" y="19780"/>
                  </a:lnTo>
                  <a:lnTo>
                    <a:pt x="15592" y="20319"/>
                  </a:lnTo>
                  <a:lnTo>
                    <a:pt x="15343" y="20527"/>
                  </a:lnTo>
                  <a:lnTo>
                    <a:pt x="14929" y="20817"/>
                  </a:lnTo>
                  <a:lnTo>
                    <a:pt x="14680" y="20444"/>
                  </a:lnTo>
                  <a:lnTo>
                    <a:pt x="14431" y="20071"/>
                  </a:lnTo>
                  <a:lnTo>
                    <a:pt x="14265" y="19863"/>
                  </a:lnTo>
                  <a:lnTo>
                    <a:pt x="13104" y="18329"/>
                  </a:lnTo>
                  <a:lnTo>
                    <a:pt x="12607" y="17749"/>
                  </a:lnTo>
                  <a:lnTo>
                    <a:pt x="12150" y="17209"/>
                  </a:lnTo>
                  <a:lnTo>
                    <a:pt x="11694" y="16712"/>
                  </a:lnTo>
                  <a:lnTo>
                    <a:pt x="11197" y="16297"/>
                  </a:lnTo>
                  <a:lnTo>
                    <a:pt x="10782" y="15883"/>
                  </a:lnTo>
                  <a:lnTo>
                    <a:pt x="10948" y="15758"/>
                  </a:lnTo>
                  <a:lnTo>
                    <a:pt x="11197" y="15551"/>
                  </a:lnTo>
                  <a:lnTo>
                    <a:pt x="11362" y="15302"/>
                  </a:lnTo>
                  <a:lnTo>
                    <a:pt x="11487" y="15012"/>
                  </a:lnTo>
                  <a:lnTo>
                    <a:pt x="11570" y="14680"/>
                  </a:lnTo>
                  <a:lnTo>
                    <a:pt x="11611" y="14390"/>
                  </a:lnTo>
                  <a:lnTo>
                    <a:pt x="11611" y="14058"/>
                  </a:lnTo>
                  <a:lnTo>
                    <a:pt x="12026" y="14141"/>
                  </a:lnTo>
                  <a:lnTo>
                    <a:pt x="12441" y="14099"/>
                  </a:lnTo>
                  <a:lnTo>
                    <a:pt x="12814" y="13934"/>
                  </a:lnTo>
                  <a:lnTo>
                    <a:pt x="13187" y="13726"/>
                  </a:lnTo>
                  <a:lnTo>
                    <a:pt x="13394" y="13560"/>
                  </a:lnTo>
                  <a:close/>
                  <a:moveTo>
                    <a:pt x="9662" y="871"/>
                  </a:moveTo>
                  <a:lnTo>
                    <a:pt x="10326" y="913"/>
                  </a:lnTo>
                  <a:lnTo>
                    <a:pt x="10948" y="996"/>
                  </a:lnTo>
                  <a:lnTo>
                    <a:pt x="11611" y="1162"/>
                  </a:lnTo>
                  <a:lnTo>
                    <a:pt x="12192" y="1369"/>
                  </a:lnTo>
                  <a:lnTo>
                    <a:pt x="12772" y="1618"/>
                  </a:lnTo>
                  <a:lnTo>
                    <a:pt x="13311" y="1950"/>
                  </a:lnTo>
                  <a:lnTo>
                    <a:pt x="13933" y="2364"/>
                  </a:lnTo>
                  <a:lnTo>
                    <a:pt x="14473" y="2862"/>
                  </a:lnTo>
                  <a:lnTo>
                    <a:pt x="15012" y="3401"/>
                  </a:lnTo>
                  <a:lnTo>
                    <a:pt x="15468" y="4023"/>
                  </a:lnTo>
                  <a:lnTo>
                    <a:pt x="15882" y="4645"/>
                  </a:lnTo>
                  <a:lnTo>
                    <a:pt x="16256" y="5350"/>
                  </a:lnTo>
                  <a:lnTo>
                    <a:pt x="16587" y="6055"/>
                  </a:lnTo>
                  <a:lnTo>
                    <a:pt x="16795" y="6801"/>
                  </a:lnTo>
                  <a:lnTo>
                    <a:pt x="17002" y="7589"/>
                  </a:lnTo>
                  <a:lnTo>
                    <a:pt x="17126" y="8418"/>
                  </a:lnTo>
                  <a:lnTo>
                    <a:pt x="17209" y="9206"/>
                  </a:lnTo>
                  <a:lnTo>
                    <a:pt x="17251" y="10036"/>
                  </a:lnTo>
                  <a:lnTo>
                    <a:pt x="17209" y="10865"/>
                  </a:lnTo>
                  <a:lnTo>
                    <a:pt x="17126" y="11694"/>
                  </a:lnTo>
                  <a:lnTo>
                    <a:pt x="17002" y="12524"/>
                  </a:lnTo>
                  <a:lnTo>
                    <a:pt x="16836" y="13312"/>
                  </a:lnTo>
                  <a:lnTo>
                    <a:pt x="16670" y="13975"/>
                  </a:lnTo>
                  <a:lnTo>
                    <a:pt x="16546" y="14639"/>
                  </a:lnTo>
                  <a:lnTo>
                    <a:pt x="16463" y="15343"/>
                  </a:lnTo>
                  <a:lnTo>
                    <a:pt x="16463" y="16007"/>
                  </a:lnTo>
                  <a:lnTo>
                    <a:pt x="16504" y="16380"/>
                  </a:lnTo>
                  <a:lnTo>
                    <a:pt x="16587" y="16753"/>
                  </a:lnTo>
                  <a:lnTo>
                    <a:pt x="16712" y="17085"/>
                  </a:lnTo>
                  <a:lnTo>
                    <a:pt x="16878" y="17417"/>
                  </a:lnTo>
                  <a:lnTo>
                    <a:pt x="17043" y="17707"/>
                  </a:lnTo>
                  <a:lnTo>
                    <a:pt x="17209" y="17956"/>
                  </a:lnTo>
                  <a:lnTo>
                    <a:pt x="17624" y="18453"/>
                  </a:lnTo>
                  <a:lnTo>
                    <a:pt x="17583" y="18495"/>
                  </a:lnTo>
                  <a:lnTo>
                    <a:pt x="17458" y="18661"/>
                  </a:lnTo>
                  <a:lnTo>
                    <a:pt x="17168" y="18951"/>
                  </a:lnTo>
                  <a:lnTo>
                    <a:pt x="16504" y="17956"/>
                  </a:lnTo>
                  <a:lnTo>
                    <a:pt x="15841" y="16961"/>
                  </a:lnTo>
                  <a:lnTo>
                    <a:pt x="15260" y="15965"/>
                  </a:lnTo>
                  <a:lnTo>
                    <a:pt x="14721" y="15012"/>
                  </a:lnTo>
                  <a:lnTo>
                    <a:pt x="14224" y="13975"/>
                  </a:lnTo>
                  <a:lnTo>
                    <a:pt x="13809" y="13063"/>
                  </a:lnTo>
                  <a:lnTo>
                    <a:pt x="14016" y="12607"/>
                  </a:lnTo>
                  <a:lnTo>
                    <a:pt x="14182" y="12192"/>
                  </a:lnTo>
                  <a:lnTo>
                    <a:pt x="14224" y="11736"/>
                  </a:lnTo>
                  <a:lnTo>
                    <a:pt x="14224" y="11321"/>
                  </a:lnTo>
                  <a:lnTo>
                    <a:pt x="14099" y="10824"/>
                  </a:lnTo>
                  <a:lnTo>
                    <a:pt x="13975" y="10450"/>
                  </a:lnTo>
                  <a:lnTo>
                    <a:pt x="13768" y="10119"/>
                  </a:lnTo>
                  <a:lnTo>
                    <a:pt x="13560" y="9911"/>
                  </a:lnTo>
                  <a:lnTo>
                    <a:pt x="13394" y="9828"/>
                  </a:lnTo>
                  <a:lnTo>
                    <a:pt x="13063" y="9828"/>
                  </a:lnTo>
                  <a:lnTo>
                    <a:pt x="12897" y="9911"/>
                  </a:lnTo>
                  <a:lnTo>
                    <a:pt x="12731" y="10119"/>
                  </a:lnTo>
                  <a:lnTo>
                    <a:pt x="12607" y="10326"/>
                  </a:lnTo>
                  <a:lnTo>
                    <a:pt x="12565" y="10533"/>
                  </a:lnTo>
                  <a:lnTo>
                    <a:pt x="12524" y="10741"/>
                  </a:lnTo>
                  <a:lnTo>
                    <a:pt x="12565" y="11238"/>
                  </a:lnTo>
                  <a:lnTo>
                    <a:pt x="12689" y="11694"/>
                  </a:lnTo>
                  <a:lnTo>
                    <a:pt x="12855" y="12192"/>
                  </a:lnTo>
                  <a:lnTo>
                    <a:pt x="13021" y="12648"/>
                  </a:lnTo>
                  <a:lnTo>
                    <a:pt x="13146" y="12980"/>
                  </a:lnTo>
                  <a:lnTo>
                    <a:pt x="13021" y="13146"/>
                  </a:lnTo>
                  <a:lnTo>
                    <a:pt x="12855" y="13270"/>
                  </a:lnTo>
                  <a:lnTo>
                    <a:pt x="12772" y="13353"/>
                  </a:lnTo>
                  <a:lnTo>
                    <a:pt x="12482" y="13477"/>
                  </a:lnTo>
                  <a:lnTo>
                    <a:pt x="12192" y="13560"/>
                  </a:lnTo>
                  <a:lnTo>
                    <a:pt x="11860" y="13519"/>
                  </a:lnTo>
                  <a:lnTo>
                    <a:pt x="11528" y="13436"/>
                  </a:lnTo>
                  <a:lnTo>
                    <a:pt x="11445" y="13021"/>
                  </a:lnTo>
                  <a:lnTo>
                    <a:pt x="11280" y="12565"/>
                  </a:lnTo>
                  <a:lnTo>
                    <a:pt x="11072" y="12192"/>
                  </a:lnTo>
                  <a:lnTo>
                    <a:pt x="10865" y="11777"/>
                  </a:lnTo>
                  <a:lnTo>
                    <a:pt x="10616" y="11404"/>
                  </a:lnTo>
                  <a:lnTo>
                    <a:pt x="10326" y="11072"/>
                  </a:lnTo>
                  <a:lnTo>
                    <a:pt x="10036" y="10741"/>
                  </a:lnTo>
                  <a:lnTo>
                    <a:pt x="9704" y="10492"/>
                  </a:lnTo>
                  <a:lnTo>
                    <a:pt x="9455" y="10326"/>
                  </a:lnTo>
                  <a:lnTo>
                    <a:pt x="9123" y="10202"/>
                  </a:lnTo>
                  <a:lnTo>
                    <a:pt x="8957" y="10160"/>
                  </a:lnTo>
                  <a:lnTo>
                    <a:pt x="8833" y="10160"/>
                  </a:lnTo>
                  <a:lnTo>
                    <a:pt x="8667" y="10202"/>
                  </a:lnTo>
                  <a:lnTo>
                    <a:pt x="8543" y="10243"/>
                  </a:lnTo>
                  <a:lnTo>
                    <a:pt x="8460" y="10367"/>
                  </a:lnTo>
                  <a:lnTo>
                    <a:pt x="8418" y="10450"/>
                  </a:lnTo>
                  <a:lnTo>
                    <a:pt x="8377" y="10616"/>
                  </a:lnTo>
                  <a:lnTo>
                    <a:pt x="8377" y="10782"/>
                  </a:lnTo>
                  <a:lnTo>
                    <a:pt x="8418" y="10989"/>
                  </a:lnTo>
                  <a:lnTo>
                    <a:pt x="8501" y="11238"/>
                  </a:lnTo>
                  <a:lnTo>
                    <a:pt x="8584" y="11487"/>
                  </a:lnTo>
                  <a:lnTo>
                    <a:pt x="8709" y="11694"/>
                  </a:lnTo>
                  <a:lnTo>
                    <a:pt x="9040" y="12150"/>
                  </a:lnTo>
                  <a:lnTo>
                    <a:pt x="9372" y="12524"/>
                  </a:lnTo>
                  <a:lnTo>
                    <a:pt x="9704" y="12814"/>
                  </a:lnTo>
                  <a:lnTo>
                    <a:pt x="10077" y="13104"/>
                  </a:lnTo>
                  <a:lnTo>
                    <a:pt x="10492" y="13436"/>
                  </a:lnTo>
                  <a:lnTo>
                    <a:pt x="10782" y="13643"/>
                  </a:lnTo>
                  <a:lnTo>
                    <a:pt x="11031" y="13809"/>
                  </a:lnTo>
                  <a:lnTo>
                    <a:pt x="11031" y="13851"/>
                  </a:lnTo>
                  <a:lnTo>
                    <a:pt x="11072" y="14099"/>
                  </a:lnTo>
                  <a:lnTo>
                    <a:pt x="11072" y="14473"/>
                  </a:lnTo>
                  <a:lnTo>
                    <a:pt x="10989" y="14804"/>
                  </a:lnTo>
                  <a:lnTo>
                    <a:pt x="10823" y="15095"/>
                  </a:lnTo>
                  <a:lnTo>
                    <a:pt x="10575" y="15302"/>
                  </a:lnTo>
                  <a:lnTo>
                    <a:pt x="10409" y="15426"/>
                  </a:lnTo>
                  <a:lnTo>
                    <a:pt x="10243" y="15509"/>
                  </a:lnTo>
                  <a:lnTo>
                    <a:pt x="9828" y="15219"/>
                  </a:lnTo>
                  <a:lnTo>
                    <a:pt x="9414" y="14970"/>
                  </a:lnTo>
                  <a:lnTo>
                    <a:pt x="8999" y="14804"/>
                  </a:lnTo>
                  <a:lnTo>
                    <a:pt x="8626" y="14680"/>
                  </a:lnTo>
                  <a:lnTo>
                    <a:pt x="8335" y="14597"/>
                  </a:lnTo>
                  <a:lnTo>
                    <a:pt x="7921" y="14556"/>
                  </a:lnTo>
                  <a:lnTo>
                    <a:pt x="7465" y="14556"/>
                  </a:lnTo>
                  <a:lnTo>
                    <a:pt x="7257" y="14639"/>
                  </a:lnTo>
                  <a:lnTo>
                    <a:pt x="7091" y="14721"/>
                  </a:lnTo>
                  <a:lnTo>
                    <a:pt x="7050" y="14763"/>
                  </a:lnTo>
                  <a:lnTo>
                    <a:pt x="6967" y="14887"/>
                  </a:lnTo>
                  <a:lnTo>
                    <a:pt x="6884" y="14970"/>
                  </a:lnTo>
                  <a:lnTo>
                    <a:pt x="6884" y="15095"/>
                  </a:lnTo>
                  <a:lnTo>
                    <a:pt x="6884" y="15178"/>
                  </a:lnTo>
                  <a:lnTo>
                    <a:pt x="6926" y="15302"/>
                  </a:lnTo>
                  <a:lnTo>
                    <a:pt x="6967" y="15426"/>
                  </a:lnTo>
                  <a:lnTo>
                    <a:pt x="7174" y="15675"/>
                  </a:lnTo>
                  <a:lnTo>
                    <a:pt x="7423" y="15841"/>
                  </a:lnTo>
                  <a:lnTo>
                    <a:pt x="7630" y="15965"/>
                  </a:lnTo>
                  <a:lnTo>
                    <a:pt x="7921" y="16090"/>
                  </a:lnTo>
                  <a:lnTo>
                    <a:pt x="8252" y="16214"/>
                  </a:lnTo>
                  <a:lnTo>
                    <a:pt x="8543" y="16256"/>
                  </a:lnTo>
                  <a:lnTo>
                    <a:pt x="8916" y="16297"/>
                  </a:lnTo>
                  <a:lnTo>
                    <a:pt x="9579" y="16297"/>
                  </a:lnTo>
                  <a:lnTo>
                    <a:pt x="9911" y="16214"/>
                  </a:lnTo>
                  <a:lnTo>
                    <a:pt x="10243" y="16131"/>
                  </a:lnTo>
                  <a:lnTo>
                    <a:pt x="10948" y="16712"/>
                  </a:lnTo>
                  <a:lnTo>
                    <a:pt x="11653" y="17375"/>
                  </a:lnTo>
                  <a:lnTo>
                    <a:pt x="12316" y="18122"/>
                  </a:lnTo>
                  <a:lnTo>
                    <a:pt x="13021" y="18951"/>
                  </a:lnTo>
                  <a:lnTo>
                    <a:pt x="14016" y="20278"/>
                  </a:lnTo>
                  <a:lnTo>
                    <a:pt x="14182" y="20444"/>
                  </a:lnTo>
                  <a:lnTo>
                    <a:pt x="14390" y="20734"/>
                  </a:lnTo>
                  <a:lnTo>
                    <a:pt x="14597" y="21066"/>
                  </a:lnTo>
                  <a:lnTo>
                    <a:pt x="14555" y="21066"/>
                  </a:lnTo>
                  <a:lnTo>
                    <a:pt x="14265" y="21273"/>
                  </a:lnTo>
                  <a:lnTo>
                    <a:pt x="13933" y="21522"/>
                  </a:lnTo>
                  <a:lnTo>
                    <a:pt x="13685" y="21107"/>
                  </a:lnTo>
                  <a:lnTo>
                    <a:pt x="13353" y="20610"/>
                  </a:lnTo>
                  <a:lnTo>
                    <a:pt x="13021" y="20154"/>
                  </a:lnTo>
                  <a:lnTo>
                    <a:pt x="12607" y="19739"/>
                  </a:lnTo>
                  <a:lnTo>
                    <a:pt x="12399" y="19573"/>
                  </a:lnTo>
                  <a:lnTo>
                    <a:pt x="12150" y="19407"/>
                  </a:lnTo>
                  <a:lnTo>
                    <a:pt x="11736" y="19200"/>
                  </a:lnTo>
                  <a:lnTo>
                    <a:pt x="11280" y="19075"/>
                  </a:lnTo>
                  <a:lnTo>
                    <a:pt x="10823" y="18993"/>
                  </a:lnTo>
                  <a:lnTo>
                    <a:pt x="10326" y="18910"/>
                  </a:lnTo>
                  <a:lnTo>
                    <a:pt x="9579" y="18827"/>
                  </a:lnTo>
                  <a:lnTo>
                    <a:pt x="8916" y="18661"/>
                  </a:lnTo>
                  <a:lnTo>
                    <a:pt x="8170" y="18412"/>
                  </a:lnTo>
                  <a:lnTo>
                    <a:pt x="7423" y="18122"/>
                  </a:lnTo>
                  <a:lnTo>
                    <a:pt x="6635" y="17790"/>
                  </a:lnTo>
                  <a:lnTo>
                    <a:pt x="5889" y="17417"/>
                  </a:lnTo>
                  <a:lnTo>
                    <a:pt x="5184" y="17044"/>
                  </a:lnTo>
                  <a:lnTo>
                    <a:pt x="4562" y="16587"/>
                  </a:lnTo>
                  <a:lnTo>
                    <a:pt x="3981" y="16131"/>
                  </a:lnTo>
                  <a:lnTo>
                    <a:pt x="3442" y="15634"/>
                  </a:lnTo>
                  <a:lnTo>
                    <a:pt x="2986" y="15136"/>
                  </a:lnTo>
                  <a:lnTo>
                    <a:pt x="2571" y="14597"/>
                  </a:lnTo>
                  <a:lnTo>
                    <a:pt x="2157" y="14017"/>
                  </a:lnTo>
                  <a:lnTo>
                    <a:pt x="1825" y="13436"/>
                  </a:lnTo>
                  <a:lnTo>
                    <a:pt x="1535" y="12855"/>
                  </a:lnTo>
                  <a:lnTo>
                    <a:pt x="1286" y="12233"/>
                  </a:lnTo>
                  <a:lnTo>
                    <a:pt x="1120" y="11570"/>
                  </a:lnTo>
                  <a:lnTo>
                    <a:pt x="954" y="10948"/>
                  </a:lnTo>
                  <a:lnTo>
                    <a:pt x="871" y="10284"/>
                  </a:lnTo>
                  <a:lnTo>
                    <a:pt x="830" y="9621"/>
                  </a:lnTo>
                  <a:lnTo>
                    <a:pt x="830" y="8958"/>
                  </a:lnTo>
                  <a:lnTo>
                    <a:pt x="871" y="8336"/>
                  </a:lnTo>
                  <a:lnTo>
                    <a:pt x="996" y="7672"/>
                  </a:lnTo>
                  <a:lnTo>
                    <a:pt x="1162" y="7009"/>
                  </a:lnTo>
                  <a:lnTo>
                    <a:pt x="1369" y="6387"/>
                  </a:lnTo>
                  <a:lnTo>
                    <a:pt x="1618" y="5848"/>
                  </a:lnTo>
                  <a:lnTo>
                    <a:pt x="1908" y="5308"/>
                  </a:lnTo>
                  <a:lnTo>
                    <a:pt x="2198" y="4811"/>
                  </a:lnTo>
                  <a:lnTo>
                    <a:pt x="2489" y="4355"/>
                  </a:lnTo>
                  <a:lnTo>
                    <a:pt x="2820" y="3899"/>
                  </a:lnTo>
                  <a:lnTo>
                    <a:pt x="3193" y="3484"/>
                  </a:lnTo>
                  <a:lnTo>
                    <a:pt x="3608" y="3111"/>
                  </a:lnTo>
                  <a:lnTo>
                    <a:pt x="4023" y="2737"/>
                  </a:lnTo>
                  <a:lnTo>
                    <a:pt x="4147" y="2655"/>
                  </a:lnTo>
                  <a:lnTo>
                    <a:pt x="4603" y="2323"/>
                  </a:lnTo>
                  <a:lnTo>
                    <a:pt x="5101" y="2033"/>
                  </a:lnTo>
                  <a:lnTo>
                    <a:pt x="5599" y="1742"/>
                  </a:lnTo>
                  <a:lnTo>
                    <a:pt x="6138" y="1535"/>
                  </a:lnTo>
                  <a:lnTo>
                    <a:pt x="6677" y="1328"/>
                  </a:lnTo>
                  <a:lnTo>
                    <a:pt x="7216" y="1162"/>
                  </a:lnTo>
                  <a:lnTo>
                    <a:pt x="7755" y="996"/>
                  </a:lnTo>
                  <a:lnTo>
                    <a:pt x="8335" y="913"/>
                  </a:lnTo>
                  <a:lnTo>
                    <a:pt x="8999" y="871"/>
                  </a:lnTo>
                  <a:close/>
                  <a:moveTo>
                    <a:pt x="13104" y="21066"/>
                  </a:moveTo>
                  <a:lnTo>
                    <a:pt x="13270" y="21273"/>
                  </a:lnTo>
                  <a:lnTo>
                    <a:pt x="13602" y="21729"/>
                  </a:lnTo>
                  <a:lnTo>
                    <a:pt x="13270" y="21812"/>
                  </a:lnTo>
                  <a:lnTo>
                    <a:pt x="12980" y="21895"/>
                  </a:lnTo>
                  <a:lnTo>
                    <a:pt x="12814" y="21895"/>
                  </a:lnTo>
                  <a:lnTo>
                    <a:pt x="12689" y="21771"/>
                  </a:lnTo>
                  <a:lnTo>
                    <a:pt x="12731" y="21688"/>
                  </a:lnTo>
                  <a:lnTo>
                    <a:pt x="12772" y="21564"/>
                  </a:lnTo>
                  <a:lnTo>
                    <a:pt x="12855" y="21398"/>
                  </a:lnTo>
                  <a:lnTo>
                    <a:pt x="12938" y="21232"/>
                  </a:lnTo>
                  <a:lnTo>
                    <a:pt x="13063" y="21107"/>
                  </a:lnTo>
                  <a:lnTo>
                    <a:pt x="13104" y="21066"/>
                  </a:lnTo>
                  <a:close/>
                  <a:moveTo>
                    <a:pt x="18578" y="18288"/>
                  </a:moveTo>
                  <a:lnTo>
                    <a:pt x="18744" y="18536"/>
                  </a:lnTo>
                  <a:lnTo>
                    <a:pt x="19158" y="18993"/>
                  </a:lnTo>
                  <a:lnTo>
                    <a:pt x="19407" y="19407"/>
                  </a:lnTo>
                  <a:lnTo>
                    <a:pt x="19283" y="19573"/>
                  </a:lnTo>
                  <a:lnTo>
                    <a:pt x="19200" y="19739"/>
                  </a:lnTo>
                  <a:lnTo>
                    <a:pt x="19075" y="19946"/>
                  </a:lnTo>
                  <a:lnTo>
                    <a:pt x="18827" y="20319"/>
                  </a:lnTo>
                  <a:lnTo>
                    <a:pt x="18495" y="20651"/>
                  </a:lnTo>
                  <a:lnTo>
                    <a:pt x="18205" y="20859"/>
                  </a:lnTo>
                  <a:lnTo>
                    <a:pt x="17624" y="21273"/>
                  </a:lnTo>
                  <a:lnTo>
                    <a:pt x="17043" y="21605"/>
                  </a:lnTo>
                  <a:lnTo>
                    <a:pt x="16961" y="21688"/>
                  </a:lnTo>
                  <a:lnTo>
                    <a:pt x="16173" y="22103"/>
                  </a:lnTo>
                  <a:lnTo>
                    <a:pt x="15426" y="22476"/>
                  </a:lnTo>
                  <a:lnTo>
                    <a:pt x="15012" y="22642"/>
                  </a:lnTo>
                  <a:lnTo>
                    <a:pt x="14597" y="22808"/>
                  </a:lnTo>
                  <a:lnTo>
                    <a:pt x="14182" y="22890"/>
                  </a:lnTo>
                  <a:lnTo>
                    <a:pt x="13768" y="22973"/>
                  </a:lnTo>
                  <a:lnTo>
                    <a:pt x="13229" y="22351"/>
                  </a:lnTo>
                  <a:lnTo>
                    <a:pt x="13726" y="22186"/>
                  </a:lnTo>
                  <a:lnTo>
                    <a:pt x="14141" y="22020"/>
                  </a:lnTo>
                  <a:lnTo>
                    <a:pt x="14763" y="21688"/>
                  </a:lnTo>
                  <a:lnTo>
                    <a:pt x="15385" y="21356"/>
                  </a:lnTo>
                  <a:lnTo>
                    <a:pt x="15924" y="20983"/>
                  </a:lnTo>
                  <a:lnTo>
                    <a:pt x="16421" y="20610"/>
                  </a:lnTo>
                  <a:lnTo>
                    <a:pt x="16836" y="20278"/>
                  </a:lnTo>
                  <a:lnTo>
                    <a:pt x="17292" y="19905"/>
                  </a:lnTo>
                  <a:lnTo>
                    <a:pt x="17790" y="19449"/>
                  </a:lnTo>
                  <a:lnTo>
                    <a:pt x="17997" y="19158"/>
                  </a:lnTo>
                  <a:lnTo>
                    <a:pt x="18205" y="18910"/>
                  </a:lnTo>
                  <a:lnTo>
                    <a:pt x="18412" y="18619"/>
                  </a:lnTo>
                  <a:lnTo>
                    <a:pt x="18578" y="18288"/>
                  </a:lnTo>
                  <a:close/>
                  <a:moveTo>
                    <a:pt x="19739" y="20029"/>
                  </a:moveTo>
                  <a:lnTo>
                    <a:pt x="19988" y="20693"/>
                  </a:lnTo>
                  <a:lnTo>
                    <a:pt x="19739" y="20983"/>
                  </a:lnTo>
                  <a:lnTo>
                    <a:pt x="19490" y="21273"/>
                  </a:lnTo>
                  <a:lnTo>
                    <a:pt x="19117" y="21729"/>
                  </a:lnTo>
                  <a:lnTo>
                    <a:pt x="18536" y="22310"/>
                  </a:lnTo>
                  <a:lnTo>
                    <a:pt x="17873" y="22890"/>
                  </a:lnTo>
                  <a:lnTo>
                    <a:pt x="17790" y="22932"/>
                  </a:lnTo>
                  <a:lnTo>
                    <a:pt x="17209" y="23388"/>
                  </a:lnTo>
                  <a:lnTo>
                    <a:pt x="16795" y="23720"/>
                  </a:lnTo>
                  <a:lnTo>
                    <a:pt x="16339" y="24010"/>
                  </a:lnTo>
                  <a:lnTo>
                    <a:pt x="15799" y="24259"/>
                  </a:lnTo>
                  <a:lnTo>
                    <a:pt x="15260" y="24466"/>
                  </a:lnTo>
                  <a:lnTo>
                    <a:pt x="14721" y="23969"/>
                  </a:lnTo>
                  <a:lnTo>
                    <a:pt x="14058" y="23305"/>
                  </a:lnTo>
                  <a:lnTo>
                    <a:pt x="14473" y="23222"/>
                  </a:lnTo>
                  <a:lnTo>
                    <a:pt x="14887" y="23139"/>
                  </a:lnTo>
                  <a:lnTo>
                    <a:pt x="15302" y="23015"/>
                  </a:lnTo>
                  <a:lnTo>
                    <a:pt x="15675" y="22849"/>
                  </a:lnTo>
                  <a:lnTo>
                    <a:pt x="16421" y="22476"/>
                  </a:lnTo>
                  <a:lnTo>
                    <a:pt x="17168" y="22103"/>
                  </a:lnTo>
                  <a:lnTo>
                    <a:pt x="17375" y="21978"/>
                  </a:lnTo>
                  <a:lnTo>
                    <a:pt x="18039" y="21605"/>
                  </a:lnTo>
                  <a:lnTo>
                    <a:pt x="18661" y="21190"/>
                  </a:lnTo>
                  <a:lnTo>
                    <a:pt x="18992" y="20941"/>
                  </a:lnTo>
                  <a:lnTo>
                    <a:pt x="19449" y="20444"/>
                  </a:lnTo>
                  <a:lnTo>
                    <a:pt x="19614" y="20237"/>
                  </a:lnTo>
                  <a:lnTo>
                    <a:pt x="19739" y="20029"/>
                  </a:lnTo>
                  <a:close/>
                  <a:moveTo>
                    <a:pt x="20154" y="21315"/>
                  </a:moveTo>
                  <a:lnTo>
                    <a:pt x="20236" y="21771"/>
                  </a:lnTo>
                  <a:lnTo>
                    <a:pt x="20319" y="22268"/>
                  </a:lnTo>
                  <a:lnTo>
                    <a:pt x="20319" y="22725"/>
                  </a:lnTo>
                  <a:lnTo>
                    <a:pt x="20319" y="23181"/>
                  </a:lnTo>
                  <a:lnTo>
                    <a:pt x="20236" y="23181"/>
                  </a:lnTo>
                  <a:lnTo>
                    <a:pt x="20112" y="23222"/>
                  </a:lnTo>
                  <a:lnTo>
                    <a:pt x="19697" y="23678"/>
                  </a:lnTo>
                  <a:lnTo>
                    <a:pt x="19407" y="24010"/>
                  </a:lnTo>
                  <a:lnTo>
                    <a:pt x="18992" y="24466"/>
                  </a:lnTo>
                  <a:lnTo>
                    <a:pt x="18578" y="24798"/>
                  </a:lnTo>
                  <a:lnTo>
                    <a:pt x="18536" y="24839"/>
                  </a:lnTo>
                  <a:lnTo>
                    <a:pt x="18205" y="25047"/>
                  </a:lnTo>
                  <a:lnTo>
                    <a:pt x="17790" y="25254"/>
                  </a:lnTo>
                  <a:lnTo>
                    <a:pt x="17334" y="25461"/>
                  </a:lnTo>
                  <a:lnTo>
                    <a:pt x="16836" y="25544"/>
                  </a:lnTo>
                  <a:lnTo>
                    <a:pt x="16297" y="25254"/>
                  </a:lnTo>
                  <a:lnTo>
                    <a:pt x="15675" y="24839"/>
                  </a:lnTo>
                  <a:lnTo>
                    <a:pt x="15634" y="24756"/>
                  </a:lnTo>
                  <a:lnTo>
                    <a:pt x="16256" y="24549"/>
                  </a:lnTo>
                  <a:lnTo>
                    <a:pt x="16795" y="24217"/>
                  </a:lnTo>
                  <a:lnTo>
                    <a:pt x="17375" y="23844"/>
                  </a:lnTo>
                  <a:lnTo>
                    <a:pt x="17914" y="23430"/>
                  </a:lnTo>
                  <a:lnTo>
                    <a:pt x="18080" y="23305"/>
                  </a:lnTo>
                  <a:lnTo>
                    <a:pt x="18785" y="22725"/>
                  </a:lnTo>
                  <a:lnTo>
                    <a:pt x="19407" y="22144"/>
                  </a:lnTo>
                  <a:lnTo>
                    <a:pt x="19449" y="22103"/>
                  </a:lnTo>
                  <a:lnTo>
                    <a:pt x="19822" y="21729"/>
                  </a:lnTo>
                  <a:lnTo>
                    <a:pt x="20154" y="21315"/>
                  </a:lnTo>
                  <a:close/>
                  <a:moveTo>
                    <a:pt x="20278" y="23595"/>
                  </a:moveTo>
                  <a:lnTo>
                    <a:pt x="20195" y="24010"/>
                  </a:lnTo>
                  <a:lnTo>
                    <a:pt x="20029" y="24591"/>
                  </a:lnTo>
                  <a:lnTo>
                    <a:pt x="19905" y="24881"/>
                  </a:lnTo>
                  <a:lnTo>
                    <a:pt x="19739" y="25171"/>
                  </a:lnTo>
                  <a:lnTo>
                    <a:pt x="19532" y="25420"/>
                  </a:lnTo>
                  <a:lnTo>
                    <a:pt x="19283" y="25627"/>
                  </a:lnTo>
                  <a:lnTo>
                    <a:pt x="19117" y="25752"/>
                  </a:lnTo>
                  <a:lnTo>
                    <a:pt x="18910" y="25835"/>
                  </a:lnTo>
                  <a:lnTo>
                    <a:pt x="18702" y="25918"/>
                  </a:lnTo>
                  <a:lnTo>
                    <a:pt x="18453" y="25959"/>
                  </a:lnTo>
                  <a:lnTo>
                    <a:pt x="17997" y="25918"/>
                  </a:lnTo>
                  <a:lnTo>
                    <a:pt x="17500" y="25835"/>
                  </a:lnTo>
                  <a:lnTo>
                    <a:pt x="17790" y="25710"/>
                  </a:lnTo>
                  <a:lnTo>
                    <a:pt x="18080" y="25586"/>
                  </a:lnTo>
                  <a:lnTo>
                    <a:pt x="18412" y="25420"/>
                  </a:lnTo>
                  <a:lnTo>
                    <a:pt x="18702" y="25254"/>
                  </a:lnTo>
                  <a:lnTo>
                    <a:pt x="18992" y="25047"/>
                  </a:lnTo>
                  <a:lnTo>
                    <a:pt x="19324" y="24756"/>
                  </a:lnTo>
                  <a:lnTo>
                    <a:pt x="19697" y="24425"/>
                  </a:lnTo>
                  <a:lnTo>
                    <a:pt x="20029" y="24010"/>
                  </a:lnTo>
                  <a:lnTo>
                    <a:pt x="20278" y="23595"/>
                  </a:lnTo>
                  <a:close/>
                  <a:moveTo>
                    <a:pt x="9372" y="1"/>
                  </a:moveTo>
                  <a:lnTo>
                    <a:pt x="8667" y="42"/>
                  </a:lnTo>
                  <a:lnTo>
                    <a:pt x="7921" y="167"/>
                  </a:lnTo>
                  <a:lnTo>
                    <a:pt x="7216" y="332"/>
                  </a:lnTo>
                  <a:lnTo>
                    <a:pt x="6511" y="540"/>
                  </a:lnTo>
                  <a:lnTo>
                    <a:pt x="5847" y="830"/>
                  </a:lnTo>
                  <a:lnTo>
                    <a:pt x="5142" y="1162"/>
                  </a:lnTo>
                  <a:lnTo>
                    <a:pt x="4520" y="1535"/>
                  </a:lnTo>
                  <a:lnTo>
                    <a:pt x="3898" y="1991"/>
                  </a:lnTo>
                  <a:lnTo>
                    <a:pt x="3111" y="2655"/>
                  </a:lnTo>
                  <a:lnTo>
                    <a:pt x="2406" y="3359"/>
                  </a:lnTo>
                  <a:lnTo>
                    <a:pt x="1784" y="4106"/>
                  </a:lnTo>
                  <a:lnTo>
                    <a:pt x="1245" y="4935"/>
                  </a:lnTo>
                  <a:lnTo>
                    <a:pt x="913" y="5516"/>
                  </a:lnTo>
                  <a:lnTo>
                    <a:pt x="664" y="6138"/>
                  </a:lnTo>
                  <a:lnTo>
                    <a:pt x="415" y="6718"/>
                  </a:lnTo>
                  <a:lnTo>
                    <a:pt x="249" y="7340"/>
                  </a:lnTo>
                  <a:lnTo>
                    <a:pt x="125" y="7962"/>
                  </a:lnTo>
                  <a:lnTo>
                    <a:pt x="42" y="8626"/>
                  </a:lnTo>
                  <a:lnTo>
                    <a:pt x="0" y="9248"/>
                  </a:lnTo>
                  <a:lnTo>
                    <a:pt x="0" y="9911"/>
                  </a:lnTo>
                  <a:lnTo>
                    <a:pt x="42" y="10533"/>
                  </a:lnTo>
                  <a:lnTo>
                    <a:pt x="125" y="11155"/>
                  </a:lnTo>
                  <a:lnTo>
                    <a:pt x="291" y="11819"/>
                  </a:lnTo>
                  <a:lnTo>
                    <a:pt x="457" y="12441"/>
                  </a:lnTo>
                  <a:lnTo>
                    <a:pt x="705" y="13021"/>
                  </a:lnTo>
                  <a:lnTo>
                    <a:pt x="954" y="13643"/>
                  </a:lnTo>
                  <a:lnTo>
                    <a:pt x="1286" y="14224"/>
                  </a:lnTo>
                  <a:lnTo>
                    <a:pt x="1618" y="14763"/>
                  </a:lnTo>
                  <a:lnTo>
                    <a:pt x="2198" y="15509"/>
                  </a:lnTo>
                  <a:lnTo>
                    <a:pt x="2820" y="16173"/>
                  </a:lnTo>
                  <a:lnTo>
                    <a:pt x="3484" y="16795"/>
                  </a:lnTo>
                  <a:lnTo>
                    <a:pt x="4230" y="17334"/>
                  </a:lnTo>
                  <a:lnTo>
                    <a:pt x="4977" y="17831"/>
                  </a:lnTo>
                  <a:lnTo>
                    <a:pt x="5806" y="18246"/>
                  </a:lnTo>
                  <a:lnTo>
                    <a:pt x="6677" y="18578"/>
                  </a:lnTo>
                  <a:lnTo>
                    <a:pt x="7548" y="18868"/>
                  </a:lnTo>
                  <a:lnTo>
                    <a:pt x="8626" y="19117"/>
                  </a:lnTo>
                  <a:lnTo>
                    <a:pt x="9704" y="19283"/>
                  </a:lnTo>
                  <a:lnTo>
                    <a:pt x="10948" y="19490"/>
                  </a:lnTo>
                  <a:lnTo>
                    <a:pt x="11404" y="19615"/>
                  </a:lnTo>
                  <a:lnTo>
                    <a:pt x="11819" y="19780"/>
                  </a:lnTo>
                  <a:lnTo>
                    <a:pt x="12192" y="20029"/>
                  </a:lnTo>
                  <a:lnTo>
                    <a:pt x="12524" y="20319"/>
                  </a:lnTo>
                  <a:lnTo>
                    <a:pt x="12814" y="20693"/>
                  </a:lnTo>
                  <a:lnTo>
                    <a:pt x="12689" y="20817"/>
                  </a:lnTo>
                  <a:lnTo>
                    <a:pt x="12565" y="20983"/>
                  </a:lnTo>
                  <a:lnTo>
                    <a:pt x="12441" y="21149"/>
                  </a:lnTo>
                  <a:lnTo>
                    <a:pt x="12316" y="21356"/>
                  </a:lnTo>
                  <a:lnTo>
                    <a:pt x="12275" y="21605"/>
                  </a:lnTo>
                  <a:lnTo>
                    <a:pt x="12233" y="21854"/>
                  </a:lnTo>
                  <a:lnTo>
                    <a:pt x="12316" y="22103"/>
                  </a:lnTo>
                  <a:lnTo>
                    <a:pt x="12399" y="22186"/>
                  </a:lnTo>
                  <a:lnTo>
                    <a:pt x="12441" y="22227"/>
                  </a:lnTo>
                  <a:lnTo>
                    <a:pt x="13021" y="23015"/>
                  </a:lnTo>
                  <a:lnTo>
                    <a:pt x="13685" y="23803"/>
                  </a:lnTo>
                  <a:lnTo>
                    <a:pt x="14431" y="24508"/>
                  </a:lnTo>
                  <a:lnTo>
                    <a:pt x="15260" y="25213"/>
                  </a:lnTo>
                  <a:lnTo>
                    <a:pt x="15882" y="25669"/>
                  </a:lnTo>
                  <a:lnTo>
                    <a:pt x="16214" y="25876"/>
                  </a:lnTo>
                  <a:lnTo>
                    <a:pt x="16587" y="26083"/>
                  </a:lnTo>
                  <a:lnTo>
                    <a:pt x="17002" y="26291"/>
                  </a:lnTo>
                  <a:lnTo>
                    <a:pt x="17417" y="26415"/>
                  </a:lnTo>
                  <a:lnTo>
                    <a:pt x="17873" y="26540"/>
                  </a:lnTo>
                  <a:lnTo>
                    <a:pt x="18287" y="26581"/>
                  </a:lnTo>
                  <a:lnTo>
                    <a:pt x="18661" y="26540"/>
                  </a:lnTo>
                  <a:lnTo>
                    <a:pt x="18992" y="26457"/>
                  </a:lnTo>
                  <a:lnTo>
                    <a:pt x="19324" y="26332"/>
                  </a:lnTo>
                  <a:lnTo>
                    <a:pt x="19656" y="26125"/>
                  </a:lnTo>
                  <a:lnTo>
                    <a:pt x="19863" y="25959"/>
                  </a:lnTo>
                  <a:lnTo>
                    <a:pt x="20029" y="25752"/>
                  </a:lnTo>
                  <a:lnTo>
                    <a:pt x="20361" y="25337"/>
                  </a:lnTo>
                  <a:lnTo>
                    <a:pt x="20568" y="24881"/>
                  </a:lnTo>
                  <a:lnTo>
                    <a:pt x="20734" y="24466"/>
                  </a:lnTo>
                  <a:lnTo>
                    <a:pt x="20858" y="24093"/>
                  </a:lnTo>
                  <a:lnTo>
                    <a:pt x="20941" y="23678"/>
                  </a:lnTo>
                  <a:lnTo>
                    <a:pt x="21024" y="23264"/>
                  </a:lnTo>
                  <a:lnTo>
                    <a:pt x="21066" y="22849"/>
                  </a:lnTo>
                  <a:lnTo>
                    <a:pt x="21066" y="22434"/>
                  </a:lnTo>
                  <a:lnTo>
                    <a:pt x="21024" y="21978"/>
                  </a:lnTo>
                  <a:lnTo>
                    <a:pt x="20983" y="21564"/>
                  </a:lnTo>
                  <a:lnTo>
                    <a:pt x="20858" y="21149"/>
                  </a:lnTo>
                  <a:lnTo>
                    <a:pt x="20734" y="20651"/>
                  </a:lnTo>
                  <a:lnTo>
                    <a:pt x="20568" y="20112"/>
                  </a:lnTo>
                  <a:lnTo>
                    <a:pt x="20361" y="19615"/>
                  </a:lnTo>
                  <a:lnTo>
                    <a:pt x="20112" y="19117"/>
                  </a:lnTo>
                  <a:lnTo>
                    <a:pt x="19822" y="18661"/>
                  </a:lnTo>
                  <a:lnTo>
                    <a:pt x="19449" y="18163"/>
                  </a:lnTo>
                  <a:lnTo>
                    <a:pt x="19034" y="17707"/>
                  </a:lnTo>
                  <a:lnTo>
                    <a:pt x="18578" y="17292"/>
                  </a:lnTo>
                  <a:lnTo>
                    <a:pt x="18453" y="17127"/>
                  </a:lnTo>
                  <a:lnTo>
                    <a:pt x="18205" y="17002"/>
                  </a:lnTo>
                  <a:lnTo>
                    <a:pt x="18039" y="16961"/>
                  </a:lnTo>
                  <a:lnTo>
                    <a:pt x="17873" y="16961"/>
                  </a:lnTo>
                  <a:lnTo>
                    <a:pt x="17665" y="17002"/>
                  </a:lnTo>
                  <a:lnTo>
                    <a:pt x="17500" y="17085"/>
                  </a:lnTo>
                  <a:lnTo>
                    <a:pt x="17375" y="16712"/>
                  </a:lnTo>
                  <a:lnTo>
                    <a:pt x="17292" y="16380"/>
                  </a:lnTo>
                  <a:lnTo>
                    <a:pt x="17209" y="16007"/>
                  </a:lnTo>
                  <a:lnTo>
                    <a:pt x="17209" y="15675"/>
                  </a:lnTo>
                  <a:lnTo>
                    <a:pt x="17251" y="15136"/>
                  </a:lnTo>
                  <a:lnTo>
                    <a:pt x="17375" y="14639"/>
                  </a:lnTo>
                  <a:lnTo>
                    <a:pt x="17624" y="13602"/>
                  </a:lnTo>
                  <a:lnTo>
                    <a:pt x="17748" y="13104"/>
                  </a:lnTo>
                  <a:lnTo>
                    <a:pt x="17914" y="12358"/>
                  </a:lnTo>
                  <a:lnTo>
                    <a:pt x="18039" y="11611"/>
                  </a:lnTo>
                  <a:lnTo>
                    <a:pt x="18080" y="10824"/>
                  </a:lnTo>
                  <a:lnTo>
                    <a:pt x="18122" y="10036"/>
                  </a:lnTo>
                  <a:lnTo>
                    <a:pt x="18080" y="9248"/>
                  </a:lnTo>
                  <a:lnTo>
                    <a:pt x="17997" y="8460"/>
                  </a:lnTo>
                  <a:lnTo>
                    <a:pt x="17873" y="7672"/>
                  </a:lnTo>
                  <a:lnTo>
                    <a:pt x="17707" y="6884"/>
                  </a:lnTo>
                  <a:lnTo>
                    <a:pt x="17500" y="6096"/>
                  </a:lnTo>
                  <a:lnTo>
                    <a:pt x="17209" y="5350"/>
                  </a:lnTo>
                  <a:lnTo>
                    <a:pt x="16878" y="4603"/>
                  </a:lnTo>
                  <a:lnTo>
                    <a:pt x="16463" y="3940"/>
                  </a:lnTo>
                  <a:lnTo>
                    <a:pt x="16007" y="3277"/>
                  </a:lnTo>
                  <a:lnTo>
                    <a:pt x="15509" y="2655"/>
                  </a:lnTo>
                  <a:lnTo>
                    <a:pt x="14970" y="2115"/>
                  </a:lnTo>
                  <a:lnTo>
                    <a:pt x="14390" y="1576"/>
                  </a:lnTo>
                  <a:lnTo>
                    <a:pt x="13851" y="1203"/>
                  </a:lnTo>
                  <a:lnTo>
                    <a:pt x="13270" y="871"/>
                  </a:lnTo>
                  <a:lnTo>
                    <a:pt x="12689" y="623"/>
                  </a:lnTo>
                  <a:lnTo>
                    <a:pt x="12067" y="374"/>
                  </a:lnTo>
                  <a:lnTo>
                    <a:pt x="11404" y="208"/>
                  </a:lnTo>
                  <a:lnTo>
                    <a:pt x="10740" y="84"/>
                  </a:lnTo>
                  <a:lnTo>
                    <a:pt x="100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Google Shape;4383;p133">
              <a:extLst>
                <a:ext uri="{FF2B5EF4-FFF2-40B4-BE49-F238E27FC236}">
                  <a16:creationId xmlns:a16="http://schemas.microsoft.com/office/drawing/2014/main" id="{14AB014D-B317-4CFF-A025-09A49C5FE61E}"/>
                </a:ext>
              </a:extLst>
            </p:cNvPr>
            <p:cNvSpPr/>
            <p:nvPr/>
          </p:nvSpPr>
          <p:spPr>
            <a:xfrm>
              <a:off x="467225" y="3950650"/>
              <a:ext cx="54950" cy="79850"/>
            </a:xfrm>
            <a:custGeom>
              <a:avLst/>
              <a:gdLst/>
              <a:ahLst/>
              <a:cxnLst/>
              <a:rect l="l" t="t" r="r" b="b"/>
              <a:pathLst>
                <a:path w="2198" h="3194" extrusionOk="0">
                  <a:moveTo>
                    <a:pt x="208" y="1"/>
                  </a:moveTo>
                  <a:lnTo>
                    <a:pt x="125" y="42"/>
                  </a:lnTo>
                  <a:lnTo>
                    <a:pt x="42" y="125"/>
                  </a:lnTo>
                  <a:lnTo>
                    <a:pt x="0" y="250"/>
                  </a:lnTo>
                  <a:lnTo>
                    <a:pt x="42" y="416"/>
                  </a:lnTo>
                  <a:lnTo>
                    <a:pt x="83" y="582"/>
                  </a:lnTo>
                  <a:lnTo>
                    <a:pt x="249" y="913"/>
                  </a:lnTo>
                  <a:lnTo>
                    <a:pt x="291" y="1038"/>
                  </a:lnTo>
                  <a:lnTo>
                    <a:pt x="622" y="1618"/>
                  </a:lnTo>
                  <a:lnTo>
                    <a:pt x="747" y="1784"/>
                  </a:lnTo>
                  <a:lnTo>
                    <a:pt x="913" y="2116"/>
                  </a:lnTo>
                  <a:lnTo>
                    <a:pt x="1161" y="2448"/>
                  </a:lnTo>
                  <a:lnTo>
                    <a:pt x="1410" y="2779"/>
                  </a:lnTo>
                  <a:lnTo>
                    <a:pt x="1742" y="3111"/>
                  </a:lnTo>
                  <a:lnTo>
                    <a:pt x="1825" y="3152"/>
                  </a:lnTo>
                  <a:lnTo>
                    <a:pt x="1908" y="3194"/>
                  </a:lnTo>
                  <a:lnTo>
                    <a:pt x="1991" y="3152"/>
                  </a:lnTo>
                  <a:lnTo>
                    <a:pt x="2074" y="3111"/>
                  </a:lnTo>
                  <a:lnTo>
                    <a:pt x="2157" y="3028"/>
                  </a:lnTo>
                  <a:lnTo>
                    <a:pt x="2198" y="2945"/>
                  </a:lnTo>
                  <a:lnTo>
                    <a:pt x="2198" y="2821"/>
                  </a:lnTo>
                  <a:lnTo>
                    <a:pt x="2157" y="2738"/>
                  </a:lnTo>
                  <a:lnTo>
                    <a:pt x="1825" y="2199"/>
                  </a:lnTo>
                  <a:lnTo>
                    <a:pt x="1535" y="1618"/>
                  </a:lnTo>
                  <a:lnTo>
                    <a:pt x="1369" y="1286"/>
                  </a:lnTo>
                  <a:lnTo>
                    <a:pt x="1203" y="913"/>
                  </a:lnTo>
                  <a:lnTo>
                    <a:pt x="995" y="582"/>
                  </a:lnTo>
                  <a:lnTo>
                    <a:pt x="871" y="416"/>
                  </a:lnTo>
                  <a:lnTo>
                    <a:pt x="705" y="250"/>
                  </a:lnTo>
                  <a:lnTo>
                    <a:pt x="539" y="84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Google Shape;4384;p133">
              <a:extLst>
                <a:ext uri="{FF2B5EF4-FFF2-40B4-BE49-F238E27FC236}">
                  <a16:creationId xmlns:a16="http://schemas.microsoft.com/office/drawing/2014/main" id="{109179A9-0F65-497B-8E41-E2EEBEE694CB}"/>
                </a:ext>
              </a:extLst>
            </p:cNvPr>
            <p:cNvSpPr/>
            <p:nvPr/>
          </p:nvSpPr>
          <p:spPr>
            <a:xfrm>
              <a:off x="317925" y="4138300"/>
              <a:ext cx="85050" cy="48750"/>
            </a:xfrm>
            <a:custGeom>
              <a:avLst/>
              <a:gdLst/>
              <a:ahLst/>
              <a:cxnLst/>
              <a:rect l="l" t="t" r="r" b="b"/>
              <a:pathLst>
                <a:path w="3402" h="1950" extrusionOk="0">
                  <a:moveTo>
                    <a:pt x="208" y="0"/>
                  </a:moveTo>
                  <a:lnTo>
                    <a:pt x="125" y="83"/>
                  </a:lnTo>
                  <a:lnTo>
                    <a:pt x="42" y="166"/>
                  </a:lnTo>
                  <a:lnTo>
                    <a:pt x="1" y="249"/>
                  </a:lnTo>
                  <a:lnTo>
                    <a:pt x="1" y="332"/>
                  </a:lnTo>
                  <a:lnTo>
                    <a:pt x="42" y="415"/>
                  </a:lnTo>
                  <a:lnTo>
                    <a:pt x="291" y="622"/>
                  </a:lnTo>
                  <a:lnTo>
                    <a:pt x="582" y="788"/>
                  </a:lnTo>
                  <a:lnTo>
                    <a:pt x="706" y="830"/>
                  </a:lnTo>
                  <a:lnTo>
                    <a:pt x="1286" y="1162"/>
                  </a:lnTo>
                  <a:lnTo>
                    <a:pt x="1452" y="1245"/>
                  </a:lnTo>
                  <a:lnTo>
                    <a:pt x="2904" y="1908"/>
                  </a:lnTo>
                  <a:lnTo>
                    <a:pt x="3070" y="1949"/>
                  </a:lnTo>
                  <a:lnTo>
                    <a:pt x="3235" y="1908"/>
                  </a:lnTo>
                  <a:lnTo>
                    <a:pt x="3360" y="1742"/>
                  </a:lnTo>
                  <a:lnTo>
                    <a:pt x="3401" y="1576"/>
                  </a:lnTo>
                  <a:lnTo>
                    <a:pt x="3360" y="1452"/>
                  </a:lnTo>
                  <a:lnTo>
                    <a:pt x="3235" y="1369"/>
                  </a:lnTo>
                  <a:lnTo>
                    <a:pt x="2862" y="1120"/>
                  </a:lnTo>
                  <a:lnTo>
                    <a:pt x="2365" y="788"/>
                  </a:lnTo>
                  <a:lnTo>
                    <a:pt x="1826" y="498"/>
                  </a:lnTo>
                  <a:lnTo>
                    <a:pt x="1784" y="457"/>
                  </a:lnTo>
                  <a:lnTo>
                    <a:pt x="1411" y="291"/>
                  </a:lnTo>
                  <a:lnTo>
                    <a:pt x="1038" y="125"/>
                  </a:lnTo>
                  <a:lnTo>
                    <a:pt x="996" y="125"/>
                  </a:lnTo>
                  <a:lnTo>
                    <a:pt x="6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Google Shape;4385;p133">
              <a:extLst>
                <a:ext uri="{FF2B5EF4-FFF2-40B4-BE49-F238E27FC236}">
                  <a16:creationId xmlns:a16="http://schemas.microsoft.com/office/drawing/2014/main" id="{CFADA7C0-E0E3-4FAC-B9FE-8D79FEE39DFF}"/>
                </a:ext>
              </a:extLst>
            </p:cNvPr>
            <p:cNvSpPr/>
            <p:nvPr/>
          </p:nvSpPr>
          <p:spPr>
            <a:xfrm>
              <a:off x="318975" y="4356000"/>
              <a:ext cx="92300" cy="35275"/>
            </a:xfrm>
            <a:custGeom>
              <a:avLst/>
              <a:gdLst/>
              <a:ahLst/>
              <a:cxnLst/>
              <a:rect l="l" t="t" r="r" b="b"/>
              <a:pathLst>
                <a:path w="3692" h="1411" extrusionOk="0">
                  <a:moveTo>
                    <a:pt x="3318" y="1"/>
                  </a:moveTo>
                  <a:lnTo>
                    <a:pt x="2364" y="208"/>
                  </a:lnTo>
                  <a:lnTo>
                    <a:pt x="1659" y="332"/>
                  </a:lnTo>
                  <a:lnTo>
                    <a:pt x="1162" y="457"/>
                  </a:lnTo>
                  <a:lnTo>
                    <a:pt x="788" y="581"/>
                  </a:lnTo>
                  <a:lnTo>
                    <a:pt x="415" y="788"/>
                  </a:lnTo>
                  <a:lnTo>
                    <a:pt x="374" y="788"/>
                  </a:lnTo>
                  <a:lnTo>
                    <a:pt x="208" y="913"/>
                  </a:lnTo>
                  <a:lnTo>
                    <a:pt x="42" y="1037"/>
                  </a:lnTo>
                  <a:lnTo>
                    <a:pt x="0" y="1162"/>
                  </a:lnTo>
                  <a:lnTo>
                    <a:pt x="42" y="1286"/>
                  </a:lnTo>
                  <a:lnTo>
                    <a:pt x="83" y="1369"/>
                  </a:lnTo>
                  <a:lnTo>
                    <a:pt x="208" y="1410"/>
                  </a:lnTo>
                  <a:lnTo>
                    <a:pt x="374" y="1410"/>
                  </a:lnTo>
                  <a:lnTo>
                    <a:pt x="540" y="1369"/>
                  </a:lnTo>
                  <a:lnTo>
                    <a:pt x="622" y="1369"/>
                  </a:lnTo>
                  <a:lnTo>
                    <a:pt x="747" y="1328"/>
                  </a:lnTo>
                  <a:lnTo>
                    <a:pt x="1037" y="1286"/>
                  </a:lnTo>
                  <a:lnTo>
                    <a:pt x="1991" y="1037"/>
                  </a:lnTo>
                  <a:lnTo>
                    <a:pt x="2737" y="871"/>
                  </a:lnTo>
                  <a:lnTo>
                    <a:pt x="3484" y="623"/>
                  </a:lnTo>
                  <a:lnTo>
                    <a:pt x="3567" y="581"/>
                  </a:lnTo>
                  <a:lnTo>
                    <a:pt x="3650" y="498"/>
                  </a:lnTo>
                  <a:lnTo>
                    <a:pt x="3691" y="374"/>
                  </a:lnTo>
                  <a:lnTo>
                    <a:pt x="3691" y="291"/>
                  </a:lnTo>
                  <a:lnTo>
                    <a:pt x="3650" y="166"/>
                  </a:lnTo>
                  <a:lnTo>
                    <a:pt x="3608" y="83"/>
                  </a:lnTo>
                  <a:lnTo>
                    <a:pt x="35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Google Shape;4386;p133">
              <a:extLst>
                <a:ext uri="{FF2B5EF4-FFF2-40B4-BE49-F238E27FC236}">
                  <a16:creationId xmlns:a16="http://schemas.microsoft.com/office/drawing/2014/main" id="{1B7EF9EB-F750-4EA0-A771-1AA1266AC819}"/>
                </a:ext>
              </a:extLst>
            </p:cNvPr>
            <p:cNvSpPr/>
            <p:nvPr/>
          </p:nvSpPr>
          <p:spPr>
            <a:xfrm>
              <a:off x="450625" y="4504250"/>
              <a:ext cx="72600" cy="88150"/>
            </a:xfrm>
            <a:custGeom>
              <a:avLst/>
              <a:gdLst/>
              <a:ahLst/>
              <a:cxnLst/>
              <a:rect l="l" t="t" r="r" b="b"/>
              <a:pathLst>
                <a:path w="2904" h="3526" extrusionOk="0">
                  <a:moveTo>
                    <a:pt x="2655" y="0"/>
                  </a:moveTo>
                  <a:lnTo>
                    <a:pt x="2530" y="42"/>
                  </a:lnTo>
                  <a:lnTo>
                    <a:pt x="2447" y="83"/>
                  </a:lnTo>
                  <a:lnTo>
                    <a:pt x="2406" y="125"/>
                  </a:lnTo>
                  <a:lnTo>
                    <a:pt x="1577" y="1037"/>
                  </a:lnTo>
                  <a:lnTo>
                    <a:pt x="1079" y="1618"/>
                  </a:lnTo>
                  <a:lnTo>
                    <a:pt x="789" y="1949"/>
                  </a:lnTo>
                  <a:lnTo>
                    <a:pt x="457" y="2364"/>
                  </a:lnTo>
                  <a:lnTo>
                    <a:pt x="208" y="2779"/>
                  </a:lnTo>
                  <a:lnTo>
                    <a:pt x="1" y="3276"/>
                  </a:lnTo>
                  <a:lnTo>
                    <a:pt x="1" y="3401"/>
                  </a:lnTo>
                  <a:lnTo>
                    <a:pt x="84" y="3484"/>
                  </a:lnTo>
                  <a:lnTo>
                    <a:pt x="167" y="3525"/>
                  </a:lnTo>
                  <a:lnTo>
                    <a:pt x="291" y="3484"/>
                  </a:lnTo>
                  <a:lnTo>
                    <a:pt x="706" y="3152"/>
                  </a:lnTo>
                  <a:lnTo>
                    <a:pt x="1079" y="2779"/>
                  </a:lnTo>
                  <a:lnTo>
                    <a:pt x="1659" y="2074"/>
                  </a:lnTo>
                  <a:lnTo>
                    <a:pt x="2323" y="1244"/>
                  </a:lnTo>
                  <a:lnTo>
                    <a:pt x="2862" y="456"/>
                  </a:lnTo>
                  <a:lnTo>
                    <a:pt x="2903" y="374"/>
                  </a:lnTo>
                  <a:lnTo>
                    <a:pt x="2903" y="249"/>
                  </a:lnTo>
                  <a:lnTo>
                    <a:pt x="2862" y="166"/>
                  </a:lnTo>
                  <a:lnTo>
                    <a:pt x="2821" y="83"/>
                  </a:lnTo>
                  <a:lnTo>
                    <a:pt x="2738" y="42"/>
                  </a:lnTo>
                  <a:lnTo>
                    <a:pt x="26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Google Shape;4387;p133">
              <a:extLst>
                <a:ext uri="{FF2B5EF4-FFF2-40B4-BE49-F238E27FC236}">
                  <a16:creationId xmlns:a16="http://schemas.microsoft.com/office/drawing/2014/main" id="{14248D94-A14C-48D3-8E9B-697A60F2C4AB}"/>
                </a:ext>
              </a:extLst>
            </p:cNvPr>
            <p:cNvSpPr/>
            <p:nvPr/>
          </p:nvSpPr>
          <p:spPr>
            <a:xfrm>
              <a:off x="711875" y="3895725"/>
              <a:ext cx="26975" cy="90200"/>
            </a:xfrm>
            <a:custGeom>
              <a:avLst/>
              <a:gdLst/>
              <a:ahLst/>
              <a:cxnLst/>
              <a:rect l="l" t="t" r="r" b="b"/>
              <a:pathLst>
                <a:path w="1079" h="3608" extrusionOk="0">
                  <a:moveTo>
                    <a:pt x="747" y="0"/>
                  </a:moveTo>
                  <a:lnTo>
                    <a:pt x="664" y="42"/>
                  </a:lnTo>
                  <a:lnTo>
                    <a:pt x="498" y="208"/>
                  </a:lnTo>
                  <a:lnTo>
                    <a:pt x="415" y="373"/>
                  </a:lnTo>
                  <a:lnTo>
                    <a:pt x="249" y="747"/>
                  </a:lnTo>
                  <a:lnTo>
                    <a:pt x="166" y="1203"/>
                  </a:lnTo>
                  <a:lnTo>
                    <a:pt x="83" y="1617"/>
                  </a:lnTo>
                  <a:lnTo>
                    <a:pt x="42" y="2239"/>
                  </a:lnTo>
                  <a:lnTo>
                    <a:pt x="0" y="2820"/>
                  </a:lnTo>
                  <a:lnTo>
                    <a:pt x="0" y="3276"/>
                  </a:lnTo>
                  <a:lnTo>
                    <a:pt x="0" y="3359"/>
                  </a:lnTo>
                  <a:lnTo>
                    <a:pt x="42" y="3442"/>
                  </a:lnTo>
                  <a:lnTo>
                    <a:pt x="83" y="3525"/>
                  </a:lnTo>
                  <a:lnTo>
                    <a:pt x="166" y="3566"/>
                  </a:lnTo>
                  <a:lnTo>
                    <a:pt x="249" y="3608"/>
                  </a:lnTo>
                  <a:lnTo>
                    <a:pt x="457" y="3608"/>
                  </a:lnTo>
                  <a:lnTo>
                    <a:pt x="540" y="3566"/>
                  </a:lnTo>
                  <a:lnTo>
                    <a:pt x="622" y="3483"/>
                  </a:lnTo>
                  <a:lnTo>
                    <a:pt x="664" y="3359"/>
                  </a:lnTo>
                  <a:lnTo>
                    <a:pt x="913" y="1783"/>
                  </a:lnTo>
                  <a:lnTo>
                    <a:pt x="954" y="1534"/>
                  </a:lnTo>
                  <a:lnTo>
                    <a:pt x="1037" y="995"/>
                  </a:lnTo>
                  <a:lnTo>
                    <a:pt x="1037" y="871"/>
                  </a:lnTo>
                  <a:lnTo>
                    <a:pt x="1079" y="581"/>
                  </a:lnTo>
                  <a:lnTo>
                    <a:pt x="1079" y="498"/>
                  </a:lnTo>
                  <a:lnTo>
                    <a:pt x="1079" y="332"/>
                  </a:lnTo>
                  <a:lnTo>
                    <a:pt x="1037" y="208"/>
                  </a:lnTo>
                  <a:lnTo>
                    <a:pt x="996" y="83"/>
                  </a:lnTo>
                  <a:lnTo>
                    <a:pt x="8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Google Shape;4388;p133">
              <a:extLst>
                <a:ext uri="{FF2B5EF4-FFF2-40B4-BE49-F238E27FC236}">
                  <a16:creationId xmlns:a16="http://schemas.microsoft.com/office/drawing/2014/main" id="{2E8441EA-79F0-422A-AEAE-E5A1B545E283}"/>
                </a:ext>
              </a:extLst>
            </p:cNvPr>
            <p:cNvSpPr/>
            <p:nvPr/>
          </p:nvSpPr>
          <p:spPr>
            <a:xfrm>
              <a:off x="868425" y="4011825"/>
              <a:ext cx="69475" cy="73625"/>
            </a:xfrm>
            <a:custGeom>
              <a:avLst/>
              <a:gdLst/>
              <a:ahLst/>
              <a:cxnLst/>
              <a:rect l="l" t="t" r="r" b="b"/>
              <a:pathLst>
                <a:path w="2779" h="2945" extrusionOk="0">
                  <a:moveTo>
                    <a:pt x="2530" y="1"/>
                  </a:moveTo>
                  <a:lnTo>
                    <a:pt x="2239" y="83"/>
                  </a:lnTo>
                  <a:lnTo>
                    <a:pt x="1949" y="291"/>
                  </a:lnTo>
                  <a:lnTo>
                    <a:pt x="1742" y="415"/>
                  </a:lnTo>
                  <a:lnTo>
                    <a:pt x="1451" y="705"/>
                  </a:lnTo>
                  <a:lnTo>
                    <a:pt x="1120" y="1037"/>
                  </a:lnTo>
                  <a:lnTo>
                    <a:pt x="663" y="1618"/>
                  </a:lnTo>
                  <a:lnTo>
                    <a:pt x="83" y="2406"/>
                  </a:lnTo>
                  <a:lnTo>
                    <a:pt x="0" y="2489"/>
                  </a:lnTo>
                  <a:lnTo>
                    <a:pt x="0" y="2613"/>
                  </a:lnTo>
                  <a:lnTo>
                    <a:pt x="41" y="2737"/>
                  </a:lnTo>
                  <a:lnTo>
                    <a:pt x="83" y="2820"/>
                  </a:lnTo>
                  <a:lnTo>
                    <a:pt x="207" y="2903"/>
                  </a:lnTo>
                  <a:lnTo>
                    <a:pt x="290" y="2945"/>
                  </a:lnTo>
                  <a:lnTo>
                    <a:pt x="415" y="2945"/>
                  </a:lnTo>
                  <a:lnTo>
                    <a:pt x="498" y="2862"/>
                  </a:lnTo>
                  <a:lnTo>
                    <a:pt x="539" y="2862"/>
                  </a:lnTo>
                  <a:lnTo>
                    <a:pt x="1120" y="2240"/>
                  </a:lnTo>
                  <a:lnTo>
                    <a:pt x="1659" y="1618"/>
                  </a:lnTo>
                  <a:lnTo>
                    <a:pt x="2239" y="996"/>
                  </a:lnTo>
                  <a:lnTo>
                    <a:pt x="2488" y="664"/>
                  </a:lnTo>
                  <a:lnTo>
                    <a:pt x="2571" y="581"/>
                  </a:lnTo>
                  <a:lnTo>
                    <a:pt x="2654" y="457"/>
                  </a:lnTo>
                  <a:lnTo>
                    <a:pt x="2737" y="332"/>
                  </a:lnTo>
                  <a:lnTo>
                    <a:pt x="2778" y="208"/>
                  </a:lnTo>
                  <a:lnTo>
                    <a:pt x="2737" y="83"/>
                  </a:lnTo>
                  <a:lnTo>
                    <a:pt x="26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Google Shape;4389;p133">
              <a:extLst>
                <a:ext uri="{FF2B5EF4-FFF2-40B4-BE49-F238E27FC236}">
                  <a16:creationId xmlns:a16="http://schemas.microsoft.com/office/drawing/2014/main" id="{3E229EF3-EF62-4E86-89A4-6BFA3E770E21}"/>
                </a:ext>
              </a:extLst>
            </p:cNvPr>
            <p:cNvSpPr/>
            <p:nvPr/>
          </p:nvSpPr>
          <p:spPr>
            <a:xfrm>
              <a:off x="943050" y="4215025"/>
              <a:ext cx="107850" cy="32150"/>
            </a:xfrm>
            <a:custGeom>
              <a:avLst/>
              <a:gdLst/>
              <a:ahLst/>
              <a:cxnLst/>
              <a:rect l="l" t="t" r="r" b="b"/>
              <a:pathLst>
                <a:path w="4314" h="1286" extrusionOk="0">
                  <a:moveTo>
                    <a:pt x="3608" y="0"/>
                  </a:moveTo>
                  <a:lnTo>
                    <a:pt x="3111" y="42"/>
                  </a:lnTo>
                  <a:lnTo>
                    <a:pt x="2613" y="124"/>
                  </a:lnTo>
                  <a:lnTo>
                    <a:pt x="2198" y="207"/>
                  </a:lnTo>
                  <a:lnTo>
                    <a:pt x="1452" y="415"/>
                  </a:lnTo>
                  <a:lnTo>
                    <a:pt x="249" y="705"/>
                  </a:lnTo>
                  <a:lnTo>
                    <a:pt x="125" y="746"/>
                  </a:lnTo>
                  <a:lnTo>
                    <a:pt x="42" y="829"/>
                  </a:lnTo>
                  <a:lnTo>
                    <a:pt x="1" y="912"/>
                  </a:lnTo>
                  <a:lnTo>
                    <a:pt x="1" y="1037"/>
                  </a:lnTo>
                  <a:lnTo>
                    <a:pt x="42" y="1120"/>
                  </a:lnTo>
                  <a:lnTo>
                    <a:pt x="84" y="1203"/>
                  </a:lnTo>
                  <a:lnTo>
                    <a:pt x="125" y="1244"/>
                  </a:lnTo>
                  <a:lnTo>
                    <a:pt x="208" y="1286"/>
                  </a:lnTo>
                  <a:lnTo>
                    <a:pt x="332" y="1286"/>
                  </a:lnTo>
                  <a:lnTo>
                    <a:pt x="1245" y="1161"/>
                  </a:lnTo>
                  <a:lnTo>
                    <a:pt x="2281" y="995"/>
                  </a:lnTo>
                  <a:lnTo>
                    <a:pt x="3235" y="746"/>
                  </a:lnTo>
                  <a:lnTo>
                    <a:pt x="3733" y="622"/>
                  </a:lnTo>
                  <a:lnTo>
                    <a:pt x="4189" y="415"/>
                  </a:lnTo>
                  <a:lnTo>
                    <a:pt x="4230" y="373"/>
                  </a:lnTo>
                  <a:lnTo>
                    <a:pt x="4313" y="290"/>
                  </a:lnTo>
                  <a:lnTo>
                    <a:pt x="4313" y="166"/>
                  </a:lnTo>
                  <a:lnTo>
                    <a:pt x="4272" y="83"/>
                  </a:lnTo>
                  <a:lnTo>
                    <a:pt x="4147" y="42"/>
                  </a:lnTo>
                  <a:lnTo>
                    <a:pt x="3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B3A9BA5-8FDB-4ED7-A87F-C5A26EB5A8BD}"/>
              </a:ext>
            </a:extLst>
          </p:cNvPr>
          <p:cNvSpPr txBox="1"/>
          <p:nvPr/>
        </p:nvSpPr>
        <p:spPr>
          <a:xfrm>
            <a:off x="848414" y="2349190"/>
            <a:ext cx="632955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ماهي أهم النصائح والإرشادات التي تعلمتها في حياتك؟</a:t>
            </a:r>
            <a:endParaRPr lang="en-GB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886557-9884-F30D-CF5D-E5B54F875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649" y="1854032"/>
            <a:ext cx="3880332" cy="317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4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6D80041-EB37-4D9B-802F-6C6F1BA1B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186" y="783770"/>
            <a:ext cx="8761413" cy="1125894"/>
          </a:xfrm>
        </p:spPr>
        <p:txBody>
          <a:bodyPr>
            <a:normAutofit fontScale="90000"/>
          </a:bodyPr>
          <a:lstStyle/>
          <a:p>
            <a:pPr algn="ctr"/>
            <a:r>
              <a:rPr lang="ar-AE" sz="8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الحصة الثالثة</a:t>
            </a:r>
            <a:endParaRPr lang="en-GB" sz="88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F4F171-2E77-40CE-B933-9B86A9A02557}"/>
              </a:ext>
            </a:extLst>
          </p:cNvPr>
          <p:cNvSpPr txBox="1"/>
          <p:nvPr/>
        </p:nvSpPr>
        <p:spPr>
          <a:xfrm>
            <a:off x="1791093" y="2128354"/>
            <a:ext cx="719265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AE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ناتج التعلم :- سأتعرّفُ أنواعَ وأغراضَ وخصائصَ النصوص الإرشادية والوظيفية.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F4258E-9291-41BE-A31F-4DC7FCA02C12}"/>
              </a:ext>
            </a:extLst>
          </p:cNvPr>
          <p:cNvSpPr/>
          <p:nvPr/>
        </p:nvSpPr>
        <p:spPr>
          <a:xfrm>
            <a:off x="849086" y="2747154"/>
            <a:ext cx="3623388" cy="3327076"/>
          </a:xfrm>
          <a:prstGeom prst="rect">
            <a:avLst/>
          </a:prstGeom>
          <a:solidFill>
            <a:schemeClr val="bg2">
              <a:alpha val="37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النصوص الوظيفية</a:t>
            </a:r>
            <a:endParaRPr lang="en-GB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BAE3F9-9398-47B6-87BE-4A1D5C373A31}"/>
              </a:ext>
            </a:extLst>
          </p:cNvPr>
          <p:cNvSpPr/>
          <p:nvPr/>
        </p:nvSpPr>
        <p:spPr>
          <a:xfrm>
            <a:off x="7392954" y="2747154"/>
            <a:ext cx="3831771" cy="3327076"/>
          </a:xfrm>
          <a:prstGeom prst="rect">
            <a:avLst/>
          </a:prstGeom>
          <a:solidFill>
            <a:schemeClr val="bg2">
              <a:alpha val="37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6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Signika"/>
                <a:cs typeface="Arial" panose="020B0604020202020204" pitchFamily="34" charset="0"/>
              </a:rPr>
              <a:t>النُّصوصُ الإرشاديَّـةُ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Signika"/>
              <a:cs typeface="Arial" panose="020B0604020202020204" pitchFamily="34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800" b="1" dirty="0">
                <a:solidFill>
                  <a:schemeClr val="tx1"/>
                </a:solidFill>
                <a:latin typeface="Signika"/>
                <a:cs typeface="Arial" panose="020B0604020202020204" pitchFamily="34" charset="0"/>
              </a:rPr>
              <a:t>( </a:t>
            </a:r>
            <a:r>
              <a:rPr kumimoji="0" lang="ar-SA" altLang="en-US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Signika"/>
                <a:cs typeface="Arial" panose="020B0604020202020204" pitchFamily="34" charset="0"/>
              </a:rPr>
              <a:t>الإجرائيَّـةُ</a:t>
            </a:r>
            <a:r>
              <a:rPr lang="en-US" altLang="en-US" sz="4800" b="1" dirty="0">
                <a:solidFill>
                  <a:schemeClr val="tx1"/>
                </a:solidFill>
                <a:latin typeface="Signika"/>
                <a:cs typeface="Arial" panose="020B0604020202020204" pitchFamily="34" charset="0"/>
              </a:rPr>
              <a:t>) </a:t>
            </a:r>
            <a:endParaRPr kumimoji="0" lang="en-US" altLang="en-US" sz="4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Signika"/>
            </a:endParaRPr>
          </a:p>
        </p:txBody>
      </p:sp>
    </p:spTree>
    <p:extLst>
      <p:ext uri="{BB962C8B-B14F-4D97-AF65-F5344CB8AC3E}">
        <p14:creationId xmlns:p14="http://schemas.microsoft.com/office/powerpoint/2010/main" val="3090461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C13783-5D37-2D53-BF26-EE0C8929E13B}"/>
              </a:ext>
            </a:extLst>
          </p:cNvPr>
          <p:cNvSpPr txBox="1"/>
          <p:nvPr/>
        </p:nvSpPr>
        <p:spPr>
          <a:xfrm>
            <a:off x="974955" y="1285604"/>
            <a:ext cx="993729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8800" b="1" i="0" u="none" strike="noStrike" cap="none" normalizeH="0" baseline="0" dirty="0">
                <a:ln>
                  <a:noFill/>
                </a:ln>
                <a:latin typeface="Signika"/>
                <a:cs typeface="Arial" panose="020B0604020202020204" pitchFamily="34" charset="0"/>
              </a:rPr>
              <a:t>النُّصوصُ الإرشاديَّـةُ (الإجرائيَّـة</a:t>
            </a:r>
            <a:r>
              <a:rPr lang="ar-SA" altLang="en-US" sz="8800" b="1" dirty="0">
                <a:latin typeface="Signika"/>
                <a:cs typeface="Arial" panose="020B0604020202020204" pitchFamily="34" charset="0"/>
              </a:rPr>
              <a:t>)</a:t>
            </a:r>
            <a:endParaRPr kumimoji="0" lang="en-US" altLang="en-US" sz="7200" b="1" i="0" u="none" strike="noStrike" cap="none" normalizeH="0" baseline="0" dirty="0">
              <a:ln>
                <a:noFill/>
              </a:ln>
              <a:latin typeface="Signik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70B9EC-66A0-A44D-5255-9F7BEA2FDD66}"/>
              </a:ext>
            </a:extLst>
          </p:cNvPr>
          <p:cNvSpPr txBox="1"/>
          <p:nvPr/>
        </p:nvSpPr>
        <p:spPr>
          <a:xfrm>
            <a:off x="2564091" y="5572396"/>
            <a:ext cx="657048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AE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ناتج التعلم :- سأتعرّفُ على النّصوصِ الإرشادية وخصائصها 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031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5AE99-BE49-4228-A8E1-590572FA9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37" y="0"/>
            <a:ext cx="8170573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55C456-6F3B-47D9-8FD7-F3199AC89AA6}"/>
              </a:ext>
            </a:extLst>
          </p:cNvPr>
          <p:cNvSpPr/>
          <p:nvPr/>
        </p:nvSpPr>
        <p:spPr>
          <a:xfrm>
            <a:off x="9042952" y="1150070"/>
            <a:ext cx="2741610" cy="13785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حدد نوع الفعل الذي يستخدم بداية كل جملة إرشادية؟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055FDE-1954-4089-9657-A1A44307E138}"/>
              </a:ext>
            </a:extLst>
          </p:cNvPr>
          <p:cNvSpPr/>
          <p:nvPr/>
        </p:nvSpPr>
        <p:spPr>
          <a:xfrm>
            <a:off x="9209989" y="3968685"/>
            <a:ext cx="2574574" cy="2091548"/>
          </a:xfrm>
          <a:prstGeom prst="rect">
            <a:avLst/>
          </a:prstGeom>
          <a:solidFill>
            <a:schemeClr val="bg1">
              <a:lumMod val="85000"/>
              <a:alpha val="52000"/>
            </a:schemeClr>
          </a:solidFill>
          <a:ln>
            <a:solidFill>
              <a:schemeClr val="bg1">
                <a:lumMod val="95000"/>
                <a:alpha val="7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لاحظ خُلوّ النص من العاطفة </a:t>
            </a:r>
            <a:r>
              <a:rPr lang="ar-AE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والصورالبلاغية</a:t>
            </a:r>
            <a:r>
              <a:rPr lang="ar-AE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والتشبيهات.</a:t>
            </a:r>
            <a:endParaRPr lang="en-GB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53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1A4704-7C2E-4E02-9DA2-44409C72A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628"/>
            <a:ext cx="10323810" cy="61407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4CE493-CBA1-4561-B791-538A25785E4A}"/>
              </a:ext>
            </a:extLst>
          </p:cNvPr>
          <p:cNvSpPr/>
          <p:nvPr/>
        </p:nvSpPr>
        <p:spPr>
          <a:xfrm>
            <a:off x="10086392" y="1357605"/>
            <a:ext cx="1698170" cy="207139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حدد نوع الفعل الذي يستخدم بداية كل جملة إرشادية؟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4672A7-872E-454D-901D-285961B938C3}"/>
              </a:ext>
            </a:extLst>
          </p:cNvPr>
          <p:cNvSpPr/>
          <p:nvPr/>
        </p:nvSpPr>
        <p:spPr>
          <a:xfrm>
            <a:off x="10170367" y="4427976"/>
            <a:ext cx="1838130" cy="1585603"/>
          </a:xfrm>
          <a:prstGeom prst="rect">
            <a:avLst/>
          </a:prstGeom>
          <a:solidFill>
            <a:schemeClr val="bg1">
              <a:lumMod val="85000"/>
              <a:alpha val="52000"/>
            </a:schemeClr>
          </a:solidFill>
          <a:ln>
            <a:solidFill>
              <a:schemeClr val="bg1">
                <a:lumMod val="95000"/>
                <a:alpha val="7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لاحظ خُلوّ النص من العاطفة </a:t>
            </a:r>
            <a:r>
              <a:rPr lang="ar-AE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والصورالبلاغية</a:t>
            </a:r>
            <a:r>
              <a:rPr lang="ar-A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والتشبيهات.</a:t>
            </a:r>
            <a:endParaRPr lang="en-GB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F4DE8C-9869-4887-B11F-4B889029666C}"/>
              </a:ext>
            </a:extLst>
          </p:cNvPr>
          <p:cNvSpPr/>
          <p:nvPr/>
        </p:nvSpPr>
        <p:spPr>
          <a:xfrm>
            <a:off x="4254760" y="358628"/>
            <a:ext cx="5710335" cy="4493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Plano Tienda Moda Consumo PNG , Negocios, Moda, Ropa PNG y PSD para  Descargar Gratis | Pngtree">
            <a:extLst>
              <a:ext uri="{FF2B5EF4-FFF2-40B4-BE49-F238E27FC236}">
                <a16:creationId xmlns:a16="http://schemas.microsoft.com/office/drawing/2014/main" id="{1F77DC0C-E66F-405A-9027-65609874ED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1" t="17168" r="4132" b="15332"/>
          <a:stretch/>
        </p:blipFill>
        <p:spPr bwMode="auto">
          <a:xfrm>
            <a:off x="4254760" y="443889"/>
            <a:ext cx="5430416" cy="432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123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AB14BB-E6F9-4DE3-B581-E1CAEEA36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24" y="0"/>
            <a:ext cx="111581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02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inute Images, Stock Photos &amp; Vectors | Shutterstock">
            <a:extLst>
              <a:ext uri="{FF2B5EF4-FFF2-40B4-BE49-F238E27FC236}">
                <a16:creationId xmlns:a16="http://schemas.microsoft.com/office/drawing/2014/main" id="{1F0EEC85-56FF-4F12-82EB-4C2479D56C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t="8894" r="8941" b="15764"/>
          <a:stretch/>
        </p:blipFill>
        <p:spPr bwMode="auto">
          <a:xfrm>
            <a:off x="10575443" y="713064"/>
            <a:ext cx="928699" cy="91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11">
            <a:extLst>
              <a:ext uri="{FF2B5EF4-FFF2-40B4-BE49-F238E27FC236}">
                <a16:creationId xmlns:a16="http://schemas.microsoft.com/office/drawing/2014/main" id="{7CF10BB9-B323-478D-9AEF-656A505AD588}"/>
              </a:ext>
            </a:extLst>
          </p:cNvPr>
          <p:cNvSpPr txBox="1"/>
          <p:nvPr/>
        </p:nvSpPr>
        <p:spPr>
          <a:xfrm>
            <a:off x="8459752" y="936964"/>
            <a:ext cx="23387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التقويم البنائي </a:t>
            </a:r>
            <a:endParaRPr lang="en-GB" sz="2800" b="1" dirty="0">
              <a:solidFill>
                <a:srgbClr val="C0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E102F-E447-459E-B40F-B9836BF0D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0181" y="2582944"/>
            <a:ext cx="4159444" cy="34031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DA3586-BC24-4F1C-92C4-66FB8AEE3C5D}"/>
              </a:ext>
            </a:extLst>
          </p:cNvPr>
          <p:cNvSpPr txBox="1"/>
          <p:nvPr/>
        </p:nvSpPr>
        <p:spPr>
          <a:xfrm>
            <a:off x="528506" y="713064"/>
            <a:ext cx="676152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ar-AE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إذاً ما المقصود</a:t>
            </a:r>
          </a:p>
          <a:p>
            <a:pPr algn="ctr">
              <a:lnSpc>
                <a:spcPct val="100000"/>
              </a:lnSpc>
            </a:pPr>
            <a:r>
              <a:rPr lang="ar-AE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بالنصوص الإرشادية؟</a:t>
            </a:r>
            <a:endParaRPr lang="en-US" sz="7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8BDABC-8B13-4E4A-AF30-97B5F3EA1A56}"/>
              </a:ext>
            </a:extLst>
          </p:cNvPr>
          <p:cNvSpPr txBox="1"/>
          <p:nvPr/>
        </p:nvSpPr>
        <p:spPr>
          <a:xfrm>
            <a:off x="761648" y="3542417"/>
            <a:ext cx="6768459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نُصوصٌ تُقدّمُ إرشاداتٍ مرتَّبـةً ترتيبًا منطقيًّا في خطواتٍ وإجراءاتٍ واضحـةٍ</a:t>
            </a:r>
            <a:r>
              <a:rPr lang="ar-A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ar-SA" altLang="en-US" sz="48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0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91;p41">
            <a:extLst>
              <a:ext uri="{FF2B5EF4-FFF2-40B4-BE49-F238E27FC236}">
                <a16:creationId xmlns:a16="http://schemas.microsoft.com/office/drawing/2014/main" id="{B09088C7-55CB-458D-B1FD-80122B83E224}"/>
              </a:ext>
            </a:extLst>
          </p:cNvPr>
          <p:cNvGrpSpPr/>
          <p:nvPr/>
        </p:nvGrpSpPr>
        <p:grpSpPr>
          <a:xfrm>
            <a:off x="4672854" y="756612"/>
            <a:ext cx="3361766" cy="2149798"/>
            <a:chOff x="637025" y="1542775"/>
            <a:chExt cx="2306160" cy="1415563"/>
          </a:xfrm>
          <a:solidFill>
            <a:srgbClr val="92D050"/>
          </a:solidFill>
        </p:grpSpPr>
        <p:sp>
          <p:nvSpPr>
            <p:cNvPr id="3" name="Google Shape;792;p41">
              <a:extLst>
                <a:ext uri="{FF2B5EF4-FFF2-40B4-BE49-F238E27FC236}">
                  <a16:creationId xmlns:a16="http://schemas.microsoft.com/office/drawing/2014/main" id="{C784C8D1-C5FB-4AD2-9EEC-2B7AE5E1E838}"/>
                </a:ext>
              </a:extLst>
            </p:cNvPr>
            <p:cNvSpPr/>
            <p:nvPr/>
          </p:nvSpPr>
          <p:spPr>
            <a:xfrm>
              <a:off x="713225" y="1542775"/>
              <a:ext cx="2229960" cy="1339363"/>
            </a:xfrm>
            <a:custGeom>
              <a:avLst/>
              <a:gdLst/>
              <a:ahLst/>
              <a:cxnLst/>
              <a:rect l="l" t="t" r="r" b="b"/>
              <a:pathLst>
                <a:path w="106442" h="59753" extrusionOk="0">
                  <a:moveTo>
                    <a:pt x="10640" y="5798"/>
                  </a:moveTo>
                  <a:cubicBezTo>
                    <a:pt x="24483" y="-2330"/>
                    <a:pt x="79220" y="-1568"/>
                    <a:pt x="93698" y="6179"/>
                  </a:cubicBezTo>
                  <a:cubicBezTo>
                    <a:pt x="108176" y="13926"/>
                    <a:pt x="111351" y="44152"/>
                    <a:pt x="97508" y="52280"/>
                  </a:cubicBezTo>
                  <a:cubicBezTo>
                    <a:pt x="83665" y="60408"/>
                    <a:pt x="25118" y="62694"/>
                    <a:pt x="10640" y="54947"/>
                  </a:cubicBezTo>
                  <a:cubicBezTo>
                    <a:pt x="-3838" y="47200"/>
                    <a:pt x="-3203" y="13926"/>
                    <a:pt x="10640" y="57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Google Shape;793;p41">
              <a:extLst>
                <a:ext uri="{FF2B5EF4-FFF2-40B4-BE49-F238E27FC236}">
                  <a16:creationId xmlns:a16="http://schemas.microsoft.com/office/drawing/2014/main" id="{597F505F-532B-4A3D-B034-1CB75A58A1CF}"/>
                </a:ext>
              </a:extLst>
            </p:cNvPr>
            <p:cNvSpPr/>
            <p:nvPr/>
          </p:nvSpPr>
          <p:spPr>
            <a:xfrm>
              <a:off x="637025" y="1618975"/>
              <a:ext cx="2229960" cy="1339363"/>
            </a:xfrm>
            <a:custGeom>
              <a:avLst/>
              <a:gdLst/>
              <a:ahLst/>
              <a:cxnLst/>
              <a:rect l="l" t="t" r="r" b="b"/>
              <a:pathLst>
                <a:path w="106442" h="59753" extrusionOk="0">
                  <a:moveTo>
                    <a:pt x="10640" y="5798"/>
                  </a:moveTo>
                  <a:cubicBezTo>
                    <a:pt x="24483" y="-2330"/>
                    <a:pt x="79220" y="-1568"/>
                    <a:pt x="93698" y="6179"/>
                  </a:cubicBezTo>
                  <a:cubicBezTo>
                    <a:pt x="108176" y="13926"/>
                    <a:pt x="111351" y="44152"/>
                    <a:pt x="97508" y="52280"/>
                  </a:cubicBezTo>
                  <a:cubicBezTo>
                    <a:pt x="83665" y="60408"/>
                    <a:pt x="25118" y="62694"/>
                    <a:pt x="10640" y="54947"/>
                  </a:cubicBezTo>
                  <a:cubicBezTo>
                    <a:pt x="-3838" y="47200"/>
                    <a:pt x="-3203" y="13926"/>
                    <a:pt x="10640" y="5798"/>
                  </a:cubicBezTo>
                  <a:close/>
                </a:path>
              </a:pathLst>
            </a:custGeom>
            <a:grp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GB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Google Shape;829;p41">
            <a:extLst>
              <a:ext uri="{FF2B5EF4-FFF2-40B4-BE49-F238E27FC236}">
                <a16:creationId xmlns:a16="http://schemas.microsoft.com/office/drawing/2014/main" id="{0F76E0EE-2370-4ECB-B10C-17A81AED1A52}"/>
              </a:ext>
            </a:extLst>
          </p:cNvPr>
          <p:cNvSpPr/>
          <p:nvPr/>
        </p:nvSpPr>
        <p:spPr>
          <a:xfrm>
            <a:off x="6839524" y="766647"/>
            <a:ext cx="2390192" cy="1039736"/>
          </a:xfrm>
          <a:custGeom>
            <a:avLst/>
            <a:gdLst/>
            <a:ahLst/>
            <a:cxnLst/>
            <a:rect l="l" t="t" r="r" b="b"/>
            <a:pathLst>
              <a:path w="52578" h="26726" extrusionOk="0">
                <a:moveTo>
                  <a:pt x="52578" y="26726"/>
                </a:moveTo>
                <a:cubicBezTo>
                  <a:pt x="46223" y="20371"/>
                  <a:pt x="41603" y="12138"/>
                  <a:pt x="34290" y="6914"/>
                </a:cubicBezTo>
                <a:cubicBezTo>
                  <a:pt x="24920" y="221"/>
                  <a:pt x="10299" y="-2427"/>
                  <a:pt x="0" y="272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F53BB7F4-9645-41FB-8A7A-C0894FAAEFC6}"/>
              </a:ext>
            </a:extLst>
          </p:cNvPr>
          <p:cNvSpPr txBox="1">
            <a:spLocks/>
          </p:cNvSpPr>
          <p:nvPr/>
        </p:nvSpPr>
        <p:spPr>
          <a:xfrm>
            <a:off x="4738488" y="877497"/>
            <a:ext cx="2968370" cy="10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cifico"/>
              <a:buNone/>
              <a:defRPr sz="3500" b="0" i="0" u="none" strike="noStrike" cap="none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A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خصائص النصوص الإرشادية   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oogle Shape;833;p41">
            <a:extLst>
              <a:ext uri="{FF2B5EF4-FFF2-40B4-BE49-F238E27FC236}">
                <a16:creationId xmlns:a16="http://schemas.microsoft.com/office/drawing/2014/main" id="{5DF0ECA4-9EFF-41B4-92C2-E83C2DA87B59}"/>
              </a:ext>
            </a:extLst>
          </p:cNvPr>
          <p:cNvGrpSpPr/>
          <p:nvPr/>
        </p:nvGrpSpPr>
        <p:grpSpPr>
          <a:xfrm rot="-2700000">
            <a:off x="3129649" y="1170191"/>
            <a:ext cx="1324750" cy="1324750"/>
            <a:chOff x="-3570650" y="2334575"/>
            <a:chExt cx="346200" cy="356375"/>
          </a:xfrm>
        </p:grpSpPr>
        <p:sp>
          <p:nvSpPr>
            <p:cNvPr id="8" name="Google Shape;834;p41">
              <a:extLst>
                <a:ext uri="{FF2B5EF4-FFF2-40B4-BE49-F238E27FC236}">
                  <a16:creationId xmlns:a16="http://schemas.microsoft.com/office/drawing/2014/main" id="{A659F482-4FFC-42CB-8331-C71DCB28C0B6}"/>
                </a:ext>
              </a:extLst>
            </p:cNvPr>
            <p:cNvSpPr/>
            <p:nvPr/>
          </p:nvSpPr>
          <p:spPr>
            <a:xfrm>
              <a:off x="-3570650" y="2334575"/>
              <a:ext cx="125925" cy="117450"/>
            </a:xfrm>
            <a:custGeom>
              <a:avLst/>
              <a:gdLst/>
              <a:ahLst/>
              <a:cxnLst/>
              <a:rect l="l" t="t" r="r" b="b"/>
              <a:pathLst>
                <a:path w="5037" h="4698" extrusionOk="0">
                  <a:moveTo>
                    <a:pt x="809" y="332"/>
                  </a:moveTo>
                  <a:lnTo>
                    <a:pt x="809" y="332"/>
                  </a:lnTo>
                  <a:cubicBezTo>
                    <a:pt x="2018" y="641"/>
                    <a:pt x="4487" y="1460"/>
                    <a:pt x="4796" y="1733"/>
                  </a:cubicBezTo>
                  <a:cubicBezTo>
                    <a:pt x="4669" y="1886"/>
                    <a:pt x="4151" y="2079"/>
                    <a:pt x="3773" y="2181"/>
                  </a:cubicBezTo>
                  <a:cubicBezTo>
                    <a:pt x="3034" y="1704"/>
                    <a:pt x="1643" y="812"/>
                    <a:pt x="809" y="332"/>
                  </a:cubicBezTo>
                  <a:close/>
                  <a:moveTo>
                    <a:pt x="372" y="535"/>
                  </a:moveTo>
                  <a:cubicBezTo>
                    <a:pt x="718" y="896"/>
                    <a:pt x="1424" y="1573"/>
                    <a:pt x="2852" y="2866"/>
                  </a:cubicBezTo>
                  <a:cubicBezTo>
                    <a:pt x="2681" y="3546"/>
                    <a:pt x="2437" y="4293"/>
                    <a:pt x="2309" y="4460"/>
                  </a:cubicBezTo>
                  <a:cubicBezTo>
                    <a:pt x="2014" y="4107"/>
                    <a:pt x="769" y="1555"/>
                    <a:pt x="372" y="535"/>
                  </a:cubicBezTo>
                  <a:close/>
                  <a:moveTo>
                    <a:pt x="201" y="0"/>
                  </a:moveTo>
                  <a:cubicBezTo>
                    <a:pt x="168" y="0"/>
                    <a:pt x="143" y="4"/>
                    <a:pt x="121" y="11"/>
                  </a:cubicBezTo>
                  <a:lnTo>
                    <a:pt x="118" y="11"/>
                  </a:lnTo>
                  <a:cubicBezTo>
                    <a:pt x="110" y="18"/>
                    <a:pt x="99" y="22"/>
                    <a:pt x="92" y="29"/>
                  </a:cubicBezTo>
                  <a:cubicBezTo>
                    <a:pt x="85" y="33"/>
                    <a:pt x="78" y="36"/>
                    <a:pt x="74" y="44"/>
                  </a:cubicBezTo>
                  <a:cubicBezTo>
                    <a:pt x="19" y="105"/>
                    <a:pt x="1" y="171"/>
                    <a:pt x="244" y="775"/>
                  </a:cubicBezTo>
                  <a:cubicBezTo>
                    <a:pt x="434" y="1246"/>
                    <a:pt x="1967" y="4671"/>
                    <a:pt x="2294" y="4693"/>
                  </a:cubicBezTo>
                  <a:cubicBezTo>
                    <a:pt x="2294" y="4697"/>
                    <a:pt x="2302" y="4697"/>
                    <a:pt x="2302" y="4697"/>
                  </a:cubicBezTo>
                  <a:cubicBezTo>
                    <a:pt x="2382" y="4697"/>
                    <a:pt x="2615" y="4697"/>
                    <a:pt x="3070" y="2854"/>
                  </a:cubicBezTo>
                  <a:cubicBezTo>
                    <a:pt x="3081" y="2818"/>
                    <a:pt x="3067" y="2778"/>
                    <a:pt x="3037" y="2753"/>
                  </a:cubicBezTo>
                  <a:cubicBezTo>
                    <a:pt x="2251" y="2039"/>
                    <a:pt x="1093" y="965"/>
                    <a:pt x="550" y="419"/>
                  </a:cubicBezTo>
                  <a:lnTo>
                    <a:pt x="550" y="419"/>
                  </a:lnTo>
                  <a:cubicBezTo>
                    <a:pt x="1257" y="823"/>
                    <a:pt x="2724" y="1752"/>
                    <a:pt x="3700" y="2382"/>
                  </a:cubicBezTo>
                  <a:cubicBezTo>
                    <a:pt x="3715" y="2393"/>
                    <a:pt x="3735" y="2399"/>
                    <a:pt x="3755" y="2399"/>
                  </a:cubicBezTo>
                  <a:cubicBezTo>
                    <a:pt x="3765" y="2399"/>
                    <a:pt x="3774" y="2398"/>
                    <a:pt x="3783" y="2396"/>
                  </a:cubicBezTo>
                  <a:cubicBezTo>
                    <a:pt x="3963" y="2348"/>
                    <a:pt x="4872" y="2101"/>
                    <a:pt x="5011" y="1780"/>
                  </a:cubicBezTo>
                  <a:cubicBezTo>
                    <a:pt x="5022" y="1755"/>
                    <a:pt x="5037" y="1704"/>
                    <a:pt x="4996" y="1642"/>
                  </a:cubicBezTo>
                  <a:cubicBezTo>
                    <a:pt x="4727" y="1234"/>
                    <a:pt x="715" y="0"/>
                    <a:pt x="2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Google Shape;835;p41">
              <a:extLst>
                <a:ext uri="{FF2B5EF4-FFF2-40B4-BE49-F238E27FC236}">
                  <a16:creationId xmlns:a16="http://schemas.microsoft.com/office/drawing/2014/main" id="{DD1D34CD-9781-4963-AD16-6CBAAAE688EA}"/>
                </a:ext>
              </a:extLst>
            </p:cNvPr>
            <p:cNvSpPr/>
            <p:nvPr/>
          </p:nvSpPr>
          <p:spPr>
            <a:xfrm>
              <a:off x="-3503650" y="2390175"/>
              <a:ext cx="29425" cy="46550"/>
            </a:xfrm>
            <a:custGeom>
              <a:avLst/>
              <a:gdLst/>
              <a:ahLst/>
              <a:cxnLst/>
              <a:rect l="l" t="t" r="r" b="b"/>
              <a:pathLst>
                <a:path w="1177" h="1862" extrusionOk="0">
                  <a:moveTo>
                    <a:pt x="1071" y="0"/>
                  </a:moveTo>
                  <a:cubicBezTo>
                    <a:pt x="1016" y="0"/>
                    <a:pt x="965" y="39"/>
                    <a:pt x="962" y="96"/>
                  </a:cubicBezTo>
                  <a:cubicBezTo>
                    <a:pt x="893" y="743"/>
                    <a:pt x="776" y="1497"/>
                    <a:pt x="707" y="1643"/>
                  </a:cubicBezTo>
                  <a:cubicBezTo>
                    <a:pt x="616" y="1603"/>
                    <a:pt x="394" y="1381"/>
                    <a:pt x="204" y="1136"/>
                  </a:cubicBezTo>
                  <a:cubicBezTo>
                    <a:pt x="183" y="1111"/>
                    <a:pt x="152" y="1096"/>
                    <a:pt x="120" y="1096"/>
                  </a:cubicBezTo>
                  <a:cubicBezTo>
                    <a:pt x="98" y="1096"/>
                    <a:pt x="75" y="1104"/>
                    <a:pt x="55" y="1119"/>
                  </a:cubicBezTo>
                  <a:cubicBezTo>
                    <a:pt x="11" y="1155"/>
                    <a:pt x="1" y="1220"/>
                    <a:pt x="37" y="1267"/>
                  </a:cubicBezTo>
                  <a:cubicBezTo>
                    <a:pt x="142" y="1398"/>
                    <a:pt x="496" y="1832"/>
                    <a:pt x="703" y="1857"/>
                  </a:cubicBezTo>
                  <a:cubicBezTo>
                    <a:pt x="710" y="1857"/>
                    <a:pt x="718" y="1862"/>
                    <a:pt x="725" y="1862"/>
                  </a:cubicBezTo>
                  <a:cubicBezTo>
                    <a:pt x="776" y="1862"/>
                    <a:pt x="809" y="1840"/>
                    <a:pt x="831" y="1825"/>
                  </a:cubicBezTo>
                  <a:cubicBezTo>
                    <a:pt x="972" y="1712"/>
                    <a:pt x="1093" y="835"/>
                    <a:pt x="1169" y="117"/>
                  </a:cubicBezTo>
                  <a:cubicBezTo>
                    <a:pt x="1177" y="59"/>
                    <a:pt x="1137" y="8"/>
                    <a:pt x="1078" y="0"/>
                  </a:cubicBezTo>
                  <a:cubicBezTo>
                    <a:pt x="1076" y="0"/>
                    <a:pt x="1073" y="0"/>
                    <a:pt x="1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Google Shape;836;p41">
              <a:extLst>
                <a:ext uri="{FF2B5EF4-FFF2-40B4-BE49-F238E27FC236}">
                  <a16:creationId xmlns:a16="http://schemas.microsoft.com/office/drawing/2014/main" id="{A63F70EF-BE2B-43A4-98F1-5C80DBF3E148}"/>
                </a:ext>
              </a:extLst>
            </p:cNvPr>
            <p:cNvSpPr/>
            <p:nvPr/>
          </p:nvSpPr>
          <p:spPr>
            <a:xfrm>
              <a:off x="-3479525" y="2458925"/>
              <a:ext cx="255075" cy="232025"/>
            </a:xfrm>
            <a:custGeom>
              <a:avLst/>
              <a:gdLst/>
              <a:ahLst/>
              <a:cxnLst/>
              <a:rect l="l" t="t" r="r" b="b"/>
              <a:pathLst>
                <a:path w="10203" h="9281" extrusionOk="0">
                  <a:moveTo>
                    <a:pt x="841" y="1"/>
                  </a:moveTo>
                  <a:cubicBezTo>
                    <a:pt x="800" y="1"/>
                    <a:pt x="762" y="24"/>
                    <a:pt x="743" y="61"/>
                  </a:cubicBezTo>
                  <a:cubicBezTo>
                    <a:pt x="743" y="68"/>
                    <a:pt x="674" y="214"/>
                    <a:pt x="580" y="458"/>
                  </a:cubicBezTo>
                  <a:cubicBezTo>
                    <a:pt x="558" y="513"/>
                    <a:pt x="587" y="575"/>
                    <a:pt x="641" y="597"/>
                  </a:cubicBezTo>
                  <a:cubicBezTo>
                    <a:pt x="652" y="601"/>
                    <a:pt x="663" y="604"/>
                    <a:pt x="678" y="604"/>
                  </a:cubicBezTo>
                  <a:cubicBezTo>
                    <a:pt x="721" y="604"/>
                    <a:pt x="761" y="579"/>
                    <a:pt x="776" y="535"/>
                  </a:cubicBezTo>
                  <a:cubicBezTo>
                    <a:pt x="867" y="295"/>
                    <a:pt x="936" y="152"/>
                    <a:pt x="936" y="152"/>
                  </a:cubicBezTo>
                  <a:cubicBezTo>
                    <a:pt x="962" y="98"/>
                    <a:pt x="936" y="36"/>
                    <a:pt x="886" y="11"/>
                  </a:cubicBezTo>
                  <a:cubicBezTo>
                    <a:pt x="871" y="4"/>
                    <a:pt x="856" y="1"/>
                    <a:pt x="841" y="1"/>
                  </a:cubicBezTo>
                  <a:close/>
                  <a:moveTo>
                    <a:pt x="535" y="792"/>
                  </a:moveTo>
                  <a:cubicBezTo>
                    <a:pt x="492" y="792"/>
                    <a:pt x="451" y="819"/>
                    <a:pt x="434" y="863"/>
                  </a:cubicBezTo>
                  <a:cubicBezTo>
                    <a:pt x="394" y="986"/>
                    <a:pt x="350" y="1125"/>
                    <a:pt x="310" y="1270"/>
                  </a:cubicBezTo>
                  <a:cubicBezTo>
                    <a:pt x="291" y="1325"/>
                    <a:pt x="325" y="1383"/>
                    <a:pt x="383" y="1401"/>
                  </a:cubicBezTo>
                  <a:cubicBezTo>
                    <a:pt x="390" y="1405"/>
                    <a:pt x="401" y="1405"/>
                    <a:pt x="412" y="1405"/>
                  </a:cubicBezTo>
                  <a:cubicBezTo>
                    <a:pt x="456" y="1405"/>
                    <a:pt x="499" y="1376"/>
                    <a:pt x="510" y="1328"/>
                  </a:cubicBezTo>
                  <a:cubicBezTo>
                    <a:pt x="554" y="1187"/>
                    <a:pt x="594" y="1051"/>
                    <a:pt x="634" y="928"/>
                  </a:cubicBezTo>
                  <a:cubicBezTo>
                    <a:pt x="652" y="873"/>
                    <a:pt x="623" y="815"/>
                    <a:pt x="568" y="797"/>
                  </a:cubicBezTo>
                  <a:cubicBezTo>
                    <a:pt x="557" y="793"/>
                    <a:pt x="546" y="792"/>
                    <a:pt x="535" y="792"/>
                  </a:cubicBezTo>
                  <a:close/>
                  <a:moveTo>
                    <a:pt x="302" y="1602"/>
                  </a:moveTo>
                  <a:cubicBezTo>
                    <a:pt x="254" y="1602"/>
                    <a:pt x="213" y="1636"/>
                    <a:pt x="200" y="1685"/>
                  </a:cubicBezTo>
                  <a:cubicBezTo>
                    <a:pt x="172" y="1820"/>
                    <a:pt x="138" y="1958"/>
                    <a:pt x="113" y="2104"/>
                  </a:cubicBezTo>
                  <a:cubicBezTo>
                    <a:pt x="103" y="2159"/>
                    <a:pt x="143" y="2214"/>
                    <a:pt x="200" y="2224"/>
                  </a:cubicBezTo>
                  <a:cubicBezTo>
                    <a:pt x="204" y="2224"/>
                    <a:pt x="212" y="2228"/>
                    <a:pt x="219" y="2228"/>
                  </a:cubicBezTo>
                  <a:cubicBezTo>
                    <a:pt x="270" y="2228"/>
                    <a:pt x="313" y="2192"/>
                    <a:pt x="321" y="2140"/>
                  </a:cubicBezTo>
                  <a:cubicBezTo>
                    <a:pt x="346" y="1999"/>
                    <a:pt x="375" y="1864"/>
                    <a:pt x="408" y="1733"/>
                  </a:cubicBezTo>
                  <a:cubicBezTo>
                    <a:pt x="419" y="1674"/>
                    <a:pt x="387" y="1619"/>
                    <a:pt x="328" y="1605"/>
                  </a:cubicBezTo>
                  <a:cubicBezTo>
                    <a:pt x="319" y="1603"/>
                    <a:pt x="311" y="1602"/>
                    <a:pt x="302" y="1602"/>
                  </a:cubicBezTo>
                  <a:close/>
                  <a:moveTo>
                    <a:pt x="154" y="2431"/>
                  </a:moveTo>
                  <a:cubicBezTo>
                    <a:pt x="101" y="2431"/>
                    <a:pt x="55" y="2472"/>
                    <a:pt x="48" y="2526"/>
                  </a:cubicBezTo>
                  <a:cubicBezTo>
                    <a:pt x="34" y="2664"/>
                    <a:pt x="19" y="2807"/>
                    <a:pt x="12" y="2952"/>
                  </a:cubicBezTo>
                  <a:cubicBezTo>
                    <a:pt x="7" y="3011"/>
                    <a:pt x="51" y="3061"/>
                    <a:pt x="110" y="3061"/>
                  </a:cubicBezTo>
                  <a:cubicBezTo>
                    <a:pt x="110" y="3066"/>
                    <a:pt x="113" y="3066"/>
                    <a:pt x="117" y="3066"/>
                  </a:cubicBezTo>
                  <a:cubicBezTo>
                    <a:pt x="172" y="3066"/>
                    <a:pt x="219" y="3022"/>
                    <a:pt x="222" y="2963"/>
                  </a:cubicBezTo>
                  <a:cubicBezTo>
                    <a:pt x="230" y="2825"/>
                    <a:pt x="241" y="2686"/>
                    <a:pt x="259" y="2552"/>
                  </a:cubicBezTo>
                  <a:cubicBezTo>
                    <a:pt x="266" y="2493"/>
                    <a:pt x="226" y="2439"/>
                    <a:pt x="168" y="2432"/>
                  </a:cubicBezTo>
                  <a:cubicBezTo>
                    <a:pt x="164" y="2431"/>
                    <a:pt x="159" y="2431"/>
                    <a:pt x="154" y="2431"/>
                  </a:cubicBezTo>
                  <a:close/>
                  <a:moveTo>
                    <a:pt x="103" y="3273"/>
                  </a:moveTo>
                  <a:cubicBezTo>
                    <a:pt x="44" y="3276"/>
                    <a:pt x="0" y="3323"/>
                    <a:pt x="0" y="3382"/>
                  </a:cubicBezTo>
                  <a:cubicBezTo>
                    <a:pt x="4" y="3528"/>
                    <a:pt x="12" y="3673"/>
                    <a:pt x="26" y="3812"/>
                  </a:cubicBezTo>
                  <a:cubicBezTo>
                    <a:pt x="29" y="3866"/>
                    <a:pt x="77" y="3906"/>
                    <a:pt x="131" y="3906"/>
                  </a:cubicBezTo>
                  <a:lnTo>
                    <a:pt x="143" y="3906"/>
                  </a:lnTo>
                  <a:cubicBezTo>
                    <a:pt x="200" y="3899"/>
                    <a:pt x="241" y="3848"/>
                    <a:pt x="234" y="3790"/>
                  </a:cubicBezTo>
                  <a:cubicBezTo>
                    <a:pt x="222" y="3659"/>
                    <a:pt x="215" y="3520"/>
                    <a:pt x="212" y="3378"/>
                  </a:cubicBezTo>
                  <a:cubicBezTo>
                    <a:pt x="212" y="3320"/>
                    <a:pt x="165" y="3284"/>
                    <a:pt x="103" y="3273"/>
                  </a:cubicBezTo>
                  <a:close/>
                  <a:moveTo>
                    <a:pt x="193" y="4112"/>
                  </a:moveTo>
                  <a:cubicBezTo>
                    <a:pt x="186" y="4112"/>
                    <a:pt x="179" y="4113"/>
                    <a:pt x="172" y="4114"/>
                  </a:cubicBezTo>
                  <a:cubicBezTo>
                    <a:pt x="117" y="4125"/>
                    <a:pt x="81" y="4183"/>
                    <a:pt x="91" y="4241"/>
                  </a:cubicBezTo>
                  <a:cubicBezTo>
                    <a:pt x="121" y="4383"/>
                    <a:pt x="160" y="4525"/>
                    <a:pt x="204" y="4660"/>
                  </a:cubicBezTo>
                  <a:cubicBezTo>
                    <a:pt x="219" y="4704"/>
                    <a:pt x="259" y="4729"/>
                    <a:pt x="303" y="4729"/>
                  </a:cubicBezTo>
                  <a:cubicBezTo>
                    <a:pt x="313" y="4729"/>
                    <a:pt x="325" y="4729"/>
                    <a:pt x="339" y="4726"/>
                  </a:cubicBezTo>
                  <a:cubicBezTo>
                    <a:pt x="394" y="4707"/>
                    <a:pt x="422" y="4645"/>
                    <a:pt x="405" y="4590"/>
                  </a:cubicBezTo>
                  <a:cubicBezTo>
                    <a:pt x="361" y="4467"/>
                    <a:pt x="325" y="4333"/>
                    <a:pt x="299" y="4197"/>
                  </a:cubicBezTo>
                  <a:cubicBezTo>
                    <a:pt x="286" y="4147"/>
                    <a:pt x="243" y="4112"/>
                    <a:pt x="193" y="4112"/>
                  </a:cubicBezTo>
                  <a:close/>
                  <a:moveTo>
                    <a:pt x="462" y="4911"/>
                  </a:moveTo>
                  <a:cubicBezTo>
                    <a:pt x="446" y="4911"/>
                    <a:pt x="430" y="4915"/>
                    <a:pt x="415" y="4922"/>
                  </a:cubicBezTo>
                  <a:cubicBezTo>
                    <a:pt x="365" y="4948"/>
                    <a:pt x="343" y="5010"/>
                    <a:pt x="368" y="5060"/>
                  </a:cubicBezTo>
                  <a:cubicBezTo>
                    <a:pt x="434" y="5195"/>
                    <a:pt x="506" y="5319"/>
                    <a:pt x="587" y="5439"/>
                  </a:cubicBezTo>
                  <a:cubicBezTo>
                    <a:pt x="609" y="5469"/>
                    <a:pt x="641" y="5486"/>
                    <a:pt x="674" y="5486"/>
                  </a:cubicBezTo>
                  <a:cubicBezTo>
                    <a:pt x="696" y="5486"/>
                    <a:pt x="714" y="5479"/>
                    <a:pt x="733" y="5469"/>
                  </a:cubicBezTo>
                  <a:cubicBezTo>
                    <a:pt x="783" y="5435"/>
                    <a:pt x="794" y="5370"/>
                    <a:pt x="761" y="5319"/>
                  </a:cubicBezTo>
                  <a:cubicBezTo>
                    <a:pt x="685" y="5210"/>
                    <a:pt x="616" y="5093"/>
                    <a:pt x="558" y="4970"/>
                  </a:cubicBezTo>
                  <a:cubicBezTo>
                    <a:pt x="539" y="4933"/>
                    <a:pt x="501" y="4911"/>
                    <a:pt x="462" y="4911"/>
                  </a:cubicBezTo>
                  <a:close/>
                  <a:moveTo>
                    <a:pt x="4852" y="5612"/>
                  </a:moveTo>
                  <a:cubicBezTo>
                    <a:pt x="4840" y="5612"/>
                    <a:pt x="4827" y="5613"/>
                    <a:pt x="4813" y="5614"/>
                  </a:cubicBezTo>
                  <a:cubicBezTo>
                    <a:pt x="4756" y="5617"/>
                    <a:pt x="4709" y="5669"/>
                    <a:pt x="4712" y="5726"/>
                  </a:cubicBezTo>
                  <a:cubicBezTo>
                    <a:pt x="4715" y="5783"/>
                    <a:pt x="4762" y="5825"/>
                    <a:pt x="4818" y="5825"/>
                  </a:cubicBezTo>
                  <a:cubicBezTo>
                    <a:pt x="4820" y="5825"/>
                    <a:pt x="4823" y="5825"/>
                    <a:pt x="4825" y="5825"/>
                  </a:cubicBezTo>
                  <a:lnTo>
                    <a:pt x="4850" y="5825"/>
                  </a:lnTo>
                  <a:cubicBezTo>
                    <a:pt x="4927" y="5825"/>
                    <a:pt x="5025" y="5847"/>
                    <a:pt x="5058" y="5945"/>
                  </a:cubicBezTo>
                  <a:cubicBezTo>
                    <a:pt x="5072" y="5988"/>
                    <a:pt x="5116" y="6015"/>
                    <a:pt x="5159" y="6015"/>
                  </a:cubicBezTo>
                  <a:cubicBezTo>
                    <a:pt x="5171" y="6015"/>
                    <a:pt x="5181" y="6015"/>
                    <a:pt x="5193" y="6010"/>
                  </a:cubicBezTo>
                  <a:cubicBezTo>
                    <a:pt x="5247" y="5993"/>
                    <a:pt x="5277" y="5931"/>
                    <a:pt x="5258" y="5876"/>
                  </a:cubicBezTo>
                  <a:cubicBezTo>
                    <a:pt x="5203" y="5712"/>
                    <a:pt x="5049" y="5612"/>
                    <a:pt x="4852" y="5612"/>
                  </a:cubicBezTo>
                  <a:close/>
                  <a:moveTo>
                    <a:pt x="938" y="5604"/>
                  </a:moveTo>
                  <a:cubicBezTo>
                    <a:pt x="912" y="5604"/>
                    <a:pt x="886" y="5613"/>
                    <a:pt x="867" y="5632"/>
                  </a:cubicBezTo>
                  <a:cubicBezTo>
                    <a:pt x="824" y="5672"/>
                    <a:pt x="820" y="5738"/>
                    <a:pt x="859" y="5781"/>
                  </a:cubicBezTo>
                  <a:cubicBezTo>
                    <a:pt x="958" y="5887"/>
                    <a:pt x="1064" y="5985"/>
                    <a:pt x="1180" y="6080"/>
                  </a:cubicBezTo>
                  <a:cubicBezTo>
                    <a:pt x="1198" y="6094"/>
                    <a:pt x="1224" y="6102"/>
                    <a:pt x="1246" y="6102"/>
                  </a:cubicBezTo>
                  <a:cubicBezTo>
                    <a:pt x="1274" y="6102"/>
                    <a:pt x="1308" y="6087"/>
                    <a:pt x="1329" y="6062"/>
                  </a:cubicBezTo>
                  <a:cubicBezTo>
                    <a:pt x="1366" y="6018"/>
                    <a:pt x="1358" y="5949"/>
                    <a:pt x="1311" y="5912"/>
                  </a:cubicBezTo>
                  <a:cubicBezTo>
                    <a:pt x="1205" y="5829"/>
                    <a:pt x="1108" y="5734"/>
                    <a:pt x="1017" y="5635"/>
                  </a:cubicBezTo>
                  <a:cubicBezTo>
                    <a:pt x="996" y="5615"/>
                    <a:pt x="967" y="5604"/>
                    <a:pt x="938" y="5604"/>
                  </a:cubicBezTo>
                  <a:close/>
                  <a:moveTo>
                    <a:pt x="4419" y="5737"/>
                  </a:moveTo>
                  <a:cubicBezTo>
                    <a:pt x="4403" y="5737"/>
                    <a:pt x="4386" y="5741"/>
                    <a:pt x="4369" y="5748"/>
                  </a:cubicBezTo>
                  <a:lnTo>
                    <a:pt x="4304" y="5781"/>
                  </a:lnTo>
                  <a:cubicBezTo>
                    <a:pt x="4195" y="5843"/>
                    <a:pt x="4089" y="5912"/>
                    <a:pt x="3995" y="5985"/>
                  </a:cubicBezTo>
                  <a:cubicBezTo>
                    <a:pt x="3951" y="6022"/>
                    <a:pt x="3944" y="6087"/>
                    <a:pt x="3980" y="6134"/>
                  </a:cubicBezTo>
                  <a:cubicBezTo>
                    <a:pt x="3998" y="6160"/>
                    <a:pt x="4031" y="6171"/>
                    <a:pt x="4060" y="6171"/>
                  </a:cubicBezTo>
                  <a:cubicBezTo>
                    <a:pt x="4085" y="6171"/>
                    <a:pt x="4107" y="6163"/>
                    <a:pt x="4126" y="6149"/>
                  </a:cubicBezTo>
                  <a:cubicBezTo>
                    <a:pt x="4210" y="6084"/>
                    <a:pt x="4304" y="6022"/>
                    <a:pt x="4406" y="5967"/>
                  </a:cubicBezTo>
                  <a:cubicBezTo>
                    <a:pt x="4428" y="5956"/>
                    <a:pt x="4446" y="5945"/>
                    <a:pt x="4464" y="5938"/>
                  </a:cubicBezTo>
                  <a:cubicBezTo>
                    <a:pt x="4515" y="5909"/>
                    <a:pt x="4537" y="5847"/>
                    <a:pt x="4512" y="5796"/>
                  </a:cubicBezTo>
                  <a:cubicBezTo>
                    <a:pt x="4493" y="5758"/>
                    <a:pt x="4458" y="5737"/>
                    <a:pt x="4419" y="5737"/>
                  </a:cubicBezTo>
                  <a:close/>
                  <a:moveTo>
                    <a:pt x="9897" y="5748"/>
                  </a:moveTo>
                  <a:cubicBezTo>
                    <a:pt x="9884" y="5748"/>
                    <a:pt x="9870" y="5750"/>
                    <a:pt x="9856" y="5756"/>
                  </a:cubicBezTo>
                  <a:cubicBezTo>
                    <a:pt x="9802" y="5781"/>
                    <a:pt x="9777" y="5843"/>
                    <a:pt x="9802" y="5894"/>
                  </a:cubicBezTo>
                  <a:cubicBezTo>
                    <a:pt x="9860" y="6022"/>
                    <a:pt x="9903" y="6153"/>
                    <a:pt x="9933" y="6277"/>
                  </a:cubicBezTo>
                  <a:cubicBezTo>
                    <a:pt x="9947" y="6324"/>
                    <a:pt x="9987" y="6356"/>
                    <a:pt x="10034" y="6356"/>
                  </a:cubicBezTo>
                  <a:cubicBezTo>
                    <a:pt x="10046" y="6356"/>
                    <a:pt x="10053" y="6356"/>
                    <a:pt x="10061" y="6353"/>
                  </a:cubicBezTo>
                  <a:cubicBezTo>
                    <a:pt x="10118" y="6338"/>
                    <a:pt x="10152" y="6280"/>
                    <a:pt x="10140" y="6225"/>
                  </a:cubicBezTo>
                  <a:cubicBezTo>
                    <a:pt x="10104" y="6087"/>
                    <a:pt x="10056" y="5949"/>
                    <a:pt x="9995" y="5810"/>
                  </a:cubicBezTo>
                  <a:cubicBezTo>
                    <a:pt x="9976" y="5770"/>
                    <a:pt x="9937" y="5748"/>
                    <a:pt x="9897" y="5748"/>
                  </a:cubicBezTo>
                  <a:close/>
                  <a:moveTo>
                    <a:pt x="1590" y="6132"/>
                  </a:moveTo>
                  <a:cubicBezTo>
                    <a:pt x="1554" y="6132"/>
                    <a:pt x="1520" y="6151"/>
                    <a:pt x="1501" y="6182"/>
                  </a:cubicBezTo>
                  <a:cubicBezTo>
                    <a:pt x="1471" y="6233"/>
                    <a:pt x="1486" y="6299"/>
                    <a:pt x="1537" y="6328"/>
                  </a:cubicBezTo>
                  <a:cubicBezTo>
                    <a:pt x="1657" y="6400"/>
                    <a:pt x="1785" y="6469"/>
                    <a:pt x="1919" y="6531"/>
                  </a:cubicBezTo>
                  <a:cubicBezTo>
                    <a:pt x="1934" y="6539"/>
                    <a:pt x="1948" y="6543"/>
                    <a:pt x="1963" y="6543"/>
                  </a:cubicBezTo>
                  <a:cubicBezTo>
                    <a:pt x="2003" y="6543"/>
                    <a:pt x="2043" y="6517"/>
                    <a:pt x="2057" y="6480"/>
                  </a:cubicBezTo>
                  <a:cubicBezTo>
                    <a:pt x="2083" y="6425"/>
                    <a:pt x="2061" y="6364"/>
                    <a:pt x="2007" y="6338"/>
                  </a:cubicBezTo>
                  <a:cubicBezTo>
                    <a:pt x="1879" y="6280"/>
                    <a:pt x="1759" y="6218"/>
                    <a:pt x="1646" y="6149"/>
                  </a:cubicBezTo>
                  <a:cubicBezTo>
                    <a:pt x="1628" y="6138"/>
                    <a:pt x="1609" y="6132"/>
                    <a:pt x="1590" y="6132"/>
                  </a:cubicBezTo>
                  <a:close/>
                  <a:moveTo>
                    <a:pt x="5084" y="6207"/>
                  </a:moveTo>
                  <a:cubicBezTo>
                    <a:pt x="5049" y="6207"/>
                    <a:pt x="5014" y="6225"/>
                    <a:pt x="4993" y="6259"/>
                  </a:cubicBezTo>
                  <a:cubicBezTo>
                    <a:pt x="4934" y="6356"/>
                    <a:pt x="4843" y="6447"/>
                    <a:pt x="4730" y="6524"/>
                  </a:cubicBezTo>
                  <a:cubicBezTo>
                    <a:pt x="4682" y="6561"/>
                    <a:pt x="4672" y="6626"/>
                    <a:pt x="4704" y="6674"/>
                  </a:cubicBezTo>
                  <a:cubicBezTo>
                    <a:pt x="4726" y="6702"/>
                    <a:pt x="4759" y="6717"/>
                    <a:pt x="4792" y="6717"/>
                  </a:cubicBezTo>
                  <a:cubicBezTo>
                    <a:pt x="4813" y="6717"/>
                    <a:pt x="4832" y="6714"/>
                    <a:pt x="4850" y="6699"/>
                  </a:cubicBezTo>
                  <a:cubicBezTo>
                    <a:pt x="4988" y="6605"/>
                    <a:pt x="5097" y="6491"/>
                    <a:pt x="5174" y="6368"/>
                  </a:cubicBezTo>
                  <a:cubicBezTo>
                    <a:pt x="5203" y="6316"/>
                    <a:pt x="5189" y="6255"/>
                    <a:pt x="5138" y="6222"/>
                  </a:cubicBezTo>
                  <a:cubicBezTo>
                    <a:pt x="5121" y="6212"/>
                    <a:pt x="5103" y="6207"/>
                    <a:pt x="5084" y="6207"/>
                  </a:cubicBezTo>
                  <a:close/>
                  <a:moveTo>
                    <a:pt x="2348" y="6494"/>
                  </a:moveTo>
                  <a:cubicBezTo>
                    <a:pt x="2307" y="6494"/>
                    <a:pt x="2268" y="6519"/>
                    <a:pt x="2254" y="6561"/>
                  </a:cubicBezTo>
                  <a:cubicBezTo>
                    <a:pt x="2232" y="6615"/>
                    <a:pt x="2257" y="6677"/>
                    <a:pt x="2313" y="6699"/>
                  </a:cubicBezTo>
                  <a:cubicBezTo>
                    <a:pt x="2454" y="6750"/>
                    <a:pt x="2590" y="6797"/>
                    <a:pt x="2721" y="6837"/>
                  </a:cubicBezTo>
                  <a:cubicBezTo>
                    <a:pt x="2731" y="6837"/>
                    <a:pt x="2742" y="6840"/>
                    <a:pt x="2753" y="6840"/>
                  </a:cubicBezTo>
                  <a:cubicBezTo>
                    <a:pt x="2797" y="6840"/>
                    <a:pt x="2840" y="6812"/>
                    <a:pt x="2852" y="6764"/>
                  </a:cubicBezTo>
                  <a:cubicBezTo>
                    <a:pt x="2869" y="6709"/>
                    <a:pt x="2837" y="6648"/>
                    <a:pt x="2782" y="6633"/>
                  </a:cubicBezTo>
                  <a:cubicBezTo>
                    <a:pt x="2655" y="6597"/>
                    <a:pt x="2524" y="6553"/>
                    <a:pt x="2389" y="6502"/>
                  </a:cubicBezTo>
                  <a:cubicBezTo>
                    <a:pt x="2375" y="6497"/>
                    <a:pt x="2362" y="6494"/>
                    <a:pt x="2348" y="6494"/>
                  </a:cubicBezTo>
                  <a:close/>
                  <a:moveTo>
                    <a:pt x="4412" y="6690"/>
                  </a:moveTo>
                  <a:cubicBezTo>
                    <a:pt x="4402" y="6690"/>
                    <a:pt x="4391" y="6692"/>
                    <a:pt x="4381" y="6695"/>
                  </a:cubicBezTo>
                  <a:cubicBezTo>
                    <a:pt x="4260" y="6736"/>
                    <a:pt x="4129" y="6761"/>
                    <a:pt x="3991" y="6775"/>
                  </a:cubicBezTo>
                  <a:cubicBezTo>
                    <a:pt x="3933" y="6783"/>
                    <a:pt x="3889" y="6833"/>
                    <a:pt x="3896" y="6892"/>
                  </a:cubicBezTo>
                  <a:cubicBezTo>
                    <a:pt x="3900" y="6946"/>
                    <a:pt x="3947" y="6986"/>
                    <a:pt x="4002" y="6986"/>
                  </a:cubicBezTo>
                  <a:lnTo>
                    <a:pt x="4013" y="6986"/>
                  </a:lnTo>
                  <a:cubicBezTo>
                    <a:pt x="4166" y="6968"/>
                    <a:pt x="4311" y="6939"/>
                    <a:pt x="4446" y="6896"/>
                  </a:cubicBezTo>
                  <a:cubicBezTo>
                    <a:pt x="4501" y="6877"/>
                    <a:pt x="4529" y="6819"/>
                    <a:pt x="4515" y="6764"/>
                  </a:cubicBezTo>
                  <a:cubicBezTo>
                    <a:pt x="4501" y="6720"/>
                    <a:pt x="4457" y="6690"/>
                    <a:pt x="4412" y="6690"/>
                  </a:cubicBezTo>
                  <a:close/>
                  <a:moveTo>
                    <a:pt x="3766" y="6260"/>
                  </a:moveTo>
                  <a:cubicBezTo>
                    <a:pt x="3735" y="6260"/>
                    <a:pt x="3703" y="6274"/>
                    <a:pt x="3682" y="6302"/>
                  </a:cubicBezTo>
                  <a:cubicBezTo>
                    <a:pt x="3587" y="6425"/>
                    <a:pt x="3514" y="6561"/>
                    <a:pt x="3463" y="6699"/>
                  </a:cubicBezTo>
                  <a:cubicBezTo>
                    <a:pt x="3455" y="6724"/>
                    <a:pt x="3455" y="6750"/>
                    <a:pt x="3467" y="6771"/>
                  </a:cubicBezTo>
                  <a:cubicBezTo>
                    <a:pt x="3372" y="6764"/>
                    <a:pt x="3277" y="6750"/>
                    <a:pt x="3183" y="6731"/>
                  </a:cubicBezTo>
                  <a:cubicBezTo>
                    <a:pt x="3176" y="6730"/>
                    <a:pt x="3169" y="6729"/>
                    <a:pt x="3163" y="6729"/>
                  </a:cubicBezTo>
                  <a:cubicBezTo>
                    <a:pt x="3112" y="6729"/>
                    <a:pt x="3069" y="6764"/>
                    <a:pt x="3059" y="6815"/>
                  </a:cubicBezTo>
                  <a:cubicBezTo>
                    <a:pt x="3048" y="6870"/>
                    <a:pt x="3084" y="6928"/>
                    <a:pt x="3143" y="6939"/>
                  </a:cubicBezTo>
                  <a:cubicBezTo>
                    <a:pt x="3289" y="6965"/>
                    <a:pt x="3434" y="6983"/>
                    <a:pt x="3573" y="6993"/>
                  </a:cubicBezTo>
                  <a:lnTo>
                    <a:pt x="3580" y="6993"/>
                  </a:lnTo>
                  <a:cubicBezTo>
                    <a:pt x="3634" y="6993"/>
                    <a:pt x="3682" y="6950"/>
                    <a:pt x="3685" y="6896"/>
                  </a:cubicBezTo>
                  <a:cubicBezTo>
                    <a:pt x="3689" y="6859"/>
                    <a:pt x="3670" y="6823"/>
                    <a:pt x="3645" y="6805"/>
                  </a:cubicBezTo>
                  <a:cubicBezTo>
                    <a:pt x="3652" y="6793"/>
                    <a:pt x="3660" y="6783"/>
                    <a:pt x="3663" y="6771"/>
                  </a:cubicBezTo>
                  <a:cubicBezTo>
                    <a:pt x="3707" y="6652"/>
                    <a:pt x="3769" y="6535"/>
                    <a:pt x="3849" y="6430"/>
                  </a:cubicBezTo>
                  <a:cubicBezTo>
                    <a:pt x="3885" y="6382"/>
                    <a:pt x="3874" y="6316"/>
                    <a:pt x="3827" y="6280"/>
                  </a:cubicBezTo>
                  <a:cubicBezTo>
                    <a:pt x="3809" y="6267"/>
                    <a:pt x="3788" y="6260"/>
                    <a:pt x="3766" y="6260"/>
                  </a:cubicBezTo>
                  <a:close/>
                  <a:moveTo>
                    <a:pt x="10093" y="6561"/>
                  </a:moveTo>
                  <a:cubicBezTo>
                    <a:pt x="10034" y="6564"/>
                    <a:pt x="9987" y="6612"/>
                    <a:pt x="9991" y="6670"/>
                  </a:cubicBezTo>
                  <a:lnTo>
                    <a:pt x="9991" y="6731"/>
                  </a:lnTo>
                  <a:cubicBezTo>
                    <a:pt x="9991" y="6845"/>
                    <a:pt x="9980" y="6958"/>
                    <a:pt x="9958" y="7067"/>
                  </a:cubicBezTo>
                  <a:cubicBezTo>
                    <a:pt x="9947" y="7121"/>
                    <a:pt x="9984" y="7180"/>
                    <a:pt x="10042" y="7190"/>
                  </a:cubicBezTo>
                  <a:lnTo>
                    <a:pt x="10064" y="7190"/>
                  </a:lnTo>
                  <a:cubicBezTo>
                    <a:pt x="10111" y="7190"/>
                    <a:pt x="10155" y="7158"/>
                    <a:pt x="10166" y="7107"/>
                  </a:cubicBezTo>
                  <a:cubicBezTo>
                    <a:pt x="10192" y="6986"/>
                    <a:pt x="10202" y="6859"/>
                    <a:pt x="10202" y="6731"/>
                  </a:cubicBezTo>
                  <a:lnTo>
                    <a:pt x="10202" y="6662"/>
                  </a:lnTo>
                  <a:cubicBezTo>
                    <a:pt x="10199" y="6605"/>
                    <a:pt x="10152" y="6564"/>
                    <a:pt x="10093" y="6561"/>
                  </a:cubicBezTo>
                  <a:close/>
                  <a:moveTo>
                    <a:pt x="3492" y="7048"/>
                  </a:moveTo>
                  <a:cubicBezTo>
                    <a:pt x="3434" y="7048"/>
                    <a:pt x="3386" y="7103"/>
                    <a:pt x="3386" y="7161"/>
                  </a:cubicBezTo>
                  <a:cubicBezTo>
                    <a:pt x="3386" y="7307"/>
                    <a:pt x="3408" y="7452"/>
                    <a:pt x="3452" y="7595"/>
                  </a:cubicBezTo>
                  <a:cubicBezTo>
                    <a:pt x="3467" y="7642"/>
                    <a:pt x="3507" y="7671"/>
                    <a:pt x="3554" y="7671"/>
                  </a:cubicBezTo>
                  <a:cubicBezTo>
                    <a:pt x="3565" y="7671"/>
                    <a:pt x="3576" y="7667"/>
                    <a:pt x="3583" y="7664"/>
                  </a:cubicBezTo>
                  <a:cubicBezTo>
                    <a:pt x="3642" y="7649"/>
                    <a:pt x="3670" y="7588"/>
                    <a:pt x="3652" y="7533"/>
                  </a:cubicBezTo>
                  <a:cubicBezTo>
                    <a:pt x="3616" y="7408"/>
                    <a:pt x="3598" y="7285"/>
                    <a:pt x="3598" y="7161"/>
                  </a:cubicBezTo>
                  <a:lnTo>
                    <a:pt x="3598" y="7146"/>
                  </a:lnTo>
                  <a:cubicBezTo>
                    <a:pt x="3598" y="7089"/>
                    <a:pt x="3551" y="7048"/>
                    <a:pt x="3492" y="7048"/>
                  </a:cubicBezTo>
                  <a:close/>
                  <a:moveTo>
                    <a:pt x="9932" y="7381"/>
                  </a:moveTo>
                  <a:cubicBezTo>
                    <a:pt x="9891" y="7381"/>
                    <a:pt x="9853" y="7405"/>
                    <a:pt x="9834" y="7442"/>
                  </a:cubicBezTo>
                  <a:cubicBezTo>
                    <a:pt x="9784" y="7561"/>
                    <a:pt x="9715" y="7675"/>
                    <a:pt x="9631" y="7784"/>
                  </a:cubicBezTo>
                  <a:cubicBezTo>
                    <a:pt x="9598" y="7831"/>
                    <a:pt x="9605" y="7897"/>
                    <a:pt x="9653" y="7933"/>
                  </a:cubicBezTo>
                  <a:cubicBezTo>
                    <a:pt x="9674" y="7948"/>
                    <a:pt x="9696" y="7955"/>
                    <a:pt x="9718" y="7955"/>
                  </a:cubicBezTo>
                  <a:cubicBezTo>
                    <a:pt x="9747" y="7955"/>
                    <a:pt x="9780" y="7941"/>
                    <a:pt x="9802" y="7911"/>
                  </a:cubicBezTo>
                  <a:cubicBezTo>
                    <a:pt x="9893" y="7791"/>
                    <a:pt x="9969" y="7660"/>
                    <a:pt x="10027" y="7529"/>
                  </a:cubicBezTo>
                  <a:cubicBezTo>
                    <a:pt x="10053" y="7478"/>
                    <a:pt x="10027" y="7416"/>
                    <a:pt x="9977" y="7391"/>
                  </a:cubicBezTo>
                  <a:cubicBezTo>
                    <a:pt x="9962" y="7384"/>
                    <a:pt x="9947" y="7381"/>
                    <a:pt x="9932" y="7381"/>
                  </a:cubicBezTo>
                  <a:close/>
                  <a:moveTo>
                    <a:pt x="3733" y="7839"/>
                  </a:moveTo>
                  <a:cubicBezTo>
                    <a:pt x="3713" y="7839"/>
                    <a:pt x="3693" y="7845"/>
                    <a:pt x="3674" y="7857"/>
                  </a:cubicBezTo>
                  <a:cubicBezTo>
                    <a:pt x="3627" y="7886"/>
                    <a:pt x="3612" y="7951"/>
                    <a:pt x="3642" y="8003"/>
                  </a:cubicBezTo>
                  <a:cubicBezTo>
                    <a:pt x="3718" y="8122"/>
                    <a:pt x="3813" y="8239"/>
                    <a:pt x="3918" y="8348"/>
                  </a:cubicBezTo>
                  <a:cubicBezTo>
                    <a:pt x="3940" y="8370"/>
                    <a:pt x="3969" y="8378"/>
                    <a:pt x="3995" y="8378"/>
                  </a:cubicBezTo>
                  <a:cubicBezTo>
                    <a:pt x="4020" y="8378"/>
                    <a:pt x="4049" y="8370"/>
                    <a:pt x="4067" y="8348"/>
                  </a:cubicBezTo>
                  <a:cubicBezTo>
                    <a:pt x="4111" y="8309"/>
                    <a:pt x="4111" y="8239"/>
                    <a:pt x="4071" y="8199"/>
                  </a:cubicBezTo>
                  <a:cubicBezTo>
                    <a:pt x="3973" y="8101"/>
                    <a:pt x="3889" y="7995"/>
                    <a:pt x="3820" y="7889"/>
                  </a:cubicBezTo>
                  <a:cubicBezTo>
                    <a:pt x="3801" y="7857"/>
                    <a:pt x="3768" y="7839"/>
                    <a:pt x="3733" y="7839"/>
                  </a:cubicBezTo>
                  <a:close/>
                  <a:moveTo>
                    <a:pt x="9436" y="8058"/>
                  </a:moveTo>
                  <a:cubicBezTo>
                    <a:pt x="9410" y="8058"/>
                    <a:pt x="9384" y="8067"/>
                    <a:pt x="9365" y="8086"/>
                  </a:cubicBezTo>
                  <a:cubicBezTo>
                    <a:pt x="9270" y="8177"/>
                    <a:pt x="9165" y="8265"/>
                    <a:pt x="9048" y="8344"/>
                  </a:cubicBezTo>
                  <a:cubicBezTo>
                    <a:pt x="9001" y="8378"/>
                    <a:pt x="8990" y="8443"/>
                    <a:pt x="9026" y="8490"/>
                  </a:cubicBezTo>
                  <a:cubicBezTo>
                    <a:pt x="9044" y="8519"/>
                    <a:pt x="9078" y="8537"/>
                    <a:pt x="9110" y="8537"/>
                  </a:cubicBezTo>
                  <a:cubicBezTo>
                    <a:pt x="9132" y="8537"/>
                    <a:pt x="9154" y="8530"/>
                    <a:pt x="9172" y="8516"/>
                  </a:cubicBezTo>
                  <a:cubicBezTo>
                    <a:pt x="9296" y="8428"/>
                    <a:pt x="9409" y="8337"/>
                    <a:pt x="9510" y="8239"/>
                  </a:cubicBezTo>
                  <a:cubicBezTo>
                    <a:pt x="9550" y="8199"/>
                    <a:pt x="9554" y="8134"/>
                    <a:pt x="9515" y="8090"/>
                  </a:cubicBezTo>
                  <a:cubicBezTo>
                    <a:pt x="9493" y="8069"/>
                    <a:pt x="9464" y="8058"/>
                    <a:pt x="9436" y="8058"/>
                  </a:cubicBezTo>
                  <a:close/>
                  <a:moveTo>
                    <a:pt x="4316" y="8438"/>
                  </a:moveTo>
                  <a:cubicBezTo>
                    <a:pt x="4284" y="8438"/>
                    <a:pt x="4251" y="8454"/>
                    <a:pt x="4231" y="8483"/>
                  </a:cubicBezTo>
                  <a:cubicBezTo>
                    <a:pt x="4198" y="8530"/>
                    <a:pt x="4210" y="8596"/>
                    <a:pt x="4257" y="8632"/>
                  </a:cubicBezTo>
                  <a:cubicBezTo>
                    <a:pt x="4373" y="8712"/>
                    <a:pt x="4497" y="8789"/>
                    <a:pt x="4632" y="8855"/>
                  </a:cubicBezTo>
                  <a:cubicBezTo>
                    <a:pt x="4646" y="8862"/>
                    <a:pt x="4665" y="8865"/>
                    <a:pt x="4679" y="8865"/>
                  </a:cubicBezTo>
                  <a:cubicBezTo>
                    <a:pt x="4719" y="8865"/>
                    <a:pt x="4756" y="8843"/>
                    <a:pt x="4774" y="8807"/>
                  </a:cubicBezTo>
                  <a:cubicBezTo>
                    <a:pt x="4799" y="8756"/>
                    <a:pt x="4778" y="8690"/>
                    <a:pt x="4726" y="8665"/>
                  </a:cubicBezTo>
                  <a:cubicBezTo>
                    <a:pt x="4603" y="8603"/>
                    <a:pt x="4486" y="8534"/>
                    <a:pt x="4376" y="8457"/>
                  </a:cubicBezTo>
                  <a:cubicBezTo>
                    <a:pt x="4358" y="8445"/>
                    <a:pt x="4337" y="8438"/>
                    <a:pt x="4316" y="8438"/>
                  </a:cubicBezTo>
                  <a:close/>
                  <a:moveTo>
                    <a:pt x="8751" y="8546"/>
                  </a:moveTo>
                  <a:cubicBezTo>
                    <a:pt x="8735" y="8546"/>
                    <a:pt x="8718" y="8551"/>
                    <a:pt x="8702" y="8559"/>
                  </a:cubicBezTo>
                  <a:cubicBezTo>
                    <a:pt x="8582" y="8625"/>
                    <a:pt x="8458" y="8683"/>
                    <a:pt x="8331" y="8734"/>
                  </a:cubicBezTo>
                  <a:cubicBezTo>
                    <a:pt x="8276" y="8756"/>
                    <a:pt x="8251" y="8818"/>
                    <a:pt x="8273" y="8872"/>
                  </a:cubicBezTo>
                  <a:cubicBezTo>
                    <a:pt x="8291" y="8912"/>
                    <a:pt x="8331" y="8938"/>
                    <a:pt x="8371" y="8938"/>
                  </a:cubicBezTo>
                  <a:cubicBezTo>
                    <a:pt x="8386" y="8938"/>
                    <a:pt x="8396" y="8934"/>
                    <a:pt x="8411" y="8931"/>
                  </a:cubicBezTo>
                  <a:cubicBezTo>
                    <a:pt x="8545" y="8876"/>
                    <a:pt x="8677" y="8814"/>
                    <a:pt x="8801" y="8745"/>
                  </a:cubicBezTo>
                  <a:cubicBezTo>
                    <a:pt x="8855" y="8719"/>
                    <a:pt x="8873" y="8654"/>
                    <a:pt x="8844" y="8603"/>
                  </a:cubicBezTo>
                  <a:cubicBezTo>
                    <a:pt x="8827" y="8568"/>
                    <a:pt x="8790" y="8546"/>
                    <a:pt x="8751" y="8546"/>
                  </a:cubicBezTo>
                  <a:close/>
                  <a:moveTo>
                    <a:pt x="5064" y="8821"/>
                  </a:moveTo>
                  <a:cubicBezTo>
                    <a:pt x="5022" y="8821"/>
                    <a:pt x="4983" y="8848"/>
                    <a:pt x="4966" y="8890"/>
                  </a:cubicBezTo>
                  <a:cubicBezTo>
                    <a:pt x="4949" y="8946"/>
                    <a:pt x="4978" y="9008"/>
                    <a:pt x="5032" y="9025"/>
                  </a:cubicBezTo>
                  <a:cubicBezTo>
                    <a:pt x="5163" y="9073"/>
                    <a:pt x="5302" y="9117"/>
                    <a:pt x="5443" y="9149"/>
                  </a:cubicBezTo>
                  <a:cubicBezTo>
                    <a:pt x="5455" y="9153"/>
                    <a:pt x="5462" y="9153"/>
                    <a:pt x="5469" y="9153"/>
                  </a:cubicBezTo>
                  <a:cubicBezTo>
                    <a:pt x="5517" y="9153"/>
                    <a:pt x="5561" y="9120"/>
                    <a:pt x="5574" y="9073"/>
                  </a:cubicBezTo>
                  <a:cubicBezTo>
                    <a:pt x="5586" y="9015"/>
                    <a:pt x="5553" y="8960"/>
                    <a:pt x="5495" y="8946"/>
                  </a:cubicBezTo>
                  <a:cubicBezTo>
                    <a:pt x="5360" y="8912"/>
                    <a:pt x="5225" y="8872"/>
                    <a:pt x="5102" y="8828"/>
                  </a:cubicBezTo>
                  <a:cubicBezTo>
                    <a:pt x="5089" y="8824"/>
                    <a:pt x="5077" y="8821"/>
                    <a:pt x="5064" y="8821"/>
                  </a:cubicBezTo>
                  <a:close/>
                  <a:moveTo>
                    <a:pt x="7972" y="8867"/>
                  </a:moveTo>
                  <a:cubicBezTo>
                    <a:pt x="7962" y="8867"/>
                    <a:pt x="7952" y="8869"/>
                    <a:pt x="7942" y="8872"/>
                  </a:cubicBezTo>
                  <a:cubicBezTo>
                    <a:pt x="7814" y="8912"/>
                    <a:pt x="7680" y="8946"/>
                    <a:pt x="7541" y="8974"/>
                  </a:cubicBezTo>
                  <a:cubicBezTo>
                    <a:pt x="7486" y="8986"/>
                    <a:pt x="7450" y="9040"/>
                    <a:pt x="7461" y="9098"/>
                  </a:cubicBezTo>
                  <a:cubicBezTo>
                    <a:pt x="7472" y="9149"/>
                    <a:pt x="7515" y="9182"/>
                    <a:pt x="7562" y="9182"/>
                  </a:cubicBezTo>
                  <a:cubicBezTo>
                    <a:pt x="7570" y="9182"/>
                    <a:pt x="7577" y="9182"/>
                    <a:pt x="7584" y="9178"/>
                  </a:cubicBezTo>
                  <a:cubicBezTo>
                    <a:pt x="7727" y="9149"/>
                    <a:pt x="7868" y="9112"/>
                    <a:pt x="8003" y="9073"/>
                  </a:cubicBezTo>
                  <a:cubicBezTo>
                    <a:pt x="8058" y="9058"/>
                    <a:pt x="8090" y="8996"/>
                    <a:pt x="8073" y="8942"/>
                  </a:cubicBezTo>
                  <a:cubicBezTo>
                    <a:pt x="8061" y="8897"/>
                    <a:pt x="8017" y="8867"/>
                    <a:pt x="7972" y="8867"/>
                  </a:cubicBezTo>
                  <a:close/>
                  <a:moveTo>
                    <a:pt x="5881" y="9023"/>
                  </a:moveTo>
                  <a:cubicBezTo>
                    <a:pt x="5833" y="9023"/>
                    <a:pt x="5788" y="9061"/>
                    <a:pt x="5779" y="9112"/>
                  </a:cubicBezTo>
                  <a:cubicBezTo>
                    <a:pt x="5771" y="9171"/>
                    <a:pt x="5811" y="9226"/>
                    <a:pt x="5870" y="9233"/>
                  </a:cubicBezTo>
                  <a:cubicBezTo>
                    <a:pt x="6008" y="9255"/>
                    <a:pt x="6154" y="9270"/>
                    <a:pt x="6299" y="9277"/>
                  </a:cubicBezTo>
                  <a:lnTo>
                    <a:pt x="6303" y="9277"/>
                  </a:lnTo>
                  <a:cubicBezTo>
                    <a:pt x="6361" y="9277"/>
                    <a:pt x="6405" y="9233"/>
                    <a:pt x="6408" y="9178"/>
                  </a:cubicBezTo>
                  <a:cubicBezTo>
                    <a:pt x="6412" y="9120"/>
                    <a:pt x="6369" y="9069"/>
                    <a:pt x="6310" y="9065"/>
                  </a:cubicBezTo>
                  <a:cubicBezTo>
                    <a:pt x="6172" y="9058"/>
                    <a:pt x="6033" y="9043"/>
                    <a:pt x="5899" y="9025"/>
                  </a:cubicBezTo>
                  <a:cubicBezTo>
                    <a:pt x="5893" y="9024"/>
                    <a:pt x="5887" y="9023"/>
                    <a:pt x="5881" y="9023"/>
                  </a:cubicBezTo>
                  <a:close/>
                  <a:moveTo>
                    <a:pt x="7149" y="9039"/>
                  </a:moveTo>
                  <a:cubicBezTo>
                    <a:pt x="7145" y="9039"/>
                    <a:pt x="7141" y="9039"/>
                    <a:pt x="7137" y="9040"/>
                  </a:cubicBezTo>
                  <a:cubicBezTo>
                    <a:pt x="6998" y="9055"/>
                    <a:pt x="6860" y="9065"/>
                    <a:pt x="6722" y="9069"/>
                  </a:cubicBezTo>
                  <a:cubicBezTo>
                    <a:pt x="6663" y="9073"/>
                    <a:pt x="6620" y="9120"/>
                    <a:pt x="6620" y="9178"/>
                  </a:cubicBezTo>
                  <a:cubicBezTo>
                    <a:pt x="6623" y="9237"/>
                    <a:pt x="6670" y="9280"/>
                    <a:pt x="6725" y="9280"/>
                  </a:cubicBezTo>
                  <a:lnTo>
                    <a:pt x="6729" y="9280"/>
                  </a:lnTo>
                  <a:cubicBezTo>
                    <a:pt x="6871" y="9277"/>
                    <a:pt x="7016" y="9265"/>
                    <a:pt x="7159" y="9248"/>
                  </a:cubicBezTo>
                  <a:cubicBezTo>
                    <a:pt x="7216" y="9240"/>
                    <a:pt x="7260" y="9189"/>
                    <a:pt x="7253" y="9131"/>
                  </a:cubicBezTo>
                  <a:cubicBezTo>
                    <a:pt x="7247" y="9077"/>
                    <a:pt x="7199" y="9039"/>
                    <a:pt x="7149" y="90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1C4B095-B4CA-4BB7-89AA-DC7B0BEB8356}"/>
              </a:ext>
            </a:extLst>
          </p:cNvPr>
          <p:cNvSpPr txBox="1"/>
          <p:nvPr/>
        </p:nvSpPr>
        <p:spPr>
          <a:xfrm>
            <a:off x="1696825" y="3073138"/>
            <a:ext cx="982273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40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مُوجَّهـةٌ إلى القُرَّاءِ جميعًا دونَ تحديدٍ.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40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الاستعانـةُ بالصُّورِ والرُّسومِ التَّوضيحيَّـةِ.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40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خُلوُّها منَ الخيالِ والمجازِ والصُّورِ الفنِّيَّـةِ.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40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استخدامُ الأفعالِ بصيغةِ الفعلِ المبنيِّ للمجهولِ، أو المضارعِ المعبِّرِ عن الجمعِ، أو فعلِ الأمرِ.</a:t>
            </a:r>
          </a:p>
        </p:txBody>
      </p:sp>
    </p:spTree>
    <p:extLst>
      <p:ext uri="{BB962C8B-B14F-4D97-AF65-F5344CB8AC3E}">
        <p14:creationId xmlns:p14="http://schemas.microsoft.com/office/powerpoint/2010/main" val="245929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AF0BE2-DEA1-4970-951F-B974CC10516B}"/>
              </a:ext>
            </a:extLst>
          </p:cNvPr>
          <p:cNvSpPr txBox="1"/>
          <p:nvPr/>
        </p:nvSpPr>
        <p:spPr>
          <a:xfrm>
            <a:off x="3676466" y="637134"/>
            <a:ext cx="813682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AE" sz="3600" b="1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نصٌّ قدَّمَ لي مجموعـةَ نصائحَ</a:t>
            </a:r>
          </a:p>
          <a:p>
            <a:pPr algn="r" rtl="1"/>
            <a:r>
              <a:rPr lang="ar-AE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لتمكينِ الأطفالِ منْ إنجازِ المهامِّ، تقَعُ على عاتِقِ الآباءِ مهمَّـةُ اتِّباعِ الإستراتيجيَّاتِ الآتيـةِ: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AE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خصِّصْ وقتًا للَّعِبِ معَ الأطفالِ، فإنَّ الوقتَ الَّذي يُمضيهِ الآباءُ معَ أبنائِهِمْ يُعزِّزُ قيمتَهُم.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AE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كلِّفِ الأطفالَ بالمهامِّ البسيطـةِ، ما يمنَحُهُمْ فرصـةً لاستغلالِ مهاراتِهِمْ، ويُشعرُهم بأهمِّيَّتِهمْ وفائِدتِهمْ، مثلُ: ترتيبِ الألعابِ، ومسحِ الغبارِ.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AE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استخدِمْ عباراتِ التَّشجيعِ والإطراءِ عَلى أعمالِهِمْ؛ لتُعزِّزَ لديهِمُ الشُّعورَ بالرِّضى عنِ النَّفسِ.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27D0B9-E224-4458-99B9-6159B5F15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74" y="1490495"/>
            <a:ext cx="3420292" cy="2280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8CBEC6-32DB-6F88-438F-E6E78BC9EB0F}"/>
              </a:ext>
            </a:extLst>
          </p:cNvPr>
          <p:cNvSpPr txBox="1"/>
          <p:nvPr/>
        </p:nvSpPr>
        <p:spPr>
          <a:xfrm>
            <a:off x="1875935" y="4624050"/>
            <a:ext cx="758444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AE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latin typeface="abdo"/>
                <a:cs typeface="Arial" panose="020B0604020202020204" pitchFamily="34" charset="0"/>
              </a:rPr>
              <a:t>الأسئلة :-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ar-SA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bdo"/>
                <a:cs typeface="Arial" panose="020B0604020202020204" pitchFamily="34" charset="0"/>
              </a:rPr>
              <a:t>بناءً على فهمِكَ للنّصِّ السّابقِ؛</a:t>
            </a:r>
            <a:r>
              <a:rPr lang="ar-AE" altLang="en-US" sz="2800" b="1" dirty="0">
                <a:solidFill>
                  <a:srgbClr val="C00000"/>
                </a:solidFill>
                <a:latin typeface="abdo"/>
                <a:cs typeface="Arial" panose="020B0604020202020204" pitchFamily="34" charset="0"/>
              </a:rPr>
              <a:t> </a:t>
            </a:r>
            <a:r>
              <a:rPr kumimoji="0" lang="ar-SA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bdo"/>
                <a:cs typeface="Arial" panose="020B0604020202020204" pitchFamily="34" charset="0"/>
              </a:rPr>
              <a:t>ما فائدةُ تكليفِ الأطفالِ بالمهامِّ البسيطـةِ السَّهلـةِ؟</a:t>
            </a:r>
            <a:endParaRPr kumimoji="0" lang="ar-AE" altLang="en-US" sz="28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bdo"/>
              <a:cs typeface="Arial" panose="020B0604020202020204" pitchFamily="34" charset="0"/>
            </a:endParaRPr>
          </a:p>
          <a:p>
            <a:pPr marL="342900" indent="-342900" algn="r" defTabSz="914400" rtl="1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ar-AE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اقترح استراتيجيات أخرى تُساعد الأطفال على إنجاز المهام؟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ar-SA" altLang="en-US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bd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99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36AC4C-A636-1951-90B2-845614CBA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05" y="446880"/>
            <a:ext cx="2540976" cy="1429296"/>
          </a:xfrm>
          <a:prstGeom prst="rect">
            <a:avLst/>
          </a:prstGeom>
        </p:spPr>
      </p:pic>
      <p:grpSp>
        <p:nvGrpSpPr>
          <p:cNvPr id="6" name="Google Shape;1348;p51">
            <a:extLst>
              <a:ext uri="{FF2B5EF4-FFF2-40B4-BE49-F238E27FC236}">
                <a16:creationId xmlns:a16="http://schemas.microsoft.com/office/drawing/2014/main" id="{EF24E75B-A441-24CE-FB7A-B21BE682CC04}"/>
              </a:ext>
            </a:extLst>
          </p:cNvPr>
          <p:cNvGrpSpPr/>
          <p:nvPr/>
        </p:nvGrpSpPr>
        <p:grpSpPr>
          <a:xfrm>
            <a:off x="4423621" y="747493"/>
            <a:ext cx="3344758" cy="1608495"/>
            <a:chOff x="4744330" y="1553974"/>
            <a:chExt cx="3234227" cy="2455792"/>
          </a:xfrm>
        </p:grpSpPr>
        <p:sp>
          <p:nvSpPr>
            <p:cNvPr id="10" name="Google Shape;1349;p51">
              <a:extLst>
                <a:ext uri="{FF2B5EF4-FFF2-40B4-BE49-F238E27FC236}">
                  <a16:creationId xmlns:a16="http://schemas.microsoft.com/office/drawing/2014/main" id="{9C1C1E0A-CFEC-2025-6C16-6489E2088388}"/>
                </a:ext>
              </a:extLst>
            </p:cNvPr>
            <p:cNvSpPr/>
            <p:nvPr/>
          </p:nvSpPr>
          <p:spPr>
            <a:xfrm flipH="1">
              <a:off x="4744330" y="1553974"/>
              <a:ext cx="3196114" cy="2455792"/>
            </a:xfrm>
            <a:custGeom>
              <a:avLst/>
              <a:gdLst/>
              <a:ahLst/>
              <a:cxnLst/>
              <a:rect l="l" t="t" r="r" b="b"/>
              <a:pathLst>
                <a:path w="16578" h="12738" extrusionOk="0">
                  <a:moveTo>
                    <a:pt x="10541" y="1"/>
                  </a:moveTo>
                  <a:cubicBezTo>
                    <a:pt x="9602" y="1"/>
                    <a:pt x="8932" y="85"/>
                    <a:pt x="8932" y="85"/>
                  </a:cubicBezTo>
                  <a:cubicBezTo>
                    <a:pt x="8932" y="85"/>
                    <a:pt x="2669" y="355"/>
                    <a:pt x="2025" y="668"/>
                  </a:cubicBezTo>
                  <a:cubicBezTo>
                    <a:pt x="0" y="1662"/>
                    <a:pt x="1329" y="9341"/>
                    <a:pt x="1828" y="10007"/>
                  </a:cubicBezTo>
                  <a:cubicBezTo>
                    <a:pt x="2106" y="10376"/>
                    <a:pt x="3080" y="10458"/>
                    <a:pt x="3894" y="10458"/>
                  </a:cubicBezTo>
                  <a:cubicBezTo>
                    <a:pt x="4551" y="10458"/>
                    <a:pt x="5105" y="10404"/>
                    <a:pt x="5105" y="10404"/>
                  </a:cubicBezTo>
                  <a:cubicBezTo>
                    <a:pt x="5105" y="10404"/>
                    <a:pt x="5487" y="11969"/>
                    <a:pt x="5487" y="12636"/>
                  </a:cubicBezTo>
                  <a:cubicBezTo>
                    <a:pt x="5487" y="12706"/>
                    <a:pt x="5523" y="12738"/>
                    <a:pt x="5589" y="12738"/>
                  </a:cubicBezTo>
                  <a:cubicBezTo>
                    <a:pt x="6146" y="12738"/>
                    <a:pt x="8808" y="10458"/>
                    <a:pt x="9033" y="10236"/>
                  </a:cubicBezTo>
                  <a:cubicBezTo>
                    <a:pt x="9281" y="9985"/>
                    <a:pt x="15255" y="10487"/>
                    <a:pt x="15670" y="9155"/>
                  </a:cubicBezTo>
                  <a:cubicBezTo>
                    <a:pt x="16086" y="7826"/>
                    <a:pt x="16577" y="2459"/>
                    <a:pt x="15551" y="1433"/>
                  </a:cubicBezTo>
                  <a:cubicBezTo>
                    <a:pt x="14347" y="229"/>
                    <a:pt x="12082" y="1"/>
                    <a:pt x="10541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ar-AE" sz="4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منصة ألف</a:t>
              </a:r>
              <a:endParaRPr lang="ar-AE" sz="4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r-AE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r-AE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مستوى فهمي (1)</a:t>
              </a:r>
              <a:endParaRPr lang="en-GB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 dirty="0"/>
            </a:p>
          </p:txBody>
        </p:sp>
        <p:sp>
          <p:nvSpPr>
            <p:cNvPr id="11" name="Google Shape;1350;p51">
              <a:extLst>
                <a:ext uri="{FF2B5EF4-FFF2-40B4-BE49-F238E27FC236}">
                  <a16:creationId xmlns:a16="http://schemas.microsoft.com/office/drawing/2014/main" id="{BD83F582-9DC9-3AD4-0DDF-ECED69F39AFE}"/>
                </a:ext>
              </a:extLst>
            </p:cNvPr>
            <p:cNvSpPr/>
            <p:nvPr/>
          </p:nvSpPr>
          <p:spPr>
            <a:xfrm flipH="1">
              <a:off x="4782443" y="1553975"/>
              <a:ext cx="3196114" cy="2455791"/>
            </a:xfrm>
            <a:custGeom>
              <a:avLst/>
              <a:gdLst/>
              <a:ahLst/>
              <a:cxnLst/>
              <a:rect l="l" t="t" r="r" b="b"/>
              <a:pathLst>
                <a:path w="16578" h="12738" extrusionOk="0">
                  <a:moveTo>
                    <a:pt x="10541" y="1"/>
                  </a:moveTo>
                  <a:cubicBezTo>
                    <a:pt x="9602" y="1"/>
                    <a:pt x="8932" y="85"/>
                    <a:pt x="8932" y="85"/>
                  </a:cubicBezTo>
                  <a:cubicBezTo>
                    <a:pt x="8932" y="85"/>
                    <a:pt x="2669" y="355"/>
                    <a:pt x="2025" y="668"/>
                  </a:cubicBezTo>
                  <a:cubicBezTo>
                    <a:pt x="0" y="1662"/>
                    <a:pt x="1329" y="9341"/>
                    <a:pt x="1828" y="10007"/>
                  </a:cubicBezTo>
                  <a:cubicBezTo>
                    <a:pt x="2106" y="10376"/>
                    <a:pt x="3080" y="10458"/>
                    <a:pt x="3894" y="10458"/>
                  </a:cubicBezTo>
                  <a:cubicBezTo>
                    <a:pt x="4551" y="10458"/>
                    <a:pt x="5105" y="10404"/>
                    <a:pt x="5105" y="10404"/>
                  </a:cubicBezTo>
                  <a:cubicBezTo>
                    <a:pt x="5105" y="10404"/>
                    <a:pt x="5487" y="11969"/>
                    <a:pt x="5487" y="12636"/>
                  </a:cubicBezTo>
                  <a:cubicBezTo>
                    <a:pt x="5487" y="12706"/>
                    <a:pt x="5523" y="12738"/>
                    <a:pt x="5589" y="12738"/>
                  </a:cubicBezTo>
                  <a:cubicBezTo>
                    <a:pt x="6146" y="12738"/>
                    <a:pt x="8808" y="10458"/>
                    <a:pt x="9033" y="10236"/>
                  </a:cubicBezTo>
                  <a:cubicBezTo>
                    <a:pt x="9281" y="9985"/>
                    <a:pt x="15255" y="10487"/>
                    <a:pt x="15670" y="9155"/>
                  </a:cubicBezTo>
                  <a:cubicBezTo>
                    <a:pt x="16086" y="7826"/>
                    <a:pt x="16577" y="2459"/>
                    <a:pt x="15551" y="1433"/>
                  </a:cubicBezTo>
                  <a:cubicBezTo>
                    <a:pt x="14347" y="229"/>
                    <a:pt x="12082" y="1"/>
                    <a:pt x="10541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96327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C13783-5D37-2D53-BF26-EE0C8929E13B}"/>
              </a:ext>
            </a:extLst>
          </p:cNvPr>
          <p:cNvSpPr txBox="1"/>
          <p:nvPr/>
        </p:nvSpPr>
        <p:spPr>
          <a:xfrm>
            <a:off x="857840" y="1766371"/>
            <a:ext cx="993729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1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النصوص الوظيفية </a:t>
            </a:r>
            <a:endParaRPr lang="en-GB" sz="8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7C31D8-8248-7307-2006-85ABE5A2D63D}"/>
              </a:ext>
            </a:extLst>
          </p:cNvPr>
          <p:cNvSpPr txBox="1"/>
          <p:nvPr/>
        </p:nvSpPr>
        <p:spPr>
          <a:xfrm>
            <a:off x="2564091" y="5572396"/>
            <a:ext cx="657048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AE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ناتج التعلم :- سأتعرّفُ على النّصوصِ الوظيفية وخصائصها 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424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4A90E5D-B621-488B-8B3B-799308020024}"/>
              </a:ext>
            </a:extLst>
          </p:cNvPr>
          <p:cNvGrpSpPr/>
          <p:nvPr/>
        </p:nvGrpSpPr>
        <p:grpSpPr>
          <a:xfrm>
            <a:off x="414807" y="106956"/>
            <a:ext cx="6633986" cy="6644087"/>
            <a:chOff x="2711896" y="121368"/>
            <a:chExt cx="6426512" cy="643017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036DAA0-B040-4BF6-87EF-8B60DEF32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9370" y="121368"/>
              <a:ext cx="6219038" cy="311661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325932E-A96C-4FC8-9534-F031FDD95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11896" y="3237986"/>
              <a:ext cx="6426512" cy="3313556"/>
            </a:xfrm>
            <a:prstGeom prst="rect">
              <a:avLst/>
            </a:prstGeom>
          </p:spPr>
        </p:pic>
      </p:grpSp>
      <p:grpSp>
        <p:nvGrpSpPr>
          <p:cNvPr id="8" name="Google Shape;4380;p133">
            <a:extLst>
              <a:ext uri="{FF2B5EF4-FFF2-40B4-BE49-F238E27FC236}">
                <a16:creationId xmlns:a16="http://schemas.microsoft.com/office/drawing/2014/main" id="{B24AB94A-A3AF-4E71-A6CF-B4433353909C}"/>
              </a:ext>
            </a:extLst>
          </p:cNvPr>
          <p:cNvGrpSpPr/>
          <p:nvPr/>
        </p:nvGrpSpPr>
        <p:grpSpPr>
          <a:xfrm>
            <a:off x="9253288" y="1414348"/>
            <a:ext cx="1181018" cy="1188628"/>
            <a:chOff x="317925" y="3895725"/>
            <a:chExt cx="732975" cy="807575"/>
          </a:xfrm>
        </p:grpSpPr>
        <p:sp>
          <p:nvSpPr>
            <p:cNvPr id="9" name="Google Shape;4381;p133">
              <a:extLst>
                <a:ext uri="{FF2B5EF4-FFF2-40B4-BE49-F238E27FC236}">
                  <a16:creationId xmlns:a16="http://schemas.microsoft.com/office/drawing/2014/main" id="{0FDBA51C-6541-4860-A8E7-B7F126B27A1B}"/>
                </a:ext>
              </a:extLst>
            </p:cNvPr>
            <p:cNvSpPr/>
            <p:nvPr/>
          </p:nvSpPr>
          <p:spPr>
            <a:xfrm>
              <a:off x="466175" y="4049150"/>
              <a:ext cx="427150" cy="538050"/>
            </a:xfrm>
            <a:custGeom>
              <a:avLst/>
              <a:gdLst/>
              <a:ahLst/>
              <a:cxnLst/>
              <a:rect l="l" t="t" r="r" b="b"/>
              <a:pathLst>
                <a:path w="17086" h="21522" extrusionOk="0">
                  <a:moveTo>
                    <a:pt x="15427" y="8460"/>
                  </a:moveTo>
                  <a:lnTo>
                    <a:pt x="15551" y="8501"/>
                  </a:lnTo>
                  <a:lnTo>
                    <a:pt x="15634" y="8543"/>
                  </a:lnTo>
                  <a:lnTo>
                    <a:pt x="15800" y="8708"/>
                  </a:lnTo>
                  <a:lnTo>
                    <a:pt x="15924" y="8874"/>
                  </a:lnTo>
                  <a:lnTo>
                    <a:pt x="16049" y="9082"/>
                  </a:lnTo>
                  <a:lnTo>
                    <a:pt x="16090" y="9289"/>
                  </a:lnTo>
                  <a:lnTo>
                    <a:pt x="16131" y="9455"/>
                  </a:lnTo>
                  <a:lnTo>
                    <a:pt x="16131" y="9745"/>
                  </a:lnTo>
                  <a:lnTo>
                    <a:pt x="16090" y="9952"/>
                  </a:lnTo>
                  <a:lnTo>
                    <a:pt x="16049" y="10160"/>
                  </a:lnTo>
                  <a:lnTo>
                    <a:pt x="15966" y="10409"/>
                  </a:lnTo>
                  <a:lnTo>
                    <a:pt x="15883" y="10533"/>
                  </a:lnTo>
                  <a:lnTo>
                    <a:pt x="15758" y="10657"/>
                  </a:lnTo>
                  <a:lnTo>
                    <a:pt x="15592" y="10699"/>
                  </a:lnTo>
                  <a:lnTo>
                    <a:pt x="15427" y="10657"/>
                  </a:lnTo>
                  <a:lnTo>
                    <a:pt x="15261" y="10616"/>
                  </a:lnTo>
                  <a:lnTo>
                    <a:pt x="15136" y="10491"/>
                  </a:lnTo>
                  <a:lnTo>
                    <a:pt x="15053" y="10326"/>
                  </a:lnTo>
                  <a:lnTo>
                    <a:pt x="15053" y="10160"/>
                  </a:lnTo>
                  <a:lnTo>
                    <a:pt x="15095" y="9869"/>
                  </a:lnTo>
                  <a:lnTo>
                    <a:pt x="15012" y="9413"/>
                  </a:lnTo>
                  <a:lnTo>
                    <a:pt x="15012" y="9289"/>
                  </a:lnTo>
                  <a:lnTo>
                    <a:pt x="14970" y="9165"/>
                  </a:lnTo>
                  <a:lnTo>
                    <a:pt x="14970" y="8916"/>
                  </a:lnTo>
                  <a:lnTo>
                    <a:pt x="15012" y="8791"/>
                  </a:lnTo>
                  <a:lnTo>
                    <a:pt x="15053" y="8667"/>
                  </a:lnTo>
                  <a:lnTo>
                    <a:pt x="15095" y="8584"/>
                  </a:lnTo>
                  <a:lnTo>
                    <a:pt x="15178" y="8543"/>
                  </a:lnTo>
                  <a:lnTo>
                    <a:pt x="15302" y="8501"/>
                  </a:lnTo>
                  <a:lnTo>
                    <a:pt x="15427" y="8460"/>
                  </a:lnTo>
                  <a:close/>
                  <a:moveTo>
                    <a:pt x="2696" y="5184"/>
                  </a:moveTo>
                  <a:lnTo>
                    <a:pt x="2779" y="5225"/>
                  </a:lnTo>
                  <a:lnTo>
                    <a:pt x="2862" y="5267"/>
                  </a:lnTo>
                  <a:lnTo>
                    <a:pt x="2903" y="5350"/>
                  </a:lnTo>
                  <a:lnTo>
                    <a:pt x="2903" y="5474"/>
                  </a:lnTo>
                  <a:lnTo>
                    <a:pt x="2903" y="5557"/>
                  </a:lnTo>
                  <a:lnTo>
                    <a:pt x="2738" y="6262"/>
                  </a:lnTo>
                  <a:lnTo>
                    <a:pt x="2655" y="6925"/>
                  </a:lnTo>
                  <a:lnTo>
                    <a:pt x="2613" y="7630"/>
                  </a:lnTo>
                  <a:lnTo>
                    <a:pt x="2613" y="8335"/>
                  </a:lnTo>
                  <a:lnTo>
                    <a:pt x="2696" y="8999"/>
                  </a:lnTo>
                  <a:lnTo>
                    <a:pt x="2862" y="9621"/>
                  </a:lnTo>
                  <a:lnTo>
                    <a:pt x="3069" y="10243"/>
                  </a:lnTo>
                  <a:lnTo>
                    <a:pt x="3194" y="10616"/>
                  </a:lnTo>
                  <a:lnTo>
                    <a:pt x="3277" y="10989"/>
                  </a:lnTo>
                  <a:lnTo>
                    <a:pt x="3318" y="11113"/>
                  </a:lnTo>
                  <a:lnTo>
                    <a:pt x="3318" y="11279"/>
                  </a:lnTo>
                  <a:lnTo>
                    <a:pt x="3235" y="11404"/>
                  </a:lnTo>
                  <a:lnTo>
                    <a:pt x="3152" y="11528"/>
                  </a:lnTo>
                  <a:lnTo>
                    <a:pt x="2986" y="11570"/>
                  </a:lnTo>
                  <a:lnTo>
                    <a:pt x="2862" y="11611"/>
                  </a:lnTo>
                  <a:lnTo>
                    <a:pt x="2696" y="11570"/>
                  </a:lnTo>
                  <a:lnTo>
                    <a:pt x="2572" y="11528"/>
                  </a:lnTo>
                  <a:lnTo>
                    <a:pt x="2240" y="11155"/>
                  </a:lnTo>
                  <a:lnTo>
                    <a:pt x="2074" y="10989"/>
                  </a:lnTo>
                  <a:lnTo>
                    <a:pt x="1950" y="10782"/>
                  </a:lnTo>
                  <a:lnTo>
                    <a:pt x="1784" y="10409"/>
                  </a:lnTo>
                  <a:lnTo>
                    <a:pt x="1659" y="10035"/>
                  </a:lnTo>
                  <a:lnTo>
                    <a:pt x="1577" y="9621"/>
                  </a:lnTo>
                  <a:lnTo>
                    <a:pt x="1494" y="9247"/>
                  </a:lnTo>
                  <a:lnTo>
                    <a:pt x="1452" y="8833"/>
                  </a:lnTo>
                  <a:lnTo>
                    <a:pt x="1452" y="8418"/>
                  </a:lnTo>
                  <a:lnTo>
                    <a:pt x="1452" y="8003"/>
                  </a:lnTo>
                  <a:lnTo>
                    <a:pt x="1494" y="7589"/>
                  </a:lnTo>
                  <a:lnTo>
                    <a:pt x="1577" y="7174"/>
                  </a:lnTo>
                  <a:lnTo>
                    <a:pt x="1701" y="6801"/>
                  </a:lnTo>
                  <a:lnTo>
                    <a:pt x="1867" y="6386"/>
                  </a:lnTo>
                  <a:lnTo>
                    <a:pt x="2033" y="6013"/>
                  </a:lnTo>
                  <a:lnTo>
                    <a:pt x="2447" y="5267"/>
                  </a:lnTo>
                  <a:lnTo>
                    <a:pt x="2489" y="5184"/>
                  </a:lnTo>
                  <a:close/>
                  <a:moveTo>
                    <a:pt x="15261" y="11653"/>
                  </a:moveTo>
                  <a:lnTo>
                    <a:pt x="15427" y="11694"/>
                  </a:lnTo>
                  <a:lnTo>
                    <a:pt x="15468" y="11694"/>
                  </a:lnTo>
                  <a:lnTo>
                    <a:pt x="15509" y="11735"/>
                  </a:lnTo>
                  <a:lnTo>
                    <a:pt x="15592" y="11777"/>
                  </a:lnTo>
                  <a:lnTo>
                    <a:pt x="15675" y="11860"/>
                  </a:lnTo>
                  <a:lnTo>
                    <a:pt x="15758" y="11943"/>
                  </a:lnTo>
                  <a:lnTo>
                    <a:pt x="15758" y="11984"/>
                  </a:lnTo>
                  <a:lnTo>
                    <a:pt x="15800" y="12109"/>
                  </a:lnTo>
                  <a:lnTo>
                    <a:pt x="15800" y="12192"/>
                  </a:lnTo>
                  <a:lnTo>
                    <a:pt x="15800" y="12275"/>
                  </a:lnTo>
                  <a:lnTo>
                    <a:pt x="15758" y="12399"/>
                  </a:lnTo>
                  <a:lnTo>
                    <a:pt x="15675" y="12523"/>
                  </a:lnTo>
                  <a:lnTo>
                    <a:pt x="15509" y="12648"/>
                  </a:lnTo>
                  <a:lnTo>
                    <a:pt x="15178" y="12648"/>
                  </a:lnTo>
                  <a:lnTo>
                    <a:pt x="15095" y="12565"/>
                  </a:lnTo>
                  <a:lnTo>
                    <a:pt x="15012" y="12482"/>
                  </a:lnTo>
                  <a:lnTo>
                    <a:pt x="14970" y="12399"/>
                  </a:lnTo>
                  <a:lnTo>
                    <a:pt x="14929" y="12275"/>
                  </a:lnTo>
                  <a:lnTo>
                    <a:pt x="14929" y="12192"/>
                  </a:lnTo>
                  <a:lnTo>
                    <a:pt x="14929" y="12150"/>
                  </a:lnTo>
                  <a:lnTo>
                    <a:pt x="14929" y="12067"/>
                  </a:lnTo>
                  <a:lnTo>
                    <a:pt x="14970" y="11901"/>
                  </a:lnTo>
                  <a:lnTo>
                    <a:pt x="15012" y="11818"/>
                  </a:lnTo>
                  <a:lnTo>
                    <a:pt x="15095" y="11735"/>
                  </a:lnTo>
                  <a:lnTo>
                    <a:pt x="15178" y="11694"/>
                  </a:lnTo>
                  <a:lnTo>
                    <a:pt x="15261" y="11653"/>
                  </a:lnTo>
                  <a:close/>
                  <a:moveTo>
                    <a:pt x="8128" y="0"/>
                  </a:moveTo>
                  <a:lnTo>
                    <a:pt x="7631" y="42"/>
                  </a:lnTo>
                  <a:lnTo>
                    <a:pt x="7133" y="125"/>
                  </a:lnTo>
                  <a:lnTo>
                    <a:pt x="6636" y="249"/>
                  </a:lnTo>
                  <a:lnTo>
                    <a:pt x="6138" y="415"/>
                  </a:lnTo>
                  <a:lnTo>
                    <a:pt x="5599" y="581"/>
                  </a:lnTo>
                  <a:lnTo>
                    <a:pt x="5101" y="830"/>
                  </a:lnTo>
                  <a:lnTo>
                    <a:pt x="4562" y="1120"/>
                  </a:lnTo>
                  <a:lnTo>
                    <a:pt x="4065" y="1452"/>
                  </a:lnTo>
                  <a:lnTo>
                    <a:pt x="3608" y="1783"/>
                  </a:lnTo>
                  <a:lnTo>
                    <a:pt x="3152" y="2115"/>
                  </a:lnTo>
                  <a:lnTo>
                    <a:pt x="2738" y="2488"/>
                  </a:lnTo>
                  <a:lnTo>
                    <a:pt x="2364" y="2862"/>
                  </a:lnTo>
                  <a:lnTo>
                    <a:pt x="1991" y="3235"/>
                  </a:lnTo>
                  <a:lnTo>
                    <a:pt x="1701" y="3649"/>
                  </a:lnTo>
                  <a:lnTo>
                    <a:pt x="1411" y="4064"/>
                  </a:lnTo>
                  <a:lnTo>
                    <a:pt x="1162" y="4520"/>
                  </a:lnTo>
                  <a:lnTo>
                    <a:pt x="913" y="4935"/>
                  </a:lnTo>
                  <a:lnTo>
                    <a:pt x="706" y="5391"/>
                  </a:lnTo>
                  <a:lnTo>
                    <a:pt x="540" y="5806"/>
                  </a:lnTo>
                  <a:lnTo>
                    <a:pt x="374" y="6262"/>
                  </a:lnTo>
                  <a:lnTo>
                    <a:pt x="250" y="6759"/>
                  </a:lnTo>
                  <a:lnTo>
                    <a:pt x="167" y="7216"/>
                  </a:lnTo>
                  <a:lnTo>
                    <a:pt x="84" y="7672"/>
                  </a:lnTo>
                  <a:lnTo>
                    <a:pt x="1" y="8625"/>
                  </a:lnTo>
                  <a:lnTo>
                    <a:pt x="42" y="9538"/>
                  </a:lnTo>
                  <a:lnTo>
                    <a:pt x="125" y="10491"/>
                  </a:lnTo>
                  <a:lnTo>
                    <a:pt x="333" y="11362"/>
                  </a:lnTo>
                  <a:lnTo>
                    <a:pt x="581" y="12275"/>
                  </a:lnTo>
                  <a:lnTo>
                    <a:pt x="913" y="13104"/>
                  </a:lnTo>
                  <a:lnTo>
                    <a:pt x="1286" y="13933"/>
                  </a:lnTo>
                  <a:lnTo>
                    <a:pt x="1742" y="14680"/>
                  </a:lnTo>
                  <a:lnTo>
                    <a:pt x="1991" y="15011"/>
                  </a:lnTo>
                  <a:lnTo>
                    <a:pt x="2281" y="15343"/>
                  </a:lnTo>
                  <a:lnTo>
                    <a:pt x="2862" y="15965"/>
                  </a:lnTo>
                  <a:lnTo>
                    <a:pt x="3484" y="16504"/>
                  </a:lnTo>
                  <a:lnTo>
                    <a:pt x="4147" y="16960"/>
                  </a:lnTo>
                  <a:lnTo>
                    <a:pt x="4811" y="17375"/>
                  </a:lnTo>
                  <a:lnTo>
                    <a:pt x="5516" y="17707"/>
                  </a:lnTo>
                  <a:lnTo>
                    <a:pt x="6221" y="18038"/>
                  </a:lnTo>
                  <a:lnTo>
                    <a:pt x="6884" y="18287"/>
                  </a:lnTo>
                  <a:lnTo>
                    <a:pt x="7589" y="18495"/>
                  </a:lnTo>
                  <a:lnTo>
                    <a:pt x="8211" y="18660"/>
                  </a:lnTo>
                  <a:lnTo>
                    <a:pt x="9414" y="18909"/>
                  </a:lnTo>
                  <a:lnTo>
                    <a:pt x="10326" y="19075"/>
                  </a:lnTo>
                  <a:lnTo>
                    <a:pt x="10948" y="19200"/>
                  </a:lnTo>
                  <a:lnTo>
                    <a:pt x="11155" y="19282"/>
                  </a:lnTo>
                  <a:lnTo>
                    <a:pt x="11363" y="19365"/>
                  </a:lnTo>
                  <a:lnTo>
                    <a:pt x="11570" y="19531"/>
                  </a:lnTo>
                  <a:lnTo>
                    <a:pt x="11736" y="19697"/>
                  </a:lnTo>
                  <a:lnTo>
                    <a:pt x="12068" y="20070"/>
                  </a:lnTo>
                  <a:lnTo>
                    <a:pt x="12399" y="20444"/>
                  </a:lnTo>
                  <a:lnTo>
                    <a:pt x="12648" y="20858"/>
                  </a:lnTo>
                  <a:lnTo>
                    <a:pt x="12814" y="21190"/>
                  </a:lnTo>
                  <a:lnTo>
                    <a:pt x="12980" y="21522"/>
                  </a:lnTo>
                  <a:lnTo>
                    <a:pt x="13104" y="21439"/>
                  </a:lnTo>
                  <a:lnTo>
                    <a:pt x="13519" y="21231"/>
                  </a:lnTo>
                  <a:lnTo>
                    <a:pt x="14183" y="20775"/>
                  </a:lnTo>
                  <a:lnTo>
                    <a:pt x="15219" y="19987"/>
                  </a:lnTo>
                  <a:lnTo>
                    <a:pt x="15758" y="19531"/>
                  </a:lnTo>
                  <a:lnTo>
                    <a:pt x="16214" y="19117"/>
                  </a:lnTo>
                  <a:lnTo>
                    <a:pt x="16505" y="18785"/>
                  </a:lnTo>
                  <a:lnTo>
                    <a:pt x="16753" y="18495"/>
                  </a:lnTo>
                  <a:lnTo>
                    <a:pt x="17002" y="18163"/>
                  </a:lnTo>
                  <a:lnTo>
                    <a:pt x="17085" y="18038"/>
                  </a:lnTo>
                  <a:lnTo>
                    <a:pt x="16961" y="17831"/>
                  </a:lnTo>
                  <a:lnTo>
                    <a:pt x="16671" y="17334"/>
                  </a:lnTo>
                  <a:lnTo>
                    <a:pt x="16339" y="16629"/>
                  </a:lnTo>
                  <a:lnTo>
                    <a:pt x="16131" y="16214"/>
                  </a:lnTo>
                  <a:lnTo>
                    <a:pt x="16007" y="15799"/>
                  </a:lnTo>
                  <a:lnTo>
                    <a:pt x="15924" y="15385"/>
                  </a:lnTo>
                  <a:lnTo>
                    <a:pt x="15883" y="14970"/>
                  </a:lnTo>
                  <a:lnTo>
                    <a:pt x="15883" y="14555"/>
                  </a:lnTo>
                  <a:lnTo>
                    <a:pt x="15966" y="14099"/>
                  </a:lnTo>
                  <a:lnTo>
                    <a:pt x="16214" y="13062"/>
                  </a:lnTo>
                  <a:lnTo>
                    <a:pt x="16505" y="11611"/>
                  </a:lnTo>
                  <a:lnTo>
                    <a:pt x="16671" y="10782"/>
                  </a:lnTo>
                  <a:lnTo>
                    <a:pt x="16712" y="9911"/>
                  </a:lnTo>
                  <a:lnTo>
                    <a:pt x="16712" y="9040"/>
                  </a:lnTo>
                  <a:lnTo>
                    <a:pt x="16671" y="8169"/>
                  </a:lnTo>
                  <a:lnTo>
                    <a:pt x="16546" y="7299"/>
                  </a:lnTo>
                  <a:lnTo>
                    <a:pt x="16380" y="6428"/>
                  </a:lnTo>
                  <a:lnTo>
                    <a:pt x="16173" y="5557"/>
                  </a:lnTo>
                  <a:lnTo>
                    <a:pt x="15924" y="4686"/>
                  </a:lnTo>
                  <a:lnTo>
                    <a:pt x="15758" y="4271"/>
                  </a:lnTo>
                  <a:lnTo>
                    <a:pt x="15468" y="3774"/>
                  </a:lnTo>
                  <a:lnTo>
                    <a:pt x="15095" y="3276"/>
                  </a:lnTo>
                  <a:lnTo>
                    <a:pt x="14639" y="2737"/>
                  </a:lnTo>
                  <a:lnTo>
                    <a:pt x="14100" y="2240"/>
                  </a:lnTo>
                  <a:lnTo>
                    <a:pt x="13478" y="1742"/>
                  </a:lnTo>
                  <a:lnTo>
                    <a:pt x="12814" y="1244"/>
                  </a:lnTo>
                  <a:lnTo>
                    <a:pt x="12068" y="830"/>
                  </a:lnTo>
                  <a:lnTo>
                    <a:pt x="11280" y="498"/>
                  </a:lnTo>
                  <a:lnTo>
                    <a:pt x="10865" y="332"/>
                  </a:lnTo>
                  <a:lnTo>
                    <a:pt x="10450" y="208"/>
                  </a:lnTo>
                  <a:lnTo>
                    <a:pt x="9994" y="125"/>
                  </a:lnTo>
                  <a:lnTo>
                    <a:pt x="9538" y="42"/>
                  </a:lnTo>
                  <a:lnTo>
                    <a:pt x="908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" name="Google Shape;4382;p133">
              <a:extLst>
                <a:ext uri="{FF2B5EF4-FFF2-40B4-BE49-F238E27FC236}">
                  <a16:creationId xmlns:a16="http://schemas.microsoft.com/office/drawing/2014/main" id="{F21DB04B-E6A3-4F23-93DC-BE0B09FC0E2C}"/>
                </a:ext>
              </a:extLst>
            </p:cNvPr>
            <p:cNvSpPr/>
            <p:nvPr/>
          </p:nvSpPr>
          <p:spPr>
            <a:xfrm>
              <a:off x="443375" y="4038775"/>
              <a:ext cx="526650" cy="664525"/>
            </a:xfrm>
            <a:custGeom>
              <a:avLst/>
              <a:gdLst/>
              <a:ahLst/>
              <a:cxnLst/>
              <a:rect l="l" t="t" r="r" b="b"/>
              <a:pathLst>
                <a:path w="21066" h="26581" extrusionOk="0">
                  <a:moveTo>
                    <a:pt x="13270" y="10450"/>
                  </a:moveTo>
                  <a:lnTo>
                    <a:pt x="13311" y="10533"/>
                  </a:lnTo>
                  <a:lnTo>
                    <a:pt x="13436" y="10741"/>
                  </a:lnTo>
                  <a:lnTo>
                    <a:pt x="13560" y="10989"/>
                  </a:lnTo>
                  <a:lnTo>
                    <a:pt x="13602" y="11280"/>
                  </a:lnTo>
                  <a:lnTo>
                    <a:pt x="13643" y="11570"/>
                  </a:lnTo>
                  <a:lnTo>
                    <a:pt x="13643" y="11943"/>
                  </a:lnTo>
                  <a:lnTo>
                    <a:pt x="13519" y="12316"/>
                  </a:lnTo>
                  <a:lnTo>
                    <a:pt x="13353" y="11777"/>
                  </a:lnTo>
                  <a:lnTo>
                    <a:pt x="13187" y="11280"/>
                  </a:lnTo>
                  <a:lnTo>
                    <a:pt x="13104" y="10948"/>
                  </a:lnTo>
                  <a:lnTo>
                    <a:pt x="13104" y="10782"/>
                  </a:lnTo>
                  <a:lnTo>
                    <a:pt x="13104" y="10616"/>
                  </a:lnTo>
                  <a:lnTo>
                    <a:pt x="13187" y="10492"/>
                  </a:lnTo>
                  <a:lnTo>
                    <a:pt x="13187" y="10450"/>
                  </a:lnTo>
                  <a:close/>
                  <a:moveTo>
                    <a:pt x="9040" y="10741"/>
                  </a:moveTo>
                  <a:lnTo>
                    <a:pt x="9289" y="10906"/>
                  </a:lnTo>
                  <a:lnTo>
                    <a:pt x="9538" y="11072"/>
                  </a:lnTo>
                  <a:lnTo>
                    <a:pt x="9745" y="11280"/>
                  </a:lnTo>
                  <a:lnTo>
                    <a:pt x="10160" y="11777"/>
                  </a:lnTo>
                  <a:lnTo>
                    <a:pt x="10533" y="12316"/>
                  </a:lnTo>
                  <a:lnTo>
                    <a:pt x="10823" y="12938"/>
                  </a:lnTo>
                  <a:lnTo>
                    <a:pt x="10616" y="12814"/>
                  </a:lnTo>
                  <a:lnTo>
                    <a:pt x="9953" y="12275"/>
                  </a:lnTo>
                  <a:lnTo>
                    <a:pt x="9662" y="11985"/>
                  </a:lnTo>
                  <a:lnTo>
                    <a:pt x="9414" y="11653"/>
                  </a:lnTo>
                  <a:lnTo>
                    <a:pt x="9206" y="11363"/>
                  </a:lnTo>
                  <a:lnTo>
                    <a:pt x="9082" y="11031"/>
                  </a:lnTo>
                  <a:lnTo>
                    <a:pt x="9040" y="10989"/>
                  </a:lnTo>
                  <a:lnTo>
                    <a:pt x="8957" y="10741"/>
                  </a:lnTo>
                  <a:close/>
                  <a:moveTo>
                    <a:pt x="8087" y="15095"/>
                  </a:moveTo>
                  <a:lnTo>
                    <a:pt x="8294" y="15136"/>
                  </a:lnTo>
                  <a:lnTo>
                    <a:pt x="8750" y="15261"/>
                  </a:lnTo>
                  <a:lnTo>
                    <a:pt x="9165" y="15426"/>
                  </a:lnTo>
                  <a:lnTo>
                    <a:pt x="9538" y="15675"/>
                  </a:lnTo>
                  <a:lnTo>
                    <a:pt x="9165" y="15717"/>
                  </a:lnTo>
                  <a:lnTo>
                    <a:pt x="8750" y="15675"/>
                  </a:lnTo>
                  <a:lnTo>
                    <a:pt x="8418" y="15634"/>
                  </a:lnTo>
                  <a:lnTo>
                    <a:pt x="8045" y="15551"/>
                  </a:lnTo>
                  <a:lnTo>
                    <a:pt x="7630" y="15343"/>
                  </a:lnTo>
                  <a:lnTo>
                    <a:pt x="7465" y="15261"/>
                  </a:lnTo>
                  <a:lnTo>
                    <a:pt x="7423" y="15136"/>
                  </a:lnTo>
                  <a:lnTo>
                    <a:pt x="7548" y="15095"/>
                  </a:lnTo>
                  <a:close/>
                  <a:moveTo>
                    <a:pt x="18122" y="17458"/>
                  </a:moveTo>
                  <a:lnTo>
                    <a:pt x="18163" y="17500"/>
                  </a:lnTo>
                  <a:lnTo>
                    <a:pt x="18205" y="17583"/>
                  </a:lnTo>
                  <a:lnTo>
                    <a:pt x="18205" y="17666"/>
                  </a:lnTo>
                  <a:lnTo>
                    <a:pt x="18163" y="17790"/>
                  </a:lnTo>
                  <a:lnTo>
                    <a:pt x="17997" y="17997"/>
                  </a:lnTo>
                  <a:lnTo>
                    <a:pt x="17748" y="17541"/>
                  </a:lnTo>
                  <a:lnTo>
                    <a:pt x="17956" y="17458"/>
                  </a:lnTo>
                  <a:close/>
                  <a:moveTo>
                    <a:pt x="13394" y="13560"/>
                  </a:moveTo>
                  <a:lnTo>
                    <a:pt x="13726" y="14307"/>
                  </a:lnTo>
                  <a:lnTo>
                    <a:pt x="14099" y="15053"/>
                  </a:lnTo>
                  <a:lnTo>
                    <a:pt x="14473" y="15800"/>
                  </a:lnTo>
                  <a:lnTo>
                    <a:pt x="14887" y="16546"/>
                  </a:lnTo>
                  <a:lnTo>
                    <a:pt x="15343" y="17251"/>
                  </a:lnTo>
                  <a:lnTo>
                    <a:pt x="15799" y="17956"/>
                  </a:lnTo>
                  <a:lnTo>
                    <a:pt x="16297" y="18661"/>
                  </a:lnTo>
                  <a:lnTo>
                    <a:pt x="16795" y="19324"/>
                  </a:lnTo>
                  <a:lnTo>
                    <a:pt x="16256" y="19780"/>
                  </a:lnTo>
                  <a:lnTo>
                    <a:pt x="15592" y="20319"/>
                  </a:lnTo>
                  <a:lnTo>
                    <a:pt x="15343" y="20527"/>
                  </a:lnTo>
                  <a:lnTo>
                    <a:pt x="14929" y="20817"/>
                  </a:lnTo>
                  <a:lnTo>
                    <a:pt x="14680" y="20444"/>
                  </a:lnTo>
                  <a:lnTo>
                    <a:pt x="14431" y="20071"/>
                  </a:lnTo>
                  <a:lnTo>
                    <a:pt x="14265" y="19863"/>
                  </a:lnTo>
                  <a:lnTo>
                    <a:pt x="13104" y="18329"/>
                  </a:lnTo>
                  <a:lnTo>
                    <a:pt x="12607" y="17749"/>
                  </a:lnTo>
                  <a:lnTo>
                    <a:pt x="12150" y="17209"/>
                  </a:lnTo>
                  <a:lnTo>
                    <a:pt x="11694" y="16712"/>
                  </a:lnTo>
                  <a:lnTo>
                    <a:pt x="11197" y="16297"/>
                  </a:lnTo>
                  <a:lnTo>
                    <a:pt x="10782" y="15883"/>
                  </a:lnTo>
                  <a:lnTo>
                    <a:pt x="10948" y="15758"/>
                  </a:lnTo>
                  <a:lnTo>
                    <a:pt x="11197" y="15551"/>
                  </a:lnTo>
                  <a:lnTo>
                    <a:pt x="11362" y="15302"/>
                  </a:lnTo>
                  <a:lnTo>
                    <a:pt x="11487" y="15012"/>
                  </a:lnTo>
                  <a:lnTo>
                    <a:pt x="11570" y="14680"/>
                  </a:lnTo>
                  <a:lnTo>
                    <a:pt x="11611" y="14390"/>
                  </a:lnTo>
                  <a:lnTo>
                    <a:pt x="11611" y="14058"/>
                  </a:lnTo>
                  <a:lnTo>
                    <a:pt x="12026" y="14141"/>
                  </a:lnTo>
                  <a:lnTo>
                    <a:pt x="12441" y="14099"/>
                  </a:lnTo>
                  <a:lnTo>
                    <a:pt x="12814" y="13934"/>
                  </a:lnTo>
                  <a:lnTo>
                    <a:pt x="13187" y="13726"/>
                  </a:lnTo>
                  <a:lnTo>
                    <a:pt x="13394" y="13560"/>
                  </a:lnTo>
                  <a:close/>
                  <a:moveTo>
                    <a:pt x="9662" y="871"/>
                  </a:moveTo>
                  <a:lnTo>
                    <a:pt x="10326" y="913"/>
                  </a:lnTo>
                  <a:lnTo>
                    <a:pt x="10948" y="996"/>
                  </a:lnTo>
                  <a:lnTo>
                    <a:pt x="11611" y="1162"/>
                  </a:lnTo>
                  <a:lnTo>
                    <a:pt x="12192" y="1369"/>
                  </a:lnTo>
                  <a:lnTo>
                    <a:pt x="12772" y="1618"/>
                  </a:lnTo>
                  <a:lnTo>
                    <a:pt x="13311" y="1950"/>
                  </a:lnTo>
                  <a:lnTo>
                    <a:pt x="13933" y="2364"/>
                  </a:lnTo>
                  <a:lnTo>
                    <a:pt x="14473" y="2862"/>
                  </a:lnTo>
                  <a:lnTo>
                    <a:pt x="15012" y="3401"/>
                  </a:lnTo>
                  <a:lnTo>
                    <a:pt x="15468" y="4023"/>
                  </a:lnTo>
                  <a:lnTo>
                    <a:pt x="15882" y="4645"/>
                  </a:lnTo>
                  <a:lnTo>
                    <a:pt x="16256" y="5350"/>
                  </a:lnTo>
                  <a:lnTo>
                    <a:pt x="16587" y="6055"/>
                  </a:lnTo>
                  <a:lnTo>
                    <a:pt x="16795" y="6801"/>
                  </a:lnTo>
                  <a:lnTo>
                    <a:pt x="17002" y="7589"/>
                  </a:lnTo>
                  <a:lnTo>
                    <a:pt x="17126" y="8418"/>
                  </a:lnTo>
                  <a:lnTo>
                    <a:pt x="17209" y="9206"/>
                  </a:lnTo>
                  <a:lnTo>
                    <a:pt x="17251" y="10036"/>
                  </a:lnTo>
                  <a:lnTo>
                    <a:pt x="17209" y="10865"/>
                  </a:lnTo>
                  <a:lnTo>
                    <a:pt x="17126" y="11694"/>
                  </a:lnTo>
                  <a:lnTo>
                    <a:pt x="17002" y="12524"/>
                  </a:lnTo>
                  <a:lnTo>
                    <a:pt x="16836" y="13312"/>
                  </a:lnTo>
                  <a:lnTo>
                    <a:pt x="16670" y="13975"/>
                  </a:lnTo>
                  <a:lnTo>
                    <a:pt x="16546" y="14639"/>
                  </a:lnTo>
                  <a:lnTo>
                    <a:pt x="16463" y="15343"/>
                  </a:lnTo>
                  <a:lnTo>
                    <a:pt x="16463" y="16007"/>
                  </a:lnTo>
                  <a:lnTo>
                    <a:pt x="16504" y="16380"/>
                  </a:lnTo>
                  <a:lnTo>
                    <a:pt x="16587" y="16753"/>
                  </a:lnTo>
                  <a:lnTo>
                    <a:pt x="16712" y="17085"/>
                  </a:lnTo>
                  <a:lnTo>
                    <a:pt x="16878" y="17417"/>
                  </a:lnTo>
                  <a:lnTo>
                    <a:pt x="17043" y="17707"/>
                  </a:lnTo>
                  <a:lnTo>
                    <a:pt x="17209" y="17956"/>
                  </a:lnTo>
                  <a:lnTo>
                    <a:pt x="17624" y="18453"/>
                  </a:lnTo>
                  <a:lnTo>
                    <a:pt x="17583" y="18495"/>
                  </a:lnTo>
                  <a:lnTo>
                    <a:pt x="17458" y="18661"/>
                  </a:lnTo>
                  <a:lnTo>
                    <a:pt x="17168" y="18951"/>
                  </a:lnTo>
                  <a:lnTo>
                    <a:pt x="16504" y="17956"/>
                  </a:lnTo>
                  <a:lnTo>
                    <a:pt x="15841" y="16961"/>
                  </a:lnTo>
                  <a:lnTo>
                    <a:pt x="15260" y="15965"/>
                  </a:lnTo>
                  <a:lnTo>
                    <a:pt x="14721" y="15012"/>
                  </a:lnTo>
                  <a:lnTo>
                    <a:pt x="14224" y="13975"/>
                  </a:lnTo>
                  <a:lnTo>
                    <a:pt x="13809" y="13063"/>
                  </a:lnTo>
                  <a:lnTo>
                    <a:pt x="14016" y="12607"/>
                  </a:lnTo>
                  <a:lnTo>
                    <a:pt x="14182" y="12192"/>
                  </a:lnTo>
                  <a:lnTo>
                    <a:pt x="14224" y="11736"/>
                  </a:lnTo>
                  <a:lnTo>
                    <a:pt x="14224" y="11321"/>
                  </a:lnTo>
                  <a:lnTo>
                    <a:pt x="14099" y="10824"/>
                  </a:lnTo>
                  <a:lnTo>
                    <a:pt x="13975" y="10450"/>
                  </a:lnTo>
                  <a:lnTo>
                    <a:pt x="13768" y="10119"/>
                  </a:lnTo>
                  <a:lnTo>
                    <a:pt x="13560" y="9911"/>
                  </a:lnTo>
                  <a:lnTo>
                    <a:pt x="13394" y="9828"/>
                  </a:lnTo>
                  <a:lnTo>
                    <a:pt x="13063" y="9828"/>
                  </a:lnTo>
                  <a:lnTo>
                    <a:pt x="12897" y="9911"/>
                  </a:lnTo>
                  <a:lnTo>
                    <a:pt x="12731" y="10119"/>
                  </a:lnTo>
                  <a:lnTo>
                    <a:pt x="12607" y="10326"/>
                  </a:lnTo>
                  <a:lnTo>
                    <a:pt x="12565" y="10533"/>
                  </a:lnTo>
                  <a:lnTo>
                    <a:pt x="12524" y="10741"/>
                  </a:lnTo>
                  <a:lnTo>
                    <a:pt x="12565" y="11238"/>
                  </a:lnTo>
                  <a:lnTo>
                    <a:pt x="12689" y="11694"/>
                  </a:lnTo>
                  <a:lnTo>
                    <a:pt x="12855" y="12192"/>
                  </a:lnTo>
                  <a:lnTo>
                    <a:pt x="13021" y="12648"/>
                  </a:lnTo>
                  <a:lnTo>
                    <a:pt x="13146" y="12980"/>
                  </a:lnTo>
                  <a:lnTo>
                    <a:pt x="13021" y="13146"/>
                  </a:lnTo>
                  <a:lnTo>
                    <a:pt x="12855" y="13270"/>
                  </a:lnTo>
                  <a:lnTo>
                    <a:pt x="12772" y="13353"/>
                  </a:lnTo>
                  <a:lnTo>
                    <a:pt x="12482" y="13477"/>
                  </a:lnTo>
                  <a:lnTo>
                    <a:pt x="12192" y="13560"/>
                  </a:lnTo>
                  <a:lnTo>
                    <a:pt x="11860" y="13519"/>
                  </a:lnTo>
                  <a:lnTo>
                    <a:pt x="11528" y="13436"/>
                  </a:lnTo>
                  <a:lnTo>
                    <a:pt x="11445" y="13021"/>
                  </a:lnTo>
                  <a:lnTo>
                    <a:pt x="11280" y="12565"/>
                  </a:lnTo>
                  <a:lnTo>
                    <a:pt x="11072" y="12192"/>
                  </a:lnTo>
                  <a:lnTo>
                    <a:pt x="10865" y="11777"/>
                  </a:lnTo>
                  <a:lnTo>
                    <a:pt x="10616" y="11404"/>
                  </a:lnTo>
                  <a:lnTo>
                    <a:pt x="10326" y="11072"/>
                  </a:lnTo>
                  <a:lnTo>
                    <a:pt x="10036" y="10741"/>
                  </a:lnTo>
                  <a:lnTo>
                    <a:pt x="9704" y="10492"/>
                  </a:lnTo>
                  <a:lnTo>
                    <a:pt x="9455" y="10326"/>
                  </a:lnTo>
                  <a:lnTo>
                    <a:pt x="9123" y="10202"/>
                  </a:lnTo>
                  <a:lnTo>
                    <a:pt x="8957" y="10160"/>
                  </a:lnTo>
                  <a:lnTo>
                    <a:pt x="8833" y="10160"/>
                  </a:lnTo>
                  <a:lnTo>
                    <a:pt x="8667" y="10202"/>
                  </a:lnTo>
                  <a:lnTo>
                    <a:pt x="8543" y="10243"/>
                  </a:lnTo>
                  <a:lnTo>
                    <a:pt x="8460" y="10367"/>
                  </a:lnTo>
                  <a:lnTo>
                    <a:pt x="8418" y="10450"/>
                  </a:lnTo>
                  <a:lnTo>
                    <a:pt x="8377" y="10616"/>
                  </a:lnTo>
                  <a:lnTo>
                    <a:pt x="8377" y="10782"/>
                  </a:lnTo>
                  <a:lnTo>
                    <a:pt x="8418" y="10989"/>
                  </a:lnTo>
                  <a:lnTo>
                    <a:pt x="8501" y="11238"/>
                  </a:lnTo>
                  <a:lnTo>
                    <a:pt x="8584" y="11487"/>
                  </a:lnTo>
                  <a:lnTo>
                    <a:pt x="8709" y="11694"/>
                  </a:lnTo>
                  <a:lnTo>
                    <a:pt x="9040" y="12150"/>
                  </a:lnTo>
                  <a:lnTo>
                    <a:pt x="9372" y="12524"/>
                  </a:lnTo>
                  <a:lnTo>
                    <a:pt x="9704" y="12814"/>
                  </a:lnTo>
                  <a:lnTo>
                    <a:pt x="10077" y="13104"/>
                  </a:lnTo>
                  <a:lnTo>
                    <a:pt x="10492" y="13436"/>
                  </a:lnTo>
                  <a:lnTo>
                    <a:pt x="10782" y="13643"/>
                  </a:lnTo>
                  <a:lnTo>
                    <a:pt x="11031" y="13809"/>
                  </a:lnTo>
                  <a:lnTo>
                    <a:pt x="11031" y="13851"/>
                  </a:lnTo>
                  <a:lnTo>
                    <a:pt x="11072" y="14099"/>
                  </a:lnTo>
                  <a:lnTo>
                    <a:pt x="11072" y="14473"/>
                  </a:lnTo>
                  <a:lnTo>
                    <a:pt x="10989" y="14804"/>
                  </a:lnTo>
                  <a:lnTo>
                    <a:pt x="10823" y="15095"/>
                  </a:lnTo>
                  <a:lnTo>
                    <a:pt x="10575" y="15302"/>
                  </a:lnTo>
                  <a:lnTo>
                    <a:pt x="10409" y="15426"/>
                  </a:lnTo>
                  <a:lnTo>
                    <a:pt x="10243" y="15509"/>
                  </a:lnTo>
                  <a:lnTo>
                    <a:pt x="9828" y="15219"/>
                  </a:lnTo>
                  <a:lnTo>
                    <a:pt x="9414" y="14970"/>
                  </a:lnTo>
                  <a:lnTo>
                    <a:pt x="8999" y="14804"/>
                  </a:lnTo>
                  <a:lnTo>
                    <a:pt x="8626" y="14680"/>
                  </a:lnTo>
                  <a:lnTo>
                    <a:pt x="8335" y="14597"/>
                  </a:lnTo>
                  <a:lnTo>
                    <a:pt x="7921" y="14556"/>
                  </a:lnTo>
                  <a:lnTo>
                    <a:pt x="7465" y="14556"/>
                  </a:lnTo>
                  <a:lnTo>
                    <a:pt x="7257" y="14639"/>
                  </a:lnTo>
                  <a:lnTo>
                    <a:pt x="7091" y="14721"/>
                  </a:lnTo>
                  <a:lnTo>
                    <a:pt x="7050" y="14763"/>
                  </a:lnTo>
                  <a:lnTo>
                    <a:pt x="6967" y="14887"/>
                  </a:lnTo>
                  <a:lnTo>
                    <a:pt x="6884" y="14970"/>
                  </a:lnTo>
                  <a:lnTo>
                    <a:pt x="6884" y="15095"/>
                  </a:lnTo>
                  <a:lnTo>
                    <a:pt x="6884" y="15178"/>
                  </a:lnTo>
                  <a:lnTo>
                    <a:pt x="6926" y="15302"/>
                  </a:lnTo>
                  <a:lnTo>
                    <a:pt x="6967" y="15426"/>
                  </a:lnTo>
                  <a:lnTo>
                    <a:pt x="7174" y="15675"/>
                  </a:lnTo>
                  <a:lnTo>
                    <a:pt x="7423" y="15841"/>
                  </a:lnTo>
                  <a:lnTo>
                    <a:pt x="7630" y="15965"/>
                  </a:lnTo>
                  <a:lnTo>
                    <a:pt x="7921" y="16090"/>
                  </a:lnTo>
                  <a:lnTo>
                    <a:pt x="8252" y="16214"/>
                  </a:lnTo>
                  <a:lnTo>
                    <a:pt x="8543" y="16256"/>
                  </a:lnTo>
                  <a:lnTo>
                    <a:pt x="8916" y="16297"/>
                  </a:lnTo>
                  <a:lnTo>
                    <a:pt x="9579" y="16297"/>
                  </a:lnTo>
                  <a:lnTo>
                    <a:pt x="9911" y="16214"/>
                  </a:lnTo>
                  <a:lnTo>
                    <a:pt x="10243" y="16131"/>
                  </a:lnTo>
                  <a:lnTo>
                    <a:pt x="10948" y="16712"/>
                  </a:lnTo>
                  <a:lnTo>
                    <a:pt x="11653" y="17375"/>
                  </a:lnTo>
                  <a:lnTo>
                    <a:pt x="12316" y="18122"/>
                  </a:lnTo>
                  <a:lnTo>
                    <a:pt x="13021" y="18951"/>
                  </a:lnTo>
                  <a:lnTo>
                    <a:pt x="14016" y="20278"/>
                  </a:lnTo>
                  <a:lnTo>
                    <a:pt x="14182" y="20444"/>
                  </a:lnTo>
                  <a:lnTo>
                    <a:pt x="14390" y="20734"/>
                  </a:lnTo>
                  <a:lnTo>
                    <a:pt x="14597" y="21066"/>
                  </a:lnTo>
                  <a:lnTo>
                    <a:pt x="14555" y="21066"/>
                  </a:lnTo>
                  <a:lnTo>
                    <a:pt x="14265" y="21273"/>
                  </a:lnTo>
                  <a:lnTo>
                    <a:pt x="13933" y="21522"/>
                  </a:lnTo>
                  <a:lnTo>
                    <a:pt x="13685" y="21107"/>
                  </a:lnTo>
                  <a:lnTo>
                    <a:pt x="13353" y="20610"/>
                  </a:lnTo>
                  <a:lnTo>
                    <a:pt x="13021" y="20154"/>
                  </a:lnTo>
                  <a:lnTo>
                    <a:pt x="12607" y="19739"/>
                  </a:lnTo>
                  <a:lnTo>
                    <a:pt x="12399" y="19573"/>
                  </a:lnTo>
                  <a:lnTo>
                    <a:pt x="12150" y="19407"/>
                  </a:lnTo>
                  <a:lnTo>
                    <a:pt x="11736" y="19200"/>
                  </a:lnTo>
                  <a:lnTo>
                    <a:pt x="11280" y="19075"/>
                  </a:lnTo>
                  <a:lnTo>
                    <a:pt x="10823" y="18993"/>
                  </a:lnTo>
                  <a:lnTo>
                    <a:pt x="10326" y="18910"/>
                  </a:lnTo>
                  <a:lnTo>
                    <a:pt x="9579" y="18827"/>
                  </a:lnTo>
                  <a:lnTo>
                    <a:pt x="8916" y="18661"/>
                  </a:lnTo>
                  <a:lnTo>
                    <a:pt x="8170" y="18412"/>
                  </a:lnTo>
                  <a:lnTo>
                    <a:pt x="7423" y="18122"/>
                  </a:lnTo>
                  <a:lnTo>
                    <a:pt x="6635" y="17790"/>
                  </a:lnTo>
                  <a:lnTo>
                    <a:pt x="5889" y="17417"/>
                  </a:lnTo>
                  <a:lnTo>
                    <a:pt x="5184" y="17044"/>
                  </a:lnTo>
                  <a:lnTo>
                    <a:pt x="4562" y="16587"/>
                  </a:lnTo>
                  <a:lnTo>
                    <a:pt x="3981" y="16131"/>
                  </a:lnTo>
                  <a:lnTo>
                    <a:pt x="3442" y="15634"/>
                  </a:lnTo>
                  <a:lnTo>
                    <a:pt x="2986" y="15136"/>
                  </a:lnTo>
                  <a:lnTo>
                    <a:pt x="2571" y="14597"/>
                  </a:lnTo>
                  <a:lnTo>
                    <a:pt x="2157" y="14017"/>
                  </a:lnTo>
                  <a:lnTo>
                    <a:pt x="1825" y="13436"/>
                  </a:lnTo>
                  <a:lnTo>
                    <a:pt x="1535" y="12855"/>
                  </a:lnTo>
                  <a:lnTo>
                    <a:pt x="1286" y="12233"/>
                  </a:lnTo>
                  <a:lnTo>
                    <a:pt x="1120" y="11570"/>
                  </a:lnTo>
                  <a:lnTo>
                    <a:pt x="954" y="10948"/>
                  </a:lnTo>
                  <a:lnTo>
                    <a:pt x="871" y="10284"/>
                  </a:lnTo>
                  <a:lnTo>
                    <a:pt x="830" y="9621"/>
                  </a:lnTo>
                  <a:lnTo>
                    <a:pt x="830" y="8958"/>
                  </a:lnTo>
                  <a:lnTo>
                    <a:pt x="871" y="8336"/>
                  </a:lnTo>
                  <a:lnTo>
                    <a:pt x="996" y="7672"/>
                  </a:lnTo>
                  <a:lnTo>
                    <a:pt x="1162" y="7009"/>
                  </a:lnTo>
                  <a:lnTo>
                    <a:pt x="1369" y="6387"/>
                  </a:lnTo>
                  <a:lnTo>
                    <a:pt x="1618" y="5848"/>
                  </a:lnTo>
                  <a:lnTo>
                    <a:pt x="1908" y="5308"/>
                  </a:lnTo>
                  <a:lnTo>
                    <a:pt x="2198" y="4811"/>
                  </a:lnTo>
                  <a:lnTo>
                    <a:pt x="2489" y="4355"/>
                  </a:lnTo>
                  <a:lnTo>
                    <a:pt x="2820" y="3899"/>
                  </a:lnTo>
                  <a:lnTo>
                    <a:pt x="3193" y="3484"/>
                  </a:lnTo>
                  <a:lnTo>
                    <a:pt x="3608" y="3111"/>
                  </a:lnTo>
                  <a:lnTo>
                    <a:pt x="4023" y="2737"/>
                  </a:lnTo>
                  <a:lnTo>
                    <a:pt x="4147" y="2655"/>
                  </a:lnTo>
                  <a:lnTo>
                    <a:pt x="4603" y="2323"/>
                  </a:lnTo>
                  <a:lnTo>
                    <a:pt x="5101" y="2033"/>
                  </a:lnTo>
                  <a:lnTo>
                    <a:pt x="5599" y="1742"/>
                  </a:lnTo>
                  <a:lnTo>
                    <a:pt x="6138" y="1535"/>
                  </a:lnTo>
                  <a:lnTo>
                    <a:pt x="6677" y="1328"/>
                  </a:lnTo>
                  <a:lnTo>
                    <a:pt x="7216" y="1162"/>
                  </a:lnTo>
                  <a:lnTo>
                    <a:pt x="7755" y="996"/>
                  </a:lnTo>
                  <a:lnTo>
                    <a:pt x="8335" y="913"/>
                  </a:lnTo>
                  <a:lnTo>
                    <a:pt x="8999" y="871"/>
                  </a:lnTo>
                  <a:close/>
                  <a:moveTo>
                    <a:pt x="13104" y="21066"/>
                  </a:moveTo>
                  <a:lnTo>
                    <a:pt x="13270" y="21273"/>
                  </a:lnTo>
                  <a:lnTo>
                    <a:pt x="13602" y="21729"/>
                  </a:lnTo>
                  <a:lnTo>
                    <a:pt x="13270" y="21812"/>
                  </a:lnTo>
                  <a:lnTo>
                    <a:pt x="12980" y="21895"/>
                  </a:lnTo>
                  <a:lnTo>
                    <a:pt x="12814" y="21895"/>
                  </a:lnTo>
                  <a:lnTo>
                    <a:pt x="12689" y="21771"/>
                  </a:lnTo>
                  <a:lnTo>
                    <a:pt x="12731" y="21688"/>
                  </a:lnTo>
                  <a:lnTo>
                    <a:pt x="12772" y="21564"/>
                  </a:lnTo>
                  <a:lnTo>
                    <a:pt x="12855" y="21398"/>
                  </a:lnTo>
                  <a:lnTo>
                    <a:pt x="12938" y="21232"/>
                  </a:lnTo>
                  <a:lnTo>
                    <a:pt x="13063" y="21107"/>
                  </a:lnTo>
                  <a:lnTo>
                    <a:pt x="13104" y="21066"/>
                  </a:lnTo>
                  <a:close/>
                  <a:moveTo>
                    <a:pt x="18578" y="18288"/>
                  </a:moveTo>
                  <a:lnTo>
                    <a:pt x="18744" y="18536"/>
                  </a:lnTo>
                  <a:lnTo>
                    <a:pt x="19158" y="18993"/>
                  </a:lnTo>
                  <a:lnTo>
                    <a:pt x="19407" y="19407"/>
                  </a:lnTo>
                  <a:lnTo>
                    <a:pt x="19283" y="19573"/>
                  </a:lnTo>
                  <a:lnTo>
                    <a:pt x="19200" y="19739"/>
                  </a:lnTo>
                  <a:lnTo>
                    <a:pt x="19075" y="19946"/>
                  </a:lnTo>
                  <a:lnTo>
                    <a:pt x="18827" y="20319"/>
                  </a:lnTo>
                  <a:lnTo>
                    <a:pt x="18495" y="20651"/>
                  </a:lnTo>
                  <a:lnTo>
                    <a:pt x="18205" y="20859"/>
                  </a:lnTo>
                  <a:lnTo>
                    <a:pt x="17624" y="21273"/>
                  </a:lnTo>
                  <a:lnTo>
                    <a:pt x="17043" y="21605"/>
                  </a:lnTo>
                  <a:lnTo>
                    <a:pt x="16961" y="21688"/>
                  </a:lnTo>
                  <a:lnTo>
                    <a:pt x="16173" y="22103"/>
                  </a:lnTo>
                  <a:lnTo>
                    <a:pt x="15426" y="22476"/>
                  </a:lnTo>
                  <a:lnTo>
                    <a:pt x="15012" y="22642"/>
                  </a:lnTo>
                  <a:lnTo>
                    <a:pt x="14597" y="22808"/>
                  </a:lnTo>
                  <a:lnTo>
                    <a:pt x="14182" y="22890"/>
                  </a:lnTo>
                  <a:lnTo>
                    <a:pt x="13768" y="22973"/>
                  </a:lnTo>
                  <a:lnTo>
                    <a:pt x="13229" y="22351"/>
                  </a:lnTo>
                  <a:lnTo>
                    <a:pt x="13726" y="22186"/>
                  </a:lnTo>
                  <a:lnTo>
                    <a:pt x="14141" y="22020"/>
                  </a:lnTo>
                  <a:lnTo>
                    <a:pt x="14763" y="21688"/>
                  </a:lnTo>
                  <a:lnTo>
                    <a:pt x="15385" y="21356"/>
                  </a:lnTo>
                  <a:lnTo>
                    <a:pt x="15924" y="20983"/>
                  </a:lnTo>
                  <a:lnTo>
                    <a:pt x="16421" y="20610"/>
                  </a:lnTo>
                  <a:lnTo>
                    <a:pt x="16836" y="20278"/>
                  </a:lnTo>
                  <a:lnTo>
                    <a:pt x="17292" y="19905"/>
                  </a:lnTo>
                  <a:lnTo>
                    <a:pt x="17790" y="19449"/>
                  </a:lnTo>
                  <a:lnTo>
                    <a:pt x="17997" y="19158"/>
                  </a:lnTo>
                  <a:lnTo>
                    <a:pt x="18205" y="18910"/>
                  </a:lnTo>
                  <a:lnTo>
                    <a:pt x="18412" y="18619"/>
                  </a:lnTo>
                  <a:lnTo>
                    <a:pt x="18578" y="18288"/>
                  </a:lnTo>
                  <a:close/>
                  <a:moveTo>
                    <a:pt x="19739" y="20029"/>
                  </a:moveTo>
                  <a:lnTo>
                    <a:pt x="19988" y="20693"/>
                  </a:lnTo>
                  <a:lnTo>
                    <a:pt x="19739" y="20983"/>
                  </a:lnTo>
                  <a:lnTo>
                    <a:pt x="19490" y="21273"/>
                  </a:lnTo>
                  <a:lnTo>
                    <a:pt x="19117" y="21729"/>
                  </a:lnTo>
                  <a:lnTo>
                    <a:pt x="18536" y="22310"/>
                  </a:lnTo>
                  <a:lnTo>
                    <a:pt x="17873" y="22890"/>
                  </a:lnTo>
                  <a:lnTo>
                    <a:pt x="17790" y="22932"/>
                  </a:lnTo>
                  <a:lnTo>
                    <a:pt x="17209" y="23388"/>
                  </a:lnTo>
                  <a:lnTo>
                    <a:pt x="16795" y="23720"/>
                  </a:lnTo>
                  <a:lnTo>
                    <a:pt x="16339" y="24010"/>
                  </a:lnTo>
                  <a:lnTo>
                    <a:pt x="15799" y="24259"/>
                  </a:lnTo>
                  <a:lnTo>
                    <a:pt x="15260" y="24466"/>
                  </a:lnTo>
                  <a:lnTo>
                    <a:pt x="14721" y="23969"/>
                  </a:lnTo>
                  <a:lnTo>
                    <a:pt x="14058" y="23305"/>
                  </a:lnTo>
                  <a:lnTo>
                    <a:pt x="14473" y="23222"/>
                  </a:lnTo>
                  <a:lnTo>
                    <a:pt x="14887" y="23139"/>
                  </a:lnTo>
                  <a:lnTo>
                    <a:pt x="15302" y="23015"/>
                  </a:lnTo>
                  <a:lnTo>
                    <a:pt x="15675" y="22849"/>
                  </a:lnTo>
                  <a:lnTo>
                    <a:pt x="16421" y="22476"/>
                  </a:lnTo>
                  <a:lnTo>
                    <a:pt x="17168" y="22103"/>
                  </a:lnTo>
                  <a:lnTo>
                    <a:pt x="17375" y="21978"/>
                  </a:lnTo>
                  <a:lnTo>
                    <a:pt x="18039" y="21605"/>
                  </a:lnTo>
                  <a:lnTo>
                    <a:pt x="18661" y="21190"/>
                  </a:lnTo>
                  <a:lnTo>
                    <a:pt x="18992" y="20941"/>
                  </a:lnTo>
                  <a:lnTo>
                    <a:pt x="19449" y="20444"/>
                  </a:lnTo>
                  <a:lnTo>
                    <a:pt x="19614" y="20237"/>
                  </a:lnTo>
                  <a:lnTo>
                    <a:pt x="19739" y="20029"/>
                  </a:lnTo>
                  <a:close/>
                  <a:moveTo>
                    <a:pt x="20154" y="21315"/>
                  </a:moveTo>
                  <a:lnTo>
                    <a:pt x="20236" y="21771"/>
                  </a:lnTo>
                  <a:lnTo>
                    <a:pt x="20319" y="22268"/>
                  </a:lnTo>
                  <a:lnTo>
                    <a:pt x="20319" y="22725"/>
                  </a:lnTo>
                  <a:lnTo>
                    <a:pt x="20319" y="23181"/>
                  </a:lnTo>
                  <a:lnTo>
                    <a:pt x="20236" y="23181"/>
                  </a:lnTo>
                  <a:lnTo>
                    <a:pt x="20112" y="23222"/>
                  </a:lnTo>
                  <a:lnTo>
                    <a:pt x="19697" y="23678"/>
                  </a:lnTo>
                  <a:lnTo>
                    <a:pt x="19407" y="24010"/>
                  </a:lnTo>
                  <a:lnTo>
                    <a:pt x="18992" y="24466"/>
                  </a:lnTo>
                  <a:lnTo>
                    <a:pt x="18578" y="24798"/>
                  </a:lnTo>
                  <a:lnTo>
                    <a:pt x="18536" y="24839"/>
                  </a:lnTo>
                  <a:lnTo>
                    <a:pt x="18205" y="25047"/>
                  </a:lnTo>
                  <a:lnTo>
                    <a:pt x="17790" y="25254"/>
                  </a:lnTo>
                  <a:lnTo>
                    <a:pt x="17334" y="25461"/>
                  </a:lnTo>
                  <a:lnTo>
                    <a:pt x="16836" y="25544"/>
                  </a:lnTo>
                  <a:lnTo>
                    <a:pt x="16297" y="25254"/>
                  </a:lnTo>
                  <a:lnTo>
                    <a:pt x="15675" y="24839"/>
                  </a:lnTo>
                  <a:lnTo>
                    <a:pt x="15634" y="24756"/>
                  </a:lnTo>
                  <a:lnTo>
                    <a:pt x="16256" y="24549"/>
                  </a:lnTo>
                  <a:lnTo>
                    <a:pt x="16795" y="24217"/>
                  </a:lnTo>
                  <a:lnTo>
                    <a:pt x="17375" y="23844"/>
                  </a:lnTo>
                  <a:lnTo>
                    <a:pt x="17914" y="23430"/>
                  </a:lnTo>
                  <a:lnTo>
                    <a:pt x="18080" y="23305"/>
                  </a:lnTo>
                  <a:lnTo>
                    <a:pt x="18785" y="22725"/>
                  </a:lnTo>
                  <a:lnTo>
                    <a:pt x="19407" y="22144"/>
                  </a:lnTo>
                  <a:lnTo>
                    <a:pt x="19449" y="22103"/>
                  </a:lnTo>
                  <a:lnTo>
                    <a:pt x="19822" y="21729"/>
                  </a:lnTo>
                  <a:lnTo>
                    <a:pt x="20154" y="21315"/>
                  </a:lnTo>
                  <a:close/>
                  <a:moveTo>
                    <a:pt x="20278" y="23595"/>
                  </a:moveTo>
                  <a:lnTo>
                    <a:pt x="20195" y="24010"/>
                  </a:lnTo>
                  <a:lnTo>
                    <a:pt x="20029" y="24591"/>
                  </a:lnTo>
                  <a:lnTo>
                    <a:pt x="19905" y="24881"/>
                  </a:lnTo>
                  <a:lnTo>
                    <a:pt x="19739" y="25171"/>
                  </a:lnTo>
                  <a:lnTo>
                    <a:pt x="19532" y="25420"/>
                  </a:lnTo>
                  <a:lnTo>
                    <a:pt x="19283" y="25627"/>
                  </a:lnTo>
                  <a:lnTo>
                    <a:pt x="19117" y="25752"/>
                  </a:lnTo>
                  <a:lnTo>
                    <a:pt x="18910" y="25835"/>
                  </a:lnTo>
                  <a:lnTo>
                    <a:pt x="18702" y="25918"/>
                  </a:lnTo>
                  <a:lnTo>
                    <a:pt x="18453" y="25959"/>
                  </a:lnTo>
                  <a:lnTo>
                    <a:pt x="17997" y="25918"/>
                  </a:lnTo>
                  <a:lnTo>
                    <a:pt x="17500" y="25835"/>
                  </a:lnTo>
                  <a:lnTo>
                    <a:pt x="17790" y="25710"/>
                  </a:lnTo>
                  <a:lnTo>
                    <a:pt x="18080" y="25586"/>
                  </a:lnTo>
                  <a:lnTo>
                    <a:pt x="18412" y="25420"/>
                  </a:lnTo>
                  <a:lnTo>
                    <a:pt x="18702" y="25254"/>
                  </a:lnTo>
                  <a:lnTo>
                    <a:pt x="18992" y="25047"/>
                  </a:lnTo>
                  <a:lnTo>
                    <a:pt x="19324" y="24756"/>
                  </a:lnTo>
                  <a:lnTo>
                    <a:pt x="19697" y="24425"/>
                  </a:lnTo>
                  <a:lnTo>
                    <a:pt x="20029" y="24010"/>
                  </a:lnTo>
                  <a:lnTo>
                    <a:pt x="20278" y="23595"/>
                  </a:lnTo>
                  <a:close/>
                  <a:moveTo>
                    <a:pt x="9372" y="1"/>
                  </a:moveTo>
                  <a:lnTo>
                    <a:pt x="8667" y="42"/>
                  </a:lnTo>
                  <a:lnTo>
                    <a:pt x="7921" y="167"/>
                  </a:lnTo>
                  <a:lnTo>
                    <a:pt x="7216" y="332"/>
                  </a:lnTo>
                  <a:lnTo>
                    <a:pt x="6511" y="540"/>
                  </a:lnTo>
                  <a:lnTo>
                    <a:pt x="5847" y="830"/>
                  </a:lnTo>
                  <a:lnTo>
                    <a:pt x="5142" y="1162"/>
                  </a:lnTo>
                  <a:lnTo>
                    <a:pt x="4520" y="1535"/>
                  </a:lnTo>
                  <a:lnTo>
                    <a:pt x="3898" y="1991"/>
                  </a:lnTo>
                  <a:lnTo>
                    <a:pt x="3111" y="2655"/>
                  </a:lnTo>
                  <a:lnTo>
                    <a:pt x="2406" y="3359"/>
                  </a:lnTo>
                  <a:lnTo>
                    <a:pt x="1784" y="4106"/>
                  </a:lnTo>
                  <a:lnTo>
                    <a:pt x="1245" y="4935"/>
                  </a:lnTo>
                  <a:lnTo>
                    <a:pt x="913" y="5516"/>
                  </a:lnTo>
                  <a:lnTo>
                    <a:pt x="664" y="6138"/>
                  </a:lnTo>
                  <a:lnTo>
                    <a:pt x="415" y="6718"/>
                  </a:lnTo>
                  <a:lnTo>
                    <a:pt x="249" y="7340"/>
                  </a:lnTo>
                  <a:lnTo>
                    <a:pt x="125" y="7962"/>
                  </a:lnTo>
                  <a:lnTo>
                    <a:pt x="42" y="8626"/>
                  </a:lnTo>
                  <a:lnTo>
                    <a:pt x="0" y="9248"/>
                  </a:lnTo>
                  <a:lnTo>
                    <a:pt x="0" y="9911"/>
                  </a:lnTo>
                  <a:lnTo>
                    <a:pt x="42" y="10533"/>
                  </a:lnTo>
                  <a:lnTo>
                    <a:pt x="125" y="11155"/>
                  </a:lnTo>
                  <a:lnTo>
                    <a:pt x="291" y="11819"/>
                  </a:lnTo>
                  <a:lnTo>
                    <a:pt x="457" y="12441"/>
                  </a:lnTo>
                  <a:lnTo>
                    <a:pt x="705" y="13021"/>
                  </a:lnTo>
                  <a:lnTo>
                    <a:pt x="954" y="13643"/>
                  </a:lnTo>
                  <a:lnTo>
                    <a:pt x="1286" y="14224"/>
                  </a:lnTo>
                  <a:lnTo>
                    <a:pt x="1618" y="14763"/>
                  </a:lnTo>
                  <a:lnTo>
                    <a:pt x="2198" y="15509"/>
                  </a:lnTo>
                  <a:lnTo>
                    <a:pt x="2820" y="16173"/>
                  </a:lnTo>
                  <a:lnTo>
                    <a:pt x="3484" y="16795"/>
                  </a:lnTo>
                  <a:lnTo>
                    <a:pt x="4230" y="17334"/>
                  </a:lnTo>
                  <a:lnTo>
                    <a:pt x="4977" y="17831"/>
                  </a:lnTo>
                  <a:lnTo>
                    <a:pt x="5806" y="18246"/>
                  </a:lnTo>
                  <a:lnTo>
                    <a:pt x="6677" y="18578"/>
                  </a:lnTo>
                  <a:lnTo>
                    <a:pt x="7548" y="18868"/>
                  </a:lnTo>
                  <a:lnTo>
                    <a:pt x="8626" y="19117"/>
                  </a:lnTo>
                  <a:lnTo>
                    <a:pt x="9704" y="19283"/>
                  </a:lnTo>
                  <a:lnTo>
                    <a:pt x="10948" y="19490"/>
                  </a:lnTo>
                  <a:lnTo>
                    <a:pt x="11404" y="19615"/>
                  </a:lnTo>
                  <a:lnTo>
                    <a:pt x="11819" y="19780"/>
                  </a:lnTo>
                  <a:lnTo>
                    <a:pt x="12192" y="20029"/>
                  </a:lnTo>
                  <a:lnTo>
                    <a:pt x="12524" y="20319"/>
                  </a:lnTo>
                  <a:lnTo>
                    <a:pt x="12814" y="20693"/>
                  </a:lnTo>
                  <a:lnTo>
                    <a:pt x="12689" y="20817"/>
                  </a:lnTo>
                  <a:lnTo>
                    <a:pt x="12565" y="20983"/>
                  </a:lnTo>
                  <a:lnTo>
                    <a:pt x="12441" y="21149"/>
                  </a:lnTo>
                  <a:lnTo>
                    <a:pt x="12316" y="21356"/>
                  </a:lnTo>
                  <a:lnTo>
                    <a:pt x="12275" y="21605"/>
                  </a:lnTo>
                  <a:lnTo>
                    <a:pt x="12233" y="21854"/>
                  </a:lnTo>
                  <a:lnTo>
                    <a:pt x="12316" y="22103"/>
                  </a:lnTo>
                  <a:lnTo>
                    <a:pt x="12399" y="22186"/>
                  </a:lnTo>
                  <a:lnTo>
                    <a:pt x="12441" y="22227"/>
                  </a:lnTo>
                  <a:lnTo>
                    <a:pt x="13021" y="23015"/>
                  </a:lnTo>
                  <a:lnTo>
                    <a:pt x="13685" y="23803"/>
                  </a:lnTo>
                  <a:lnTo>
                    <a:pt x="14431" y="24508"/>
                  </a:lnTo>
                  <a:lnTo>
                    <a:pt x="15260" y="25213"/>
                  </a:lnTo>
                  <a:lnTo>
                    <a:pt x="15882" y="25669"/>
                  </a:lnTo>
                  <a:lnTo>
                    <a:pt x="16214" y="25876"/>
                  </a:lnTo>
                  <a:lnTo>
                    <a:pt x="16587" y="26083"/>
                  </a:lnTo>
                  <a:lnTo>
                    <a:pt x="17002" y="26291"/>
                  </a:lnTo>
                  <a:lnTo>
                    <a:pt x="17417" y="26415"/>
                  </a:lnTo>
                  <a:lnTo>
                    <a:pt x="17873" y="26540"/>
                  </a:lnTo>
                  <a:lnTo>
                    <a:pt x="18287" y="26581"/>
                  </a:lnTo>
                  <a:lnTo>
                    <a:pt x="18661" y="26540"/>
                  </a:lnTo>
                  <a:lnTo>
                    <a:pt x="18992" y="26457"/>
                  </a:lnTo>
                  <a:lnTo>
                    <a:pt x="19324" y="26332"/>
                  </a:lnTo>
                  <a:lnTo>
                    <a:pt x="19656" y="26125"/>
                  </a:lnTo>
                  <a:lnTo>
                    <a:pt x="19863" y="25959"/>
                  </a:lnTo>
                  <a:lnTo>
                    <a:pt x="20029" y="25752"/>
                  </a:lnTo>
                  <a:lnTo>
                    <a:pt x="20361" y="25337"/>
                  </a:lnTo>
                  <a:lnTo>
                    <a:pt x="20568" y="24881"/>
                  </a:lnTo>
                  <a:lnTo>
                    <a:pt x="20734" y="24466"/>
                  </a:lnTo>
                  <a:lnTo>
                    <a:pt x="20858" y="24093"/>
                  </a:lnTo>
                  <a:lnTo>
                    <a:pt x="20941" y="23678"/>
                  </a:lnTo>
                  <a:lnTo>
                    <a:pt x="21024" y="23264"/>
                  </a:lnTo>
                  <a:lnTo>
                    <a:pt x="21066" y="22849"/>
                  </a:lnTo>
                  <a:lnTo>
                    <a:pt x="21066" y="22434"/>
                  </a:lnTo>
                  <a:lnTo>
                    <a:pt x="21024" y="21978"/>
                  </a:lnTo>
                  <a:lnTo>
                    <a:pt x="20983" y="21564"/>
                  </a:lnTo>
                  <a:lnTo>
                    <a:pt x="20858" y="21149"/>
                  </a:lnTo>
                  <a:lnTo>
                    <a:pt x="20734" y="20651"/>
                  </a:lnTo>
                  <a:lnTo>
                    <a:pt x="20568" y="20112"/>
                  </a:lnTo>
                  <a:lnTo>
                    <a:pt x="20361" y="19615"/>
                  </a:lnTo>
                  <a:lnTo>
                    <a:pt x="20112" y="19117"/>
                  </a:lnTo>
                  <a:lnTo>
                    <a:pt x="19822" y="18661"/>
                  </a:lnTo>
                  <a:lnTo>
                    <a:pt x="19449" y="18163"/>
                  </a:lnTo>
                  <a:lnTo>
                    <a:pt x="19034" y="17707"/>
                  </a:lnTo>
                  <a:lnTo>
                    <a:pt x="18578" y="17292"/>
                  </a:lnTo>
                  <a:lnTo>
                    <a:pt x="18453" y="17127"/>
                  </a:lnTo>
                  <a:lnTo>
                    <a:pt x="18205" y="17002"/>
                  </a:lnTo>
                  <a:lnTo>
                    <a:pt x="18039" y="16961"/>
                  </a:lnTo>
                  <a:lnTo>
                    <a:pt x="17873" y="16961"/>
                  </a:lnTo>
                  <a:lnTo>
                    <a:pt x="17665" y="17002"/>
                  </a:lnTo>
                  <a:lnTo>
                    <a:pt x="17500" y="17085"/>
                  </a:lnTo>
                  <a:lnTo>
                    <a:pt x="17375" y="16712"/>
                  </a:lnTo>
                  <a:lnTo>
                    <a:pt x="17292" y="16380"/>
                  </a:lnTo>
                  <a:lnTo>
                    <a:pt x="17209" y="16007"/>
                  </a:lnTo>
                  <a:lnTo>
                    <a:pt x="17209" y="15675"/>
                  </a:lnTo>
                  <a:lnTo>
                    <a:pt x="17251" y="15136"/>
                  </a:lnTo>
                  <a:lnTo>
                    <a:pt x="17375" y="14639"/>
                  </a:lnTo>
                  <a:lnTo>
                    <a:pt x="17624" y="13602"/>
                  </a:lnTo>
                  <a:lnTo>
                    <a:pt x="17748" y="13104"/>
                  </a:lnTo>
                  <a:lnTo>
                    <a:pt x="17914" y="12358"/>
                  </a:lnTo>
                  <a:lnTo>
                    <a:pt x="18039" y="11611"/>
                  </a:lnTo>
                  <a:lnTo>
                    <a:pt x="18080" y="10824"/>
                  </a:lnTo>
                  <a:lnTo>
                    <a:pt x="18122" y="10036"/>
                  </a:lnTo>
                  <a:lnTo>
                    <a:pt x="18080" y="9248"/>
                  </a:lnTo>
                  <a:lnTo>
                    <a:pt x="17997" y="8460"/>
                  </a:lnTo>
                  <a:lnTo>
                    <a:pt x="17873" y="7672"/>
                  </a:lnTo>
                  <a:lnTo>
                    <a:pt x="17707" y="6884"/>
                  </a:lnTo>
                  <a:lnTo>
                    <a:pt x="17500" y="6096"/>
                  </a:lnTo>
                  <a:lnTo>
                    <a:pt x="17209" y="5350"/>
                  </a:lnTo>
                  <a:lnTo>
                    <a:pt x="16878" y="4603"/>
                  </a:lnTo>
                  <a:lnTo>
                    <a:pt x="16463" y="3940"/>
                  </a:lnTo>
                  <a:lnTo>
                    <a:pt x="16007" y="3277"/>
                  </a:lnTo>
                  <a:lnTo>
                    <a:pt x="15509" y="2655"/>
                  </a:lnTo>
                  <a:lnTo>
                    <a:pt x="14970" y="2115"/>
                  </a:lnTo>
                  <a:lnTo>
                    <a:pt x="14390" y="1576"/>
                  </a:lnTo>
                  <a:lnTo>
                    <a:pt x="13851" y="1203"/>
                  </a:lnTo>
                  <a:lnTo>
                    <a:pt x="13270" y="871"/>
                  </a:lnTo>
                  <a:lnTo>
                    <a:pt x="12689" y="623"/>
                  </a:lnTo>
                  <a:lnTo>
                    <a:pt x="12067" y="374"/>
                  </a:lnTo>
                  <a:lnTo>
                    <a:pt x="11404" y="208"/>
                  </a:lnTo>
                  <a:lnTo>
                    <a:pt x="10740" y="84"/>
                  </a:lnTo>
                  <a:lnTo>
                    <a:pt x="100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383;p133">
              <a:extLst>
                <a:ext uri="{FF2B5EF4-FFF2-40B4-BE49-F238E27FC236}">
                  <a16:creationId xmlns:a16="http://schemas.microsoft.com/office/drawing/2014/main" id="{8D8AA0AE-43D7-4ECE-8B89-6B221BCF1438}"/>
                </a:ext>
              </a:extLst>
            </p:cNvPr>
            <p:cNvSpPr/>
            <p:nvPr/>
          </p:nvSpPr>
          <p:spPr>
            <a:xfrm>
              <a:off x="467225" y="3950650"/>
              <a:ext cx="54950" cy="79850"/>
            </a:xfrm>
            <a:custGeom>
              <a:avLst/>
              <a:gdLst/>
              <a:ahLst/>
              <a:cxnLst/>
              <a:rect l="l" t="t" r="r" b="b"/>
              <a:pathLst>
                <a:path w="2198" h="3194" extrusionOk="0">
                  <a:moveTo>
                    <a:pt x="208" y="1"/>
                  </a:moveTo>
                  <a:lnTo>
                    <a:pt x="125" y="42"/>
                  </a:lnTo>
                  <a:lnTo>
                    <a:pt x="42" y="125"/>
                  </a:lnTo>
                  <a:lnTo>
                    <a:pt x="0" y="250"/>
                  </a:lnTo>
                  <a:lnTo>
                    <a:pt x="42" y="416"/>
                  </a:lnTo>
                  <a:lnTo>
                    <a:pt x="83" y="582"/>
                  </a:lnTo>
                  <a:lnTo>
                    <a:pt x="249" y="913"/>
                  </a:lnTo>
                  <a:lnTo>
                    <a:pt x="291" y="1038"/>
                  </a:lnTo>
                  <a:lnTo>
                    <a:pt x="622" y="1618"/>
                  </a:lnTo>
                  <a:lnTo>
                    <a:pt x="747" y="1784"/>
                  </a:lnTo>
                  <a:lnTo>
                    <a:pt x="913" y="2116"/>
                  </a:lnTo>
                  <a:lnTo>
                    <a:pt x="1161" y="2448"/>
                  </a:lnTo>
                  <a:lnTo>
                    <a:pt x="1410" y="2779"/>
                  </a:lnTo>
                  <a:lnTo>
                    <a:pt x="1742" y="3111"/>
                  </a:lnTo>
                  <a:lnTo>
                    <a:pt x="1825" y="3152"/>
                  </a:lnTo>
                  <a:lnTo>
                    <a:pt x="1908" y="3194"/>
                  </a:lnTo>
                  <a:lnTo>
                    <a:pt x="1991" y="3152"/>
                  </a:lnTo>
                  <a:lnTo>
                    <a:pt x="2074" y="3111"/>
                  </a:lnTo>
                  <a:lnTo>
                    <a:pt x="2157" y="3028"/>
                  </a:lnTo>
                  <a:lnTo>
                    <a:pt x="2198" y="2945"/>
                  </a:lnTo>
                  <a:lnTo>
                    <a:pt x="2198" y="2821"/>
                  </a:lnTo>
                  <a:lnTo>
                    <a:pt x="2157" y="2738"/>
                  </a:lnTo>
                  <a:lnTo>
                    <a:pt x="1825" y="2199"/>
                  </a:lnTo>
                  <a:lnTo>
                    <a:pt x="1535" y="1618"/>
                  </a:lnTo>
                  <a:lnTo>
                    <a:pt x="1369" y="1286"/>
                  </a:lnTo>
                  <a:lnTo>
                    <a:pt x="1203" y="913"/>
                  </a:lnTo>
                  <a:lnTo>
                    <a:pt x="995" y="582"/>
                  </a:lnTo>
                  <a:lnTo>
                    <a:pt x="871" y="416"/>
                  </a:lnTo>
                  <a:lnTo>
                    <a:pt x="705" y="250"/>
                  </a:lnTo>
                  <a:lnTo>
                    <a:pt x="539" y="84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384;p133">
              <a:extLst>
                <a:ext uri="{FF2B5EF4-FFF2-40B4-BE49-F238E27FC236}">
                  <a16:creationId xmlns:a16="http://schemas.microsoft.com/office/drawing/2014/main" id="{EC4E3230-C571-4C88-A950-35A92034A84D}"/>
                </a:ext>
              </a:extLst>
            </p:cNvPr>
            <p:cNvSpPr/>
            <p:nvPr/>
          </p:nvSpPr>
          <p:spPr>
            <a:xfrm>
              <a:off x="317925" y="4138300"/>
              <a:ext cx="85050" cy="48750"/>
            </a:xfrm>
            <a:custGeom>
              <a:avLst/>
              <a:gdLst/>
              <a:ahLst/>
              <a:cxnLst/>
              <a:rect l="l" t="t" r="r" b="b"/>
              <a:pathLst>
                <a:path w="3402" h="1950" extrusionOk="0">
                  <a:moveTo>
                    <a:pt x="208" y="0"/>
                  </a:moveTo>
                  <a:lnTo>
                    <a:pt x="125" y="83"/>
                  </a:lnTo>
                  <a:lnTo>
                    <a:pt x="42" y="166"/>
                  </a:lnTo>
                  <a:lnTo>
                    <a:pt x="1" y="249"/>
                  </a:lnTo>
                  <a:lnTo>
                    <a:pt x="1" y="332"/>
                  </a:lnTo>
                  <a:lnTo>
                    <a:pt x="42" y="415"/>
                  </a:lnTo>
                  <a:lnTo>
                    <a:pt x="291" y="622"/>
                  </a:lnTo>
                  <a:lnTo>
                    <a:pt x="582" y="788"/>
                  </a:lnTo>
                  <a:lnTo>
                    <a:pt x="706" y="830"/>
                  </a:lnTo>
                  <a:lnTo>
                    <a:pt x="1286" y="1162"/>
                  </a:lnTo>
                  <a:lnTo>
                    <a:pt x="1452" y="1245"/>
                  </a:lnTo>
                  <a:lnTo>
                    <a:pt x="2904" y="1908"/>
                  </a:lnTo>
                  <a:lnTo>
                    <a:pt x="3070" y="1949"/>
                  </a:lnTo>
                  <a:lnTo>
                    <a:pt x="3235" y="1908"/>
                  </a:lnTo>
                  <a:lnTo>
                    <a:pt x="3360" y="1742"/>
                  </a:lnTo>
                  <a:lnTo>
                    <a:pt x="3401" y="1576"/>
                  </a:lnTo>
                  <a:lnTo>
                    <a:pt x="3360" y="1452"/>
                  </a:lnTo>
                  <a:lnTo>
                    <a:pt x="3235" y="1369"/>
                  </a:lnTo>
                  <a:lnTo>
                    <a:pt x="2862" y="1120"/>
                  </a:lnTo>
                  <a:lnTo>
                    <a:pt x="2365" y="788"/>
                  </a:lnTo>
                  <a:lnTo>
                    <a:pt x="1826" y="498"/>
                  </a:lnTo>
                  <a:lnTo>
                    <a:pt x="1784" y="457"/>
                  </a:lnTo>
                  <a:lnTo>
                    <a:pt x="1411" y="291"/>
                  </a:lnTo>
                  <a:lnTo>
                    <a:pt x="1038" y="125"/>
                  </a:lnTo>
                  <a:lnTo>
                    <a:pt x="996" y="125"/>
                  </a:lnTo>
                  <a:lnTo>
                    <a:pt x="6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385;p133">
              <a:extLst>
                <a:ext uri="{FF2B5EF4-FFF2-40B4-BE49-F238E27FC236}">
                  <a16:creationId xmlns:a16="http://schemas.microsoft.com/office/drawing/2014/main" id="{EC586DAC-5BFE-40AB-9416-060FECE95427}"/>
                </a:ext>
              </a:extLst>
            </p:cNvPr>
            <p:cNvSpPr/>
            <p:nvPr/>
          </p:nvSpPr>
          <p:spPr>
            <a:xfrm>
              <a:off x="318975" y="4356000"/>
              <a:ext cx="92300" cy="35275"/>
            </a:xfrm>
            <a:custGeom>
              <a:avLst/>
              <a:gdLst/>
              <a:ahLst/>
              <a:cxnLst/>
              <a:rect l="l" t="t" r="r" b="b"/>
              <a:pathLst>
                <a:path w="3692" h="1411" extrusionOk="0">
                  <a:moveTo>
                    <a:pt x="3318" y="1"/>
                  </a:moveTo>
                  <a:lnTo>
                    <a:pt x="2364" y="208"/>
                  </a:lnTo>
                  <a:lnTo>
                    <a:pt x="1659" y="332"/>
                  </a:lnTo>
                  <a:lnTo>
                    <a:pt x="1162" y="457"/>
                  </a:lnTo>
                  <a:lnTo>
                    <a:pt x="788" y="581"/>
                  </a:lnTo>
                  <a:lnTo>
                    <a:pt x="415" y="788"/>
                  </a:lnTo>
                  <a:lnTo>
                    <a:pt x="374" y="788"/>
                  </a:lnTo>
                  <a:lnTo>
                    <a:pt x="208" y="913"/>
                  </a:lnTo>
                  <a:lnTo>
                    <a:pt x="42" y="1037"/>
                  </a:lnTo>
                  <a:lnTo>
                    <a:pt x="0" y="1162"/>
                  </a:lnTo>
                  <a:lnTo>
                    <a:pt x="42" y="1286"/>
                  </a:lnTo>
                  <a:lnTo>
                    <a:pt x="83" y="1369"/>
                  </a:lnTo>
                  <a:lnTo>
                    <a:pt x="208" y="1410"/>
                  </a:lnTo>
                  <a:lnTo>
                    <a:pt x="374" y="1410"/>
                  </a:lnTo>
                  <a:lnTo>
                    <a:pt x="540" y="1369"/>
                  </a:lnTo>
                  <a:lnTo>
                    <a:pt x="622" y="1369"/>
                  </a:lnTo>
                  <a:lnTo>
                    <a:pt x="747" y="1328"/>
                  </a:lnTo>
                  <a:lnTo>
                    <a:pt x="1037" y="1286"/>
                  </a:lnTo>
                  <a:lnTo>
                    <a:pt x="1991" y="1037"/>
                  </a:lnTo>
                  <a:lnTo>
                    <a:pt x="2737" y="871"/>
                  </a:lnTo>
                  <a:lnTo>
                    <a:pt x="3484" y="623"/>
                  </a:lnTo>
                  <a:lnTo>
                    <a:pt x="3567" y="581"/>
                  </a:lnTo>
                  <a:lnTo>
                    <a:pt x="3650" y="498"/>
                  </a:lnTo>
                  <a:lnTo>
                    <a:pt x="3691" y="374"/>
                  </a:lnTo>
                  <a:lnTo>
                    <a:pt x="3691" y="291"/>
                  </a:lnTo>
                  <a:lnTo>
                    <a:pt x="3650" y="166"/>
                  </a:lnTo>
                  <a:lnTo>
                    <a:pt x="3608" y="83"/>
                  </a:lnTo>
                  <a:lnTo>
                    <a:pt x="35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386;p133">
              <a:extLst>
                <a:ext uri="{FF2B5EF4-FFF2-40B4-BE49-F238E27FC236}">
                  <a16:creationId xmlns:a16="http://schemas.microsoft.com/office/drawing/2014/main" id="{23B82FDE-49B8-4D6F-BE8A-D61DCB6865D9}"/>
                </a:ext>
              </a:extLst>
            </p:cNvPr>
            <p:cNvSpPr/>
            <p:nvPr/>
          </p:nvSpPr>
          <p:spPr>
            <a:xfrm>
              <a:off x="450625" y="4504250"/>
              <a:ext cx="72600" cy="88150"/>
            </a:xfrm>
            <a:custGeom>
              <a:avLst/>
              <a:gdLst/>
              <a:ahLst/>
              <a:cxnLst/>
              <a:rect l="l" t="t" r="r" b="b"/>
              <a:pathLst>
                <a:path w="2904" h="3526" extrusionOk="0">
                  <a:moveTo>
                    <a:pt x="2655" y="0"/>
                  </a:moveTo>
                  <a:lnTo>
                    <a:pt x="2530" y="42"/>
                  </a:lnTo>
                  <a:lnTo>
                    <a:pt x="2447" y="83"/>
                  </a:lnTo>
                  <a:lnTo>
                    <a:pt x="2406" y="125"/>
                  </a:lnTo>
                  <a:lnTo>
                    <a:pt x="1577" y="1037"/>
                  </a:lnTo>
                  <a:lnTo>
                    <a:pt x="1079" y="1618"/>
                  </a:lnTo>
                  <a:lnTo>
                    <a:pt x="789" y="1949"/>
                  </a:lnTo>
                  <a:lnTo>
                    <a:pt x="457" y="2364"/>
                  </a:lnTo>
                  <a:lnTo>
                    <a:pt x="208" y="2779"/>
                  </a:lnTo>
                  <a:lnTo>
                    <a:pt x="1" y="3276"/>
                  </a:lnTo>
                  <a:lnTo>
                    <a:pt x="1" y="3401"/>
                  </a:lnTo>
                  <a:lnTo>
                    <a:pt x="84" y="3484"/>
                  </a:lnTo>
                  <a:lnTo>
                    <a:pt x="167" y="3525"/>
                  </a:lnTo>
                  <a:lnTo>
                    <a:pt x="291" y="3484"/>
                  </a:lnTo>
                  <a:lnTo>
                    <a:pt x="706" y="3152"/>
                  </a:lnTo>
                  <a:lnTo>
                    <a:pt x="1079" y="2779"/>
                  </a:lnTo>
                  <a:lnTo>
                    <a:pt x="1659" y="2074"/>
                  </a:lnTo>
                  <a:lnTo>
                    <a:pt x="2323" y="1244"/>
                  </a:lnTo>
                  <a:lnTo>
                    <a:pt x="2862" y="456"/>
                  </a:lnTo>
                  <a:lnTo>
                    <a:pt x="2903" y="374"/>
                  </a:lnTo>
                  <a:lnTo>
                    <a:pt x="2903" y="249"/>
                  </a:lnTo>
                  <a:lnTo>
                    <a:pt x="2862" y="166"/>
                  </a:lnTo>
                  <a:lnTo>
                    <a:pt x="2821" y="83"/>
                  </a:lnTo>
                  <a:lnTo>
                    <a:pt x="2738" y="42"/>
                  </a:lnTo>
                  <a:lnTo>
                    <a:pt x="26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387;p133">
              <a:extLst>
                <a:ext uri="{FF2B5EF4-FFF2-40B4-BE49-F238E27FC236}">
                  <a16:creationId xmlns:a16="http://schemas.microsoft.com/office/drawing/2014/main" id="{00FE8E5C-1835-4B1C-AE82-32770EA41314}"/>
                </a:ext>
              </a:extLst>
            </p:cNvPr>
            <p:cNvSpPr/>
            <p:nvPr/>
          </p:nvSpPr>
          <p:spPr>
            <a:xfrm>
              <a:off x="711875" y="3895725"/>
              <a:ext cx="26975" cy="90200"/>
            </a:xfrm>
            <a:custGeom>
              <a:avLst/>
              <a:gdLst/>
              <a:ahLst/>
              <a:cxnLst/>
              <a:rect l="l" t="t" r="r" b="b"/>
              <a:pathLst>
                <a:path w="1079" h="3608" extrusionOk="0">
                  <a:moveTo>
                    <a:pt x="747" y="0"/>
                  </a:moveTo>
                  <a:lnTo>
                    <a:pt x="664" y="42"/>
                  </a:lnTo>
                  <a:lnTo>
                    <a:pt x="498" y="208"/>
                  </a:lnTo>
                  <a:lnTo>
                    <a:pt x="415" y="373"/>
                  </a:lnTo>
                  <a:lnTo>
                    <a:pt x="249" y="747"/>
                  </a:lnTo>
                  <a:lnTo>
                    <a:pt x="166" y="1203"/>
                  </a:lnTo>
                  <a:lnTo>
                    <a:pt x="83" y="1617"/>
                  </a:lnTo>
                  <a:lnTo>
                    <a:pt x="42" y="2239"/>
                  </a:lnTo>
                  <a:lnTo>
                    <a:pt x="0" y="2820"/>
                  </a:lnTo>
                  <a:lnTo>
                    <a:pt x="0" y="3276"/>
                  </a:lnTo>
                  <a:lnTo>
                    <a:pt x="0" y="3359"/>
                  </a:lnTo>
                  <a:lnTo>
                    <a:pt x="42" y="3442"/>
                  </a:lnTo>
                  <a:lnTo>
                    <a:pt x="83" y="3525"/>
                  </a:lnTo>
                  <a:lnTo>
                    <a:pt x="166" y="3566"/>
                  </a:lnTo>
                  <a:lnTo>
                    <a:pt x="249" y="3608"/>
                  </a:lnTo>
                  <a:lnTo>
                    <a:pt x="457" y="3608"/>
                  </a:lnTo>
                  <a:lnTo>
                    <a:pt x="540" y="3566"/>
                  </a:lnTo>
                  <a:lnTo>
                    <a:pt x="622" y="3483"/>
                  </a:lnTo>
                  <a:lnTo>
                    <a:pt x="664" y="3359"/>
                  </a:lnTo>
                  <a:lnTo>
                    <a:pt x="913" y="1783"/>
                  </a:lnTo>
                  <a:lnTo>
                    <a:pt x="954" y="1534"/>
                  </a:lnTo>
                  <a:lnTo>
                    <a:pt x="1037" y="995"/>
                  </a:lnTo>
                  <a:lnTo>
                    <a:pt x="1037" y="871"/>
                  </a:lnTo>
                  <a:lnTo>
                    <a:pt x="1079" y="581"/>
                  </a:lnTo>
                  <a:lnTo>
                    <a:pt x="1079" y="498"/>
                  </a:lnTo>
                  <a:lnTo>
                    <a:pt x="1079" y="332"/>
                  </a:lnTo>
                  <a:lnTo>
                    <a:pt x="1037" y="208"/>
                  </a:lnTo>
                  <a:lnTo>
                    <a:pt x="996" y="83"/>
                  </a:lnTo>
                  <a:lnTo>
                    <a:pt x="8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388;p133">
              <a:extLst>
                <a:ext uri="{FF2B5EF4-FFF2-40B4-BE49-F238E27FC236}">
                  <a16:creationId xmlns:a16="http://schemas.microsoft.com/office/drawing/2014/main" id="{7E740C6F-4E19-4925-8D23-252D50DA6D03}"/>
                </a:ext>
              </a:extLst>
            </p:cNvPr>
            <p:cNvSpPr/>
            <p:nvPr/>
          </p:nvSpPr>
          <p:spPr>
            <a:xfrm>
              <a:off x="868425" y="4011825"/>
              <a:ext cx="69475" cy="73625"/>
            </a:xfrm>
            <a:custGeom>
              <a:avLst/>
              <a:gdLst/>
              <a:ahLst/>
              <a:cxnLst/>
              <a:rect l="l" t="t" r="r" b="b"/>
              <a:pathLst>
                <a:path w="2779" h="2945" extrusionOk="0">
                  <a:moveTo>
                    <a:pt x="2530" y="1"/>
                  </a:moveTo>
                  <a:lnTo>
                    <a:pt x="2239" y="83"/>
                  </a:lnTo>
                  <a:lnTo>
                    <a:pt x="1949" y="291"/>
                  </a:lnTo>
                  <a:lnTo>
                    <a:pt x="1742" y="415"/>
                  </a:lnTo>
                  <a:lnTo>
                    <a:pt x="1451" y="705"/>
                  </a:lnTo>
                  <a:lnTo>
                    <a:pt x="1120" y="1037"/>
                  </a:lnTo>
                  <a:lnTo>
                    <a:pt x="663" y="1618"/>
                  </a:lnTo>
                  <a:lnTo>
                    <a:pt x="83" y="2406"/>
                  </a:lnTo>
                  <a:lnTo>
                    <a:pt x="0" y="2489"/>
                  </a:lnTo>
                  <a:lnTo>
                    <a:pt x="0" y="2613"/>
                  </a:lnTo>
                  <a:lnTo>
                    <a:pt x="41" y="2737"/>
                  </a:lnTo>
                  <a:lnTo>
                    <a:pt x="83" y="2820"/>
                  </a:lnTo>
                  <a:lnTo>
                    <a:pt x="207" y="2903"/>
                  </a:lnTo>
                  <a:lnTo>
                    <a:pt x="290" y="2945"/>
                  </a:lnTo>
                  <a:lnTo>
                    <a:pt x="415" y="2945"/>
                  </a:lnTo>
                  <a:lnTo>
                    <a:pt x="498" y="2862"/>
                  </a:lnTo>
                  <a:lnTo>
                    <a:pt x="539" y="2862"/>
                  </a:lnTo>
                  <a:lnTo>
                    <a:pt x="1120" y="2240"/>
                  </a:lnTo>
                  <a:lnTo>
                    <a:pt x="1659" y="1618"/>
                  </a:lnTo>
                  <a:lnTo>
                    <a:pt x="2239" y="996"/>
                  </a:lnTo>
                  <a:lnTo>
                    <a:pt x="2488" y="664"/>
                  </a:lnTo>
                  <a:lnTo>
                    <a:pt x="2571" y="581"/>
                  </a:lnTo>
                  <a:lnTo>
                    <a:pt x="2654" y="457"/>
                  </a:lnTo>
                  <a:lnTo>
                    <a:pt x="2737" y="332"/>
                  </a:lnTo>
                  <a:lnTo>
                    <a:pt x="2778" y="208"/>
                  </a:lnTo>
                  <a:lnTo>
                    <a:pt x="2737" y="83"/>
                  </a:lnTo>
                  <a:lnTo>
                    <a:pt x="26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389;p133">
              <a:extLst>
                <a:ext uri="{FF2B5EF4-FFF2-40B4-BE49-F238E27FC236}">
                  <a16:creationId xmlns:a16="http://schemas.microsoft.com/office/drawing/2014/main" id="{D4A68CF8-3E2A-451A-9885-A0084E243EAF}"/>
                </a:ext>
              </a:extLst>
            </p:cNvPr>
            <p:cNvSpPr/>
            <p:nvPr/>
          </p:nvSpPr>
          <p:spPr>
            <a:xfrm>
              <a:off x="943050" y="4215025"/>
              <a:ext cx="107850" cy="32150"/>
            </a:xfrm>
            <a:custGeom>
              <a:avLst/>
              <a:gdLst/>
              <a:ahLst/>
              <a:cxnLst/>
              <a:rect l="l" t="t" r="r" b="b"/>
              <a:pathLst>
                <a:path w="4314" h="1286" extrusionOk="0">
                  <a:moveTo>
                    <a:pt x="3608" y="0"/>
                  </a:moveTo>
                  <a:lnTo>
                    <a:pt x="3111" y="42"/>
                  </a:lnTo>
                  <a:lnTo>
                    <a:pt x="2613" y="124"/>
                  </a:lnTo>
                  <a:lnTo>
                    <a:pt x="2198" y="207"/>
                  </a:lnTo>
                  <a:lnTo>
                    <a:pt x="1452" y="415"/>
                  </a:lnTo>
                  <a:lnTo>
                    <a:pt x="249" y="705"/>
                  </a:lnTo>
                  <a:lnTo>
                    <a:pt x="125" y="746"/>
                  </a:lnTo>
                  <a:lnTo>
                    <a:pt x="42" y="829"/>
                  </a:lnTo>
                  <a:lnTo>
                    <a:pt x="1" y="912"/>
                  </a:lnTo>
                  <a:lnTo>
                    <a:pt x="1" y="1037"/>
                  </a:lnTo>
                  <a:lnTo>
                    <a:pt x="42" y="1120"/>
                  </a:lnTo>
                  <a:lnTo>
                    <a:pt x="84" y="1203"/>
                  </a:lnTo>
                  <a:lnTo>
                    <a:pt x="125" y="1244"/>
                  </a:lnTo>
                  <a:lnTo>
                    <a:pt x="208" y="1286"/>
                  </a:lnTo>
                  <a:lnTo>
                    <a:pt x="332" y="1286"/>
                  </a:lnTo>
                  <a:lnTo>
                    <a:pt x="1245" y="1161"/>
                  </a:lnTo>
                  <a:lnTo>
                    <a:pt x="2281" y="995"/>
                  </a:lnTo>
                  <a:lnTo>
                    <a:pt x="3235" y="746"/>
                  </a:lnTo>
                  <a:lnTo>
                    <a:pt x="3733" y="622"/>
                  </a:lnTo>
                  <a:lnTo>
                    <a:pt x="4189" y="415"/>
                  </a:lnTo>
                  <a:lnTo>
                    <a:pt x="4230" y="373"/>
                  </a:lnTo>
                  <a:lnTo>
                    <a:pt x="4313" y="290"/>
                  </a:lnTo>
                  <a:lnTo>
                    <a:pt x="4313" y="166"/>
                  </a:lnTo>
                  <a:lnTo>
                    <a:pt x="4272" y="83"/>
                  </a:lnTo>
                  <a:lnTo>
                    <a:pt x="4147" y="42"/>
                  </a:lnTo>
                  <a:lnTo>
                    <a:pt x="3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EBB49C7-5A9A-400C-3470-201C87C509B6}"/>
              </a:ext>
            </a:extLst>
          </p:cNvPr>
          <p:cNvSpPr txBox="1"/>
          <p:nvPr/>
        </p:nvSpPr>
        <p:spPr>
          <a:xfrm>
            <a:off x="7437747" y="2950949"/>
            <a:ext cx="433944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AE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latin typeface="abdo"/>
                <a:cs typeface="Arial" panose="020B0604020202020204" pitchFamily="34" charset="0"/>
              </a:rPr>
              <a:t>الأسئلة :-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ar-AE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bdo"/>
                <a:cs typeface="Arial" panose="020B0604020202020204" pitchFamily="34" charset="0"/>
              </a:rPr>
              <a:t>ما نوع النص ؟ 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ar-AE" sz="2800" b="1" dirty="0">
                <a:solidFill>
                  <a:srgbClr val="C00000"/>
                </a:solidFill>
                <a:latin typeface="abdo"/>
                <a:cs typeface="Arial" panose="020B0604020202020204" pitchFamily="34" charset="0"/>
              </a:rPr>
              <a:t>هل يوجد مرسل ومستقبل في النص ؟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ar-SA" altLang="en-US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bd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46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618B5A-322B-4250-B372-2FD30054BE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2" t="2585" r="1408"/>
          <a:stretch/>
        </p:blipFill>
        <p:spPr>
          <a:xfrm>
            <a:off x="4990671" y="320511"/>
            <a:ext cx="5845188" cy="6216978"/>
          </a:xfrm>
          <a:prstGeom prst="rect">
            <a:avLst/>
          </a:prstGeom>
        </p:spPr>
      </p:pic>
      <p:grpSp>
        <p:nvGrpSpPr>
          <p:cNvPr id="5" name="Google Shape;4380;p133">
            <a:extLst>
              <a:ext uri="{FF2B5EF4-FFF2-40B4-BE49-F238E27FC236}">
                <a16:creationId xmlns:a16="http://schemas.microsoft.com/office/drawing/2014/main" id="{2AF37FD7-256F-4954-9F1B-2D35F6C00DEC}"/>
              </a:ext>
            </a:extLst>
          </p:cNvPr>
          <p:cNvGrpSpPr/>
          <p:nvPr/>
        </p:nvGrpSpPr>
        <p:grpSpPr>
          <a:xfrm>
            <a:off x="1918658" y="823573"/>
            <a:ext cx="1181018" cy="1188628"/>
            <a:chOff x="317925" y="3895725"/>
            <a:chExt cx="732975" cy="807575"/>
          </a:xfrm>
        </p:grpSpPr>
        <p:sp>
          <p:nvSpPr>
            <p:cNvPr id="6" name="Google Shape;4381;p133">
              <a:extLst>
                <a:ext uri="{FF2B5EF4-FFF2-40B4-BE49-F238E27FC236}">
                  <a16:creationId xmlns:a16="http://schemas.microsoft.com/office/drawing/2014/main" id="{058BF477-C1BE-4BD2-AE9B-E3500F25FBE6}"/>
                </a:ext>
              </a:extLst>
            </p:cNvPr>
            <p:cNvSpPr/>
            <p:nvPr/>
          </p:nvSpPr>
          <p:spPr>
            <a:xfrm>
              <a:off x="466175" y="4049150"/>
              <a:ext cx="427150" cy="538050"/>
            </a:xfrm>
            <a:custGeom>
              <a:avLst/>
              <a:gdLst/>
              <a:ahLst/>
              <a:cxnLst/>
              <a:rect l="l" t="t" r="r" b="b"/>
              <a:pathLst>
                <a:path w="17086" h="21522" extrusionOk="0">
                  <a:moveTo>
                    <a:pt x="15427" y="8460"/>
                  </a:moveTo>
                  <a:lnTo>
                    <a:pt x="15551" y="8501"/>
                  </a:lnTo>
                  <a:lnTo>
                    <a:pt x="15634" y="8543"/>
                  </a:lnTo>
                  <a:lnTo>
                    <a:pt x="15800" y="8708"/>
                  </a:lnTo>
                  <a:lnTo>
                    <a:pt x="15924" y="8874"/>
                  </a:lnTo>
                  <a:lnTo>
                    <a:pt x="16049" y="9082"/>
                  </a:lnTo>
                  <a:lnTo>
                    <a:pt x="16090" y="9289"/>
                  </a:lnTo>
                  <a:lnTo>
                    <a:pt x="16131" y="9455"/>
                  </a:lnTo>
                  <a:lnTo>
                    <a:pt x="16131" y="9745"/>
                  </a:lnTo>
                  <a:lnTo>
                    <a:pt x="16090" y="9952"/>
                  </a:lnTo>
                  <a:lnTo>
                    <a:pt x="16049" y="10160"/>
                  </a:lnTo>
                  <a:lnTo>
                    <a:pt x="15966" y="10409"/>
                  </a:lnTo>
                  <a:lnTo>
                    <a:pt x="15883" y="10533"/>
                  </a:lnTo>
                  <a:lnTo>
                    <a:pt x="15758" y="10657"/>
                  </a:lnTo>
                  <a:lnTo>
                    <a:pt x="15592" y="10699"/>
                  </a:lnTo>
                  <a:lnTo>
                    <a:pt x="15427" y="10657"/>
                  </a:lnTo>
                  <a:lnTo>
                    <a:pt x="15261" y="10616"/>
                  </a:lnTo>
                  <a:lnTo>
                    <a:pt x="15136" y="10491"/>
                  </a:lnTo>
                  <a:lnTo>
                    <a:pt x="15053" y="10326"/>
                  </a:lnTo>
                  <a:lnTo>
                    <a:pt x="15053" y="10160"/>
                  </a:lnTo>
                  <a:lnTo>
                    <a:pt x="15095" y="9869"/>
                  </a:lnTo>
                  <a:lnTo>
                    <a:pt x="15012" y="9413"/>
                  </a:lnTo>
                  <a:lnTo>
                    <a:pt x="15012" y="9289"/>
                  </a:lnTo>
                  <a:lnTo>
                    <a:pt x="14970" y="9165"/>
                  </a:lnTo>
                  <a:lnTo>
                    <a:pt x="14970" y="8916"/>
                  </a:lnTo>
                  <a:lnTo>
                    <a:pt x="15012" y="8791"/>
                  </a:lnTo>
                  <a:lnTo>
                    <a:pt x="15053" y="8667"/>
                  </a:lnTo>
                  <a:lnTo>
                    <a:pt x="15095" y="8584"/>
                  </a:lnTo>
                  <a:lnTo>
                    <a:pt x="15178" y="8543"/>
                  </a:lnTo>
                  <a:lnTo>
                    <a:pt x="15302" y="8501"/>
                  </a:lnTo>
                  <a:lnTo>
                    <a:pt x="15427" y="8460"/>
                  </a:lnTo>
                  <a:close/>
                  <a:moveTo>
                    <a:pt x="2696" y="5184"/>
                  </a:moveTo>
                  <a:lnTo>
                    <a:pt x="2779" y="5225"/>
                  </a:lnTo>
                  <a:lnTo>
                    <a:pt x="2862" y="5267"/>
                  </a:lnTo>
                  <a:lnTo>
                    <a:pt x="2903" y="5350"/>
                  </a:lnTo>
                  <a:lnTo>
                    <a:pt x="2903" y="5474"/>
                  </a:lnTo>
                  <a:lnTo>
                    <a:pt x="2903" y="5557"/>
                  </a:lnTo>
                  <a:lnTo>
                    <a:pt x="2738" y="6262"/>
                  </a:lnTo>
                  <a:lnTo>
                    <a:pt x="2655" y="6925"/>
                  </a:lnTo>
                  <a:lnTo>
                    <a:pt x="2613" y="7630"/>
                  </a:lnTo>
                  <a:lnTo>
                    <a:pt x="2613" y="8335"/>
                  </a:lnTo>
                  <a:lnTo>
                    <a:pt x="2696" y="8999"/>
                  </a:lnTo>
                  <a:lnTo>
                    <a:pt x="2862" y="9621"/>
                  </a:lnTo>
                  <a:lnTo>
                    <a:pt x="3069" y="10243"/>
                  </a:lnTo>
                  <a:lnTo>
                    <a:pt x="3194" y="10616"/>
                  </a:lnTo>
                  <a:lnTo>
                    <a:pt x="3277" y="10989"/>
                  </a:lnTo>
                  <a:lnTo>
                    <a:pt x="3318" y="11113"/>
                  </a:lnTo>
                  <a:lnTo>
                    <a:pt x="3318" y="11279"/>
                  </a:lnTo>
                  <a:lnTo>
                    <a:pt x="3235" y="11404"/>
                  </a:lnTo>
                  <a:lnTo>
                    <a:pt x="3152" y="11528"/>
                  </a:lnTo>
                  <a:lnTo>
                    <a:pt x="2986" y="11570"/>
                  </a:lnTo>
                  <a:lnTo>
                    <a:pt x="2862" y="11611"/>
                  </a:lnTo>
                  <a:lnTo>
                    <a:pt x="2696" y="11570"/>
                  </a:lnTo>
                  <a:lnTo>
                    <a:pt x="2572" y="11528"/>
                  </a:lnTo>
                  <a:lnTo>
                    <a:pt x="2240" y="11155"/>
                  </a:lnTo>
                  <a:lnTo>
                    <a:pt x="2074" y="10989"/>
                  </a:lnTo>
                  <a:lnTo>
                    <a:pt x="1950" y="10782"/>
                  </a:lnTo>
                  <a:lnTo>
                    <a:pt x="1784" y="10409"/>
                  </a:lnTo>
                  <a:lnTo>
                    <a:pt x="1659" y="10035"/>
                  </a:lnTo>
                  <a:lnTo>
                    <a:pt x="1577" y="9621"/>
                  </a:lnTo>
                  <a:lnTo>
                    <a:pt x="1494" y="9247"/>
                  </a:lnTo>
                  <a:lnTo>
                    <a:pt x="1452" y="8833"/>
                  </a:lnTo>
                  <a:lnTo>
                    <a:pt x="1452" y="8418"/>
                  </a:lnTo>
                  <a:lnTo>
                    <a:pt x="1452" y="8003"/>
                  </a:lnTo>
                  <a:lnTo>
                    <a:pt x="1494" y="7589"/>
                  </a:lnTo>
                  <a:lnTo>
                    <a:pt x="1577" y="7174"/>
                  </a:lnTo>
                  <a:lnTo>
                    <a:pt x="1701" y="6801"/>
                  </a:lnTo>
                  <a:lnTo>
                    <a:pt x="1867" y="6386"/>
                  </a:lnTo>
                  <a:lnTo>
                    <a:pt x="2033" y="6013"/>
                  </a:lnTo>
                  <a:lnTo>
                    <a:pt x="2447" y="5267"/>
                  </a:lnTo>
                  <a:lnTo>
                    <a:pt x="2489" y="5184"/>
                  </a:lnTo>
                  <a:close/>
                  <a:moveTo>
                    <a:pt x="15261" y="11653"/>
                  </a:moveTo>
                  <a:lnTo>
                    <a:pt x="15427" y="11694"/>
                  </a:lnTo>
                  <a:lnTo>
                    <a:pt x="15468" y="11694"/>
                  </a:lnTo>
                  <a:lnTo>
                    <a:pt x="15509" y="11735"/>
                  </a:lnTo>
                  <a:lnTo>
                    <a:pt x="15592" y="11777"/>
                  </a:lnTo>
                  <a:lnTo>
                    <a:pt x="15675" y="11860"/>
                  </a:lnTo>
                  <a:lnTo>
                    <a:pt x="15758" y="11943"/>
                  </a:lnTo>
                  <a:lnTo>
                    <a:pt x="15758" y="11984"/>
                  </a:lnTo>
                  <a:lnTo>
                    <a:pt x="15800" y="12109"/>
                  </a:lnTo>
                  <a:lnTo>
                    <a:pt x="15800" y="12192"/>
                  </a:lnTo>
                  <a:lnTo>
                    <a:pt x="15800" y="12275"/>
                  </a:lnTo>
                  <a:lnTo>
                    <a:pt x="15758" y="12399"/>
                  </a:lnTo>
                  <a:lnTo>
                    <a:pt x="15675" y="12523"/>
                  </a:lnTo>
                  <a:lnTo>
                    <a:pt x="15509" y="12648"/>
                  </a:lnTo>
                  <a:lnTo>
                    <a:pt x="15178" y="12648"/>
                  </a:lnTo>
                  <a:lnTo>
                    <a:pt x="15095" y="12565"/>
                  </a:lnTo>
                  <a:lnTo>
                    <a:pt x="15012" y="12482"/>
                  </a:lnTo>
                  <a:lnTo>
                    <a:pt x="14970" y="12399"/>
                  </a:lnTo>
                  <a:lnTo>
                    <a:pt x="14929" y="12275"/>
                  </a:lnTo>
                  <a:lnTo>
                    <a:pt x="14929" y="12192"/>
                  </a:lnTo>
                  <a:lnTo>
                    <a:pt x="14929" y="12150"/>
                  </a:lnTo>
                  <a:lnTo>
                    <a:pt x="14929" y="12067"/>
                  </a:lnTo>
                  <a:lnTo>
                    <a:pt x="14970" y="11901"/>
                  </a:lnTo>
                  <a:lnTo>
                    <a:pt x="15012" y="11818"/>
                  </a:lnTo>
                  <a:lnTo>
                    <a:pt x="15095" y="11735"/>
                  </a:lnTo>
                  <a:lnTo>
                    <a:pt x="15178" y="11694"/>
                  </a:lnTo>
                  <a:lnTo>
                    <a:pt x="15261" y="11653"/>
                  </a:lnTo>
                  <a:close/>
                  <a:moveTo>
                    <a:pt x="8128" y="0"/>
                  </a:moveTo>
                  <a:lnTo>
                    <a:pt x="7631" y="42"/>
                  </a:lnTo>
                  <a:lnTo>
                    <a:pt x="7133" y="125"/>
                  </a:lnTo>
                  <a:lnTo>
                    <a:pt x="6636" y="249"/>
                  </a:lnTo>
                  <a:lnTo>
                    <a:pt x="6138" y="415"/>
                  </a:lnTo>
                  <a:lnTo>
                    <a:pt x="5599" y="581"/>
                  </a:lnTo>
                  <a:lnTo>
                    <a:pt x="5101" y="830"/>
                  </a:lnTo>
                  <a:lnTo>
                    <a:pt x="4562" y="1120"/>
                  </a:lnTo>
                  <a:lnTo>
                    <a:pt x="4065" y="1452"/>
                  </a:lnTo>
                  <a:lnTo>
                    <a:pt x="3608" y="1783"/>
                  </a:lnTo>
                  <a:lnTo>
                    <a:pt x="3152" y="2115"/>
                  </a:lnTo>
                  <a:lnTo>
                    <a:pt x="2738" y="2488"/>
                  </a:lnTo>
                  <a:lnTo>
                    <a:pt x="2364" y="2862"/>
                  </a:lnTo>
                  <a:lnTo>
                    <a:pt x="1991" y="3235"/>
                  </a:lnTo>
                  <a:lnTo>
                    <a:pt x="1701" y="3649"/>
                  </a:lnTo>
                  <a:lnTo>
                    <a:pt x="1411" y="4064"/>
                  </a:lnTo>
                  <a:lnTo>
                    <a:pt x="1162" y="4520"/>
                  </a:lnTo>
                  <a:lnTo>
                    <a:pt x="913" y="4935"/>
                  </a:lnTo>
                  <a:lnTo>
                    <a:pt x="706" y="5391"/>
                  </a:lnTo>
                  <a:lnTo>
                    <a:pt x="540" y="5806"/>
                  </a:lnTo>
                  <a:lnTo>
                    <a:pt x="374" y="6262"/>
                  </a:lnTo>
                  <a:lnTo>
                    <a:pt x="250" y="6759"/>
                  </a:lnTo>
                  <a:lnTo>
                    <a:pt x="167" y="7216"/>
                  </a:lnTo>
                  <a:lnTo>
                    <a:pt x="84" y="7672"/>
                  </a:lnTo>
                  <a:lnTo>
                    <a:pt x="1" y="8625"/>
                  </a:lnTo>
                  <a:lnTo>
                    <a:pt x="42" y="9538"/>
                  </a:lnTo>
                  <a:lnTo>
                    <a:pt x="125" y="10491"/>
                  </a:lnTo>
                  <a:lnTo>
                    <a:pt x="333" y="11362"/>
                  </a:lnTo>
                  <a:lnTo>
                    <a:pt x="581" y="12275"/>
                  </a:lnTo>
                  <a:lnTo>
                    <a:pt x="913" y="13104"/>
                  </a:lnTo>
                  <a:lnTo>
                    <a:pt x="1286" y="13933"/>
                  </a:lnTo>
                  <a:lnTo>
                    <a:pt x="1742" y="14680"/>
                  </a:lnTo>
                  <a:lnTo>
                    <a:pt x="1991" y="15011"/>
                  </a:lnTo>
                  <a:lnTo>
                    <a:pt x="2281" y="15343"/>
                  </a:lnTo>
                  <a:lnTo>
                    <a:pt x="2862" y="15965"/>
                  </a:lnTo>
                  <a:lnTo>
                    <a:pt x="3484" y="16504"/>
                  </a:lnTo>
                  <a:lnTo>
                    <a:pt x="4147" y="16960"/>
                  </a:lnTo>
                  <a:lnTo>
                    <a:pt x="4811" y="17375"/>
                  </a:lnTo>
                  <a:lnTo>
                    <a:pt x="5516" y="17707"/>
                  </a:lnTo>
                  <a:lnTo>
                    <a:pt x="6221" y="18038"/>
                  </a:lnTo>
                  <a:lnTo>
                    <a:pt x="6884" y="18287"/>
                  </a:lnTo>
                  <a:lnTo>
                    <a:pt x="7589" y="18495"/>
                  </a:lnTo>
                  <a:lnTo>
                    <a:pt x="8211" y="18660"/>
                  </a:lnTo>
                  <a:lnTo>
                    <a:pt x="9414" y="18909"/>
                  </a:lnTo>
                  <a:lnTo>
                    <a:pt x="10326" y="19075"/>
                  </a:lnTo>
                  <a:lnTo>
                    <a:pt x="10948" y="19200"/>
                  </a:lnTo>
                  <a:lnTo>
                    <a:pt x="11155" y="19282"/>
                  </a:lnTo>
                  <a:lnTo>
                    <a:pt x="11363" y="19365"/>
                  </a:lnTo>
                  <a:lnTo>
                    <a:pt x="11570" y="19531"/>
                  </a:lnTo>
                  <a:lnTo>
                    <a:pt x="11736" y="19697"/>
                  </a:lnTo>
                  <a:lnTo>
                    <a:pt x="12068" y="20070"/>
                  </a:lnTo>
                  <a:lnTo>
                    <a:pt x="12399" y="20444"/>
                  </a:lnTo>
                  <a:lnTo>
                    <a:pt x="12648" y="20858"/>
                  </a:lnTo>
                  <a:lnTo>
                    <a:pt x="12814" y="21190"/>
                  </a:lnTo>
                  <a:lnTo>
                    <a:pt x="12980" y="21522"/>
                  </a:lnTo>
                  <a:lnTo>
                    <a:pt x="13104" y="21439"/>
                  </a:lnTo>
                  <a:lnTo>
                    <a:pt x="13519" y="21231"/>
                  </a:lnTo>
                  <a:lnTo>
                    <a:pt x="14183" y="20775"/>
                  </a:lnTo>
                  <a:lnTo>
                    <a:pt x="15219" y="19987"/>
                  </a:lnTo>
                  <a:lnTo>
                    <a:pt x="15758" y="19531"/>
                  </a:lnTo>
                  <a:lnTo>
                    <a:pt x="16214" y="19117"/>
                  </a:lnTo>
                  <a:lnTo>
                    <a:pt x="16505" y="18785"/>
                  </a:lnTo>
                  <a:lnTo>
                    <a:pt x="16753" y="18495"/>
                  </a:lnTo>
                  <a:lnTo>
                    <a:pt x="17002" y="18163"/>
                  </a:lnTo>
                  <a:lnTo>
                    <a:pt x="17085" y="18038"/>
                  </a:lnTo>
                  <a:lnTo>
                    <a:pt x="16961" y="17831"/>
                  </a:lnTo>
                  <a:lnTo>
                    <a:pt x="16671" y="17334"/>
                  </a:lnTo>
                  <a:lnTo>
                    <a:pt x="16339" y="16629"/>
                  </a:lnTo>
                  <a:lnTo>
                    <a:pt x="16131" y="16214"/>
                  </a:lnTo>
                  <a:lnTo>
                    <a:pt x="16007" y="15799"/>
                  </a:lnTo>
                  <a:lnTo>
                    <a:pt x="15924" y="15385"/>
                  </a:lnTo>
                  <a:lnTo>
                    <a:pt x="15883" y="14970"/>
                  </a:lnTo>
                  <a:lnTo>
                    <a:pt x="15883" y="14555"/>
                  </a:lnTo>
                  <a:lnTo>
                    <a:pt x="15966" y="14099"/>
                  </a:lnTo>
                  <a:lnTo>
                    <a:pt x="16214" y="13062"/>
                  </a:lnTo>
                  <a:lnTo>
                    <a:pt x="16505" y="11611"/>
                  </a:lnTo>
                  <a:lnTo>
                    <a:pt x="16671" y="10782"/>
                  </a:lnTo>
                  <a:lnTo>
                    <a:pt x="16712" y="9911"/>
                  </a:lnTo>
                  <a:lnTo>
                    <a:pt x="16712" y="9040"/>
                  </a:lnTo>
                  <a:lnTo>
                    <a:pt x="16671" y="8169"/>
                  </a:lnTo>
                  <a:lnTo>
                    <a:pt x="16546" y="7299"/>
                  </a:lnTo>
                  <a:lnTo>
                    <a:pt x="16380" y="6428"/>
                  </a:lnTo>
                  <a:lnTo>
                    <a:pt x="16173" y="5557"/>
                  </a:lnTo>
                  <a:lnTo>
                    <a:pt x="15924" y="4686"/>
                  </a:lnTo>
                  <a:lnTo>
                    <a:pt x="15758" y="4271"/>
                  </a:lnTo>
                  <a:lnTo>
                    <a:pt x="15468" y="3774"/>
                  </a:lnTo>
                  <a:lnTo>
                    <a:pt x="15095" y="3276"/>
                  </a:lnTo>
                  <a:lnTo>
                    <a:pt x="14639" y="2737"/>
                  </a:lnTo>
                  <a:lnTo>
                    <a:pt x="14100" y="2240"/>
                  </a:lnTo>
                  <a:lnTo>
                    <a:pt x="13478" y="1742"/>
                  </a:lnTo>
                  <a:lnTo>
                    <a:pt x="12814" y="1244"/>
                  </a:lnTo>
                  <a:lnTo>
                    <a:pt x="12068" y="830"/>
                  </a:lnTo>
                  <a:lnTo>
                    <a:pt x="11280" y="498"/>
                  </a:lnTo>
                  <a:lnTo>
                    <a:pt x="10865" y="332"/>
                  </a:lnTo>
                  <a:lnTo>
                    <a:pt x="10450" y="208"/>
                  </a:lnTo>
                  <a:lnTo>
                    <a:pt x="9994" y="125"/>
                  </a:lnTo>
                  <a:lnTo>
                    <a:pt x="9538" y="42"/>
                  </a:lnTo>
                  <a:lnTo>
                    <a:pt x="908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4382;p133">
              <a:extLst>
                <a:ext uri="{FF2B5EF4-FFF2-40B4-BE49-F238E27FC236}">
                  <a16:creationId xmlns:a16="http://schemas.microsoft.com/office/drawing/2014/main" id="{A72C612A-F025-410E-A866-16F8D02345D7}"/>
                </a:ext>
              </a:extLst>
            </p:cNvPr>
            <p:cNvSpPr/>
            <p:nvPr/>
          </p:nvSpPr>
          <p:spPr>
            <a:xfrm>
              <a:off x="443375" y="4038775"/>
              <a:ext cx="526650" cy="664525"/>
            </a:xfrm>
            <a:custGeom>
              <a:avLst/>
              <a:gdLst/>
              <a:ahLst/>
              <a:cxnLst/>
              <a:rect l="l" t="t" r="r" b="b"/>
              <a:pathLst>
                <a:path w="21066" h="26581" extrusionOk="0">
                  <a:moveTo>
                    <a:pt x="13270" y="10450"/>
                  </a:moveTo>
                  <a:lnTo>
                    <a:pt x="13311" y="10533"/>
                  </a:lnTo>
                  <a:lnTo>
                    <a:pt x="13436" y="10741"/>
                  </a:lnTo>
                  <a:lnTo>
                    <a:pt x="13560" y="10989"/>
                  </a:lnTo>
                  <a:lnTo>
                    <a:pt x="13602" y="11280"/>
                  </a:lnTo>
                  <a:lnTo>
                    <a:pt x="13643" y="11570"/>
                  </a:lnTo>
                  <a:lnTo>
                    <a:pt x="13643" y="11943"/>
                  </a:lnTo>
                  <a:lnTo>
                    <a:pt x="13519" y="12316"/>
                  </a:lnTo>
                  <a:lnTo>
                    <a:pt x="13353" y="11777"/>
                  </a:lnTo>
                  <a:lnTo>
                    <a:pt x="13187" y="11280"/>
                  </a:lnTo>
                  <a:lnTo>
                    <a:pt x="13104" y="10948"/>
                  </a:lnTo>
                  <a:lnTo>
                    <a:pt x="13104" y="10782"/>
                  </a:lnTo>
                  <a:lnTo>
                    <a:pt x="13104" y="10616"/>
                  </a:lnTo>
                  <a:lnTo>
                    <a:pt x="13187" y="10492"/>
                  </a:lnTo>
                  <a:lnTo>
                    <a:pt x="13187" y="10450"/>
                  </a:lnTo>
                  <a:close/>
                  <a:moveTo>
                    <a:pt x="9040" y="10741"/>
                  </a:moveTo>
                  <a:lnTo>
                    <a:pt x="9289" y="10906"/>
                  </a:lnTo>
                  <a:lnTo>
                    <a:pt x="9538" y="11072"/>
                  </a:lnTo>
                  <a:lnTo>
                    <a:pt x="9745" y="11280"/>
                  </a:lnTo>
                  <a:lnTo>
                    <a:pt x="10160" y="11777"/>
                  </a:lnTo>
                  <a:lnTo>
                    <a:pt x="10533" y="12316"/>
                  </a:lnTo>
                  <a:lnTo>
                    <a:pt x="10823" y="12938"/>
                  </a:lnTo>
                  <a:lnTo>
                    <a:pt x="10616" y="12814"/>
                  </a:lnTo>
                  <a:lnTo>
                    <a:pt x="9953" y="12275"/>
                  </a:lnTo>
                  <a:lnTo>
                    <a:pt x="9662" y="11985"/>
                  </a:lnTo>
                  <a:lnTo>
                    <a:pt x="9414" y="11653"/>
                  </a:lnTo>
                  <a:lnTo>
                    <a:pt x="9206" y="11363"/>
                  </a:lnTo>
                  <a:lnTo>
                    <a:pt x="9082" y="11031"/>
                  </a:lnTo>
                  <a:lnTo>
                    <a:pt x="9040" y="10989"/>
                  </a:lnTo>
                  <a:lnTo>
                    <a:pt x="8957" y="10741"/>
                  </a:lnTo>
                  <a:close/>
                  <a:moveTo>
                    <a:pt x="8087" y="15095"/>
                  </a:moveTo>
                  <a:lnTo>
                    <a:pt x="8294" y="15136"/>
                  </a:lnTo>
                  <a:lnTo>
                    <a:pt x="8750" y="15261"/>
                  </a:lnTo>
                  <a:lnTo>
                    <a:pt x="9165" y="15426"/>
                  </a:lnTo>
                  <a:lnTo>
                    <a:pt x="9538" y="15675"/>
                  </a:lnTo>
                  <a:lnTo>
                    <a:pt x="9165" y="15717"/>
                  </a:lnTo>
                  <a:lnTo>
                    <a:pt x="8750" y="15675"/>
                  </a:lnTo>
                  <a:lnTo>
                    <a:pt x="8418" y="15634"/>
                  </a:lnTo>
                  <a:lnTo>
                    <a:pt x="8045" y="15551"/>
                  </a:lnTo>
                  <a:lnTo>
                    <a:pt x="7630" y="15343"/>
                  </a:lnTo>
                  <a:lnTo>
                    <a:pt x="7465" y="15261"/>
                  </a:lnTo>
                  <a:lnTo>
                    <a:pt x="7423" y="15136"/>
                  </a:lnTo>
                  <a:lnTo>
                    <a:pt x="7548" y="15095"/>
                  </a:lnTo>
                  <a:close/>
                  <a:moveTo>
                    <a:pt x="18122" y="17458"/>
                  </a:moveTo>
                  <a:lnTo>
                    <a:pt x="18163" y="17500"/>
                  </a:lnTo>
                  <a:lnTo>
                    <a:pt x="18205" y="17583"/>
                  </a:lnTo>
                  <a:lnTo>
                    <a:pt x="18205" y="17666"/>
                  </a:lnTo>
                  <a:lnTo>
                    <a:pt x="18163" y="17790"/>
                  </a:lnTo>
                  <a:lnTo>
                    <a:pt x="17997" y="17997"/>
                  </a:lnTo>
                  <a:lnTo>
                    <a:pt x="17748" y="17541"/>
                  </a:lnTo>
                  <a:lnTo>
                    <a:pt x="17956" y="17458"/>
                  </a:lnTo>
                  <a:close/>
                  <a:moveTo>
                    <a:pt x="13394" y="13560"/>
                  </a:moveTo>
                  <a:lnTo>
                    <a:pt x="13726" y="14307"/>
                  </a:lnTo>
                  <a:lnTo>
                    <a:pt x="14099" y="15053"/>
                  </a:lnTo>
                  <a:lnTo>
                    <a:pt x="14473" y="15800"/>
                  </a:lnTo>
                  <a:lnTo>
                    <a:pt x="14887" y="16546"/>
                  </a:lnTo>
                  <a:lnTo>
                    <a:pt x="15343" y="17251"/>
                  </a:lnTo>
                  <a:lnTo>
                    <a:pt x="15799" y="17956"/>
                  </a:lnTo>
                  <a:lnTo>
                    <a:pt x="16297" y="18661"/>
                  </a:lnTo>
                  <a:lnTo>
                    <a:pt x="16795" y="19324"/>
                  </a:lnTo>
                  <a:lnTo>
                    <a:pt x="16256" y="19780"/>
                  </a:lnTo>
                  <a:lnTo>
                    <a:pt x="15592" y="20319"/>
                  </a:lnTo>
                  <a:lnTo>
                    <a:pt x="15343" y="20527"/>
                  </a:lnTo>
                  <a:lnTo>
                    <a:pt x="14929" y="20817"/>
                  </a:lnTo>
                  <a:lnTo>
                    <a:pt x="14680" y="20444"/>
                  </a:lnTo>
                  <a:lnTo>
                    <a:pt x="14431" y="20071"/>
                  </a:lnTo>
                  <a:lnTo>
                    <a:pt x="14265" y="19863"/>
                  </a:lnTo>
                  <a:lnTo>
                    <a:pt x="13104" y="18329"/>
                  </a:lnTo>
                  <a:lnTo>
                    <a:pt x="12607" y="17749"/>
                  </a:lnTo>
                  <a:lnTo>
                    <a:pt x="12150" y="17209"/>
                  </a:lnTo>
                  <a:lnTo>
                    <a:pt x="11694" y="16712"/>
                  </a:lnTo>
                  <a:lnTo>
                    <a:pt x="11197" y="16297"/>
                  </a:lnTo>
                  <a:lnTo>
                    <a:pt x="10782" y="15883"/>
                  </a:lnTo>
                  <a:lnTo>
                    <a:pt x="10948" y="15758"/>
                  </a:lnTo>
                  <a:lnTo>
                    <a:pt x="11197" y="15551"/>
                  </a:lnTo>
                  <a:lnTo>
                    <a:pt x="11362" y="15302"/>
                  </a:lnTo>
                  <a:lnTo>
                    <a:pt x="11487" y="15012"/>
                  </a:lnTo>
                  <a:lnTo>
                    <a:pt x="11570" y="14680"/>
                  </a:lnTo>
                  <a:lnTo>
                    <a:pt x="11611" y="14390"/>
                  </a:lnTo>
                  <a:lnTo>
                    <a:pt x="11611" y="14058"/>
                  </a:lnTo>
                  <a:lnTo>
                    <a:pt x="12026" y="14141"/>
                  </a:lnTo>
                  <a:lnTo>
                    <a:pt x="12441" y="14099"/>
                  </a:lnTo>
                  <a:lnTo>
                    <a:pt x="12814" y="13934"/>
                  </a:lnTo>
                  <a:lnTo>
                    <a:pt x="13187" y="13726"/>
                  </a:lnTo>
                  <a:lnTo>
                    <a:pt x="13394" y="13560"/>
                  </a:lnTo>
                  <a:close/>
                  <a:moveTo>
                    <a:pt x="9662" y="871"/>
                  </a:moveTo>
                  <a:lnTo>
                    <a:pt x="10326" y="913"/>
                  </a:lnTo>
                  <a:lnTo>
                    <a:pt x="10948" y="996"/>
                  </a:lnTo>
                  <a:lnTo>
                    <a:pt x="11611" y="1162"/>
                  </a:lnTo>
                  <a:lnTo>
                    <a:pt x="12192" y="1369"/>
                  </a:lnTo>
                  <a:lnTo>
                    <a:pt x="12772" y="1618"/>
                  </a:lnTo>
                  <a:lnTo>
                    <a:pt x="13311" y="1950"/>
                  </a:lnTo>
                  <a:lnTo>
                    <a:pt x="13933" y="2364"/>
                  </a:lnTo>
                  <a:lnTo>
                    <a:pt x="14473" y="2862"/>
                  </a:lnTo>
                  <a:lnTo>
                    <a:pt x="15012" y="3401"/>
                  </a:lnTo>
                  <a:lnTo>
                    <a:pt x="15468" y="4023"/>
                  </a:lnTo>
                  <a:lnTo>
                    <a:pt x="15882" y="4645"/>
                  </a:lnTo>
                  <a:lnTo>
                    <a:pt x="16256" y="5350"/>
                  </a:lnTo>
                  <a:lnTo>
                    <a:pt x="16587" y="6055"/>
                  </a:lnTo>
                  <a:lnTo>
                    <a:pt x="16795" y="6801"/>
                  </a:lnTo>
                  <a:lnTo>
                    <a:pt x="17002" y="7589"/>
                  </a:lnTo>
                  <a:lnTo>
                    <a:pt x="17126" y="8418"/>
                  </a:lnTo>
                  <a:lnTo>
                    <a:pt x="17209" y="9206"/>
                  </a:lnTo>
                  <a:lnTo>
                    <a:pt x="17251" y="10036"/>
                  </a:lnTo>
                  <a:lnTo>
                    <a:pt x="17209" y="10865"/>
                  </a:lnTo>
                  <a:lnTo>
                    <a:pt x="17126" y="11694"/>
                  </a:lnTo>
                  <a:lnTo>
                    <a:pt x="17002" y="12524"/>
                  </a:lnTo>
                  <a:lnTo>
                    <a:pt x="16836" y="13312"/>
                  </a:lnTo>
                  <a:lnTo>
                    <a:pt x="16670" y="13975"/>
                  </a:lnTo>
                  <a:lnTo>
                    <a:pt x="16546" y="14639"/>
                  </a:lnTo>
                  <a:lnTo>
                    <a:pt x="16463" y="15343"/>
                  </a:lnTo>
                  <a:lnTo>
                    <a:pt x="16463" y="16007"/>
                  </a:lnTo>
                  <a:lnTo>
                    <a:pt x="16504" y="16380"/>
                  </a:lnTo>
                  <a:lnTo>
                    <a:pt x="16587" y="16753"/>
                  </a:lnTo>
                  <a:lnTo>
                    <a:pt x="16712" y="17085"/>
                  </a:lnTo>
                  <a:lnTo>
                    <a:pt x="16878" y="17417"/>
                  </a:lnTo>
                  <a:lnTo>
                    <a:pt x="17043" y="17707"/>
                  </a:lnTo>
                  <a:lnTo>
                    <a:pt x="17209" y="17956"/>
                  </a:lnTo>
                  <a:lnTo>
                    <a:pt x="17624" y="18453"/>
                  </a:lnTo>
                  <a:lnTo>
                    <a:pt x="17583" y="18495"/>
                  </a:lnTo>
                  <a:lnTo>
                    <a:pt x="17458" y="18661"/>
                  </a:lnTo>
                  <a:lnTo>
                    <a:pt x="17168" y="18951"/>
                  </a:lnTo>
                  <a:lnTo>
                    <a:pt x="16504" y="17956"/>
                  </a:lnTo>
                  <a:lnTo>
                    <a:pt x="15841" y="16961"/>
                  </a:lnTo>
                  <a:lnTo>
                    <a:pt x="15260" y="15965"/>
                  </a:lnTo>
                  <a:lnTo>
                    <a:pt x="14721" y="15012"/>
                  </a:lnTo>
                  <a:lnTo>
                    <a:pt x="14224" y="13975"/>
                  </a:lnTo>
                  <a:lnTo>
                    <a:pt x="13809" y="13063"/>
                  </a:lnTo>
                  <a:lnTo>
                    <a:pt x="14016" y="12607"/>
                  </a:lnTo>
                  <a:lnTo>
                    <a:pt x="14182" y="12192"/>
                  </a:lnTo>
                  <a:lnTo>
                    <a:pt x="14224" y="11736"/>
                  </a:lnTo>
                  <a:lnTo>
                    <a:pt x="14224" y="11321"/>
                  </a:lnTo>
                  <a:lnTo>
                    <a:pt x="14099" y="10824"/>
                  </a:lnTo>
                  <a:lnTo>
                    <a:pt x="13975" y="10450"/>
                  </a:lnTo>
                  <a:lnTo>
                    <a:pt x="13768" y="10119"/>
                  </a:lnTo>
                  <a:lnTo>
                    <a:pt x="13560" y="9911"/>
                  </a:lnTo>
                  <a:lnTo>
                    <a:pt x="13394" y="9828"/>
                  </a:lnTo>
                  <a:lnTo>
                    <a:pt x="13063" y="9828"/>
                  </a:lnTo>
                  <a:lnTo>
                    <a:pt x="12897" y="9911"/>
                  </a:lnTo>
                  <a:lnTo>
                    <a:pt x="12731" y="10119"/>
                  </a:lnTo>
                  <a:lnTo>
                    <a:pt x="12607" y="10326"/>
                  </a:lnTo>
                  <a:lnTo>
                    <a:pt x="12565" y="10533"/>
                  </a:lnTo>
                  <a:lnTo>
                    <a:pt x="12524" y="10741"/>
                  </a:lnTo>
                  <a:lnTo>
                    <a:pt x="12565" y="11238"/>
                  </a:lnTo>
                  <a:lnTo>
                    <a:pt x="12689" y="11694"/>
                  </a:lnTo>
                  <a:lnTo>
                    <a:pt x="12855" y="12192"/>
                  </a:lnTo>
                  <a:lnTo>
                    <a:pt x="13021" y="12648"/>
                  </a:lnTo>
                  <a:lnTo>
                    <a:pt x="13146" y="12980"/>
                  </a:lnTo>
                  <a:lnTo>
                    <a:pt x="13021" y="13146"/>
                  </a:lnTo>
                  <a:lnTo>
                    <a:pt x="12855" y="13270"/>
                  </a:lnTo>
                  <a:lnTo>
                    <a:pt x="12772" y="13353"/>
                  </a:lnTo>
                  <a:lnTo>
                    <a:pt x="12482" y="13477"/>
                  </a:lnTo>
                  <a:lnTo>
                    <a:pt x="12192" y="13560"/>
                  </a:lnTo>
                  <a:lnTo>
                    <a:pt x="11860" y="13519"/>
                  </a:lnTo>
                  <a:lnTo>
                    <a:pt x="11528" y="13436"/>
                  </a:lnTo>
                  <a:lnTo>
                    <a:pt x="11445" y="13021"/>
                  </a:lnTo>
                  <a:lnTo>
                    <a:pt x="11280" y="12565"/>
                  </a:lnTo>
                  <a:lnTo>
                    <a:pt x="11072" y="12192"/>
                  </a:lnTo>
                  <a:lnTo>
                    <a:pt x="10865" y="11777"/>
                  </a:lnTo>
                  <a:lnTo>
                    <a:pt x="10616" y="11404"/>
                  </a:lnTo>
                  <a:lnTo>
                    <a:pt x="10326" y="11072"/>
                  </a:lnTo>
                  <a:lnTo>
                    <a:pt x="10036" y="10741"/>
                  </a:lnTo>
                  <a:lnTo>
                    <a:pt x="9704" y="10492"/>
                  </a:lnTo>
                  <a:lnTo>
                    <a:pt x="9455" y="10326"/>
                  </a:lnTo>
                  <a:lnTo>
                    <a:pt x="9123" y="10202"/>
                  </a:lnTo>
                  <a:lnTo>
                    <a:pt x="8957" y="10160"/>
                  </a:lnTo>
                  <a:lnTo>
                    <a:pt x="8833" y="10160"/>
                  </a:lnTo>
                  <a:lnTo>
                    <a:pt x="8667" y="10202"/>
                  </a:lnTo>
                  <a:lnTo>
                    <a:pt x="8543" y="10243"/>
                  </a:lnTo>
                  <a:lnTo>
                    <a:pt x="8460" y="10367"/>
                  </a:lnTo>
                  <a:lnTo>
                    <a:pt x="8418" y="10450"/>
                  </a:lnTo>
                  <a:lnTo>
                    <a:pt x="8377" y="10616"/>
                  </a:lnTo>
                  <a:lnTo>
                    <a:pt x="8377" y="10782"/>
                  </a:lnTo>
                  <a:lnTo>
                    <a:pt x="8418" y="10989"/>
                  </a:lnTo>
                  <a:lnTo>
                    <a:pt x="8501" y="11238"/>
                  </a:lnTo>
                  <a:lnTo>
                    <a:pt x="8584" y="11487"/>
                  </a:lnTo>
                  <a:lnTo>
                    <a:pt x="8709" y="11694"/>
                  </a:lnTo>
                  <a:lnTo>
                    <a:pt x="9040" y="12150"/>
                  </a:lnTo>
                  <a:lnTo>
                    <a:pt x="9372" y="12524"/>
                  </a:lnTo>
                  <a:lnTo>
                    <a:pt x="9704" y="12814"/>
                  </a:lnTo>
                  <a:lnTo>
                    <a:pt x="10077" y="13104"/>
                  </a:lnTo>
                  <a:lnTo>
                    <a:pt x="10492" y="13436"/>
                  </a:lnTo>
                  <a:lnTo>
                    <a:pt x="10782" y="13643"/>
                  </a:lnTo>
                  <a:lnTo>
                    <a:pt x="11031" y="13809"/>
                  </a:lnTo>
                  <a:lnTo>
                    <a:pt x="11031" y="13851"/>
                  </a:lnTo>
                  <a:lnTo>
                    <a:pt x="11072" y="14099"/>
                  </a:lnTo>
                  <a:lnTo>
                    <a:pt x="11072" y="14473"/>
                  </a:lnTo>
                  <a:lnTo>
                    <a:pt x="10989" y="14804"/>
                  </a:lnTo>
                  <a:lnTo>
                    <a:pt x="10823" y="15095"/>
                  </a:lnTo>
                  <a:lnTo>
                    <a:pt x="10575" y="15302"/>
                  </a:lnTo>
                  <a:lnTo>
                    <a:pt x="10409" y="15426"/>
                  </a:lnTo>
                  <a:lnTo>
                    <a:pt x="10243" y="15509"/>
                  </a:lnTo>
                  <a:lnTo>
                    <a:pt x="9828" y="15219"/>
                  </a:lnTo>
                  <a:lnTo>
                    <a:pt x="9414" y="14970"/>
                  </a:lnTo>
                  <a:lnTo>
                    <a:pt x="8999" y="14804"/>
                  </a:lnTo>
                  <a:lnTo>
                    <a:pt x="8626" y="14680"/>
                  </a:lnTo>
                  <a:lnTo>
                    <a:pt x="8335" y="14597"/>
                  </a:lnTo>
                  <a:lnTo>
                    <a:pt x="7921" y="14556"/>
                  </a:lnTo>
                  <a:lnTo>
                    <a:pt x="7465" y="14556"/>
                  </a:lnTo>
                  <a:lnTo>
                    <a:pt x="7257" y="14639"/>
                  </a:lnTo>
                  <a:lnTo>
                    <a:pt x="7091" y="14721"/>
                  </a:lnTo>
                  <a:lnTo>
                    <a:pt x="7050" y="14763"/>
                  </a:lnTo>
                  <a:lnTo>
                    <a:pt x="6967" y="14887"/>
                  </a:lnTo>
                  <a:lnTo>
                    <a:pt x="6884" y="14970"/>
                  </a:lnTo>
                  <a:lnTo>
                    <a:pt x="6884" y="15095"/>
                  </a:lnTo>
                  <a:lnTo>
                    <a:pt x="6884" y="15178"/>
                  </a:lnTo>
                  <a:lnTo>
                    <a:pt x="6926" y="15302"/>
                  </a:lnTo>
                  <a:lnTo>
                    <a:pt x="6967" y="15426"/>
                  </a:lnTo>
                  <a:lnTo>
                    <a:pt x="7174" y="15675"/>
                  </a:lnTo>
                  <a:lnTo>
                    <a:pt x="7423" y="15841"/>
                  </a:lnTo>
                  <a:lnTo>
                    <a:pt x="7630" y="15965"/>
                  </a:lnTo>
                  <a:lnTo>
                    <a:pt x="7921" y="16090"/>
                  </a:lnTo>
                  <a:lnTo>
                    <a:pt x="8252" y="16214"/>
                  </a:lnTo>
                  <a:lnTo>
                    <a:pt x="8543" y="16256"/>
                  </a:lnTo>
                  <a:lnTo>
                    <a:pt x="8916" y="16297"/>
                  </a:lnTo>
                  <a:lnTo>
                    <a:pt x="9579" y="16297"/>
                  </a:lnTo>
                  <a:lnTo>
                    <a:pt x="9911" y="16214"/>
                  </a:lnTo>
                  <a:lnTo>
                    <a:pt x="10243" y="16131"/>
                  </a:lnTo>
                  <a:lnTo>
                    <a:pt x="10948" y="16712"/>
                  </a:lnTo>
                  <a:lnTo>
                    <a:pt x="11653" y="17375"/>
                  </a:lnTo>
                  <a:lnTo>
                    <a:pt x="12316" y="18122"/>
                  </a:lnTo>
                  <a:lnTo>
                    <a:pt x="13021" y="18951"/>
                  </a:lnTo>
                  <a:lnTo>
                    <a:pt x="14016" y="20278"/>
                  </a:lnTo>
                  <a:lnTo>
                    <a:pt x="14182" y="20444"/>
                  </a:lnTo>
                  <a:lnTo>
                    <a:pt x="14390" y="20734"/>
                  </a:lnTo>
                  <a:lnTo>
                    <a:pt x="14597" y="21066"/>
                  </a:lnTo>
                  <a:lnTo>
                    <a:pt x="14555" y="21066"/>
                  </a:lnTo>
                  <a:lnTo>
                    <a:pt x="14265" y="21273"/>
                  </a:lnTo>
                  <a:lnTo>
                    <a:pt x="13933" y="21522"/>
                  </a:lnTo>
                  <a:lnTo>
                    <a:pt x="13685" y="21107"/>
                  </a:lnTo>
                  <a:lnTo>
                    <a:pt x="13353" y="20610"/>
                  </a:lnTo>
                  <a:lnTo>
                    <a:pt x="13021" y="20154"/>
                  </a:lnTo>
                  <a:lnTo>
                    <a:pt x="12607" y="19739"/>
                  </a:lnTo>
                  <a:lnTo>
                    <a:pt x="12399" y="19573"/>
                  </a:lnTo>
                  <a:lnTo>
                    <a:pt x="12150" y="19407"/>
                  </a:lnTo>
                  <a:lnTo>
                    <a:pt x="11736" y="19200"/>
                  </a:lnTo>
                  <a:lnTo>
                    <a:pt x="11280" y="19075"/>
                  </a:lnTo>
                  <a:lnTo>
                    <a:pt x="10823" y="18993"/>
                  </a:lnTo>
                  <a:lnTo>
                    <a:pt x="10326" y="18910"/>
                  </a:lnTo>
                  <a:lnTo>
                    <a:pt x="9579" y="18827"/>
                  </a:lnTo>
                  <a:lnTo>
                    <a:pt x="8916" y="18661"/>
                  </a:lnTo>
                  <a:lnTo>
                    <a:pt x="8170" y="18412"/>
                  </a:lnTo>
                  <a:lnTo>
                    <a:pt x="7423" y="18122"/>
                  </a:lnTo>
                  <a:lnTo>
                    <a:pt x="6635" y="17790"/>
                  </a:lnTo>
                  <a:lnTo>
                    <a:pt x="5889" y="17417"/>
                  </a:lnTo>
                  <a:lnTo>
                    <a:pt x="5184" y="17044"/>
                  </a:lnTo>
                  <a:lnTo>
                    <a:pt x="4562" y="16587"/>
                  </a:lnTo>
                  <a:lnTo>
                    <a:pt x="3981" y="16131"/>
                  </a:lnTo>
                  <a:lnTo>
                    <a:pt x="3442" y="15634"/>
                  </a:lnTo>
                  <a:lnTo>
                    <a:pt x="2986" y="15136"/>
                  </a:lnTo>
                  <a:lnTo>
                    <a:pt x="2571" y="14597"/>
                  </a:lnTo>
                  <a:lnTo>
                    <a:pt x="2157" y="14017"/>
                  </a:lnTo>
                  <a:lnTo>
                    <a:pt x="1825" y="13436"/>
                  </a:lnTo>
                  <a:lnTo>
                    <a:pt x="1535" y="12855"/>
                  </a:lnTo>
                  <a:lnTo>
                    <a:pt x="1286" y="12233"/>
                  </a:lnTo>
                  <a:lnTo>
                    <a:pt x="1120" y="11570"/>
                  </a:lnTo>
                  <a:lnTo>
                    <a:pt x="954" y="10948"/>
                  </a:lnTo>
                  <a:lnTo>
                    <a:pt x="871" y="10284"/>
                  </a:lnTo>
                  <a:lnTo>
                    <a:pt x="830" y="9621"/>
                  </a:lnTo>
                  <a:lnTo>
                    <a:pt x="830" y="8958"/>
                  </a:lnTo>
                  <a:lnTo>
                    <a:pt x="871" y="8336"/>
                  </a:lnTo>
                  <a:lnTo>
                    <a:pt x="996" y="7672"/>
                  </a:lnTo>
                  <a:lnTo>
                    <a:pt x="1162" y="7009"/>
                  </a:lnTo>
                  <a:lnTo>
                    <a:pt x="1369" y="6387"/>
                  </a:lnTo>
                  <a:lnTo>
                    <a:pt x="1618" y="5848"/>
                  </a:lnTo>
                  <a:lnTo>
                    <a:pt x="1908" y="5308"/>
                  </a:lnTo>
                  <a:lnTo>
                    <a:pt x="2198" y="4811"/>
                  </a:lnTo>
                  <a:lnTo>
                    <a:pt x="2489" y="4355"/>
                  </a:lnTo>
                  <a:lnTo>
                    <a:pt x="2820" y="3899"/>
                  </a:lnTo>
                  <a:lnTo>
                    <a:pt x="3193" y="3484"/>
                  </a:lnTo>
                  <a:lnTo>
                    <a:pt x="3608" y="3111"/>
                  </a:lnTo>
                  <a:lnTo>
                    <a:pt x="4023" y="2737"/>
                  </a:lnTo>
                  <a:lnTo>
                    <a:pt x="4147" y="2655"/>
                  </a:lnTo>
                  <a:lnTo>
                    <a:pt x="4603" y="2323"/>
                  </a:lnTo>
                  <a:lnTo>
                    <a:pt x="5101" y="2033"/>
                  </a:lnTo>
                  <a:lnTo>
                    <a:pt x="5599" y="1742"/>
                  </a:lnTo>
                  <a:lnTo>
                    <a:pt x="6138" y="1535"/>
                  </a:lnTo>
                  <a:lnTo>
                    <a:pt x="6677" y="1328"/>
                  </a:lnTo>
                  <a:lnTo>
                    <a:pt x="7216" y="1162"/>
                  </a:lnTo>
                  <a:lnTo>
                    <a:pt x="7755" y="996"/>
                  </a:lnTo>
                  <a:lnTo>
                    <a:pt x="8335" y="913"/>
                  </a:lnTo>
                  <a:lnTo>
                    <a:pt x="8999" y="871"/>
                  </a:lnTo>
                  <a:close/>
                  <a:moveTo>
                    <a:pt x="13104" y="21066"/>
                  </a:moveTo>
                  <a:lnTo>
                    <a:pt x="13270" y="21273"/>
                  </a:lnTo>
                  <a:lnTo>
                    <a:pt x="13602" y="21729"/>
                  </a:lnTo>
                  <a:lnTo>
                    <a:pt x="13270" y="21812"/>
                  </a:lnTo>
                  <a:lnTo>
                    <a:pt x="12980" y="21895"/>
                  </a:lnTo>
                  <a:lnTo>
                    <a:pt x="12814" y="21895"/>
                  </a:lnTo>
                  <a:lnTo>
                    <a:pt x="12689" y="21771"/>
                  </a:lnTo>
                  <a:lnTo>
                    <a:pt x="12731" y="21688"/>
                  </a:lnTo>
                  <a:lnTo>
                    <a:pt x="12772" y="21564"/>
                  </a:lnTo>
                  <a:lnTo>
                    <a:pt x="12855" y="21398"/>
                  </a:lnTo>
                  <a:lnTo>
                    <a:pt x="12938" y="21232"/>
                  </a:lnTo>
                  <a:lnTo>
                    <a:pt x="13063" y="21107"/>
                  </a:lnTo>
                  <a:lnTo>
                    <a:pt x="13104" y="21066"/>
                  </a:lnTo>
                  <a:close/>
                  <a:moveTo>
                    <a:pt x="18578" y="18288"/>
                  </a:moveTo>
                  <a:lnTo>
                    <a:pt x="18744" y="18536"/>
                  </a:lnTo>
                  <a:lnTo>
                    <a:pt x="19158" y="18993"/>
                  </a:lnTo>
                  <a:lnTo>
                    <a:pt x="19407" y="19407"/>
                  </a:lnTo>
                  <a:lnTo>
                    <a:pt x="19283" y="19573"/>
                  </a:lnTo>
                  <a:lnTo>
                    <a:pt x="19200" y="19739"/>
                  </a:lnTo>
                  <a:lnTo>
                    <a:pt x="19075" y="19946"/>
                  </a:lnTo>
                  <a:lnTo>
                    <a:pt x="18827" y="20319"/>
                  </a:lnTo>
                  <a:lnTo>
                    <a:pt x="18495" y="20651"/>
                  </a:lnTo>
                  <a:lnTo>
                    <a:pt x="18205" y="20859"/>
                  </a:lnTo>
                  <a:lnTo>
                    <a:pt x="17624" y="21273"/>
                  </a:lnTo>
                  <a:lnTo>
                    <a:pt x="17043" y="21605"/>
                  </a:lnTo>
                  <a:lnTo>
                    <a:pt x="16961" y="21688"/>
                  </a:lnTo>
                  <a:lnTo>
                    <a:pt x="16173" y="22103"/>
                  </a:lnTo>
                  <a:lnTo>
                    <a:pt x="15426" y="22476"/>
                  </a:lnTo>
                  <a:lnTo>
                    <a:pt x="15012" y="22642"/>
                  </a:lnTo>
                  <a:lnTo>
                    <a:pt x="14597" y="22808"/>
                  </a:lnTo>
                  <a:lnTo>
                    <a:pt x="14182" y="22890"/>
                  </a:lnTo>
                  <a:lnTo>
                    <a:pt x="13768" y="22973"/>
                  </a:lnTo>
                  <a:lnTo>
                    <a:pt x="13229" y="22351"/>
                  </a:lnTo>
                  <a:lnTo>
                    <a:pt x="13726" y="22186"/>
                  </a:lnTo>
                  <a:lnTo>
                    <a:pt x="14141" y="22020"/>
                  </a:lnTo>
                  <a:lnTo>
                    <a:pt x="14763" y="21688"/>
                  </a:lnTo>
                  <a:lnTo>
                    <a:pt x="15385" y="21356"/>
                  </a:lnTo>
                  <a:lnTo>
                    <a:pt x="15924" y="20983"/>
                  </a:lnTo>
                  <a:lnTo>
                    <a:pt x="16421" y="20610"/>
                  </a:lnTo>
                  <a:lnTo>
                    <a:pt x="16836" y="20278"/>
                  </a:lnTo>
                  <a:lnTo>
                    <a:pt x="17292" y="19905"/>
                  </a:lnTo>
                  <a:lnTo>
                    <a:pt x="17790" y="19449"/>
                  </a:lnTo>
                  <a:lnTo>
                    <a:pt x="17997" y="19158"/>
                  </a:lnTo>
                  <a:lnTo>
                    <a:pt x="18205" y="18910"/>
                  </a:lnTo>
                  <a:lnTo>
                    <a:pt x="18412" y="18619"/>
                  </a:lnTo>
                  <a:lnTo>
                    <a:pt x="18578" y="18288"/>
                  </a:lnTo>
                  <a:close/>
                  <a:moveTo>
                    <a:pt x="19739" y="20029"/>
                  </a:moveTo>
                  <a:lnTo>
                    <a:pt x="19988" y="20693"/>
                  </a:lnTo>
                  <a:lnTo>
                    <a:pt x="19739" y="20983"/>
                  </a:lnTo>
                  <a:lnTo>
                    <a:pt x="19490" y="21273"/>
                  </a:lnTo>
                  <a:lnTo>
                    <a:pt x="19117" y="21729"/>
                  </a:lnTo>
                  <a:lnTo>
                    <a:pt x="18536" y="22310"/>
                  </a:lnTo>
                  <a:lnTo>
                    <a:pt x="17873" y="22890"/>
                  </a:lnTo>
                  <a:lnTo>
                    <a:pt x="17790" y="22932"/>
                  </a:lnTo>
                  <a:lnTo>
                    <a:pt x="17209" y="23388"/>
                  </a:lnTo>
                  <a:lnTo>
                    <a:pt x="16795" y="23720"/>
                  </a:lnTo>
                  <a:lnTo>
                    <a:pt x="16339" y="24010"/>
                  </a:lnTo>
                  <a:lnTo>
                    <a:pt x="15799" y="24259"/>
                  </a:lnTo>
                  <a:lnTo>
                    <a:pt x="15260" y="24466"/>
                  </a:lnTo>
                  <a:lnTo>
                    <a:pt x="14721" y="23969"/>
                  </a:lnTo>
                  <a:lnTo>
                    <a:pt x="14058" y="23305"/>
                  </a:lnTo>
                  <a:lnTo>
                    <a:pt x="14473" y="23222"/>
                  </a:lnTo>
                  <a:lnTo>
                    <a:pt x="14887" y="23139"/>
                  </a:lnTo>
                  <a:lnTo>
                    <a:pt x="15302" y="23015"/>
                  </a:lnTo>
                  <a:lnTo>
                    <a:pt x="15675" y="22849"/>
                  </a:lnTo>
                  <a:lnTo>
                    <a:pt x="16421" y="22476"/>
                  </a:lnTo>
                  <a:lnTo>
                    <a:pt x="17168" y="22103"/>
                  </a:lnTo>
                  <a:lnTo>
                    <a:pt x="17375" y="21978"/>
                  </a:lnTo>
                  <a:lnTo>
                    <a:pt x="18039" y="21605"/>
                  </a:lnTo>
                  <a:lnTo>
                    <a:pt x="18661" y="21190"/>
                  </a:lnTo>
                  <a:lnTo>
                    <a:pt x="18992" y="20941"/>
                  </a:lnTo>
                  <a:lnTo>
                    <a:pt x="19449" y="20444"/>
                  </a:lnTo>
                  <a:lnTo>
                    <a:pt x="19614" y="20237"/>
                  </a:lnTo>
                  <a:lnTo>
                    <a:pt x="19739" y="20029"/>
                  </a:lnTo>
                  <a:close/>
                  <a:moveTo>
                    <a:pt x="20154" y="21315"/>
                  </a:moveTo>
                  <a:lnTo>
                    <a:pt x="20236" y="21771"/>
                  </a:lnTo>
                  <a:lnTo>
                    <a:pt x="20319" y="22268"/>
                  </a:lnTo>
                  <a:lnTo>
                    <a:pt x="20319" y="22725"/>
                  </a:lnTo>
                  <a:lnTo>
                    <a:pt x="20319" y="23181"/>
                  </a:lnTo>
                  <a:lnTo>
                    <a:pt x="20236" y="23181"/>
                  </a:lnTo>
                  <a:lnTo>
                    <a:pt x="20112" y="23222"/>
                  </a:lnTo>
                  <a:lnTo>
                    <a:pt x="19697" y="23678"/>
                  </a:lnTo>
                  <a:lnTo>
                    <a:pt x="19407" y="24010"/>
                  </a:lnTo>
                  <a:lnTo>
                    <a:pt x="18992" y="24466"/>
                  </a:lnTo>
                  <a:lnTo>
                    <a:pt x="18578" y="24798"/>
                  </a:lnTo>
                  <a:lnTo>
                    <a:pt x="18536" y="24839"/>
                  </a:lnTo>
                  <a:lnTo>
                    <a:pt x="18205" y="25047"/>
                  </a:lnTo>
                  <a:lnTo>
                    <a:pt x="17790" y="25254"/>
                  </a:lnTo>
                  <a:lnTo>
                    <a:pt x="17334" y="25461"/>
                  </a:lnTo>
                  <a:lnTo>
                    <a:pt x="16836" y="25544"/>
                  </a:lnTo>
                  <a:lnTo>
                    <a:pt x="16297" y="25254"/>
                  </a:lnTo>
                  <a:lnTo>
                    <a:pt x="15675" y="24839"/>
                  </a:lnTo>
                  <a:lnTo>
                    <a:pt x="15634" y="24756"/>
                  </a:lnTo>
                  <a:lnTo>
                    <a:pt x="16256" y="24549"/>
                  </a:lnTo>
                  <a:lnTo>
                    <a:pt x="16795" y="24217"/>
                  </a:lnTo>
                  <a:lnTo>
                    <a:pt x="17375" y="23844"/>
                  </a:lnTo>
                  <a:lnTo>
                    <a:pt x="17914" y="23430"/>
                  </a:lnTo>
                  <a:lnTo>
                    <a:pt x="18080" y="23305"/>
                  </a:lnTo>
                  <a:lnTo>
                    <a:pt x="18785" y="22725"/>
                  </a:lnTo>
                  <a:lnTo>
                    <a:pt x="19407" y="22144"/>
                  </a:lnTo>
                  <a:lnTo>
                    <a:pt x="19449" y="22103"/>
                  </a:lnTo>
                  <a:lnTo>
                    <a:pt x="19822" y="21729"/>
                  </a:lnTo>
                  <a:lnTo>
                    <a:pt x="20154" y="21315"/>
                  </a:lnTo>
                  <a:close/>
                  <a:moveTo>
                    <a:pt x="20278" y="23595"/>
                  </a:moveTo>
                  <a:lnTo>
                    <a:pt x="20195" y="24010"/>
                  </a:lnTo>
                  <a:lnTo>
                    <a:pt x="20029" y="24591"/>
                  </a:lnTo>
                  <a:lnTo>
                    <a:pt x="19905" y="24881"/>
                  </a:lnTo>
                  <a:lnTo>
                    <a:pt x="19739" y="25171"/>
                  </a:lnTo>
                  <a:lnTo>
                    <a:pt x="19532" y="25420"/>
                  </a:lnTo>
                  <a:lnTo>
                    <a:pt x="19283" y="25627"/>
                  </a:lnTo>
                  <a:lnTo>
                    <a:pt x="19117" y="25752"/>
                  </a:lnTo>
                  <a:lnTo>
                    <a:pt x="18910" y="25835"/>
                  </a:lnTo>
                  <a:lnTo>
                    <a:pt x="18702" y="25918"/>
                  </a:lnTo>
                  <a:lnTo>
                    <a:pt x="18453" y="25959"/>
                  </a:lnTo>
                  <a:lnTo>
                    <a:pt x="17997" y="25918"/>
                  </a:lnTo>
                  <a:lnTo>
                    <a:pt x="17500" y="25835"/>
                  </a:lnTo>
                  <a:lnTo>
                    <a:pt x="17790" y="25710"/>
                  </a:lnTo>
                  <a:lnTo>
                    <a:pt x="18080" y="25586"/>
                  </a:lnTo>
                  <a:lnTo>
                    <a:pt x="18412" y="25420"/>
                  </a:lnTo>
                  <a:lnTo>
                    <a:pt x="18702" y="25254"/>
                  </a:lnTo>
                  <a:lnTo>
                    <a:pt x="18992" y="25047"/>
                  </a:lnTo>
                  <a:lnTo>
                    <a:pt x="19324" y="24756"/>
                  </a:lnTo>
                  <a:lnTo>
                    <a:pt x="19697" y="24425"/>
                  </a:lnTo>
                  <a:lnTo>
                    <a:pt x="20029" y="24010"/>
                  </a:lnTo>
                  <a:lnTo>
                    <a:pt x="20278" y="23595"/>
                  </a:lnTo>
                  <a:close/>
                  <a:moveTo>
                    <a:pt x="9372" y="1"/>
                  </a:moveTo>
                  <a:lnTo>
                    <a:pt x="8667" y="42"/>
                  </a:lnTo>
                  <a:lnTo>
                    <a:pt x="7921" y="167"/>
                  </a:lnTo>
                  <a:lnTo>
                    <a:pt x="7216" y="332"/>
                  </a:lnTo>
                  <a:lnTo>
                    <a:pt x="6511" y="540"/>
                  </a:lnTo>
                  <a:lnTo>
                    <a:pt x="5847" y="830"/>
                  </a:lnTo>
                  <a:lnTo>
                    <a:pt x="5142" y="1162"/>
                  </a:lnTo>
                  <a:lnTo>
                    <a:pt x="4520" y="1535"/>
                  </a:lnTo>
                  <a:lnTo>
                    <a:pt x="3898" y="1991"/>
                  </a:lnTo>
                  <a:lnTo>
                    <a:pt x="3111" y="2655"/>
                  </a:lnTo>
                  <a:lnTo>
                    <a:pt x="2406" y="3359"/>
                  </a:lnTo>
                  <a:lnTo>
                    <a:pt x="1784" y="4106"/>
                  </a:lnTo>
                  <a:lnTo>
                    <a:pt x="1245" y="4935"/>
                  </a:lnTo>
                  <a:lnTo>
                    <a:pt x="913" y="5516"/>
                  </a:lnTo>
                  <a:lnTo>
                    <a:pt x="664" y="6138"/>
                  </a:lnTo>
                  <a:lnTo>
                    <a:pt x="415" y="6718"/>
                  </a:lnTo>
                  <a:lnTo>
                    <a:pt x="249" y="7340"/>
                  </a:lnTo>
                  <a:lnTo>
                    <a:pt x="125" y="7962"/>
                  </a:lnTo>
                  <a:lnTo>
                    <a:pt x="42" y="8626"/>
                  </a:lnTo>
                  <a:lnTo>
                    <a:pt x="0" y="9248"/>
                  </a:lnTo>
                  <a:lnTo>
                    <a:pt x="0" y="9911"/>
                  </a:lnTo>
                  <a:lnTo>
                    <a:pt x="42" y="10533"/>
                  </a:lnTo>
                  <a:lnTo>
                    <a:pt x="125" y="11155"/>
                  </a:lnTo>
                  <a:lnTo>
                    <a:pt x="291" y="11819"/>
                  </a:lnTo>
                  <a:lnTo>
                    <a:pt x="457" y="12441"/>
                  </a:lnTo>
                  <a:lnTo>
                    <a:pt x="705" y="13021"/>
                  </a:lnTo>
                  <a:lnTo>
                    <a:pt x="954" y="13643"/>
                  </a:lnTo>
                  <a:lnTo>
                    <a:pt x="1286" y="14224"/>
                  </a:lnTo>
                  <a:lnTo>
                    <a:pt x="1618" y="14763"/>
                  </a:lnTo>
                  <a:lnTo>
                    <a:pt x="2198" y="15509"/>
                  </a:lnTo>
                  <a:lnTo>
                    <a:pt x="2820" y="16173"/>
                  </a:lnTo>
                  <a:lnTo>
                    <a:pt x="3484" y="16795"/>
                  </a:lnTo>
                  <a:lnTo>
                    <a:pt x="4230" y="17334"/>
                  </a:lnTo>
                  <a:lnTo>
                    <a:pt x="4977" y="17831"/>
                  </a:lnTo>
                  <a:lnTo>
                    <a:pt x="5806" y="18246"/>
                  </a:lnTo>
                  <a:lnTo>
                    <a:pt x="6677" y="18578"/>
                  </a:lnTo>
                  <a:lnTo>
                    <a:pt x="7548" y="18868"/>
                  </a:lnTo>
                  <a:lnTo>
                    <a:pt x="8626" y="19117"/>
                  </a:lnTo>
                  <a:lnTo>
                    <a:pt x="9704" y="19283"/>
                  </a:lnTo>
                  <a:lnTo>
                    <a:pt x="10948" y="19490"/>
                  </a:lnTo>
                  <a:lnTo>
                    <a:pt x="11404" y="19615"/>
                  </a:lnTo>
                  <a:lnTo>
                    <a:pt x="11819" y="19780"/>
                  </a:lnTo>
                  <a:lnTo>
                    <a:pt x="12192" y="20029"/>
                  </a:lnTo>
                  <a:lnTo>
                    <a:pt x="12524" y="20319"/>
                  </a:lnTo>
                  <a:lnTo>
                    <a:pt x="12814" y="20693"/>
                  </a:lnTo>
                  <a:lnTo>
                    <a:pt x="12689" y="20817"/>
                  </a:lnTo>
                  <a:lnTo>
                    <a:pt x="12565" y="20983"/>
                  </a:lnTo>
                  <a:lnTo>
                    <a:pt x="12441" y="21149"/>
                  </a:lnTo>
                  <a:lnTo>
                    <a:pt x="12316" y="21356"/>
                  </a:lnTo>
                  <a:lnTo>
                    <a:pt x="12275" y="21605"/>
                  </a:lnTo>
                  <a:lnTo>
                    <a:pt x="12233" y="21854"/>
                  </a:lnTo>
                  <a:lnTo>
                    <a:pt x="12316" y="22103"/>
                  </a:lnTo>
                  <a:lnTo>
                    <a:pt x="12399" y="22186"/>
                  </a:lnTo>
                  <a:lnTo>
                    <a:pt x="12441" y="22227"/>
                  </a:lnTo>
                  <a:lnTo>
                    <a:pt x="13021" y="23015"/>
                  </a:lnTo>
                  <a:lnTo>
                    <a:pt x="13685" y="23803"/>
                  </a:lnTo>
                  <a:lnTo>
                    <a:pt x="14431" y="24508"/>
                  </a:lnTo>
                  <a:lnTo>
                    <a:pt x="15260" y="25213"/>
                  </a:lnTo>
                  <a:lnTo>
                    <a:pt x="15882" y="25669"/>
                  </a:lnTo>
                  <a:lnTo>
                    <a:pt x="16214" y="25876"/>
                  </a:lnTo>
                  <a:lnTo>
                    <a:pt x="16587" y="26083"/>
                  </a:lnTo>
                  <a:lnTo>
                    <a:pt x="17002" y="26291"/>
                  </a:lnTo>
                  <a:lnTo>
                    <a:pt x="17417" y="26415"/>
                  </a:lnTo>
                  <a:lnTo>
                    <a:pt x="17873" y="26540"/>
                  </a:lnTo>
                  <a:lnTo>
                    <a:pt x="18287" y="26581"/>
                  </a:lnTo>
                  <a:lnTo>
                    <a:pt x="18661" y="26540"/>
                  </a:lnTo>
                  <a:lnTo>
                    <a:pt x="18992" y="26457"/>
                  </a:lnTo>
                  <a:lnTo>
                    <a:pt x="19324" y="26332"/>
                  </a:lnTo>
                  <a:lnTo>
                    <a:pt x="19656" y="26125"/>
                  </a:lnTo>
                  <a:lnTo>
                    <a:pt x="19863" y="25959"/>
                  </a:lnTo>
                  <a:lnTo>
                    <a:pt x="20029" y="25752"/>
                  </a:lnTo>
                  <a:lnTo>
                    <a:pt x="20361" y="25337"/>
                  </a:lnTo>
                  <a:lnTo>
                    <a:pt x="20568" y="24881"/>
                  </a:lnTo>
                  <a:lnTo>
                    <a:pt x="20734" y="24466"/>
                  </a:lnTo>
                  <a:lnTo>
                    <a:pt x="20858" y="24093"/>
                  </a:lnTo>
                  <a:lnTo>
                    <a:pt x="20941" y="23678"/>
                  </a:lnTo>
                  <a:lnTo>
                    <a:pt x="21024" y="23264"/>
                  </a:lnTo>
                  <a:lnTo>
                    <a:pt x="21066" y="22849"/>
                  </a:lnTo>
                  <a:lnTo>
                    <a:pt x="21066" y="22434"/>
                  </a:lnTo>
                  <a:lnTo>
                    <a:pt x="21024" y="21978"/>
                  </a:lnTo>
                  <a:lnTo>
                    <a:pt x="20983" y="21564"/>
                  </a:lnTo>
                  <a:lnTo>
                    <a:pt x="20858" y="21149"/>
                  </a:lnTo>
                  <a:lnTo>
                    <a:pt x="20734" y="20651"/>
                  </a:lnTo>
                  <a:lnTo>
                    <a:pt x="20568" y="20112"/>
                  </a:lnTo>
                  <a:lnTo>
                    <a:pt x="20361" y="19615"/>
                  </a:lnTo>
                  <a:lnTo>
                    <a:pt x="20112" y="19117"/>
                  </a:lnTo>
                  <a:lnTo>
                    <a:pt x="19822" y="18661"/>
                  </a:lnTo>
                  <a:lnTo>
                    <a:pt x="19449" y="18163"/>
                  </a:lnTo>
                  <a:lnTo>
                    <a:pt x="19034" y="17707"/>
                  </a:lnTo>
                  <a:lnTo>
                    <a:pt x="18578" y="17292"/>
                  </a:lnTo>
                  <a:lnTo>
                    <a:pt x="18453" y="17127"/>
                  </a:lnTo>
                  <a:lnTo>
                    <a:pt x="18205" y="17002"/>
                  </a:lnTo>
                  <a:lnTo>
                    <a:pt x="18039" y="16961"/>
                  </a:lnTo>
                  <a:lnTo>
                    <a:pt x="17873" y="16961"/>
                  </a:lnTo>
                  <a:lnTo>
                    <a:pt x="17665" y="17002"/>
                  </a:lnTo>
                  <a:lnTo>
                    <a:pt x="17500" y="17085"/>
                  </a:lnTo>
                  <a:lnTo>
                    <a:pt x="17375" y="16712"/>
                  </a:lnTo>
                  <a:lnTo>
                    <a:pt x="17292" y="16380"/>
                  </a:lnTo>
                  <a:lnTo>
                    <a:pt x="17209" y="16007"/>
                  </a:lnTo>
                  <a:lnTo>
                    <a:pt x="17209" y="15675"/>
                  </a:lnTo>
                  <a:lnTo>
                    <a:pt x="17251" y="15136"/>
                  </a:lnTo>
                  <a:lnTo>
                    <a:pt x="17375" y="14639"/>
                  </a:lnTo>
                  <a:lnTo>
                    <a:pt x="17624" y="13602"/>
                  </a:lnTo>
                  <a:lnTo>
                    <a:pt x="17748" y="13104"/>
                  </a:lnTo>
                  <a:lnTo>
                    <a:pt x="17914" y="12358"/>
                  </a:lnTo>
                  <a:lnTo>
                    <a:pt x="18039" y="11611"/>
                  </a:lnTo>
                  <a:lnTo>
                    <a:pt x="18080" y="10824"/>
                  </a:lnTo>
                  <a:lnTo>
                    <a:pt x="18122" y="10036"/>
                  </a:lnTo>
                  <a:lnTo>
                    <a:pt x="18080" y="9248"/>
                  </a:lnTo>
                  <a:lnTo>
                    <a:pt x="17997" y="8460"/>
                  </a:lnTo>
                  <a:lnTo>
                    <a:pt x="17873" y="7672"/>
                  </a:lnTo>
                  <a:lnTo>
                    <a:pt x="17707" y="6884"/>
                  </a:lnTo>
                  <a:lnTo>
                    <a:pt x="17500" y="6096"/>
                  </a:lnTo>
                  <a:lnTo>
                    <a:pt x="17209" y="5350"/>
                  </a:lnTo>
                  <a:lnTo>
                    <a:pt x="16878" y="4603"/>
                  </a:lnTo>
                  <a:lnTo>
                    <a:pt x="16463" y="3940"/>
                  </a:lnTo>
                  <a:lnTo>
                    <a:pt x="16007" y="3277"/>
                  </a:lnTo>
                  <a:lnTo>
                    <a:pt x="15509" y="2655"/>
                  </a:lnTo>
                  <a:lnTo>
                    <a:pt x="14970" y="2115"/>
                  </a:lnTo>
                  <a:lnTo>
                    <a:pt x="14390" y="1576"/>
                  </a:lnTo>
                  <a:lnTo>
                    <a:pt x="13851" y="1203"/>
                  </a:lnTo>
                  <a:lnTo>
                    <a:pt x="13270" y="871"/>
                  </a:lnTo>
                  <a:lnTo>
                    <a:pt x="12689" y="623"/>
                  </a:lnTo>
                  <a:lnTo>
                    <a:pt x="12067" y="374"/>
                  </a:lnTo>
                  <a:lnTo>
                    <a:pt x="11404" y="208"/>
                  </a:lnTo>
                  <a:lnTo>
                    <a:pt x="10740" y="84"/>
                  </a:lnTo>
                  <a:lnTo>
                    <a:pt x="100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" name="Google Shape;4383;p133">
              <a:extLst>
                <a:ext uri="{FF2B5EF4-FFF2-40B4-BE49-F238E27FC236}">
                  <a16:creationId xmlns:a16="http://schemas.microsoft.com/office/drawing/2014/main" id="{0C5B86CA-1B09-43C1-A2D2-81344671A334}"/>
                </a:ext>
              </a:extLst>
            </p:cNvPr>
            <p:cNvSpPr/>
            <p:nvPr/>
          </p:nvSpPr>
          <p:spPr>
            <a:xfrm>
              <a:off x="467225" y="3950650"/>
              <a:ext cx="54950" cy="79850"/>
            </a:xfrm>
            <a:custGeom>
              <a:avLst/>
              <a:gdLst/>
              <a:ahLst/>
              <a:cxnLst/>
              <a:rect l="l" t="t" r="r" b="b"/>
              <a:pathLst>
                <a:path w="2198" h="3194" extrusionOk="0">
                  <a:moveTo>
                    <a:pt x="208" y="1"/>
                  </a:moveTo>
                  <a:lnTo>
                    <a:pt x="125" y="42"/>
                  </a:lnTo>
                  <a:lnTo>
                    <a:pt x="42" y="125"/>
                  </a:lnTo>
                  <a:lnTo>
                    <a:pt x="0" y="250"/>
                  </a:lnTo>
                  <a:lnTo>
                    <a:pt x="42" y="416"/>
                  </a:lnTo>
                  <a:lnTo>
                    <a:pt x="83" y="582"/>
                  </a:lnTo>
                  <a:lnTo>
                    <a:pt x="249" y="913"/>
                  </a:lnTo>
                  <a:lnTo>
                    <a:pt x="291" y="1038"/>
                  </a:lnTo>
                  <a:lnTo>
                    <a:pt x="622" y="1618"/>
                  </a:lnTo>
                  <a:lnTo>
                    <a:pt x="747" y="1784"/>
                  </a:lnTo>
                  <a:lnTo>
                    <a:pt x="913" y="2116"/>
                  </a:lnTo>
                  <a:lnTo>
                    <a:pt x="1161" y="2448"/>
                  </a:lnTo>
                  <a:lnTo>
                    <a:pt x="1410" y="2779"/>
                  </a:lnTo>
                  <a:lnTo>
                    <a:pt x="1742" y="3111"/>
                  </a:lnTo>
                  <a:lnTo>
                    <a:pt x="1825" y="3152"/>
                  </a:lnTo>
                  <a:lnTo>
                    <a:pt x="1908" y="3194"/>
                  </a:lnTo>
                  <a:lnTo>
                    <a:pt x="1991" y="3152"/>
                  </a:lnTo>
                  <a:lnTo>
                    <a:pt x="2074" y="3111"/>
                  </a:lnTo>
                  <a:lnTo>
                    <a:pt x="2157" y="3028"/>
                  </a:lnTo>
                  <a:lnTo>
                    <a:pt x="2198" y="2945"/>
                  </a:lnTo>
                  <a:lnTo>
                    <a:pt x="2198" y="2821"/>
                  </a:lnTo>
                  <a:lnTo>
                    <a:pt x="2157" y="2738"/>
                  </a:lnTo>
                  <a:lnTo>
                    <a:pt x="1825" y="2199"/>
                  </a:lnTo>
                  <a:lnTo>
                    <a:pt x="1535" y="1618"/>
                  </a:lnTo>
                  <a:lnTo>
                    <a:pt x="1369" y="1286"/>
                  </a:lnTo>
                  <a:lnTo>
                    <a:pt x="1203" y="913"/>
                  </a:lnTo>
                  <a:lnTo>
                    <a:pt x="995" y="582"/>
                  </a:lnTo>
                  <a:lnTo>
                    <a:pt x="871" y="416"/>
                  </a:lnTo>
                  <a:lnTo>
                    <a:pt x="705" y="250"/>
                  </a:lnTo>
                  <a:lnTo>
                    <a:pt x="539" y="84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4384;p133">
              <a:extLst>
                <a:ext uri="{FF2B5EF4-FFF2-40B4-BE49-F238E27FC236}">
                  <a16:creationId xmlns:a16="http://schemas.microsoft.com/office/drawing/2014/main" id="{F3EFC8FE-3032-496F-BEC3-F67CF715CE52}"/>
                </a:ext>
              </a:extLst>
            </p:cNvPr>
            <p:cNvSpPr/>
            <p:nvPr/>
          </p:nvSpPr>
          <p:spPr>
            <a:xfrm>
              <a:off x="317925" y="4138300"/>
              <a:ext cx="85050" cy="48750"/>
            </a:xfrm>
            <a:custGeom>
              <a:avLst/>
              <a:gdLst/>
              <a:ahLst/>
              <a:cxnLst/>
              <a:rect l="l" t="t" r="r" b="b"/>
              <a:pathLst>
                <a:path w="3402" h="1950" extrusionOk="0">
                  <a:moveTo>
                    <a:pt x="208" y="0"/>
                  </a:moveTo>
                  <a:lnTo>
                    <a:pt x="125" y="83"/>
                  </a:lnTo>
                  <a:lnTo>
                    <a:pt x="42" y="166"/>
                  </a:lnTo>
                  <a:lnTo>
                    <a:pt x="1" y="249"/>
                  </a:lnTo>
                  <a:lnTo>
                    <a:pt x="1" y="332"/>
                  </a:lnTo>
                  <a:lnTo>
                    <a:pt x="42" y="415"/>
                  </a:lnTo>
                  <a:lnTo>
                    <a:pt x="291" y="622"/>
                  </a:lnTo>
                  <a:lnTo>
                    <a:pt x="582" y="788"/>
                  </a:lnTo>
                  <a:lnTo>
                    <a:pt x="706" y="830"/>
                  </a:lnTo>
                  <a:lnTo>
                    <a:pt x="1286" y="1162"/>
                  </a:lnTo>
                  <a:lnTo>
                    <a:pt x="1452" y="1245"/>
                  </a:lnTo>
                  <a:lnTo>
                    <a:pt x="2904" y="1908"/>
                  </a:lnTo>
                  <a:lnTo>
                    <a:pt x="3070" y="1949"/>
                  </a:lnTo>
                  <a:lnTo>
                    <a:pt x="3235" y="1908"/>
                  </a:lnTo>
                  <a:lnTo>
                    <a:pt x="3360" y="1742"/>
                  </a:lnTo>
                  <a:lnTo>
                    <a:pt x="3401" y="1576"/>
                  </a:lnTo>
                  <a:lnTo>
                    <a:pt x="3360" y="1452"/>
                  </a:lnTo>
                  <a:lnTo>
                    <a:pt x="3235" y="1369"/>
                  </a:lnTo>
                  <a:lnTo>
                    <a:pt x="2862" y="1120"/>
                  </a:lnTo>
                  <a:lnTo>
                    <a:pt x="2365" y="788"/>
                  </a:lnTo>
                  <a:lnTo>
                    <a:pt x="1826" y="498"/>
                  </a:lnTo>
                  <a:lnTo>
                    <a:pt x="1784" y="457"/>
                  </a:lnTo>
                  <a:lnTo>
                    <a:pt x="1411" y="291"/>
                  </a:lnTo>
                  <a:lnTo>
                    <a:pt x="1038" y="125"/>
                  </a:lnTo>
                  <a:lnTo>
                    <a:pt x="996" y="125"/>
                  </a:lnTo>
                  <a:lnTo>
                    <a:pt x="6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385;p133">
              <a:extLst>
                <a:ext uri="{FF2B5EF4-FFF2-40B4-BE49-F238E27FC236}">
                  <a16:creationId xmlns:a16="http://schemas.microsoft.com/office/drawing/2014/main" id="{D77628F4-826B-423F-B321-EDDBD2F9E7E8}"/>
                </a:ext>
              </a:extLst>
            </p:cNvPr>
            <p:cNvSpPr/>
            <p:nvPr/>
          </p:nvSpPr>
          <p:spPr>
            <a:xfrm>
              <a:off x="318975" y="4356000"/>
              <a:ext cx="92300" cy="35275"/>
            </a:xfrm>
            <a:custGeom>
              <a:avLst/>
              <a:gdLst/>
              <a:ahLst/>
              <a:cxnLst/>
              <a:rect l="l" t="t" r="r" b="b"/>
              <a:pathLst>
                <a:path w="3692" h="1411" extrusionOk="0">
                  <a:moveTo>
                    <a:pt x="3318" y="1"/>
                  </a:moveTo>
                  <a:lnTo>
                    <a:pt x="2364" y="208"/>
                  </a:lnTo>
                  <a:lnTo>
                    <a:pt x="1659" y="332"/>
                  </a:lnTo>
                  <a:lnTo>
                    <a:pt x="1162" y="457"/>
                  </a:lnTo>
                  <a:lnTo>
                    <a:pt x="788" y="581"/>
                  </a:lnTo>
                  <a:lnTo>
                    <a:pt x="415" y="788"/>
                  </a:lnTo>
                  <a:lnTo>
                    <a:pt x="374" y="788"/>
                  </a:lnTo>
                  <a:lnTo>
                    <a:pt x="208" y="913"/>
                  </a:lnTo>
                  <a:lnTo>
                    <a:pt x="42" y="1037"/>
                  </a:lnTo>
                  <a:lnTo>
                    <a:pt x="0" y="1162"/>
                  </a:lnTo>
                  <a:lnTo>
                    <a:pt x="42" y="1286"/>
                  </a:lnTo>
                  <a:lnTo>
                    <a:pt x="83" y="1369"/>
                  </a:lnTo>
                  <a:lnTo>
                    <a:pt x="208" y="1410"/>
                  </a:lnTo>
                  <a:lnTo>
                    <a:pt x="374" y="1410"/>
                  </a:lnTo>
                  <a:lnTo>
                    <a:pt x="540" y="1369"/>
                  </a:lnTo>
                  <a:lnTo>
                    <a:pt x="622" y="1369"/>
                  </a:lnTo>
                  <a:lnTo>
                    <a:pt x="747" y="1328"/>
                  </a:lnTo>
                  <a:lnTo>
                    <a:pt x="1037" y="1286"/>
                  </a:lnTo>
                  <a:lnTo>
                    <a:pt x="1991" y="1037"/>
                  </a:lnTo>
                  <a:lnTo>
                    <a:pt x="2737" y="871"/>
                  </a:lnTo>
                  <a:lnTo>
                    <a:pt x="3484" y="623"/>
                  </a:lnTo>
                  <a:lnTo>
                    <a:pt x="3567" y="581"/>
                  </a:lnTo>
                  <a:lnTo>
                    <a:pt x="3650" y="498"/>
                  </a:lnTo>
                  <a:lnTo>
                    <a:pt x="3691" y="374"/>
                  </a:lnTo>
                  <a:lnTo>
                    <a:pt x="3691" y="291"/>
                  </a:lnTo>
                  <a:lnTo>
                    <a:pt x="3650" y="166"/>
                  </a:lnTo>
                  <a:lnTo>
                    <a:pt x="3608" y="83"/>
                  </a:lnTo>
                  <a:lnTo>
                    <a:pt x="35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386;p133">
              <a:extLst>
                <a:ext uri="{FF2B5EF4-FFF2-40B4-BE49-F238E27FC236}">
                  <a16:creationId xmlns:a16="http://schemas.microsoft.com/office/drawing/2014/main" id="{7C336493-B46D-402E-B7DF-A286887A0213}"/>
                </a:ext>
              </a:extLst>
            </p:cNvPr>
            <p:cNvSpPr/>
            <p:nvPr/>
          </p:nvSpPr>
          <p:spPr>
            <a:xfrm>
              <a:off x="450625" y="4504250"/>
              <a:ext cx="72600" cy="88150"/>
            </a:xfrm>
            <a:custGeom>
              <a:avLst/>
              <a:gdLst/>
              <a:ahLst/>
              <a:cxnLst/>
              <a:rect l="l" t="t" r="r" b="b"/>
              <a:pathLst>
                <a:path w="2904" h="3526" extrusionOk="0">
                  <a:moveTo>
                    <a:pt x="2655" y="0"/>
                  </a:moveTo>
                  <a:lnTo>
                    <a:pt x="2530" y="42"/>
                  </a:lnTo>
                  <a:lnTo>
                    <a:pt x="2447" y="83"/>
                  </a:lnTo>
                  <a:lnTo>
                    <a:pt x="2406" y="125"/>
                  </a:lnTo>
                  <a:lnTo>
                    <a:pt x="1577" y="1037"/>
                  </a:lnTo>
                  <a:lnTo>
                    <a:pt x="1079" y="1618"/>
                  </a:lnTo>
                  <a:lnTo>
                    <a:pt x="789" y="1949"/>
                  </a:lnTo>
                  <a:lnTo>
                    <a:pt x="457" y="2364"/>
                  </a:lnTo>
                  <a:lnTo>
                    <a:pt x="208" y="2779"/>
                  </a:lnTo>
                  <a:lnTo>
                    <a:pt x="1" y="3276"/>
                  </a:lnTo>
                  <a:lnTo>
                    <a:pt x="1" y="3401"/>
                  </a:lnTo>
                  <a:lnTo>
                    <a:pt x="84" y="3484"/>
                  </a:lnTo>
                  <a:lnTo>
                    <a:pt x="167" y="3525"/>
                  </a:lnTo>
                  <a:lnTo>
                    <a:pt x="291" y="3484"/>
                  </a:lnTo>
                  <a:lnTo>
                    <a:pt x="706" y="3152"/>
                  </a:lnTo>
                  <a:lnTo>
                    <a:pt x="1079" y="2779"/>
                  </a:lnTo>
                  <a:lnTo>
                    <a:pt x="1659" y="2074"/>
                  </a:lnTo>
                  <a:lnTo>
                    <a:pt x="2323" y="1244"/>
                  </a:lnTo>
                  <a:lnTo>
                    <a:pt x="2862" y="456"/>
                  </a:lnTo>
                  <a:lnTo>
                    <a:pt x="2903" y="374"/>
                  </a:lnTo>
                  <a:lnTo>
                    <a:pt x="2903" y="249"/>
                  </a:lnTo>
                  <a:lnTo>
                    <a:pt x="2862" y="166"/>
                  </a:lnTo>
                  <a:lnTo>
                    <a:pt x="2821" y="83"/>
                  </a:lnTo>
                  <a:lnTo>
                    <a:pt x="2738" y="42"/>
                  </a:lnTo>
                  <a:lnTo>
                    <a:pt x="26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387;p133">
              <a:extLst>
                <a:ext uri="{FF2B5EF4-FFF2-40B4-BE49-F238E27FC236}">
                  <a16:creationId xmlns:a16="http://schemas.microsoft.com/office/drawing/2014/main" id="{95D56404-D6DA-44F9-83AA-26F1F9F7CC11}"/>
                </a:ext>
              </a:extLst>
            </p:cNvPr>
            <p:cNvSpPr/>
            <p:nvPr/>
          </p:nvSpPr>
          <p:spPr>
            <a:xfrm>
              <a:off x="711875" y="3895725"/>
              <a:ext cx="26975" cy="90200"/>
            </a:xfrm>
            <a:custGeom>
              <a:avLst/>
              <a:gdLst/>
              <a:ahLst/>
              <a:cxnLst/>
              <a:rect l="l" t="t" r="r" b="b"/>
              <a:pathLst>
                <a:path w="1079" h="3608" extrusionOk="0">
                  <a:moveTo>
                    <a:pt x="747" y="0"/>
                  </a:moveTo>
                  <a:lnTo>
                    <a:pt x="664" y="42"/>
                  </a:lnTo>
                  <a:lnTo>
                    <a:pt x="498" y="208"/>
                  </a:lnTo>
                  <a:lnTo>
                    <a:pt x="415" y="373"/>
                  </a:lnTo>
                  <a:lnTo>
                    <a:pt x="249" y="747"/>
                  </a:lnTo>
                  <a:lnTo>
                    <a:pt x="166" y="1203"/>
                  </a:lnTo>
                  <a:lnTo>
                    <a:pt x="83" y="1617"/>
                  </a:lnTo>
                  <a:lnTo>
                    <a:pt x="42" y="2239"/>
                  </a:lnTo>
                  <a:lnTo>
                    <a:pt x="0" y="2820"/>
                  </a:lnTo>
                  <a:lnTo>
                    <a:pt x="0" y="3276"/>
                  </a:lnTo>
                  <a:lnTo>
                    <a:pt x="0" y="3359"/>
                  </a:lnTo>
                  <a:lnTo>
                    <a:pt x="42" y="3442"/>
                  </a:lnTo>
                  <a:lnTo>
                    <a:pt x="83" y="3525"/>
                  </a:lnTo>
                  <a:lnTo>
                    <a:pt x="166" y="3566"/>
                  </a:lnTo>
                  <a:lnTo>
                    <a:pt x="249" y="3608"/>
                  </a:lnTo>
                  <a:lnTo>
                    <a:pt x="457" y="3608"/>
                  </a:lnTo>
                  <a:lnTo>
                    <a:pt x="540" y="3566"/>
                  </a:lnTo>
                  <a:lnTo>
                    <a:pt x="622" y="3483"/>
                  </a:lnTo>
                  <a:lnTo>
                    <a:pt x="664" y="3359"/>
                  </a:lnTo>
                  <a:lnTo>
                    <a:pt x="913" y="1783"/>
                  </a:lnTo>
                  <a:lnTo>
                    <a:pt x="954" y="1534"/>
                  </a:lnTo>
                  <a:lnTo>
                    <a:pt x="1037" y="995"/>
                  </a:lnTo>
                  <a:lnTo>
                    <a:pt x="1037" y="871"/>
                  </a:lnTo>
                  <a:lnTo>
                    <a:pt x="1079" y="581"/>
                  </a:lnTo>
                  <a:lnTo>
                    <a:pt x="1079" y="498"/>
                  </a:lnTo>
                  <a:lnTo>
                    <a:pt x="1079" y="332"/>
                  </a:lnTo>
                  <a:lnTo>
                    <a:pt x="1037" y="208"/>
                  </a:lnTo>
                  <a:lnTo>
                    <a:pt x="996" y="83"/>
                  </a:lnTo>
                  <a:lnTo>
                    <a:pt x="8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388;p133">
              <a:extLst>
                <a:ext uri="{FF2B5EF4-FFF2-40B4-BE49-F238E27FC236}">
                  <a16:creationId xmlns:a16="http://schemas.microsoft.com/office/drawing/2014/main" id="{458C0B2D-D17A-4994-A0A7-D7523214621B}"/>
                </a:ext>
              </a:extLst>
            </p:cNvPr>
            <p:cNvSpPr/>
            <p:nvPr/>
          </p:nvSpPr>
          <p:spPr>
            <a:xfrm>
              <a:off x="868425" y="4011825"/>
              <a:ext cx="69475" cy="73625"/>
            </a:xfrm>
            <a:custGeom>
              <a:avLst/>
              <a:gdLst/>
              <a:ahLst/>
              <a:cxnLst/>
              <a:rect l="l" t="t" r="r" b="b"/>
              <a:pathLst>
                <a:path w="2779" h="2945" extrusionOk="0">
                  <a:moveTo>
                    <a:pt x="2530" y="1"/>
                  </a:moveTo>
                  <a:lnTo>
                    <a:pt x="2239" y="83"/>
                  </a:lnTo>
                  <a:lnTo>
                    <a:pt x="1949" y="291"/>
                  </a:lnTo>
                  <a:lnTo>
                    <a:pt x="1742" y="415"/>
                  </a:lnTo>
                  <a:lnTo>
                    <a:pt x="1451" y="705"/>
                  </a:lnTo>
                  <a:lnTo>
                    <a:pt x="1120" y="1037"/>
                  </a:lnTo>
                  <a:lnTo>
                    <a:pt x="663" y="1618"/>
                  </a:lnTo>
                  <a:lnTo>
                    <a:pt x="83" y="2406"/>
                  </a:lnTo>
                  <a:lnTo>
                    <a:pt x="0" y="2489"/>
                  </a:lnTo>
                  <a:lnTo>
                    <a:pt x="0" y="2613"/>
                  </a:lnTo>
                  <a:lnTo>
                    <a:pt x="41" y="2737"/>
                  </a:lnTo>
                  <a:lnTo>
                    <a:pt x="83" y="2820"/>
                  </a:lnTo>
                  <a:lnTo>
                    <a:pt x="207" y="2903"/>
                  </a:lnTo>
                  <a:lnTo>
                    <a:pt x="290" y="2945"/>
                  </a:lnTo>
                  <a:lnTo>
                    <a:pt x="415" y="2945"/>
                  </a:lnTo>
                  <a:lnTo>
                    <a:pt x="498" y="2862"/>
                  </a:lnTo>
                  <a:lnTo>
                    <a:pt x="539" y="2862"/>
                  </a:lnTo>
                  <a:lnTo>
                    <a:pt x="1120" y="2240"/>
                  </a:lnTo>
                  <a:lnTo>
                    <a:pt x="1659" y="1618"/>
                  </a:lnTo>
                  <a:lnTo>
                    <a:pt x="2239" y="996"/>
                  </a:lnTo>
                  <a:lnTo>
                    <a:pt x="2488" y="664"/>
                  </a:lnTo>
                  <a:lnTo>
                    <a:pt x="2571" y="581"/>
                  </a:lnTo>
                  <a:lnTo>
                    <a:pt x="2654" y="457"/>
                  </a:lnTo>
                  <a:lnTo>
                    <a:pt x="2737" y="332"/>
                  </a:lnTo>
                  <a:lnTo>
                    <a:pt x="2778" y="208"/>
                  </a:lnTo>
                  <a:lnTo>
                    <a:pt x="2737" y="83"/>
                  </a:lnTo>
                  <a:lnTo>
                    <a:pt x="26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389;p133">
              <a:extLst>
                <a:ext uri="{FF2B5EF4-FFF2-40B4-BE49-F238E27FC236}">
                  <a16:creationId xmlns:a16="http://schemas.microsoft.com/office/drawing/2014/main" id="{EC1900CD-41BC-42EF-9E62-0055CB810F83}"/>
                </a:ext>
              </a:extLst>
            </p:cNvPr>
            <p:cNvSpPr/>
            <p:nvPr/>
          </p:nvSpPr>
          <p:spPr>
            <a:xfrm>
              <a:off x="943050" y="4215025"/>
              <a:ext cx="107850" cy="32150"/>
            </a:xfrm>
            <a:custGeom>
              <a:avLst/>
              <a:gdLst/>
              <a:ahLst/>
              <a:cxnLst/>
              <a:rect l="l" t="t" r="r" b="b"/>
              <a:pathLst>
                <a:path w="4314" h="1286" extrusionOk="0">
                  <a:moveTo>
                    <a:pt x="3608" y="0"/>
                  </a:moveTo>
                  <a:lnTo>
                    <a:pt x="3111" y="42"/>
                  </a:lnTo>
                  <a:lnTo>
                    <a:pt x="2613" y="124"/>
                  </a:lnTo>
                  <a:lnTo>
                    <a:pt x="2198" y="207"/>
                  </a:lnTo>
                  <a:lnTo>
                    <a:pt x="1452" y="415"/>
                  </a:lnTo>
                  <a:lnTo>
                    <a:pt x="249" y="705"/>
                  </a:lnTo>
                  <a:lnTo>
                    <a:pt x="125" y="746"/>
                  </a:lnTo>
                  <a:lnTo>
                    <a:pt x="42" y="829"/>
                  </a:lnTo>
                  <a:lnTo>
                    <a:pt x="1" y="912"/>
                  </a:lnTo>
                  <a:lnTo>
                    <a:pt x="1" y="1037"/>
                  </a:lnTo>
                  <a:lnTo>
                    <a:pt x="42" y="1120"/>
                  </a:lnTo>
                  <a:lnTo>
                    <a:pt x="84" y="1203"/>
                  </a:lnTo>
                  <a:lnTo>
                    <a:pt x="125" y="1244"/>
                  </a:lnTo>
                  <a:lnTo>
                    <a:pt x="208" y="1286"/>
                  </a:lnTo>
                  <a:lnTo>
                    <a:pt x="332" y="1286"/>
                  </a:lnTo>
                  <a:lnTo>
                    <a:pt x="1245" y="1161"/>
                  </a:lnTo>
                  <a:lnTo>
                    <a:pt x="2281" y="995"/>
                  </a:lnTo>
                  <a:lnTo>
                    <a:pt x="3235" y="746"/>
                  </a:lnTo>
                  <a:lnTo>
                    <a:pt x="3733" y="622"/>
                  </a:lnTo>
                  <a:lnTo>
                    <a:pt x="4189" y="415"/>
                  </a:lnTo>
                  <a:lnTo>
                    <a:pt x="4230" y="373"/>
                  </a:lnTo>
                  <a:lnTo>
                    <a:pt x="4313" y="290"/>
                  </a:lnTo>
                  <a:lnTo>
                    <a:pt x="4313" y="166"/>
                  </a:lnTo>
                  <a:lnTo>
                    <a:pt x="4272" y="83"/>
                  </a:lnTo>
                  <a:lnTo>
                    <a:pt x="4147" y="42"/>
                  </a:lnTo>
                  <a:lnTo>
                    <a:pt x="3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3C0222E-AFD1-BDAF-5B05-B0200D08285C}"/>
              </a:ext>
            </a:extLst>
          </p:cNvPr>
          <p:cNvSpPr txBox="1"/>
          <p:nvPr/>
        </p:nvSpPr>
        <p:spPr>
          <a:xfrm>
            <a:off x="331931" y="2511158"/>
            <a:ext cx="433944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AE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latin typeface="abdo"/>
                <a:cs typeface="Arial" panose="020B0604020202020204" pitchFamily="34" charset="0"/>
              </a:rPr>
              <a:t>الأسئلة :-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ar-AE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bdo"/>
                <a:cs typeface="Arial" panose="020B0604020202020204" pitchFamily="34" charset="0"/>
              </a:rPr>
              <a:t>ما نوع النص ؟ 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ar-AE" sz="2800" b="1" dirty="0">
                <a:solidFill>
                  <a:srgbClr val="C00000"/>
                </a:solidFill>
                <a:latin typeface="abdo"/>
                <a:cs typeface="Arial" panose="020B0604020202020204" pitchFamily="34" charset="0"/>
              </a:rPr>
              <a:t>هل يوجد مرسل ومستقبل في النص ؟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ar-SA" altLang="en-US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bd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38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F48CDE-C58A-4D0B-AA9A-67DB1BCA80E7}"/>
              </a:ext>
            </a:extLst>
          </p:cNvPr>
          <p:cNvSpPr txBox="1"/>
          <p:nvPr/>
        </p:nvSpPr>
        <p:spPr>
          <a:xfrm>
            <a:off x="5910606" y="1971191"/>
            <a:ext cx="584515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800" b="1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يُحظَرُ القيامُ بأيٍّ منَ الأفعالِ التَّاليـةِ:</a:t>
            </a:r>
          </a:p>
          <a:p>
            <a:pPr algn="r" rtl="1"/>
            <a:endParaRPr lang="ar-AE" sz="2800" b="0" i="0" u="sng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AE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بيعُ أو الشُّروعُ بِبيعِ التّبغِ أو منتجاتِهِ للطِّفلِ. </a:t>
            </a:r>
          </a:p>
          <a:p>
            <a:pPr algn="r" rtl="1">
              <a:buFont typeface="Arial" panose="020B0604020202020204" pitchFamily="34" charset="0"/>
              <a:buChar char="•"/>
            </a:pPr>
            <a:endParaRPr lang="ar-AE" sz="2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AE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التَّدخينُ في وسائلِ المواصلاتِ العامَّـةِ والخاصَّـةِ، والأماكنِ المغلقـةِ في حالِ وجودِ طفلٍ.</a:t>
            </a:r>
          </a:p>
          <a:p>
            <a:pPr algn="r" rtl="1">
              <a:buFont typeface="Arial" panose="020B0604020202020204" pitchFamily="34" charset="0"/>
              <a:buChar char="•"/>
            </a:pPr>
            <a:endParaRPr lang="ar-AE" sz="2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AE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بيعُ أوِ الشُّروعُ في بيعِ المشروباتِ الكحوليَّـةِ للطِّفلِ.</a:t>
            </a:r>
            <a:endParaRPr lang="ar-AE" sz="2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B646AC-BA1F-4DFE-987B-80220FD6B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09" y="980059"/>
            <a:ext cx="4251820" cy="28345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4E5487-056F-4FD3-8064-D369D76E87FF}"/>
              </a:ext>
            </a:extLst>
          </p:cNvPr>
          <p:cNvSpPr txBox="1"/>
          <p:nvPr/>
        </p:nvSpPr>
        <p:spPr>
          <a:xfrm>
            <a:off x="5392131" y="854936"/>
            <a:ext cx="64362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4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رسالـةٌ للمواطِنينَ ليلتَزِموا بِها.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2B7C5C-2CF7-DF71-7296-A11286B375CD}"/>
              </a:ext>
            </a:extLst>
          </p:cNvPr>
          <p:cNvSpPr txBox="1"/>
          <p:nvPr/>
        </p:nvSpPr>
        <p:spPr>
          <a:xfrm>
            <a:off x="829384" y="3956350"/>
            <a:ext cx="4339445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AE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latin typeface="abdo"/>
                <a:cs typeface="Arial" panose="020B0604020202020204" pitchFamily="34" charset="0"/>
              </a:rPr>
              <a:t>الأسئلة :-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ar-AE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bdo"/>
                <a:cs typeface="Arial" panose="020B0604020202020204" pitchFamily="34" charset="0"/>
              </a:rPr>
              <a:t>ما نوع النص ؟ 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ar-AE" sz="2800" b="1" dirty="0">
                <a:solidFill>
                  <a:srgbClr val="C00000"/>
                </a:solidFill>
                <a:latin typeface="abdo"/>
                <a:cs typeface="Arial" panose="020B0604020202020204" pitchFamily="34" charset="0"/>
              </a:rPr>
              <a:t>لمن موجهه هذه الرسالة ؟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ar-SA" altLang="en-US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bd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26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inute Images, Stock Photos &amp; Vectors | Shutterstock">
            <a:extLst>
              <a:ext uri="{FF2B5EF4-FFF2-40B4-BE49-F238E27FC236}">
                <a16:creationId xmlns:a16="http://schemas.microsoft.com/office/drawing/2014/main" id="{1F0EEC85-56FF-4F12-82EB-4C2479D56C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t="8894" r="8941" b="15764"/>
          <a:stretch/>
        </p:blipFill>
        <p:spPr bwMode="auto">
          <a:xfrm>
            <a:off x="10615383" y="735971"/>
            <a:ext cx="928699" cy="91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11">
            <a:extLst>
              <a:ext uri="{FF2B5EF4-FFF2-40B4-BE49-F238E27FC236}">
                <a16:creationId xmlns:a16="http://schemas.microsoft.com/office/drawing/2014/main" id="{7CF10BB9-B323-478D-9AEF-656A505AD588}"/>
              </a:ext>
            </a:extLst>
          </p:cNvPr>
          <p:cNvSpPr txBox="1"/>
          <p:nvPr/>
        </p:nvSpPr>
        <p:spPr>
          <a:xfrm>
            <a:off x="8430462" y="931582"/>
            <a:ext cx="23387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التقويم البنائي </a:t>
            </a:r>
            <a:endParaRPr lang="en-GB" sz="2800" b="1" dirty="0">
              <a:solidFill>
                <a:srgbClr val="C0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E102F-E447-459E-B40F-B9836BF0D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9781" y="1933217"/>
            <a:ext cx="4059522" cy="33214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DA3586-BC24-4F1C-92C4-66FB8AEE3C5D}"/>
              </a:ext>
            </a:extLst>
          </p:cNvPr>
          <p:cNvSpPr txBox="1"/>
          <p:nvPr/>
        </p:nvSpPr>
        <p:spPr>
          <a:xfrm>
            <a:off x="501288" y="1273299"/>
            <a:ext cx="73618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ar-AE" sz="6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 خلال فهمك ما المقصود بالنصوص الوظيفية؟</a:t>
            </a:r>
            <a:endParaRPr lang="en-US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8BDABC-8B13-4E4A-AF30-97B5F3EA1A56}"/>
              </a:ext>
            </a:extLst>
          </p:cNvPr>
          <p:cNvSpPr txBox="1"/>
          <p:nvPr/>
        </p:nvSpPr>
        <p:spPr>
          <a:xfrm>
            <a:off x="1184373" y="3593930"/>
            <a:ext cx="5995691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SA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نُصوصٌ يَتِمُّ فيها تبادُلُ المعلوماتِ بَينَ المُرْسِلِ والمُستقبِلِ، كالرَّسائلِ الشَّخصيَّـةِ والوظيفيَّـةِ، والدَّعواتِ، والاستباناتِ المُختلفـةِ.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48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91;p41">
            <a:extLst>
              <a:ext uri="{FF2B5EF4-FFF2-40B4-BE49-F238E27FC236}">
                <a16:creationId xmlns:a16="http://schemas.microsoft.com/office/drawing/2014/main" id="{B09088C7-55CB-458D-B1FD-80122B83E224}"/>
              </a:ext>
            </a:extLst>
          </p:cNvPr>
          <p:cNvGrpSpPr/>
          <p:nvPr/>
        </p:nvGrpSpPr>
        <p:grpSpPr>
          <a:xfrm>
            <a:off x="4173427" y="972182"/>
            <a:ext cx="3361766" cy="2149798"/>
            <a:chOff x="637025" y="1542775"/>
            <a:chExt cx="2306160" cy="1415563"/>
          </a:xfrm>
          <a:solidFill>
            <a:srgbClr val="FF0000"/>
          </a:solidFill>
        </p:grpSpPr>
        <p:sp>
          <p:nvSpPr>
            <p:cNvPr id="3" name="Google Shape;792;p41">
              <a:extLst>
                <a:ext uri="{FF2B5EF4-FFF2-40B4-BE49-F238E27FC236}">
                  <a16:creationId xmlns:a16="http://schemas.microsoft.com/office/drawing/2014/main" id="{C784C8D1-C5FB-4AD2-9EEC-2B7AE5E1E838}"/>
                </a:ext>
              </a:extLst>
            </p:cNvPr>
            <p:cNvSpPr/>
            <p:nvPr/>
          </p:nvSpPr>
          <p:spPr>
            <a:xfrm>
              <a:off x="713225" y="1542775"/>
              <a:ext cx="2229960" cy="1339363"/>
            </a:xfrm>
            <a:custGeom>
              <a:avLst/>
              <a:gdLst/>
              <a:ahLst/>
              <a:cxnLst/>
              <a:rect l="l" t="t" r="r" b="b"/>
              <a:pathLst>
                <a:path w="106442" h="59753" extrusionOk="0">
                  <a:moveTo>
                    <a:pt x="10640" y="5798"/>
                  </a:moveTo>
                  <a:cubicBezTo>
                    <a:pt x="24483" y="-2330"/>
                    <a:pt x="79220" y="-1568"/>
                    <a:pt x="93698" y="6179"/>
                  </a:cubicBezTo>
                  <a:cubicBezTo>
                    <a:pt x="108176" y="13926"/>
                    <a:pt x="111351" y="44152"/>
                    <a:pt x="97508" y="52280"/>
                  </a:cubicBezTo>
                  <a:cubicBezTo>
                    <a:pt x="83665" y="60408"/>
                    <a:pt x="25118" y="62694"/>
                    <a:pt x="10640" y="54947"/>
                  </a:cubicBezTo>
                  <a:cubicBezTo>
                    <a:pt x="-3838" y="47200"/>
                    <a:pt x="-3203" y="13926"/>
                    <a:pt x="10640" y="57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Google Shape;793;p41">
              <a:extLst>
                <a:ext uri="{FF2B5EF4-FFF2-40B4-BE49-F238E27FC236}">
                  <a16:creationId xmlns:a16="http://schemas.microsoft.com/office/drawing/2014/main" id="{597F505F-532B-4A3D-B034-1CB75A58A1CF}"/>
                </a:ext>
              </a:extLst>
            </p:cNvPr>
            <p:cNvSpPr/>
            <p:nvPr/>
          </p:nvSpPr>
          <p:spPr>
            <a:xfrm>
              <a:off x="637025" y="1618975"/>
              <a:ext cx="2229960" cy="1339363"/>
            </a:xfrm>
            <a:custGeom>
              <a:avLst/>
              <a:gdLst/>
              <a:ahLst/>
              <a:cxnLst/>
              <a:rect l="l" t="t" r="r" b="b"/>
              <a:pathLst>
                <a:path w="106442" h="59753" extrusionOk="0">
                  <a:moveTo>
                    <a:pt x="10640" y="5798"/>
                  </a:moveTo>
                  <a:cubicBezTo>
                    <a:pt x="24483" y="-2330"/>
                    <a:pt x="79220" y="-1568"/>
                    <a:pt x="93698" y="6179"/>
                  </a:cubicBezTo>
                  <a:cubicBezTo>
                    <a:pt x="108176" y="13926"/>
                    <a:pt x="111351" y="44152"/>
                    <a:pt x="97508" y="52280"/>
                  </a:cubicBezTo>
                  <a:cubicBezTo>
                    <a:pt x="83665" y="60408"/>
                    <a:pt x="25118" y="62694"/>
                    <a:pt x="10640" y="54947"/>
                  </a:cubicBezTo>
                  <a:cubicBezTo>
                    <a:pt x="-3838" y="47200"/>
                    <a:pt x="-3203" y="13926"/>
                    <a:pt x="10640" y="579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5" name="Google Shape;829;p41">
            <a:extLst>
              <a:ext uri="{FF2B5EF4-FFF2-40B4-BE49-F238E27FC236}">
                <a16:creationId xmlns:a16="http://schemas.microsoft.com/office/drawing/2014/main" id="{0F76E0EE-2370-4ECB-B10C-17A81AED1A52}"/>
              </a:ext>
            </a:extLst>
          </p:cNvPr>
          <p:cNvSpPr/>
          <p:nvPr/>
        </p:nvSpPr>
        <p:spPr>
          <a:xfrm>
            <a:off x="6340097" y="982217"/>
            <a:ext cx="2390192" cy="1039736"/>
          </a:xfrm>
          <a:custGeom>
            <a:avLst/>
            <a:gdLst/>
            <a:ahLst/>
            <a:cxnLst/>
            <a:rect l="l" t="t" r="r" b="b"/>
            <a:pathLst>
              <a:path w="52578" h="26726" extrusionOk="0">
                <a:moveTo>
                  <a:pt x="52578" y="26726"/>
                </a:moveTo>
                <a:cubicBezTo>
                  <a:pt x="46223" y="20371"/>
                  <a:pt x="41603" y="12138"/>
                  <a:pt x="34290" y="6914"/>
                </a:cubicBezTo>
                <a:cubicBezTo>
                  <a:pt x="24920" y="221"/>
                  <a:pt x="10299" y="-2427"/>
                  <a:pt x="0" y="272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F53BB7F4-9645-41FB-8A7A-C0894FAAEFC6}"/>
              </a:ext>
            </a:extLst>
          </p:cNvPr>
          <p:cNvSpPr txBox="1">
            <a:spLocks/>
          </p:cNvSpPr>
          <p:nvPr/>
        </p:nvSpPr>
        <p:spPr>
          <a:xfrm>
            <a:off x="4239061" y="1093067"/>
            <a:ext cx="2968370" cy="10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cifico"/>
              <a:buNone/>
              <a:defRPr sz="3500" b="0" i="0" u="none" strike="noStrike" cap="none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A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خصائص النصوص الوظيفية   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oogle Shape;833;p41">
            <a:extLst>
              <a:ext uri="{FF2B5EF4-FFF2-40B4-BE49-F238E27FC236}">
                <a16:creationId xmlns:a16="http://schemas.microsoft.com/office/drawing/2014/main" id="{5DF0ECA4-9EFF-41B4-92C2-E83C2DA87B59}"/>
              </a:ext>
            </a:extLst>
          </p:cNvPr>
          <p:cNvGrpSpPr/>
          <p:nvPr/>
        </p:nvGrpSpPr>
        <p:grpSpPr>
          <a:xfrm rot="-2700000">
            <a:off x="2630222" y="1385761"/>
            <a:ext cx="1324750" cy="1324750"/>
            <a:chOff x="-3570650" y="2334575"/>
            <a:chExt cx="346200" cy="356375"/>
          </a:xfrm>
        </p:grpSpPr>
        <p:sp>
          <p:nvSpPr>
            <p:cNvPr id="8" name="Google Shape;834;p41">
              <a:extLst>
                <a:ext uri="{FF2B5EF4-FFF2-40B4-BE49-F238E27FC236}">
                  <a16:creationId xmlns:a16="http://schemas.microsoft.com/office/drawing/2014/main" id="{A659F482-4FFC-42CB-8331-C71DCB28C0B6}"/>
                </a:ext>
              </a:extLst>
            </p:cNvPr>
            <p:cNvSpPr/>
            <p:nvPr/>
          </p:nvSpPr>
          <p:spPr>
            <a:xfrm>
              <a:off x="-3570650" y="2334575"/>
              <a:ext cx="125925" cy="117450"/>
            </a:xfrm>
            <a:custGeom>
              <a:avLst/>
              <a:gdLst/>
              <a:ahLst/>
              <a:cxnLst/>
              <a:rect l="l" t="t" r="r" b="b"/>
              <a:pathLst>
                <a:path w="5037" h="4698" extrusionOk="0">
                  <a:moveTo>
                    <a:pt x="809" y="332"/>
                  </a:moveTo>
                  <a:lnTo>
                    <a:pt x="809" y="332"/>
                  </a:lnTo>
                  <a:cubicBezTo>
                    <a:pt x="2018" y="641"/>
                    <a:pt x="4487" y="1460"/>
                    <a:pt x="4796" y="1733"/>
                  </a:cubicBezTo>
                  <a:cubicBezTo>
                    <a:pt x="4669" y="1886"/>
                    <a:pt x="4151" y="2079"/>
                    <a:pt x="3773" y="2181"/>
                  </a:cubicBezTo>
                  <a:cubicBezTo>
                    <a:pt x="3034" y="1704"/>
                    <a:pt x="1643" y="812"/>
                    <a:pt x="809" y="332"/>
                  </a:cubicBezTo>
                  <a:close/>
                  <a:moveTo>
                    <a:pt x="372" y="535"/>
                  </a:moveTo>
                  <a:cubicBezTo>
                    <a:pt x="718" y="896"/>
                    <a:pt x="1424" y="1573"/>
                    <a:pt x="2852" y="2866"/>
                  </a:cubicBezTo>
                  <a:cubicBezTo>
                    <a:pt x="2681" y="3546"/>
                    <a:pt x="2437" y="4293"/>
                    <a:pt x="2309" y="4460"/>
                  </a:cubicBezTo>
                  <a:cubicBezTo>
                    <a:pt x="2014" y="4107"/>
                    <a:pt x="769" y="1555"/>
                    <a:pt x="372" y="535"/>
                  </a:cubicBezTo>
                  <a:close/>
                  <a:moveTo>
                    <a:pt x="201" y="0"/>
                  </a:moveTo>
                  <a:cubicBezTo>
                    <a:pt x="168" y="0"/>
                    <a:pt x="143" y="4"/>
                    <a:pt x="121" y="11"/>
                  </a:cubicBezTo>
                  <a:lnTo>
                    <a:pt x="118" y="11"/>
                  </a:lnTo>
                  <a:cubicBezTo>
                    <a:pt x="110" y="18"/>
                    <a:pt x="99" y="22"/>
                    <a:pt x="92" y="29"/>
                  </a:cubicBezTo>
                  <a:cubicBezTo>
                    <a:pt x="85" y="33"/>
                    <a:pt x="78" y="36"/>
                    <a:pt x="74" y="44"/>
                  </a:cubicBezTo>
                  <a:cubicBezTo>
                    <a:pt x="19" y="105"/>
                    <a:pt x="1" y="171"/>
                    <a:pt x="244" y="775"/>
                  </a:cubicBezTo>
                  <a:cubicBezTo>
                    <a:pt x="434" y="1246"/>
                    <a:pt x="1967" y="4671"/>
                    <a:pt x="2294" y="4693"/>
                  </a:cubicBezTo>
                  <a:cubicBezTo>
                    <a:pt x="2294" y="4697"/>
                    <a:pt x="2302" y="4697"/>
                    <a:pt x="2302" y="4697"/>
                  </a:cubicBezTo>
                  <a:cubicBezTo>
                    <a:pt x="2382" y="4697"/>
                    <a:pt x="2615" y="4697"/>
                    <a:pt x="3070" y="2854"/>
                  </a:cubicBezTo>
                  <a:cubicBezTo>
                    <a:pt x="3081" y="2818"/>
                    <a:pt x="3067" y="2778"/>
                    <a:pt x="3037" y="2753"/>
                  </a:cubicBezTo>
                  <a:cubicBezTo>
                    <a:pt x="2251" y="2039"/>
                    <a:pt x="1093" y="965"/>
                    <a:pt x="550" y="419"/>
                  </a:cubicBezTo>
                  <a:lnTo>
                    <a:pt x="550" y="419"/>
                  </a:lnTo>
                  <a:cubicBezTo>
                    <a:pt x="1257" y="823"/>
                    <a:pt x="2724" y="1752"/>
                    <a:pt x="3700" y="2382"/>
                  </a:cubicBezTo>
                  <a:cubicBezTo>
                    <a:pt x="3715" y="2393"/>
                    <a:pt x="3735" y="2399"/>
                    <a:pt x="3755" y="2399"/>
                  </a:cubicBezTo>
                  <a:cubicBezTo>
                    <a:pt x="3765" y="2399"/>
                    <a:pt x="3774" y="2398"/>
                    <a:pt x="3783" y="2396"/>
                  </a:cubicBezTo>
                  <a:cubicBezTo>
                    <a:pt x="3963" y="2348"/>
                    <a:pt x="4872" y="2101"/>
                    <a:pt x="5011" y="1780"/>
                  </a:cubicBezTo>
                  <a:cubicBezTo>
                    <a:pt x="5022" y="1755"/>
                    <a:pt x="5037" y="1704"/>
                    <a:pt x="4996" y="1642"/>
                  </a:cubicBezTo>
                  <a:cubicBezTo>
                    <a:pt x="4727" y="1234"/>
                    <a:pt x="715" y="0"/>
                    <a:pt x="2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35;p41">
              <a:extLst>
                <a:ext uri="{FF2B5EF4-FFF2-40B4-BE49-F238E27FC236}">
                  <a16:creationId xmlns:a16="http://schemas.microsoft.com/office/drawing/2014/main" id="{DD1D34CD-9781-4963-AD16-6CBAAAE688EA}"/>
                </a:ext>
              </a:extLst>
            </p:cNvPr>
            <p:cNvSpPr/>
            <p:nvPr/>
          </p:nvSpPr>
          <p:spPr>
            <a:xfrm>
              <a:off x="-3503650" y="2390175"/>
              <a:ext cx="29425" cy="46550"/>
            </a:xfrm>
            <a:custGeom>
              <a:avLst/>
              <a:gdLst/>
              <a:ahLst/>
              <a:cxnLst/>
              <a:rect l="l" t="t" r="r" b="b"/>
              <a:pathLst>
                <a:path w="1177" h="1862" extrusionOk="0">
                  <a:moveTo>
                    <a:pt x="1071" y="0"/>
                  </a:moveTo>
                  <a:cubicBezTo>
                    <a:pt x="1016" y="0"/>
                    <a:pt x="965" y="39"/>
                    <a:pt x="962" y="96"/>
                  </a:cubicBezTo>
                  <a:cubicBezTo>
                    <a:pt x="893" y="743"/>
                    <a:pt x="776" y="1497"/>
                    <a:pt x="707" y="1643"/>
                  </a:cubicBezTo>
                  <a:cubicBezTo>
                    <a:pt x="616" y="1603"/>
                    <a:pt x="394" y="1381"/>
                    <a:pt x="204" y="1136"/>
                  </a:cubicBezTo>
                  <a:cubicBezTo>
                    <a:pt x="183" y="1111"/>
                    <a:pt x="152" y="1096"/>
                    <a:pt x="120" y="1096"/>
                  </a:cubicBezTo>
                  <a:cubicBezTo>
                    <a:pt x="98" y="1096"/>
                    <a:pt x="75" y="1104"/>
                    <a:pt x="55" y="1119"/>
                  </a:cubicBezTo>
                  <a:cubicBezTo>
                    <a:pt x="11" y="1155"/>
                    <a:pt x="1" y="1220"/>
                    <a:pt x="37" y="1267"/>
                  </a:cubicBezTo>
                  <a:cubicBezTo>
                    <a:pt x="142" y="1398"/>
                    <a:pt x="496" y="1832"/>
                    <a:pt x="703" y="1857"/>
                  </a:cubicBezTo>
                  <a:cubicBezTo>
                    <a:pt x="710" y="1857"/>
                    <a:pt x="718" y="1862"/>
                    <a:pt x="725" y="1862"/>
                  </a:cubicBezTo>
                  <a:cubicBezTo>
                    <a:pt x="776" y="1862"/>
                    <a:pt x="809" y="1840"/>
                    <a:pt x="831" y="1825"/>
                  </a:cubicBezTo>
                  <a:cubicBezTo>
                    <a:pt x="972" y="1712"/>
                    <a:pt x="1093" y="835"/>
                    <a:pt x="1169" y="117"/>
                  </a:cubicBezTo>
                  <a:cubicBezTo>
                    <a:pt x="1177" y="59"/>
                    <a:pt x="1137" y="8"/>
                    <a:pt x="1078" y="0"/>
                  </a:cubicBezTo>
                  <a:cubicBezTo>
                    <a:pt x="1076" y="0"/>
                    <a:pt x="1073" y="0"/>
                    <a:pt x="1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36;p41">
              <a:extLst>
                <a:ext uri="{FF2B5EF4-FFF2-40B4-BE49-F238E27FC236}">
                  <a16:creationId xmlns:a16="http://schemas.microsoft.com/office/drawing/2014/main" id="{A63F70EF-BE2B-43A4-98F1-5C80DBF3E148}"/>
                </a:ext>
              </a:extLst>
            </p:cNvPr>
            <p:cNvSpPr/>
            <p:nvPr/>
          </p:nvSpPr>
          <p:spPr>
            <a:xfrm>
              <a:off x="-3479525" y="2458925"/>
              <a:ext cx="255075" cy="232025"/>
            </a:xfrm>
            <a:custGeom>
              <a:avLst/>
              <a:gdLst/>
              <a:ahLst/>
              <a:cxnLst/>
              <a:rect l="l" t="t" r="r" b="b"/>
              <a:pathLst>
                <a:path w="10203" h="9281" extrusionOk="0">
                  <a:moveTo>
                    <a:pt x="841" y="1"/>
                  </a:moveTo>
                  <a:cubicBezTo>
                    <a:pt x="800" y="1"/>
                    <a:pt x="762" y="24"/>
                    <a:pt x="743" y="61"/>
                  </a:cubicBezTo>
                  <a:cubicBezTo>
                    <a:pt x="743" y="68"/>
                    <a:pt x="674" y="214"/>
                    <a:pt x="580" y="458"/>
                  </a:cubicBezTo>
                  <a:cubicBezTo>
                    <a:pt x="558" y="513"/>
                    <a:pt x="587" y="575"/>
                    <a:pt x="641" y="597"/>
                  </a:cubicBezTo>
                  <a:cubicBezTo>
                    <a:pt x="652" y="601"/>
                    <a:pt x="663" y="604"/>
                    <a:pt x="678" y="604"/>
                  </a:cubicBezTo>
                  <a:cubicBezTo>
                    <a:pt x="721" y="604"/>
                    <a:pt x="761" y="579"/>
                    <a:pt x="776" y="535"/>
                  </a:cubicBezTo>
                  <a:cubicBezTo>
                    <a:pt x="867" y="295"/>
                    <a:pt x="936" y="152"/>
                    <a:pt x="936" y="152"/>
                  </a:cubicBezTo>
                  <a:cubicBezTo>
                    <a:pt x="962" y="98"/>
                    <a:pt x="936" y="36"/>
                    <a:pt x="886" y="11"/>
                  </a:cubicBezTo>
                  <a:cubicBezTo>
                    <a:pt x="871" y="4"/>
                    <a:pt x="856" y="1"/>
                    <a:pt x="841" y="1"/>
                  </a:cubicBezTo>
                  <a:close/>
                  <a:moveTo>
                    <a:pt x="535" y="792"/>
                  </a:moveTo>
                  <a:cubicBezTo>
                    <a:pt x="492" y="792"/>
                    <a:pt x="451" y="819"/>
                    <a:pt x="434" y="863"/>
                  </a:cubicBezTo>
                  <a:cubicBezTo>
                    <a:pt x="394" y="986"/>
                    <a:pt x="350" y="1125"/>
                    <a:pt x="310" y="1270"/>
                  </a:cubicBezTo>
                  <a:cubicBezTo>
                    <a:pt x="291" y="1325"/>
                    <a:pt x="325" y="1383"/>
                    <a:pt x="383" y="1401"/>
                  </a:cubicBezTo>
                  <a:cubicBezTo>
                    <a:pt x="390" y="1405"/>
                    <a:pt x="401" y="1405"/>
                    <a:pt x="412" y="1405"/>
                  </a:cubicBezTo>
                  <a:cubicBezTo>
                    <a:pt x="456" y="1405"/>
                    <a:pt x="499" y="1376"/>
                    <a:pt x="510" y="1328"/>
                  </a:cubicBezTo>
                  <a:cubicBezTo>
                    <a:pt x="554" y="1187"/>
                    <a:pt x="594" y="1051"/>
                    <a:pt x="634" y="928"/>
                  </a:cubicBezTo>
                  <a:cubicBezTo>
                    <a:pt x="652" y="873"/>
                    <a:pt x="623" y="815"/>
                    <a:pt x="568" y="797"/>
                  </a:cubicBezTo>
                  <a:cubicBezTo>
                    <a:pt x="557" y="793"/>
                    <a:pt x="546" y="792"/>
                    <a:pt x="535" y="792"/>
                  </a:cubicBezTo>
                  <a:close/>
                  <a:moveTo>
                    <a:pt x="302" y="1602"/>
                  </a:moveTo>
                  <a:cubicBezTo>
                    <a:pt x="254" y="1602"/>
                    <a:pt x="213" y="1636"/>
                    <a:pt x="200" y="1685"/>
                  </a:cubicBezTo>
                  <a:cubicBezTo>
                    <a:pt x="172" y="1820"/>
                    <a:pt x="138" y="1958"/>
                    <a:pt x="113" y="2104"/>
                  </a:cubicBezTo>
                  <a:cubicBezTo>
                    <a:pt x="103" y="2159"/>
                    <a:pt x="143" y="2214"/>
                    <a:pt x="200" y="2224"/>
                  </a:cubicBezTo>
                  <a:cubicBezTo>
                    <a:pt x="204" y="2224"/>
                    <a:pt x="212" y="2228"/>
                    <a:pt x="219" y="2228"/>
                  </a:cubicBezTo>
                  <a:cubicBezTo>
                    <a:pt x="270" y="2228"/>
                    <a:pt x="313" y="2192"/>
                    <a:pt x="321" y="2140"/>
                  </a:cubicBezTo>
                  <a:cubicBezTo>
                    <a:pt x="346" y="1999"/>
                    <a:pt x="375" y="1864"/>
                    <a:pt x="408" y="1733"/>
                  </a:cubicBezTo>
                  <a:cubicBezTo>
                    <a:pt x="419" y="1674"/>
                    <a:pt x="387" y="1619"/>
                    <a:pt x="328" y="1605"/>
                  </a:cubicBezTo>
                  <a:cubicBezTo>
                    <a:pt x="319" y="1603"/>
                    <a:pt x="311" y="1602"/>
                    <a:pt x="302" y="1602"/>
                  </a:cubicBezTo>
                  <a:close/>
                  <a:moveTo>
                    <a:pt x="154" y="2431"/>
                  </a:moveTo>
                  <a:cubicBezTo>
                    <a:pt x="101" y="2431"/>
                    <a:pt x="55" y="2472"/>
                    <a:pt x="48" y="2526"/>
                  </a:cubicBezTo>
                  <a:cubicBezTo>
                    <a:pt x="34" y="2664"/>
                    <a:pt x="19" y="2807"/>
                    <a:pt x="12" y="2952"/>
                  </a:cubicBezTo>
                  <a:cubicBezTo>
                    <a:pt x="7" y="3011"/>
                    <a:pt x="51" y="3061"/>
                    <a:pt x="110" y="3061"/>
                  </a:cubicBezTo>
                  <a:cubicBezTo>
                    <a:pt x="110" y="3066"/>
                    <a:pt x="113" y="3066"/>
                    <a:pt x="117" y="3066"/>
                  </a:cubicBezTo>
                  <a:cubicBezTo>
                    <a:pt x="172" y="3066"/>
                    <a:pt x="219" y="3022"/>
                    <a:pt x="222" y="2963"/>
                  </a:cubicBezTo>
                  <a:cubicBezTo>
                    <a:pt x="230" y="2825"/>
                    <a:pt x="241" y="2686"/>
                    <a:pt x="259" y="2552"/>
                  </a:cubicBezTo>
                  <a:cubicBezTo>
                    <a:pt x="266" y="2493"/>
                    <a:pt x="226" y="2439"/>
                    <a:pt x="168" y="2432"/>
                  </a:cubicBezTo>
                  <a:cubicBezTo>
                    <a:pt x="164" y="2431"/>
                    <a:pt x="159" y="2431"/>
                    <a:pt x="154" y="2431"/>
                  </a:cubicBezTo>
                  <a:close/>
                  <a:moveTo>
                    <a:pt x="103" y="3273"/>
                  </a:moveTo>
                  <a:cubicBezTo>
                    <a:pt x="44" y="3276"/>
                    <a:pt x="0" y="3323"/>
                    <a:pt x="0" y="3382"/>
                  </a:cubicBezTo>
                  <a:cubicBezTo>
                    <a:pt x="4" y="3528"/>
                    <a:pt x="12" y="3673"/>
                    <a:pt x="26" y="3812"/>
                  </a:cubicBezTo>
                  <a:cubicBezTo>
                    <a:pt x="29" y="3866"/>
                    <a:pt x="77" y="3906"/>
                    <a:pt x="131" y="3906"/>
                  </a:cubicBezTo>
                  <a:lnTo>
                    <a:pt x="143" y="3906"/>
                  </a:lnTo>
                  <a:cubicBezTo>
                    <a:pt x="200" y="3899"/>
                    <a:pt x="241" y="3848"/>
                    <a:pt x="234" y="3790"/>
                  </a:cubicBezTo>
                  <a:cubicBezTo>
                    <a:pt x="222" y="3659"/>
                    <a:pt x="215" y="3520"/>
                    <a:pt x="212" y="3378"/>
                  </a:cubicBezTo>
                  <a:cubicBezTo>
                    <a:pt x="212" y="3320"/>
                    <a:pt x="165" y="3284"/>
                    <a:pt x="103" y="3273"/>
                  </a:cubicBezTo>
                  <a:close/>
                  <a:moveTo>
                    <a:pt x="193" y="4112"/>
                  </a:moveTo>
                  <a:cubicBezTo>
                    <a:pt x="186" y="4112"/>
                    <a:pt x="179" y="4113"/>
                    <a:pt x="172" y="4114"/>
                  </a:cubicBezTo>
                  <a:cubicBezTo>
                    <a:pt x="117" y="4125"/>
                    <a:pt x="81" y="4183"/>
                    <a:pt x="91" y="4241"/>
                  </a:cubicBezTo>
                  <a:cubicBezTo>
                    <a:pt x="121" y="4383"/>
                    <a:pt x="160" y="4525"/>
                    <a:pt x="204" y="4660"/>
                  </a:cubicBezTo>
                  <a:cubicBezTo>
                    <a:pt x="219" y="4704"/>
                    <a:pt x="259" y="4729"/>
                    <a:pt x="303" y="4729"/>
                  </a:cubicBezTo>
                  <a:cubicBezTo>
                    <a:pt x="313" y="4729"/>
                    <a:pt x="325" y="4729"/>
                    <a:pt x="339" y="4726"/>
                  </a:cubicBezTo>
                  <a:cubicBezTo>
                    <a:pt x="394" y="4707"/>
                    <a:pt x="422" y="4645"/>
                    <a:pt x="405" y="4590"/>
                  </a:cubicBezTo>
                  <a:cubicBezTo>
                    <a:pt x="361" y="4467"/>
                    <a:pt x="325" y="4333"/>
                    <a:pt x="299" y="4197"/>
                  </a:cubicBezTo>
                  <a:cubicBezTo>
                    <a:pt x="286" y="4147"/>
                    <a:pt x="243" y="4112"/>
                    <a:pt x="193" y="4112"/>
                  </a:cubicBezTo>
                  <a:close/>
                  <a:moveTo>
                    <a:pt x="462" y="4911"/>
                  </a:moveTo>
                  <a:cubicBezTo>
                    <a:pt x="446" y="4911"/>
                    <a:pt x="430" y="4915"/>
                    <a:pt x="415" y="4922"/>
                  </a:cubicBezTo>
                  <a:cubicBezTo>
                    <a:pt x="365" y="4948"/>
                    <a:pt x="343" y="5010"/>
                    <a:pt x="368" y="5060"/>
                  </a:cubicBezTo>
                  <a:cubicBezTo>
                    <a:pt x="434" y="5195"/>
                    <a:pt x="506" y="5319"/>
                    <a:pt x="587" y="5439"/>
                  </a:cubicBezTo>
                  <a:cubicBezTo>
                    <a:pt x="609" y="5469"/>
                    <a:pt x="641" y="5486"/>
                    <a:pt x="674" y="5486"/>
                  </a:cubicBezTo>
                  <a:cubicBezTo>
                    <a:pt x="696" y="5486"/>
                    <a:pt x="714" y="5479"/>
                    <a:pt x="733" y="5469"/>
                  </a:cubicBezTo>
                  <a:cubicBezTo>
                    <a:pt x="783" y="5435"/>
                    <a:pt x="794" y="5370"/>
                    <a:pt x="761" y="5319"/>
                  </a:cubicBezTo>
                  <a:cubicBezTo>
                    <a:pt x="685" y="5210"/>
                    <a:pt x="616" y="5093"/>
                    <a:pt x="558" y="4970"/>
                  </a:cubicBezTo>
                  <a:cubicBezTo>
                    <a:pt x="539" y="4933"/>
                    <a:pt x="501" y="4911"/>
                    <a:pt x="462" y="4911"/>
                  </a:cubicBezTo>
                  <a:close/>
                  <a:moveTo>
                    <a:pt x="4852" y="5612"/>
                  </a:moveTo>
                  <a:cubicBezTo>
                    <a:pt x="4840" y="5612"/>
                    <a:pt x="4827" y="5613"/>
                    <a:pt x="4813" y="5614"/>
                  </a:cubicBezTo>
                  <a:cubicBezTo>
                    <a:pt x="4756" y="5617"/>
                    <a:pt x="4709" y="5669"/>
                    <a:pt x="4712" y="5726"/>
                  </a:cubicBezTo>
                  <a:cubicBezTo>
                    <a:pt x="4715" y="5783"/>
                    <a:pt x="4762" y="5825"/>
                    <a:pt x="4818" y="5825"/>
                  </a:cubicBezTo>
                  <a:cubicBezTo>
                    <a:pt x="4820" y="5825"/>
                    <a:pt x="4823" y="5825"/>
                    <a:pt x="4825" y="5825"/>
                  </a:cubicBezTo>
                  <a:lnTo>
                    <a:pt x="4850" y="5825"/>
                  </a:lnTo>
                  <a:cubicBezTo>
                    <a:pt x="4927" y="5825"/>
                    <a:pt x="5025" y="5847"/>
                    <a:pt x="5058" y="5945"/>
                  </a:cubicBezTo>
                  <a:cubicBezTo>
                    <a:pt x="5072" y="5988"/>
                    <a:pt x="5116" y="6015"/>
                    <a:pt x="5159" y="6015"/>
                  </a:cubicBezTo>
                  <a:cubicBezTo>
                    <a:pt x="5171" y="6015"/>
                    <a:pt x="5181" y="6015"/>
                    <a:pt x="5193" y="6010"/>
                  </a:cubicBezTo>
                  <a:cubicBezTo>
                    <a:pt x="5247" y="5993"/>
                    <a:pt x="5277" y="5931"/>
                    <a:pt x="5258" y="5876"/>
                  </a:cubicBezTo>
                  <a:cubicBezTo>
                    <a:pt x="5203" y="5712"/>
                    <a:pt x="5049" y="5612"/>
                    <a:pt x="4852" y="5612"/>
                  </a:cubicBezTo>
                  <a:close/>
                  <a:moveTo>
                    <a:pt x="938" y="5604"/>
                  </a:moveTo>
                  <a:cubicBezTo>
                    <a:pt x="912" y="5604"/>
                    <a:pt x="886" y="5613"/>
                    <a:pt x="867" y="5632"/>
                  </a:cubicBezTo>
                  <a:cubicBezTo>
                    <a:pt x="824" y="5672"/>
                    <a:pt x="820" y="5738"/>
                    <a:pt x="859" y="5781"/>
                  </a:cubicBezTo>
                  <a:cubicBezTo>
                    <a:pt x="958" y="5887"/>
                    <a:pt x="1064" y="5985"/>
                    <a:pt x="1180" y="6080"/>
                  </a:cubicBezTo>
                  <a:cubicBezTo>
                    <a:pt x="1198" y="6094"/>
                    <a:pt x="1224" y="6102"/>
                    <a:pt x="1246" y="6102"/>
                  </a:cubicBezTo>
                  <a:cubicBezTo>
                    <a:pt x="1274" y="6102"/>
                    <a:pt x="1308" y="6087"/>
                    <a:pt x="1329" y="6062"/>
                  </a:cubicBezTo>
                  <a:cubicBezTo>
                    <a:pt x="1366" y="6018"/>
                    <a:pt x="1358" y="5949"/>
                    <a:pt x="1311" y="5912"/>
                  </a:cubicBezTo>
                  <a:cubicBezTo>
                    <a:pt x="1205" y="5829"/>
                    <a:pt x="1108" y="5734"/>
                    <a:pt x="1017" y="5635"/>
                  </a:cubicBezTo>
                  <a:cubicBezTo>
                    <a:pt x="996" y="5615"/>
                    <a:pt x="967" y="5604"/>
                    <a:pt x="938" y="5604"/>
                  </a:cubicBezTo>
                  <a:close/>
                  <a:moveTo>
                    <a:pt x="4419" y="5737"/>
                  </a:moveTo>
                  <a:cubicBezTo>
                    <a:pt x="4403" y="5737"/>
                    <a:pt x="4386" y="5741"/>
                    <a:pt x="4369" y="5748"/>
                  </a:cubicBezTo>
                  <a:lnTo>
                    <a:pt x="4304" y="5781"/>
                  </a:lnTo>
                  <a:cubicBezTo>
                    <a:pt x="4195" y="5843"/>
                    <a:pt x="4089" y="5912"/>
                    <a:pt x="3995" y="5985"/>
                  </a:cubicBezTo>
                  <a:cubicBezTo>
                    <a:pt x="3951" y="6022"/>
                    <a:pt x="3944" y="6087"/>
                    <a:pt x="3980" y="6134"/>
                  </a:cubicBezTo>
                  <a:cubicBezTo>
                    <a:pt x="3998" y="6160"/>
                    <a:pt x="4031" y="6171"/>
                    <a:pt x="4060" y="6171"/>
                  </a:cubicBezTo>
                  <a:cubicBezTo>
                    <a:pt x="4085" y="6171"/>
                    <a:pt x="4107" y="6163"/>
                    <a:pt x="4126" y="6149"/>
                  </a:cubicBezTo>
                  <a:cubicBezTo>
                    <a:pt x="4210" y="6084"/>
                    <a:pt x="4304" y="6022"/>
                    <a:pt x="4406" y="5967"/>
                  </a:cubicBezTo>
                  <a:cubicBezTo>
                    <a:pt x="4428" y="5956"/>
                    <a:pt x="4446" y="5945"/>
                    <a:pt x="4464" y="5938"/>
                  </a:cubicBezTo>
                  <a:cubicBezTo>
                    <a:pt x="4515" y="5909"/>
                    <a:pt x="4537" y="5847"/>
                    <a:pt x="4512" y="5796"/>
                  </a:cubicBezTo>
                  <a:cubicBezTo>
                    <a:pt x="4493" y="5758"/>
                    <a:pt x="4458" y="5737"/>
                    <a:pt x="4419" y="5737"/>
                  </a:cubicBezTo>
                  <a:close/>
                  <a:moveTo>
                    <a:pt x="9897" y="5748"/>
                  </a:moveTo>
                  <a:cubicBezTo>
                    <a:pt x="9884" y="5748"/>
                    <a:pt x="9870" y="5750"/>
                    <a:pt x="9856" y="5756"/>
                  </a:cubicBezTo>
                  <a:cubicBezTo>
                    <a:pt x="9802" y="5781"/>
                    <a:pt x="9777" y="5843"/>
                    <a:pt x="9802" y="5894"/>
                  </a:cubicBezTo>
                  <a:cubicBezTo>
                    <a:pt x="9860" y="6022"/>
                    <a:pt x="9903" y="6153"/>
                    <a:pt x="9933" y="6277"/>
                  </a:cubicBezTo>
                  <a:cubicBezTo>
                    <a:pt x="9947" y="6324"/>
                    <a:pt x="9987" y="6356"/>
                    <a:pt x="10034" y="6356"/>
                  </a:cubicBezTo>
                  <a:cubicBezTo>
                    <a:pt x="10046" y="6356"/>
                    <a:pt x="10053" y="6356"/>
                    <a:pt x="10061" y="6353"/>
                  </a:cubicBezTo>
                  <a:cubicBezTo>
                    <a:pt x="10118" y="6338"/>
                    <a:pt x="10152" y="6280"/>
                    <a:pt x="10140" y="6225"/>
                  </a:cubicBezTo>
                  <a:cubicBezTo>
                    <a:pt x="10104" y="6087"/>
                    <a:pt x="10056" y="5949"/>
                    <a:pt x="9995" y="5810"/>
                  </a:cubicBezTo>
                  <a:cubicBezTo>
                    <a:pt x="9976" y="5770"/>
                    <a:pt x="9937" y="5748"/>
                    <a:pt x="9897" y="5748"/>
                  </a:cubicBezTo>
                  <a:close/>
                  <a:moveTo>
                    <a:pt x="1590" y="6132"/>
                  </a:moveTo>
                  <a:cubicBezTo>
                    <a:pt x="1554" y="6132"/>
                    <a:pt x="1520" y="6151"/>
                    <a:pt x="1501" y="6182"/>
                  </a:cubicBezTo>
                  <a:cubicBezTo>
                    <a:pt x="1471" y="6233"/>
                    <a:pt x="1486" y="6299"/>
                    <a:pt x="1537" y="6328"/>
                  </a:cubicBezTo>
                  <a:cubicBezTo>
                    <a:pt x="1657" y="6400"/>
                    <a:pt x="1785" y="6469"/>
                    <a:pt x="1919" y="6531"/>
                  </a:cubicBezTo>
                  <a:cubicBezTo>
                    <a:pt x="1934" y="6539"/>
                    <a:pt x="1948" y="6543"/>
                    <a:pt x="1963" y="6543"/>
                  </a:cubicBezTo>
                  <a:cubicBezTo>
                    <a:pt x="2003" y="6543"/>
                    <a:pt x="2043" y="6517"/>
                    <a:pt x="2057" y="6480"/>
                  </a:cubicBezTo>
                  <a:cubicBezTo>
                    <a:pt x="2083" y="6425"/>
                    <a:pt x="2061" y="6364"/>
                    <a:pt x="2007" y="6338"/>
                  </a:cubicBezTo>
                  <a:cubicBezTo>
                    <a:pt x="1879" y="6280"/>
                    <a:pt x="1759" y="6218"/>
                    <a:pt x="1646" y="6149"/>
                  </a:cubicBezTo>
                  <a:cubicBezTo>
                    <a:pt x="1628" y="6138"/>
                    <a:pt x="1609" y="6132"/>
                    <a:pt x="1590" y="6132"/>
                  </a:cubicBezTo>
                  <a:close/>
                  <a:moveTo>
                    <a:pt x="5084" y="6207"/>
                  </a:moveTo>
                  <a:cubicBezTo>
                    <a:pt x="5049" y="6207"/>
                    <a:pt x="5014" y="6225"/>
                    <a:pt x="4993" y="6259"/>
                  </a:cubicBezTo>
                  <a:cubicBezTo>
                    <a:pt x="4934" y="6356"/>
                    <a:pt x="4843" y="6447"/>
                    <a:pt x="4730" y="6524"/>
                  </a:cubicBezTo>
                  <a:cubicBezTo>
                    <a:pt x="4682" y="6561"/>
                    <a:pt x="4672" y="6626"/>
                    <a:pt x="4704" y="6674"/>
                  </a:cubicBezTo>
                  <a:cubicBezTo>
                    <a:pt x="4726" y="6702"/>
                    <a:pt x="4759" y="6717"/>
                    <a:pt x="4792" y="6717"/>
                  </a:cubicBezTo>
                  <a:cubicBezTo>
                    <a:pt x="4813" y="6717"/>
                    <a:pt x="4832" y="6714"/>
                    <a:pt x="4850" y="6699"/>
                  </a:cubicBezTo>
                  <a:cubicBezTo>
                    <a:pt x="4988" y="6605"/>
                    <a:pt x="5097" y="6491"/>
                    <a:pt x="5174" y="6368"/>
                  </a:cubicBezTo>
                  <a:cubicBezTo>
                    <a:pt x="5203" y="6316"/>
                    <a:pt x="5189" y="6255"/>
                    <a:pt x="5138" y="6222"/>
                  </a:cubicBezTo>
                  <a:cubicBezTo>
                    <a:pt x="5121" y="6212"/>
                    <a:pt x="5103" y="6207"/>
                    <a:pt x="5084" y="6207"/>
                  </a:cubicBezTo>
                  <a:close/>
                  <a:moveTo>
                    <a:pt x="2348" y="6494"/>
                  </a:moveTo>
                  <a:cubicBezTo>
                    <a:pt x="2307" y="6494"/>
                    <a:pt x="2268" y="6519"/>
                    <a:pt x="2254" y="6561"/>
                  </a:cubicBezTo>
                  <a:cubicBezTo>
                    <a:pt x="2232" y="6615"/>
                    <a:pt x="2257" y="6677"/>
                    <a:pt x="2313" y="6699"/>
                  </a:cubicBezTo>
                  <a:cubicBezTo>
                    <a:pt x="2454" y="6750"/>
                    <a:pt x="2590" y="6797"/>
                    <a:pt x="2721" y="6837"/>
                  </a:cubicBezTo>
                  <a:cubicBezTo>
                    <a:pt x="2731" y="6837"/>
                    <a:pt x="2742" y="6840"/>
                    <a:pt x="2753" y="6840"/>
                  </a:cubicBezTo>
                  <a:cubicBezTo>
                    <a:pt x="2797" y="6840"/>
                    <a:pt x="2840" y="6812"/>
                    <a:pt x="2852" y="6764"/>
                  </a:cubicBezTo>
                  <a:cubicBezTo>
                    <a:pt x="2869" y="6709"/>
                    <a:pt x="2837" y="6648"/>
                    <a:pt x="2782" y="6633"/>
                  </a:cubicBezTo>
                  <a:cubicBezTo>
                    <a:pt x="2655" y="6597"/>
                    <a:pt x="2524" y="6553"/>
                    <a:pt x="2389" y="6502"/>
                  </a:cubicBezTo>
                  <a:cubicBezTo>
                    <a:pt x="2375" y="6497"/>
                    <a:pt x="2362" y="6494"/>
                    <a:pt x="2348" y="6494"/>
                  </a:cubicBezTo>
                  <a:close/>
                  <a:moveTo>
                    <a:pt x="4412" y="6690"/>
                  </a:moveTo>
                  <a:cubicBezTo>
                    <a:pt x="4402" y="6690"/>
                    <a:pt x="4391" y="6692"/>
                    <a:pt x="4381" y="6695"/>
                  </a:cubicBezTo>
                  <a:cubicBezTo>
                    <a:pt x="4260" y="6736"/>
                    <a:pt x="4129" y="6761"/>
                    <a:pt x="3991" y="6775"/>
                  </a:cubicBezTo>
                  <a:cubicBezTo>
                    <a:pt x="3933" y="6783"/>
                    <a:pt x="3889" y="6833"/>
                    <a:pt x="3896" y="6892"/>
                  </a:cubicBezTo>
                  <a:cubicBezTo>
                    <a:pt x="3900" y="6946"/>
                    <a:pt x="3947" y="6986"/>
                    <a:pt x="4002" y="6986"/>
                  </a:cubicBezTo>
                  <a:lnTo>
                    <a:pt x="4013" y="6986"/>
                  </a:lnTo>
                  <a:cubicBezTo>
                    <a:pt x="4166" y="6968"/>
                    <a:pt x="4311" y="6939"/>
                    <a:pt x="4446" y="6896"/>
                  </a:cubicBezTo>
                  <a:cubicBezTo>
                    <a:pt x="4501" y="6877"/>
                    <a:pt x="4529" y="6819"/>
                    <a:pt x="4515" y="6764"/>
                  </a:cubicBezTo>
                  <a:cubicBezTo>
                    <a:pt x="4501" y="6720"/>
                    <a:pt x="4457" y="6690"/>
                    <a:pt x="4412" y="6690"/>
                  </a:cubicBezTo>
                  <a:close/>
                  <a:moveTo>
                    <a:pt x="3766" y="6260"/>
                  </a:moveTo>
                  <a:cubicBezTo>
                    <a:pt x="3735" y="6260"/>
                    <a:pt x="3703" y="6274"/>
                    <a:pt x="3682" y="6302"/>
                  </a:cubicBezTo>
                  <a:cubicBezTo>
                    <a:pt x="3587" y="6425"/>
                    <a:pt x="3514" y="6561"/>
                    <a:pt x="3463" y="6699"/>
                  </a:cubicBezTo>
                  <a:cubicBezTo>
                    <a:pt x="3455" y="6724"/>
                    <a:pt x="3455" y="6750"/>
                    <a:pt x="3467" y="6771"/>
                  </a:cubicBezTo>
                  <a:cubicBezTo>
                    <a:pt x="3372" y="6764"/>
                    <a:pt x="3277" y="6750"/>
                    <a:pt x="3183" y="6731"/>
                  </a:cubicBezTo>
                  <a:cubicBezTo>
                    <a:pt x="3176" y="6730"/>
                    <a:pt x="3169" y="6729"/>
                    <a:pt x="3163" y="6729"/>
                  </a:cubicBezTo>
                  <a:cubicBezTo>
                    <a:pt x="3112" y="6729"/>
                    <a:pt x="3069" y="6764"/>
                    <a:pt x="3059" y="6815"/>
                  </a:cubicBezTo>
                  <a:cubicBezTo>
                    <a:pt x="3048" y="6870"/>
                    <a:pt x="3084" y="6928"/>
                    <a:pt x="3143" y="6939"/>
                  </a:cubicBezTo>
                  <a:cubicBezTo>
                    <a:pt x="3289" y="6965"/>
                    <a:pt x="3434" y="6983"/>
                    <a:pt x="3573" y="6993"/>
                  </a:cubicBezTo>
                  <a:lnTo>
                    <a:pt x="3580" y="6993"/>
                  </a:lnTo>
                  <a:cubicBezTo>
                    <a:pt x="3634" y="6993"/>
                    <a:pt x="3682" y="6950"/>
                    <a:pt x="3685" y="6896"/>
                  </a:cubicBezTo>
                  <a:cubicBezTo>
                    <a:pt x="3689" y="6859"/>
                    <a:pt x="3670" y="6823"/>
                    <a:pt x="3645" y="6805"/>
                  </a:cubicBezTo>
                  <a:cubicBezTo>
                    <a:pt x="3652" y="6793"/>
                    <a:pt x="3660" y="6783"/>
                    <a:pt x="3663" y="6771"/>
                  </a:cubicBezTo>
                  <a:cubicBezTo>
                    <a:pt x="3707" y="6652"/>
                    <a:pt x="3769" y="6535"/>
                    <a:pt x="3849" y="6430"/>
                  </a:cubicBezTo>
                  <a:cubicBezTo>
                    <a:pt x="3885" y="6382"/>
                    <a:pt x="3874" y="6316"/>
                    <a:pt x="3827" y="6280"/>
                  </a:cubicBezTo>
                  <a:cubicBezTo>
                    <a:pt x="3809" y="6267"/>
                    <a:pt x="3788" y="6260"/>
                    <a:pt x="3766" y="6260"/>
                  </a:cubicBezTo>
                  <a:close/>
                  <a:moveTo>
                    <a:pt x="10093" y="6561"/>
                  </a:moveTo>
                  <a:cubicBezTo>
                    <a:pt x="10034" y="6564"/>
                    <a:pt x="9987" y="6612"/>
                    <a:pt x="9991" y="6670"/>
                  </a:cubicBezTo>
                  <a:lnTo>
                    <a:pt x="9991" y="6731"/>
                  </a:lnTo>
                  <a:cubicBezTo>
                    <a:pt x="9991" y="6845"/>
                    <a:pt x="9980" y="6958"/>
                    <a:pt x="9958" y="7067"/>
                  </a:cubicBezTo>
                  <a:cubicBezTo>
                    <a:pt x="9947" y="7121"/>
                    <a:pt x="9984" y="7180"/>
                    <a:pt x="10042" y="7190"/>
                  </a:cubicBezTo>
                  <a:lnTo>
                    <a:pt x="10064" y="7190"/>
                  </a:lnTo>
                  <a:cubicBezTo>
                    <a:pt x="10111" y="7190"/>
                    <a:pt x="10155" y="7158"/>
                    <a:pt x="10166" y="7107"/>
                  </a:cubicBezTo>
                  <a:cubicBezTo>
                    <a:pt x="10192" y="6986"/>
                    <a:pt x="10202" y="6859"/>
                    <a:pt x="10202" y="6731"/>
                  </a:cubicBezTo>
                  <a:lnTo>
                    <a:pt x="10202" y="6662"/>
                  </a:lnTo>
                  <a:cubicBezTo>
                    <a:pt x="10199" y="6605"/>
                    <a:pt x="10152" y="6564"/>
                    <a:pt x="10093" y="6561"/>
                  </a:cubicBezTo>
                  <a:close/>
                  <a:moveTo>
                    <a:pt x="3492" y="7048"/>
                  </a:moveTo>
                  <a:cubicBezTo>
                    <a:pt x="3434" y="7048"/>
                    <a:pt x="3386" y="7103"/>
                    <a:pt x="3386" y="7161"/>
                  </a:cubicBezTo>
                  <a:cubicBezTo>
                    <a:pt x="3386" y="7307"/>
                    <a:pt x="3408" y="7452"/>
                    <a:pt x="3452" y="7595"/>
                  </a:cubicBezTo>
                  <a:cubicBezTo>
                    <a:pt x="3467" y="7642"/>
                    <a:pt x="3507" y="7671"/>
                    <a:pt x="3554" y="7671"/>
                  </a:cubicBezTo>
                  <a:cubicBezTo>
                    <a:pt x="3565" y="7671"/>
                    <a:pt x="3576" y="7667"/>
                    <a:pt x="3583" y="7664"/>
                  </a:cubicBezTo>
                  <a:cubicBezTo>
                    <a:pt x="3642" y="7649"/>
                    <a:pt x="3670" y="7588"/>
                    <a:pt x="3652" y="7533"/>
                  </a:cubicBezTo>
                  <a:cubicBezTo>
                    <a:pt x="3616" y="7408"/>
                    <a:pt x="3598" y="7285"/>
                    <a:pt x="3598" y="7161"/>
                  </a:cubicBezTo>
                  <a:lnTo>
                    <a:pt x="3598" y="7146"/>
                  </a:lnTo>
                  <a:cubicBezTo>
                    <a:pt x="3598" y="7089"/>
                    <a:pt x="3551" y="7048"/>
                    <a:pt x="3492" y="7048"/>
                  </a:cubicBezTo>
                  <a:close/>
                  <a:moveTo>
                    <a:pt x="9932" y="7381"/>
                  </a:moveTo>
                  <a:cubicBezTo>
                    <a:pt x="9891" y="7381"/>
                    <a:pt x="9853" y="7405"/>
                    <a:pt x="9834" y="7442"/>
                  </a:cubicBezTo>
                  <a:cubicBezTo>
                    <a:pt x="9784" y="7561"/>
                    <a:pt x="9715" y="7675"/>
                    <a:pt x="9631" y="7784"/>
                  </a:cubicBezTo>
                  <a:cubicBezTo>
                    <a:pt x="9598" y="7831"/>
                    <a:pt x="9605" y="7897"/>
                    <a:pt x="9653" y="7933"/>
                  </a:cubicBezTo>
                  <a:cubicBezTo>
                    <a:pt x="9674" y="7948"/>
                    <a:pt x="9696" y="7955"/>
                    <a:pt x="9718" y="7955"/>
                  </a:cubicBezTo>
                  <a:cubicBezTo>
                    <a:pt x="9747" y="7955"/>
                    <a:pt x="9780" y="7941"/>
                    <a:pt x="9802" y="7911"/>
                  </a:cubicBezTo>
                  <a:cubicBezTo>
                    <a:pt x="9893" y="7791"/>
                    <a:pt x="9969" y="7660"/>
                    <a:pt x="10027" y="7529"/>
                  </a:cubicBezTo>
                  <a:cubicBezTo>
                    <a:pt x="10053" y="7478"/>
                    <a:pt x="10027" y="7416"/>
                    <a:pt x="9977" y="7391"/>
                  </a:cubicBezTo>
                  <a:cubicBezTo>
                    <a:pt x="9962" y="7384"/>
                    <a:pt x="9947" y="7381"/>
                    <a:pt x="9932" y="7381"/>
                  </a:cubicBezTo>
                  <a:close/>
                  <a:moveTo>
                    <a:pt x="3733" y="7839"/>
                  </a:moveTo>
                  <a:cubicBezTo>
                    <a:pt x="3713" y="7839"/>
                    <a:pt x="3693" y="7845"/>
                    <a:pt x="3674" y="7857"/>
                  </a:cubicBezTo>
                  <a:cubicBezTo>
                    <a:pt x="3627" y="7886"/>
                    <a:pt x="3612" y="7951"/>
                    <a:pt x="3642" y="8003"/>
                  </a:cubicBezTo>
                  <a:cubicBezTo>
                    <a:pt x="3718" y="8122"/>
                    <a:pt x="3813" y="8239"/>
                    <a:pt x="3918" y="8348"/>
                  </a:cubicBezTo>
                  <a:cubicBezTo>
                    <a:pt x="3940" y="8370"/>
                    <a:pt x="3969" y="8378"/>
                    <a:pt x="3995" y="8378"/>
                  </a:cubicBezTo>
                  <a:cubicBezTo>
                    <a:pt x="4020" y="8378"/>
                    <a:pt x="4049" y="8370"/>
                    <a:pt x="4067" y="8348"/>
                  </a:cubicBezTo>
                  <a:cubicBezTo>
                    <a:pt x="4111" y="8309"/>
                    <a:pt x="4111" y="8239"/>
                    <a:pt x="4071" y="8199"/>
                  </a:cubicBezTo>
                  <a:cubicBezTo>
                    <a:pt x="3973" y="8101"/>
                    <a:pt x="3889" y="7995"/>
                    <a:pt x="3820" y="7889"/>
                  </a:cubicBezTo>
                  <a:cubicBezTo>
                    <a:pt x="3801" y="7857"/>
                    <a:pt x="3768" y="7839"/>
                    <a:pt x="3733" y="7839"/>
                  </a:cubicBezTo>
                  <a:close/>
                  <a:moveTo>
                    <a:pt x="9436" y="8058"/>
                  </a:moveTo>
                  <a:cubicBezTo>
                    <a:pt x="9410" y="8058"/>
                    <a:pt x="9384" y="8067"/>
                    <a:pt x="9365" y="8086"/>
                  </a:cubicBezTo>
                  <a:cubicBezTo>
                    <a:pt x="9270" y="8177"/>
                    <a:pt x="9165" y="8265"/>
                    <a:pt x="9048" y="8344"/>
                  </a:cubicBezTo>
                  <a:cubicBezTo>
                    <a:pt x="9001" y="8378"/>
                    <a:pt x="8990" y="8443"/>
                    <a:pt x="9026" y="8490"/>
                  </a:cubicBezTo>
                  <a:cubicBezTo>
                    <a:pt x="9044" y="8519"/>
                    <a:pt x="9078" y="8537"/>
                    <a:pt x="9110" y="8537"/>
                  </a:cubicBezTo>
                  <a:cubicBezTo>
                    <a:pt x="9132" y="8537"/>
                    <a:pt x="9154" y="8530"/>
                    <a:pt x="9172" y="8516"/>
                  </a:cubicBezTo>
                  <a:cubicBezTo>
                    <a:pt x="9296" y="8428"/>
                    <a:pt x="9409" y="8337"/>
                    <a:pt x="9510" y="8239"/>
                  </a:cubicBezTo>
                  <a:cubicBezTo>
                    <a:pt x="9550" y="8199"/>
                    <a:pt x="9554" y="8134"/>
                    <a:pt x="9515" y="8090"/>
                  </a:cubicBezTo>
                  <a:cubicBezTo>
                    <a:pt x="9493" y="8069"/>
                    <a:pt x="9464" y="8058"/>
                    <a:pt x="9436" y="8058"/>
                  </a:cubicBezTo>
                  <a:close/>
                  <a:moveTo>
                    <a:pt x="4316" y="8438"/>
                  </a:moveTo>
                  <a:cubicBezTo>
                    <a:pt x="4284" y="8438"/>
                    <a:pt x="4251" y="8454"/>
                    <a:pt x="4231" y="8483"/>
                  </a:cubicBezTo>
                  <a:cubicBezTo>
                    <a:pt x="4198" y="8530"/>
                    <a:pt x="4210" y="8596"/>
                    <a:pt x="4257" y="8632"/>
                  </a:cubicBezTo>
                  <a:cubicBezTo>
                    <a:pt x="4373" y="8712"/>
                    <a:pt x="4497" y="8789"/>
                    <a:pt x="4632" y="8855"/>
                  </a:cubicBezTo>
                  <a:cubicBezTo>
                    <a:pt x="4646" y="8862"/>
                    <a:pt x="4665" y="8865"/>
                    <a:pt x="4679" y="8865"/>
                  </a:cubicBezTo>
                  <a:cubicBezTo>
                    <a:pt x="4719" y="8865"/>
                    <a:pt x="4756" y="8843"/>
                    <a:pt x="4774" y="8807"/>
                  </a:cubicBezTo>
                  <a:cubicBezTo>
                    <a:pt x="4799" y="8756"/>
                    <a:pt x="4778" y="8690"/>
                    <a:pt x="4726" y="8665"/>
                  </a:cubicBezTo>
                  <a:cubicBezTo>
                    <a:pt x="4603" y="8603"/>
                    <a:pt x="4486" y="8534"/>
                    <a:pt x="4376" y="8457"/>
                  </a:cubicBezTo>
                  <a:cubicBezTo>
                    <a:pt x="4358" y="8445"/>
                    <a:pt x="4337" y="8438"/>
                    <a:pt x="4316" y="8438"/>
                  </a:cubicBezTo>
                  <a:close/>
                  <a:moveTo>
                    <a:pt x="8751" y="8546"/>
                  </a:moveTo>
                  <a:cubicBezTo>
                    <a:pt x="8735" y="8546"/>
                    <a:pt x="8718" y="8551"/>
                    <a:pt x="8702" y="8559"/>
                  </a:cubicBezTo>
                  <a:cubicBezTo>
                    <a:pt x="8582" y="8625"/>
                    <a:pt x="8458" y="8683"/>
                    <a:pt x="8331" y="8734"/>
                  </a:cubicBezTo>
                  <a:cubicBezTo>
                    <a:pt x="8276" y="8756"/>
                    <a:pt x="8251" y="8818"/>
                    <a:pt x="8273" y="8872"/>
                  </a:cubicBezTo>
                  <a:cubicBezTo>
                    <a:pt x="8291" y="8912"/>
                    <a:pt x="8331" y="8938"/>
                    <a:pt x="8371" y="8938"/>
                  </a:cubicBezTo>
                  <a:cubicBezTo>
                    <a:pt x="8386" y="8938"/>
                    <a:pt x="8396" y="8934"/>
                    <a:pt x="8411" y="8931"/>
                  </a:cubicBezTo>
                  <a:cubicBezTo>
                    <a:pt x="8545" y="8876"/>
                    <a:pt x="8677" y="8814"/>
                    <a:pt x="8801" y="8745"/>
                  </a:cubicBezTo>
                  <a:cubicBezTo>
                    <a:pt x="8855" y="8719"/>
                    <a:pt x="8873" y="8654"/>
                    <a:pt x="8844" y="8603"/>
                  </a:cubicBezTo>
                  <a:cubicBezTo>
                    <a:pt x="8827" y="8568"/>
                    <a:pt x="8790" y="8546"/>
                    <a:pt x="8751" y="8546"/>
                  </a:cubicBezTo>
                  <a:close/>
                  <a:moveTo>
                    <a:pt x="5064" y="8821"/>
                  </a:moveTo>
                  <a:cubicBezTo>
                    <a:pt x="5022" y="8821"/>
                    <a:pt x="4983" y="8848"/>
                    <a:pt x="4966" y="8890"/>
                  </a:cubicBezTo>
                  <a:cubicBezTo>
                    <a:pt x="4949" y="8946"/>
                    <a:pt x="4978" y="9008"/>
                    <a:pt x="5032" y="9025"/>
                  </a:cubicBezTo>
                  <a:cubicBezTo>
                    <a:pt x="5163" y="9073"/>
                    <a:pt x="5302" y="9117"/>
                    <a:pt x="5443" y="9149"/>
                  </a:cubicBezTo>
                  <a:cubicBezTo>
                    <a:pt x="5455" y="9153"/>
                    <a:pt x="5462" y="9153"/>
                    <a:pt x="5469" y="9153"/>
                  </a:cubicBezTo>
                  <a:cubicBezTo>
                    <a:pt x="5517" y="9153"/>
                    <a:pt x="5561" y="9120"/>
                    <a:pt x="5574" y="9073"/>
                  </a:cubicBezTo>
                  <a:cubicBezTo>
                    <a:pt x="5586" y="9015"/>
                    <a:pt x="5553" y="8960"/>
                    <a:pt x="5495" y="8946"/>
                  </a:cubicBezTo>
                  <a:cubicBezTo>
                    <a:pt x="5360" y="8912"/>
                    <a:pt x="5225" y="8872"/>
                    <a:pt x="5102" y="8828"/>
                  </a:cubicBezTo>
                  <a:cubicBezTo>
                    <a:pt x="5089" y="8824"/>
                    <a:pt x="5077" y="8821"/>
                    <a:pt x="5064" y="8821"/>
                  </a:cubicBezTo>
                  <a:close/>
                  <a:moveTo>
                    <a:pt x="7972" y="8867"/>
                  </a:moveTo>
                  <a:cubicBezTo>
                    <a:pt x="7962" y="8867"/>
                    <a:pt x="7952" y="8869"/>
                    <a:pt x="7942" y="8872"/>
                  </a:cubicBezTo>
                  <a:cubicBezTo>
                    <a:pt x="7814" y="8912"/>
                    <a:pt x="7680" y="8946"/>
                    <a:pt x="7541" y="8974"/>
                  </a:cubicBezTo>
                  <a:cubicBezTo>
                    <a:pt x="7486" y="8986"/>
                    <a:pt x="7450" y="9040"/>
                    <a:pt x="7461" y="9098"/>
                  </a:cubicBezTo>
                  <a:cubicBezTo>
                    <a:pt x="7472" y="9149"/>
                    <a:pt x="7515" y="9182"/>
                    <a:pt x="7562" y="9182"/>
                  </a:cubicBezTo>
                  <a:cubicBezTo>
                    <a:pt x="7570" y="9182"/>
                    <a:pt x="7577" y="9182"/>
                    <a:pt x="7584" y="9178"/>
                  </a:cubicBezTo>
                  <a:cubicBezTo>
                    <a:pt x="7727" y="9149"/>
                    <a:pt x="7868" y="9112"/>
                    <a:pt x="8003" y="9073"/>
                  </a:cubicBezTo>
                  <a:cubicBezTo>
                    <a:pt x="8058" y="9058"/>
                    <a:pt x="8090" y="8996"/>
                    <a:pt x="8073" y="8942"/>
                  </a:cubicBezTo>
                  <a:cubicBezTo>
                    <a:pt x="8061" y="8897"/>
                    <a:pt x="8017" y="8867"/>
                    <a:pt x="7972" y="8867"/>
                  </a:cubicBezTo>
                  <a:close/>
                  <a:moveTo>
                    <a:pt x="5881" y="9023"/>
                  </a:moveTo>
                  <a:cubicBezTo>
                    <a:pt x="5833" y="9023"/>
                    <a:pt x="5788" y="9061"/>
                    <a:pt x="5779" y="9112"/>
                  </a:cubicBezTo>
                  <a:cubicBezTo>
                    <a:pt x="5771" y="9171"/>
                    <a:pt x="5811" y="9226"/>
                    <a:pt x="5870" y="9233"/>
                  </a:cubicBezTo>
                  <a:cubicBezTo>
                    <a:pt x="6008" y="9255"/>
                    <a:pt x="6154" y="9270"/>
                    <a:pt x="6299" y="9277"/>
                  </a:cubicBezTo>
                  <a:lnTo>
                    <a:pt x="6303" y="9277"/>
                  </a:lnTo>
                  <a:cubicBezTo>
                    <a:pt x="6361" y="9277"/>
                    <a:pt x="6405" y="9233"/>
                    <a:pt x="6408" y="9178"/>
                  </a:cubicBezTo>
                  <a:cubicBezTo>
                    <a:pt x="6412" y="9120"/>
                    <a:pt x="6369" y="9069"/>
                    <a:pt x="6310" y="9065"/>
                  </a:cubicBezTo>
                  <a:cubicBezTo>
                    <a:pt x="6172" y="9058"/>
                    <a:pt x="6033" y="9043"/>
                    <a:pt x="5899" y="9025"/>
                  </a:cubicBezTo>
                  <a:cubicBezTo>
                    <a:pt x="5893" y="9024"/>
                    <a:pt x="5887" y="9023"/>
                    <a:pt x="5881" y="9023"/>
                  </a:cubicBezTo>
                  <a:close/>
                  <a:moveTo>
                    <a:pt x="7149" y="9039"/>
                  </a:moveTo>
                  <a:cubicBezTo>
                    <a:pt x="7145" y="9039"/>
                    <a:pt x="7141" y="9039"/>
                    <a:pt x="7137" y="9040"/>
                  </a:cubicBezTo>
                  <a:cubicBezTo>
                    <a:pt x="6998" y="9055"/>
                    <a:pt x="6860" y="9065"/>
                    <a:pt x="6722" y="9069"/>
                  </a:cubicBezTo>
                  <a:cubicBezTo>
                    <a:pt x="6663" y="9073"/>
                    <a:pt x="6620" y="9120"/>
                    <a:pt x="6620" y="9178"/>
                  </a:cubicBezTo>
                  <a:cubicBezTo>
                    <a:pt x="6623" y="9237"/>
                    <a:pt x="6670" y="9280"/>
                    <a:pt x="6725" y="9280"/>
                  </a:cubicBezTo>
                  <a:lnTo>
                    <a:pt x="6729" y="9280"/>
                  </a:lnTo>
                  <a:cubicBezTo>
                    <a:pt x="6871" y="9277"/>
                    <a:pt x="7016" y="9265"/>
                    <a:pt x="7159" y="9248"/>
                  </a:cubicBezTo>
                  <a:cubicBezTo>
                    <a:pt x="7216" y="9240"/>
                    <a:pt x="7260" y="9189"/>
                    <a:pt x="7253" y="9131"/>
                  </a:cubicBezTo>
                  <a:cubicBezTo>
                    <a:pt x="7247" y="9077"/>
                    <a:pt x="7199" y="9039"/>
                    <a:pt x="7149" y="90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ECBF3C1-6D7D-4427-BD80-58B11EA50294}"/>
              </a:ext>
            </a:extLst>
          </p:cNvPr>
          <p:cNvSpPr txBox="1"/>
          <p:nvPr/>
        </p:nvSpPr>
        <p:spPr>
          <a:xfrm>
            <a:off x="2524654" y="3638735"/>
            <a:ext cx="7429499" cy="1998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4400" b="1" i="0" u="none" strike="noStrike" cap="none" normalizeH="0" baseline="0" dirty="0">
                <a:ln>
                  <a:noFill/>
                </a:ln>
                <a:effectLst/>
                <a:latin typeface="abdo"/>
                <a:cs typeface="Arial" panose="020B0604020202020204" pitchFamily="34" charset="0"/>
              </a:rPr>
              <a:t>تَستخدمُ لغةً واضحةً ودقيقـةً.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4400" b="1" i="0" u="none" strike="noStrike" cap="none" normalizeH="0" baseline="0" dirty="0">
                <a:ln>
                  <a:noFill/>
                </a:ln>
                <a:effectLst/>
                <a:latin typeface="abdo"/>
                <a:cs typeface="Arial" panose="020B0604020202020204" pitchFamily="34" charset="0"/>
              </a:rPr>
              <a:t>تخلو تمامًا منَ المجازِ والتَّشبيهاتِ.</a:t>
            </a:r>
          </a:p>
        </p:txBody>
      </p:sp>
    </p:spTree>
    <p:extLst>
      <p:ext uri="{BB962C8B-B14F-4D97-AF65-F5344CB8AC3E}">
        <p14:creationId xmlns:p14="http://schemas.microsoft.com/office/powerpoint/2010/main" val="181106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صورة منشور القصة">
            <a:extLst>
              <a:ext uri="{FF2B5EF4-FFF2-40B4-BE49-F238E27FC236}">
                <a16:creationId xmlns:a16="http://schemas.microsoft.com/office/drawing/2014/main" id="{3B8902CE-302D-0983-3158-91FF847A3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86" y="878048"/>
            <a:ext cx="4126222" cy="583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86937CF-40B0-BF26-B1AA-91B687C489D7}"/>
              </a:ext>
            </a:extLst>
          </p:cNvPr>
          <p:cNvCxnSpPr>
            <a:cxnSpLocks/>
          </p:cNvCxnSpPr>
          <p:nvPr/>
        </p:nvCxnSpPr>
        <p:spPr>
          <a:xfrm>
            <a:off x="5702571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مستطيل 1">
            <a:extLst>
              <a:ext uri="{FF2B5EF4-FFF2-40B4-BE49-F238E27FC236}">
                <a16:creationId xmlns:a16="http://schemas.microsoft.com/office/drawing/2014/main" id="{68EFC540-276B-7E56-077D-E79A8E32DEE5}"/>
              </a:ext>
            </a:extLst>
          </p:cNvPr>
          <p:cNvSpPr/>
          <p:nvPr/>
        </p:nvSpPr>
        <p:spPr>
          <a:xfrm>
            <a:off x="645736" y="116068"/>
            <a:ext cx="4482122" cy="646331"/>
          </a:xfrm>
          <a:custGeom>
            <a:avLst/>
            <a:gdLst>
              <a:gd name="connsiteX0" fmla="*/ 0 w 4482122"/>
              <a:gd name="connsiteY0" fmla="*/ 0 h 646331"/>
              <a:gd name="connsiteX1" fmla="*/ 505839 w 4482122"/>
              <a:gd name="connsiteY1" fmla="*/ 0 h 646331"/>
              <a:gd name="connsiteX2" fmla="*/ 1101320 w 4482122"/>
              <a:gd name="connsiteY2" fmla="*/ 0 h 646331"/>
              <a:gd name="connsiteX3" fmla="*/ 1607160 w 4482122"/>
              <a:gd name="connsiteY3" fmla="*/ 0 h 646331"/>
              <a:gd name="connsiteX4" fmla="*/ 2292284 w 4482122"/>
              <a:gd name="connsiteY4" fmla="*/ 0 h 646331"/>
              <a:gd name="connsiteX5" fmla="*/ 2842946 w 4482122"/>
              <a:gd name="connsiteY5" fmla="*/ 0 h 646331"/>
              <a:gd name="connsiteX6" fmla="*/ 3348784 w 4482122"/>
              <a:gd name="connsiteY6" fmla="*/ 0 h 646331"/>
              <a:gd name="connsiteX7" fmla="*/ 4482122 w 4482122"/>
              <a:gd name="connsiteY7" fmla="*/ 0 h 646331"/>
              <a:gd name="connsiteX8" fmla="*/ 4482122 w 4482122"/>
              <a:gd name="connsiteY8" fmla="*/ 228370 h 646331"/>
              <a:gd name="connsiteX9" fmla="*/ 4482122 w 4482122"/>
              <a:gd name="connsiteY9" fmla="*/ 450276 h 646331"/>
              <a:gd name="connsiteX10" fmla="*/ 4482122 w 4482122"/>
              <a:gd name="connsiteY10" fmla="*/ 646331 h 646331"/>
              <a:gd name="connsiteX11" fmla="*/ 3931460 w 4482122"/>
              <a:gd name="connsiteY11" fmla="*/ 646331 h 646331"/>
              <a:gd name="connsiteX12" fmla="*/ 3246336 w 4482122"/>
              <a:gd name="connsiteY12" fmla="*/ 646331 h 646331"/>
              <a:gd name="connsiteX13" fmla="*/ 2740497 w 4482122"/>
              <a:gd name="connsiteY13" fmla="*/ 646331 h 646331"/>
              <a:gd name="connsiteX14" fmla="*/ 2010551 w 4482122"/>
              <a:gd name="connsiteY14" fmla="*/ 646331 h 646331"/>
              <a:gd name="connsiteX15" fmla="*/ 1459891 w 4482122"/>
              <a:gd name="connsiteY15" fmla="*/ 646331 h 646331"/>
              <a:gd name="connsiteX16" fmla="*/ 954050 w 4482122"/>
              <a:gd name="connsiteY16" fmla="*/ 646331 h 646331"/>
              <a:gd name="connsiteX17" fmla="*/ 0 w 4482122"/>
              <a:gd name="connsiteY17" fmla="*/ 646331 h 646331"/>
              <a:gd name="connsiteX18" fmla="*/ 0 w 4482122"/>
              <a:gd name="connsiteY18" fmla="*/ 450276 h 646331"/>
              <a:gd name="connsiteX19" fmla="*/ 0 w 4482122"/>
              <a:gd name="connsiteY19" fmla="*/ 221906 h 646331"/>
              <a:gd name="connsiteX20" fmla="*/ 0 w 4482122"/>
              <a:gd name="connsiteY20" fmla="*/ 0 h 646331"/>
              <a:gd name="connsiteX0" fmla="*/ 0 w 4482122"/>
              <a:gd name="connsiteY0" fmla="*/ 0 h 646331"/>
              <a:gd name="connsiteX1" fmla="*/ 729945 w 4482122"/>
              <a:gd name="connsiteY1" fmla="*/ 0 h 646331"/>
              <a:gd name="connsiteX2" fmla="*/ 1280606 w 4482122"/>
              <a:gd name="connsiteY2" fmla="*/ 0 h 646331"/>
              <a:gd name="connsiteX3" fmla="*/ 1920909 w 4482122"/>
              <a:gd name="connsiteY3" fmla="*/ 0 h 646331"/>
              <a:gd name="connsiteX4" fmla="*/ 2606033 w 4482122"/>
              <a:gd name="connsiteY4" fmla="*/ 0 h 646331"/>
              <a:gd name="connsiteX5" fmla="*/ 3156693 w 4482122"/>
              <a:gd name="connsiteY5" fmla="*/ 0 h 646331"/>
              <a:gd name="connsiteX6" fmla="*/ 3886639 w 4482122"/>
              <a:gd name="connsiteY6" fmla="*/ 0 h 646331"/>
              <a:gd name="connsiteX7" fmla="*/ 4482122 w 4482122"/>
              <a:gd name="connsiteY7" fmla="*/ 0 h 646331"/>
              <a:gd name="connsiteX8" fmla="*/ 4482122 w 4482122"/>
              <a:gd name="connsiteY8" fmla="*/ 215443 h 646331"/>
              <a:gd name="connsiteX9" fmla="*/ 4482122 w 4482122"/>
              <a:gd name="connsiteY9" fmla="*/ 443813 h 646331"/>
              <a:gd name="connsiteX10" fmla="*/ 4482122 w 4482122"/>
              <a:gd name="connsiteY10" fmla="*/ 646331 h 646331"/>
              <a:gd name="connsiteX11" fmla="*/ 3841818 w 4482122"/>
              <a:gd name="connsiteY11" fmla="*/ 646331 h 646331"/>
              <a:gd name="connsiteX12" fmla="*/ 3111872 w 4482122"/>
              <a:gd name="connsiteY12" fmla="*/ 646331 h 646331"/>
              <a:gd name="connsiteX13" fmla="*/ 2606033 w 4482122"/>
              <a:gd name="connsiteY13" fmla="*/ 646331 h 646331"/>
              <a:gd name="connsiteX14" fmla="*/ 1965730 w 4482122"/>
              <a:gd name="connsiteY14" fmla="*/ 646331 h 646331"/>
              <a:gd name="connsiteX15" fmla="*/ 1459891 w 4482122"/>
              <a:gd name="connsiteY15" fmla="*/ 646331 h 646331"/>
              <a:gd name="connsiteX16" fmla="*/ 819587 w 4482122"/>
              <a:gd name="connsiteY16" fmla="*/ 646331 h 646331"/>
              <a:gd name="connsiteX17" fmla="*/ 0 w 4482122"/>
              <a:gd name="connsiteY17" fmla="*/ 646331 h 646331"/>
              <a:gd name="connsiteX18" fmla="*/ 0 w 4482122"/>
              <a:gd name="connsiteY18" fmla="*/ 430886 h 646331"/>
              <a:gd name="connsiteX19" fmla="*/ 0 w 4482122"/>
              <a:gd name="connsiteY19" fmla="*/ 215443 h 646331"/>
              <a:gd name="connsiteX20" fmla="*/ 0 w 4482122"/>
              <a:gd name="connsiteY20" fmla="*/ 0 h 646331"/>
              <a:gd name="connsiteX0" fmla="*/ 0 w 4482122"/>
              <a:gd name="connsiteY0" fmla="*/ 0 h 646331"/>
              <a:gd name="connsiteX1" fmla="*/ 505839 w 4482122"/>
              <a:gd name="connsiteY1" fmla="*/ 0 h 646331"/>
              <a:gd name="connsiteX2" fmla="*/ 1101320 w 4482122"/>
              <a:gd name="connsiteY2" fmla="*/ 0 h 646331"/>
              <a:gd name="connsiteX3" fmla="*/ 1607160 w 4482122"/>
              <a:gd name="connsiteY3" fmla="*/ 0 h 646331"/>
              <a:gd name="connsiteX4" fmla="*/ 2292284 w 4482122"/>
              <a:gd name="connsiteY4" fmla="*/ 0 h 646331"/>
              <a:gd name="connsiteX5" fmla="*/ 2842946 w 4482122"/>
              <a:gd name="connsiteY5" fmla="*/ 0 h 646331"/>
              <a:gd name="connsiteX6" fmla="*/ 3348784 w 4482122"/>
              <a:gd name="connsiteY6" fmla="*/ 0 h 646331"/>
              <a:gd name="connsiteX7" fmla="*/ 4482122 w 4482122"/>
              <a:gd name="connsiteY7" fmla="*/ 0 h 646331"/>
              <a:gd name="connsiteX8" fmla="*/ 4482122 w 4482122"/>
              <a:gd name="connsiteY8" fmla="*/ 228370 h 646331"/>
              <a:gd name="connsiteX9" fmla="*/ 4482122 w 4482122"/>
              <a:gd name="connsiteY9" fmla="*/ 450276 h 646331"/>
              <a:gd name="connsiteX10" fmla="*/ 4482122 w 4482122"/>
              <a:gd name="connsiteY10" fmla="*/ 646331 h 646331"/>
              <a:gd name="connsiteX11" fmla="*/ 3931460 w 4482122"/>
              <a:gd name="connsiteY11" fmla="*/ 646331 h 646331"/>
              <a:gd name="connsiteX12" fmla="*/ 3246336 w 4482122"/>
              <a:gd name="connsiteY12" fmla="*/ 646331 h 646331"/>
              <a:gd name="connsiteX13" fmla="*/ 2740497 w 4482122"/>
              <a:gd name="connsiteY13" fmla="*/ 646331 h 646331"/>
              <a:gd name="connsiteX14" fmla="*/ 2010551 w 4482122"/>
              <a:gd name="connsiteY14" fmla="*/ 646331 h 646331"/>
              <a:gd name="connsiteX15" fmla="*/ 1459891 w 4482122"/>
              <a:gd name="connsiteY15" fmla="*/ 646331 h 646331"/>
              <a:gd name="connsiteX16" fmla="*/ 954050 w 4482122"/>
              <a:gd name="connsiteY16" fmla="*/ 646331 h 646331"/>
              <a:gd name="connsiteX17" fmla="*/ 0 w 4482122"/>
              <a:gd name="connsiteY17" fmla="*/ 646331 h 646331"/>
              <a:gd name="connsiteX18" fmla="*/ 0 w 4482122"/>
              <a:gd name="connsiteY18" fmla="*/ 450276 h 646331"/>
              <a:gd name="connsiteX19" fmla="*/ 0 w 4482122"/>
              <a:gd name="connsiteY19" fmla="*/ 221906 h 646331"/>
              <a:gd name="connsiteX20" fmla="*/ 0 w 4482122"/>
              <a:gd name="connsiteY20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82122" h="646331" fill="none" extrusionOk="0">
                <a:moveTo>
                  <a:pt x="0" y="0"/>
                </a:moveTo>
                <a:cubicBezTo>
                  <a:pt x="130764" y="-4904"/>
                  <a:pt x="263772" y="19146"/>
                  <a:pt x="505839" y="0"/>
                </a:cubicBezTo>
                <a:cubicBezTo>
                  <a:pt x="753097" y="-18361"/>
                  <a:pt x="805546" y="8588"/>
                  <a:pt x="1101320" y="0"/>
                </a:cubicBezTo>
                <a:cubicBezTo>
                  <a:pt x="1327227" y="-17731"/>
                  <a:pt x="1377888" y="1271"/>
                  <a:pt x="1607160" y="0"/>
                </a:cubicBezTo>
                <a:cubicBezTo>
                  <a:pt x="1787812" y="-22801"/>
                  <a:pt x="1932275" y="-6119"/>
                  <a:pt x="2292284" y="0"/>
                </a:cubicBezTo>
                <a:cubicBezTo>
                  <a:pt x="2597262" y="4265"/>
                  <a:pt x="2639852" y="24922"/>
                  <a:pt x="2842946" y="0"/>
                </a:cubicBezTo>
                <a:cubicBezTo>
                  <a:pt x="3043707" y="-39735"/>
                  <a:pt x="3156228" y="6508"/>
                  <a:pt x="3348784" y="0"/>
                </a:cubicBezTo>
                <a:cubicBezTo>
                  <a:pt x="3646953" y="-8968"/>
                  <a:pt x="3897921" y="121002"/>
                  <a:pt x="4482122" y="0"/>
                </a:cubicBezTo>
                <a:cubicBezTo>
                  <a:pt x="4581618" y="73924"/>
                  <a:pt x="4412700" y="163872"/>
                  <a:pt x="4482122" y="228370"/>
                </a:cubicBezTo>
                <a:cubicBezTo>
                  <a:pt x="4497332" y="260745"/>
                  <a:pt x="4409047" y="289993"/>
                  <a:pt x="4482122" y="450276"/>
                </a:cubicBezTo>
                <a:cubicBezTo>
                  <a:pt x="4536317" y="545422"/>
                  <a:pt x="4412445" y="616836"/>
                  <a:pt x="4482122" y="646331"/>
                </a:cubicBezTo>
                <a:cubicBezTo>
                  <a:pt x="4302766" y="655207"/>
                  <a:pt x="4023509" y="611457"/>
                  <a:pt x="3931460" y="646331"/>
                </a:cubicBezTo>
                <a:cubicBezTo>
                  <a:pt x="3841032" y="771521"/>
                  <a:pt x="3455915" y="687803"/>
                  <a:pt x="3246336" y="646331"/>
                </a:cubicBezTo>
                <a:cubicBezTo>
                  <a:pt x="3037528" y="661276"/>
                  <a:pt x="2833021" y="629810"/>
                  <a:pt x="2740497" y="646331"/>
                </a:cubicBezTo>
                <a:cubicBezTo>
                  <a:pt x="2719853" y="690167"/>
                  <a:pt x="2268158" y="749583"/>
                  <a:pt x="2010551" y="646331"/>
                </a:cubicBezTo>
                <a:cubicBezTo>
                  <a:pt x="1683305" y="661381"/>
                  <a:pt x="1667785" y="637359"/>
                  <a:pt x="1459891" y="646331"/>
                </a:cubicBezTo>
                <a:cubicBezTo>
                  <a:pt x="1255262" y="685216"/>
                  <a:pt x="1121217" y="609928"/>
                  <a:pt x="954050" y="646331"/>
                </a:cubicBezTo>
                <a:cubicBezTo>
                  <a:pt x="676604" y="748680"/>
                  <a:pt x="442587" y="642907"/>
                  <a:pt x="0" y="646331"/>
                </a:cubicBezTo>
                <a:cubicBezTo>
                  <a:pt x="-34193" y="573325"/>
                  <a:pt x="75032" y="496836"/>
                  <a:pt x="0" y="450276"/>
                </a:cubicBezTo>
                <a:cubicBezTo>
                  <a:pt x="-32497" y="416142"/>
                  <a:pt x="66669" y="320316"/>
                  <a:pt x="0" y="221906"/>
                </a:cubicBezTo>
                <a:cubicBezTo>
                  <a:pt x="-57457" y="126297"/>
                  <a:pt x="97400" y="30345"/>
                  <a:pt x="0" y="0"/>
                </a:cubicBezTo>
                <a:close/>
              </a:path>
              <a:path w="4482122" h="646331" stroke="0" extrusionOk="0">
                <a:moveTo>
                  <a:pt x="0" y="0"/>
                </a:moveTo>
                <a:cubicBezTo>
                  <a:pt x="333800" y="21622"/>
                  <a:pt x="496652" y="-37230"/>
                  <a:pt x="729945" y="0"/>
                </a:cubicBezTo>
                <a:cubicBezTo>
                  <a:pt x="897287" y="-10702"/>
                  <a:pt x="1041400" y="-10071"/>
                  <a:pt x="1280606" y="0"/>
                </a:cubicBezTo>
                <a:cubicBezTo>
                  <a:pt x="1509867" y="13165"/>
                  <a:pt x="1609073" y="39183"/>
                  <a:pt x="1920909" y="0"/>
                </a:cubicBezTo>
                <a:cubicBezTo>
                  <a:pt x="2248281" y="10798"/>
                  <a:pt x="2282584" y="-1092"/>
                  <a:pt x="2606033" y="0"/>
                </a:cubicBezTo>
                <a:cubicBezTo>
                  <a:pt x="2914971" y="-5757"/>
                  <a:pt x="2947426" y="-6398"/>
                  <a:pt x="3156693" y="0"/>
                </a:cubicBezTo>
                <a:cubicBezTo>
                  <a:pt x="3414051" y="16230"/>
                  <a:pt x="3490063" y="-18573"/>
                  <a:pt x="3886639" y="0"/>
                </a:cubicBezTo>
                <a:cubicBezTo>
                  <a:pt x="4211759" y="7562"/>
                  <a:pt x="4240714" y="26581"/>
                  <a:pt x="4482122" y="0"/>
                </a:cubicBezTo>
                <a:cubicBezTo>
                  <a:pt x="4498037" y="5921"/>
                  <a:pt x="4374444" y="148941"/>
                  <a:pt x="4482122" y="215443"/>
                </a:cubicBezTo>
                <a:cubicBezTo>
                  <a:pt x="4561863" y="267442"/>
                  <a:pt x="4402830" y="358812"/>
                  <a:pt x="4482122" y="443813"/>
                </a:cubicBezTo>
                <a:cubicBezTo>
                  <a:pt x="4513783" y="488769"/>
                  <a:pt x="4360432" y="557342"/>
                  <a:pt x="4482122" y="646331"/>
                </a:cubicBezTo>
                <a:cubicBezTo>
                  <a:pt x="4182079" y="640767"/>
                  <a:pt x="4118596" y="626218"/>
                  <a:pt x="3841818" y="646331"/>
                </a:cubicBezTo>
                <a:cubicBezTo>
                  <a:pt x="3608650" y="631665"/>
                  <a:pt x="3436736" y="625464"/>
                  <a:pt x="3111872" y="646331"/>
                </a:cubicBezTo>
                <a:cubicBezTo>
                  <a:pt x="2832230" y="694116"/>
                  <a:pt x="2712238" y="659125"/>
                  <a:pt x="2606033" y="646331"/>
                </a:cubicBezTo>
                <a:cubicBezTo>
                  <a:pt x="2476320" y="730011"/>
                  <a:pt x="2241778" y="698318"/>
                  <a:pt x="1965730" y="646331"/>
                </a:cubicBezTo>
                <a:cubicBezTo>
                  <a:pt x="1647529" y="660331"/>
                  <a:pt x="1639026" y="632214"/>
                  <a:pt x="1459891" y="646331"/>
                </a:cubicBezTo>
                <a:cubicBezTo>
                  <a:pt x="1328989" y="692243"/>
                  <a:pt x="1049558" y="642875"/>
                  <a:pt x="819587" y="646331"/>
                </a:cubicBezTo>
                <a:cubicBezTo>
                  <a:pt x="575778" y="652260"/>
                  <a:pt x="180578" y="613726"/>
                  <a:pt x="0" y="646331"/>
                </a:cubicBezTo>
                <a:cubicBezTo>
                  <a:pt x="-13115" y="579802"/>
                  <a:pt x="9111" y="479862"/>
                  <a:pt x="0" y="430886"/>
                </a:cubicBezTo>
                <a:cubicBezTo>
                  <a:pt x="-16417" y="372706"/>
                  <a:pt x="-17162" y="270637"/>
                  <a:pt x="0" y="215443"/>
                </a:cubicBezTo>
                <a:cubicBezTo>
                  <a:pt x="11951" y="130491"/>
                  <a:pt x="22079" y="98945"/>
                  <a:pt x="0" y="0"/>
                </a:cubicBezTo>
                <a:close/>
              </a:path>
              <a:path w="4482122" h="646331" fill="none" stroke="0" extrusionOk="0">
                <a:moveTo>
                  <a:pt x="0" y="0"/>
                </a:moveTo>
                <a:cubicBezTo>
                  <a:pt x="187755" y="-12833"/>
                  <a:pt x="291243" y="-8361"/>
                  <a:pt x="505839" y="0"/>
                </a:cubicBezTo>
                <a:cubicBezTo>
                  <a:pt x="777396" y="34394"/>
                  <a:pt x="866784" y="44715"/>
                  <a:pt x="1101320" y="0"/>
                </a:cubicBezTo>
                <a:cubicBezTo>
                  <a:pt x="1338093" y="-43838"/>
                  <a:pt x="1393802" y="-1339"/>
                  <a:pt x="1607160" y="0"/>
                </a:cubicBezTo>
                <a:cubicBezTo>
                  <a:pt x="1778024" y="19432"/>
                  <a:pt x="1956586" y="47863"/>
                  <a:pt x="2292284" y="0"/>
                </a:cubicBezTo>
                <a:cubicBezTo>
                  <a:pt x="2604794" y="-2397"/>
                  <a:pt x="2625633" y="13277"/>
                  <a:pt x="2842946" y="0"/>
                </a:cubicBezTo>
                <a:cubicBezTo>
                  <a:pt x="3033746" y="-15910"/>
                  <a:pt x="3156866" y="17268"/>
                  <a:pt x="3348784" y="0"/>
                </a:cubicBezTo>
                <a:cubicBezTo>
                  <a:pt x="3354430" y="79570"/>
                  <a:pt x="4083284" y="22958"/>
                  <a:pt x="4482122" y="0"/>
                </a:cubicBezTo>
                <a:cubicBezTo>
                  <a:pt x="4573097" y="77884"/>
                  <a:pt x="4433067" y="181707"/>
                  <a:pt x="4482122" y="228370"/>
                </a:cubicBezTo>
                <a:cubicBezTo>
                  <a:pt x="4500758" y="271919"/>
                  <a:pt x="4387728" y="393317"/>
                  <a:pt x="4482122" y="450276"/>
                </a:cubicBezTo>
                <a:cubicBezTo>
                  <a:pt x="4576681" y="534105"/>
                  <a:pt x="4424583" y="605114"/>
                  <a:pt x="4482122" y="646331"/>
                </a:cubicBezTo>
                <a:cubicBezTo>
                  <a:pt x="4303800" y="655739"/>
                  <a:pt x="4035094" y="629037"/>
                  <a:pt x="3931460" y="646331"/>
                </a:cubicBezTo>
                <a:cubicBezTo>
                  <a:pt x="3787961" y="671589"/>
                  <a:pt x="3470308" y="630628"/>
                  <a:pt x="3246336" y="646331"/>
                </a:cubicBezTo>
                <a:cubicBezTo>
                  <a:pt x="3031147" y="645856"/>
                  <a:pt x="2836526" y="659268"/>
                  <a:pt x="2740497" y="646331"/>
                </a:cubicBezTo>
                <a:cubicBezTo>
                  <a:pt x="2670253" y="642933"/>
                  <a:pt x="2392730" y="675841"/>
                  <a:pt x="2010551" y="646331"/>
                </a:cubicBezTo>
                <a:cubicBezTo>
                  <a:pt x="1666231" y="668948"/>
                  <a:pt x="1654985" y="633596"/>
                  <a:pt x="1459891" y="646331"/>
                </a:cubicBezTo>
                <a:cubicBezTo>
                  <a:pt x="1285827" y="620156"/>
                  <a:pt x="1161406" y="664781"/>
                  <a:pt x="954050" y="646331"/>
                </a:cubicBezTo>
                <a:cubicBezTo>
                  <a:pt x="802860" y="675519"/>
                  <a:pt x="335721" y="718588"/>
                  <a:pt x="0" y="646331"/>
                </a:cubicBezTo>
                <a:cubicBezTo>
                  <a:pt x="-72519" y="556166"/>
                  <a:pt x="56073" y="518487"/>
                  <a:pt x="0" y="450276"/>
                </a:cubicBezTo>
                <a:cubicBezTo>
                  <a:pt x="-50844" y="392821"/>
                  <a:pt x="47901" y="342689"/>
                  <a:pt x="0" y="221906"/>
                </a:cubicBezTo>
                <a:cubicBezTo>
                  <a:pt x="-4477" y="113731"/>
                  <a:pt x="56491" y="67803"/>
                  <a:pt x="0" y="0"/>
                </a:cubicBezTo>
                <a:close/>
              </a:path>
              <a:path w="4482122" h="646331" fill="none" stroke="0" extrusionOk="0">
                <a:moveTo>
                  <a:pt x="0" y="0"/>
                </a:moveTo>
                <a:cubicBezTo>
                  <a:pt x="170812" y="-12707"/>
                  <a:pt x="277558" y="6360"/>
                  <a:pt x="505839" y="0"/>
                </a:cubicBezTo>
                <a:cubicBezTo>
                  <a:pt x="745480" y="2975"/>
                  <a:pt x="834446" y="29453"/>
                  <a:pt x="1101320" y="0"/>
                </a:cubicBezTo>
                <a:cubicBezTo>
                  <a:pt x="1334888" y="-31214"/>
                  <a:pt x="1377378" y="932"/>
                  <a:pt x="1607160" y="0"/>
                </a:cubicBezTo>
                <a:cubicBezTo>
                  <a:pt x="1765687" y="-1827"/>
                  <a:pt x="1964560" y="11586"/>
                  <a:pt x="2292284" y="0"/>
                </a:cubicBezTo>
                <a:cubicBezTo>
                  <a:pt x="2598307" y="893"/>
                  <a:pt x="2634177" y="18895"/>
                  <a:pt x="2842946" y="0"/>
                </a:cubicBezTo>
                <a:cubicBezTo>
                  <a:pt x="3049955" y="-27325"/>
                  <a:pt x="3133743" y="-6339"/>
                  <a:pt x="3348784" y="0"/>
                </a:cubicBezTo>
                <a:cubicBezTo>
                  <a:pt x="3542440" y="1881"/>
                  <a:pt x="3939169" y="98844"/>
                  <a:pt x="4482122" y="0"/>
                </a:cubicBezTo>
                <a:cubicBezTo>
                  <a:pt x="4585570" y="93971"/>
                  <a:pt x="4421713" y="171608"/>
                  <a:pt x="4482122" y="228370"/>
                </a:cubicBezTo>
                <a:cubicBezTo>
                  <a:pt x="4521102" y="271012"/>
                  <a:pt x="4397006" y="326752"/>
                  <a:pt x="4482122" y="450276"/>
                </a:cubicBezTo>
                <a:cubicBezTo>
                  <a:pt x="4549300" y="539498"/>
                  <a:pt x="4431012" y="600371"/>
                  <a:pt x="4482122" y="646331"/>
                </a:cubicBezTo>
                <a:cubicBezTo>
                  <a:pt x="4309539" y="646711"/>
                  <a:pt x="3998467" y="610543"/>
                  <a:pt x="3931460" y="646331"/>
                </a:cubicBezTo>
                <a:cubicBezTo>
                  <a:pt x="3796815" y="731218"/>
                  <a:pt x="3445862" y="607859"/>
                  <a:pt x="3246336" y="646331"/>
                </a:cubicBezTo>
                <a:cubicBezTo>
                  <a:pt x="3047222" y="647693"/>
                  <a:pt x="2826473" y="646069"/>
                  <a:pt x="2740497" y="646331"/>
                </a:cubicBezTo>
                <a:cubicBezTo>
                  <a:pt x="2758972" y="686789"/>
                  <a:pt x="2318821" y="690816"/>
                  <a:pt x="2010551" y="646331"/>
                </a:cubicBezTo>
                <a:cubicBezTo>
                  <a:pt x="1674212" y="667123"/>
                  <a:pt x="1667074" y="635996"/>
                  <a:pt x="1459891" y="646331"/>
                </a:cubicBezTo>
                <a:cubicBezTo>
                  <a:pt x="1265765" y="665383"/>
                  <a:pt x="1128030" y="621089"/>
                  <a:pt x="954050" y="646331"/>
                </a:cubicBezTo>
                <a:cubicBezTo>
                  <a:pt x="738566" y="778465"/>
                  <a:pt x="364448" y="683143"/>
                  <a:pt x="0" y="646331"/>
                </a:cubicBezTo>
                <a:cubicBezTo>
                  <a:pt x="-68029" y="571237"/>
                  <a:pt x="87494" y="502953"/>
                  <a:pt x="0" y="450276"/>
                </a:cubicBezTo>
                <a:cubicBezTo>
                  <a:pt x="-25867" y="423766"/>
                  <a:pt x="68562" y="333076"/>
                  <a:pt x="0" y="221906"/>
                </a:cubicBezTo>
                <a:cubicBezTo>
                  <a:pt x="-50113" y="142636"/>
                  <a:pt x="81193" y="7449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 defTabSz="457182">
              <a:defRPr/>
            </a:pPr>
            <a:r>
              <a:rPr lang="ar-AE" sz="3600" b="1" dirty="0">
                <a:latin typeface="Aldhabi" panose="01000000000000000000" pitchFamily="2" charset="-78"/>
                <a:cs typeface="Arial" panose="020B0604020202020204" pitchFamily="34" charset="0"/>
              </a:rPr>
              <a:t>الربط بالواقع 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B5DE5957-5DAA-7415-4F3F-CF16180D4A70}"/>
              </a:ext>
            </a:extLst>
          </p:cNvPr>
          <p:cNvSpPr/>
          <p:nvPr/>
        </p:nvSpPr>
        <p:spPr>
          <a:xfrm>
            <a:off x="6851999" y="141340"/>
            <a:ext cx="4135612" cy="646331"/>
          </a:xfrm>
          <a:custGeom>
            <a:avLst/>
            <a:gdLst>
              <a:gd name="connsiteX0" fmla="*/ 0 w 4135612"/>
              <a:gd name="connsiteY0" fmla="*/ 0 h 646331"/>
              <a:gd name="connsiteX1" fmla="*/ 466733 w 4135612"/>
              <a:gd name="connsiteY1" fmla="*/ 0 h 646331"/>
              <a:gd name="connsiteX2" fmla="*/ 1016178 w 4135612"/>
              <a:gd name="connsiteY2" fmla="*/ 0 h 646331"/>
              <a:gd name="connsiteX3" fmla="*/ 1482911 w 4135612"/>
              <a:gd name="connsiteY3" fmla="*/ 0 h 646331"/>
              <a:gd name="connsiteX4" fmla="*/ 2115069 w 4135612"/>
              <a:gd name="connsiteY4" fmla="*/ 0 h 646331"/>
              <a:gd name="connsiteX5" fmla="*/ 2623159 w 4135612"/>
              <a:gd name="connsiteY5" fmla="*/ 0 h 646331"/>
              <a:gd name="connsiteX6" fmla="*/ 3089892 w 4135612"/>
              <a:gd name="connsiteY6" fmla="*/ 0 h 646331"/>
              <a:gd name="connsiteX7" fmla="*/ 4135612 w 4135612"/>
              <a:gd name="connsiteY7" fmla="*/ 0 h 646331"/>
              <a:gd name="connsiteX8" fmla="*/ 4135612 w 4135612"/>
              <a:gd name="connsiteY8" fmla="*/ 228370 h 646331"/>
              <a:gd name="connsiteX9" fmla="*/ 4135612 w 4135612"/>
              <a:gd name="connsiteY9" fmla="*/ 450276 h 646331"/>
              <a:gd name="connsiteX10" fmla="*/ 4135612 w 4135612"/>
              <a:gd name="connsiteY10" fmla="*/ 646331 h 646331"/>
              <a:gd name="connsiteX11" fmla="*/ 3627521 w 4135612"/>
              <a:gd name="connsiteY11" fmla="*/ 646331 h 646331"/>
              <a:gd name="connsiteX12" fmla="*/ 2995364 w 4135612"/>
              <a:gd name="connsiteY12" fmla="*/ 646331 h 646331"/>
              <a:gd name="connsiteX13" fmla="*/ 2528631 w 4135612"/>
              <a:gd name="connsiteY13" fmla="*/ 646331 h 646331"/>
              <a:gd name="connsiteX14" fmla="*/ 1855117 w 4135612"/>
              <a:gd name="connsiteY14" fmla="*/ 646331 h 646331"/>
              <a:gd name="connsiteX15" fmla="*/ 1347027 w 4135612"/>
              <a:gd name="connsiteY15" fmla="*/ 646331 h 646331"/>
              <a:gd name="connsiteX16" fmla="*/ 880293 w 4135612"/>
              <a:gd name="connsiteY16" fmla="*/ 646331 h 646331"/>
              <a:gd name="connsiteX17" fmla="*/ 0 w 4135612"/>
              <a:gd name="connsiteY17" fmla="*/ 646331 h 646331"/>
              <a:gd name="connsiteX18" fmla="*/ 0 w 4135612"/>
              <a:gd name="connsiteY18" fmla="*/ 450276 h 646331"/>
              <a:gd name="connsiteX19" fmla="*/ 0 w 4135612"/>
              <a:gd name="connsiteY19" fmla="*/ 221906 h 646331"/>
              <a:gd name="connsiteX20" fmla="*/ 0 w 4135612"/>
              <a:gd name="connsiteY20" fmla="*/ 0 h 646331"/>
              <a:gd name="connsiteX0" fmla="*/ 0 w 4135612"/>
              <a:gd name="connsiteY0" fmla="*/ 0 h 646331"/>
              <a:gd name="connsiteX1" fmla="*/ 673513 w 4135612"/>
              <a:gd name="connsiteY1" fmla="*/ 0 h 646331"/>
              <a:gd name="connsiteX2" fmla="*/ 1181603 w 4135612"/>
              <a:gd name="connsiteY2" fmla="*/ 0 h 646331"/>
              <a:gd name="connsiteX3" fmla="*/ 1772405 w 4135612"/>
              <a:gd name="connsiteY3" fmla="*/ 0 h 646331"/>
              <a:gd name="connsiteX4" fmla="*/ 2404562 w 4135612"/>
              <a:gd name="connsiteY4" fmla="*/ 0 h 646331"/>
              <a:gd name="connsiteX5" fmla="*/ 2912651 w 4135612"/>
              <a:gd name="connsiteY5" fmla="*/ 0 h 646331"/>
              <a:gd name="connsiteX6" fmla="*/ 3586165 w 4135612"/>
              <a:gd name="connsiteY6" fmla="*/ 0 h 646331"/>
              <a:gd name="connsiteX7" fmla="*/ 4135612 w 4135612"/>
              <a:gd name="connsiteY7" fmla="*/ 0 h 646331"/>
              <a:gd name="connsiteX8" fmla="*/ 4135612 w 4135612"/>
              <a:gd name="connsiteY8" fmla="*/ 215443 h 646331"/>
              <a:gd name="connsiteX9" fmla="*/ 4135612 w 4135612"/>
              <a:gd name="connsiteY9" fmla="*/ 443813 h 646331"/>
              <a:gd name="connsiteX10" fmla="*/ 4135612 w 4135612"/>
              <a:gd name="connsiteY10" fmla="*/ 646331 h 646331"/>
              <a:gd name="connsiteX11" fmla="*/ 3544809 w 4135612"/>
              <a:gd name="connsiteY11" fmla="*/ 646331 h 646331"/>
              <a:gd name="connsiteX12" fmla="*/ 2871296 w 4135612"/>
              <a:gd name="connsiteY12" fmla="*/ 646331 h 646331"/>
              <a:gd name="connsiteX13" fmla="*/ 2404562 w 4135612"/>
              <a:gd name="connsiteY13" fmla="*/ 646331 h 646331"/>
              <a:gd name="connsiteX14" fmla="*/ 1813760 w 4135612"/>
              <a:gd name="connsiteY14" fmla="*/ 646331 h 646331"/>
              <a:gd name="connsiteX15" fmla="*/ 1347027 w 4135612"/>
              <a:gd name="connsiteY15" fmla="*/ 646331 h 646331"/>
              <a:gd name="connsiteX16" fmla="*/ 756225 w 4135612"/>
              <a:gd name="connsiteY16" fmla="*/ 646331 h 646331"/>
              <a:gd name="connsiteX17" fmla="*/ 0 w 4135612"/>
              <a:gd name="connsiteY17" fmla="*/ 646331 h 646331"/>
              <a:gd name="connsiteX18" fmla="*/ 0 w 4135612"/>
              <a:gd name="connsiteY18" fmla="*/ 430886 h 646331"/>
              <a:gd name="connsiteX19" fmla="*/ 0 w 4135612"/>
              <a:gd name="connsiteY19" fmla="*/ 215443 h 646331"/>
              <a:gd name="connsiteX20" fmla="*/ 0 w 4135612"/>
              <a:gd name="connsiteY20" fmla="*/ 0 h 646331"/>
              <a:gd name="connsiteX0" fmla="*/ 0 w 4135612"/>
              <a:gd name="connsiteY0" fmla="*/ 0 h 646331"/>
              <a:gd name="connsiteX1" fmla="*/ 466733 w 4135612"/>
              <a:gd name="connsiteY1" fmla="*/ 0 h 646331"/>
              <a:gd name="connsiteX2" fmla="*/ 1016178 w 4135612"/>
              <a:gd name="connsiteY2" fmla="*/ 0 h 646331"/>
              <a:gd name="connsiteX3" fmla="*/ 1482911 w 4135612"/>
              <a:gd name="connsiteY3" fmla="*/ 0 h 646331"/>
              <a:gd name="connsiteX4" fmla="*/ 2115069 w 4135612"/>
              <a:gd name="connsiteY4" fmla="*/ 0 h 646331"/>
              <a:gd name="connsiteX5" fmla="*/ 2623159 w 4135612"/>
              <a:gd name="connsiteY5" fmla="*/ 0 h 646331"/>
              <a:gd name="connsiteX6" fmla="*/ 3089892 w 4135612"/>
              <a:gd name="connsiteY6" fmla="*/ 0 h 646331"/>
              <a:gd name="connsiteX7" fmla="*/ 4135612 w 4135612"/>
              <a:gd name="connsiteY7" fmla="*/ 0 h 646331"/>
              <a:gd name="connsiteX8" fmla="*/ 4135612 w 4135612"/>
              <a:gd name="connsiteY8" fmla="*/ 228370 h 646331"/>
              <a:gd name="connsiteX9" fmla="*/ 4135612 w 4135612"/>
              <a:gd name="connsiteY9" fmla="*/ 450276 h 646331"/>
              <a:gd name="connsiteX10" fmla="*/ 4135612 w 4135612"/>
              <a:gd name="connsiteY10" fmla="*/ 646331 h 646331"/>
              <a:gd name="connsiteX11" fmla="*/ 3627521 w 4135612"/>
              <a:gd name="connsiteY11" fmla="*/ 646331 h 646331"/>
              <a:gd name="connsiteX12" fmla="*/ 2995364 w 4135612"/>
              <a:gd name="connsiteY12" fmla="*/ 646331 h 646331"/>
              <a:gd name="connsiteX13" fmla="*/ 2528631 w 4135612"/>
              <a:gd name="connsiteY13" fmla="*/ 646331 h 646331"/>
              <a:gd name="connsiteX14" fmla="*/ 1855117 w 4135612"/>
              <a:gd name="connsiteY14" fmla="*/ 646331 h 646331"/>
              <a:gd name="connsiteX15" fmla="*/ 1347027 w 4135612"/>
              <a:gd name="connsiteY15" fmla="*/ 646331 h 646331"/>
              <a:gd name="connsiteX16" fmla="*/ 880293 w 4135612"/>
              <a:gd name="connsiteY16" fmla="*/ 646331 h 646331"/>
              <a:gd name="connsiteX17" fmla="*/ 0 w 4135612"/>
              <a:gd name="connsiteY17" fmla="*/ 646331 h 646331"/>
              <a:gd name="connsiteX18" fmla="*/ 0 w 4135612"/>
              <a:gd name="connsiteY18" fmla="*/ 450276 h 646331"/>
              <a:gd name="connsiteX19" fmla="*/ 0 w 4135612"/>
              <a:gd name="connsiteY19" fmla="*/ 221906 h 646331"/>
              <a:gd name="connsiteX20" fmla="*/ 0 w 4135612"/>
              <a:gd name="connsiteY20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135612" h="646331" fill="none" extrusionOk="0">
                <a:moveTo>
                  <a:pt x="0" y="0"/>
                </a:moveTo>
                <a:cubicBezTo>
                  <a:pt x="135080" y="-8637"/>
                  <a:pt x="232730" y="39351"/>
                  <a:pt x="466733" y="0"/>
                </a:cubicBezTo>
                <a:cubicBezTo>
                  <a:pt x="690398" y="-12049"/>
                  <a:pt x="752031" y="10359"/>
                  <a:pt x="1016178" y="0"/>
                </a:cubicBezTo>
                <a:cubicBezTo>
                  <a:pt x="1214700" y="-18180"/>
                  <a:pt x="1280246" y="1681"/>
                  <a:pt x="1482911" y="0"/>
                </a:cubicBezTo>
                <a:cubicBezTo>
                  <a:pt x="1650425" y="-20953"/>
                  <a:pt x="1767351" y="-10353"/>
                  <a:pt x="2115069" y="0"/>
                </a:cubicBezTo>
                <a:cubicBezTo>
                  <a:pt x="2398617" y="1479"/>
                  <a:pt x="2434071" y="23896"/>
                  <a:pt x="2623159" y="0"/>
                </a:cubicBezTo>
                <a:cubicBezTo>
                  <a:pt x="2811714" y="-34671"/>
                  <a:pt x="2914141" y="4874"/>
                  <a:pt x="3089892" y="0"/>
                </a:cubicBezTo>
                <a:cubicBezTo>
                  <a:pt x="3376505" y="-8791"/>
                  <a:pt x="3580555" y="135817"/>
                  <a:pt x="4135612" y="0"/>
                </a:cubicBezTo>
                <a:cubicBezTo>
                  <a:pt x="4232535" y="79954"/>
                  <a:pt x="4061117" y="152457"/>
                  <a:pt x="4135612" y="228370"/>
                </a:cubicBezTo>
                <a:cubicBezTo>
                  <a:pt x="4167256" y="269459"/>
                  <a:pt x="4066879" y="305666"/>
                  <a:pt x="4135612" y="450276"/>
                </a:cubicBezTo>
                <a:cubicBezTo>
                  <a:pt x="4188266" y="545249"/>
                  <a:pt x="4073276" y="612282"/>
                  <a:pt x="4135612" y="646331"/>
                </a:cubicBezTo>
                <a:cubicBezTo>
                  <a:pt x="3960731" y="656107"/>
                  <a:pt x="3710476" y="609944"/>
                  <a:pt x="3627521" y="646331"/>
                </a:cubicBezTo>
                <a:cubicBezTo>
                  <a:pt x="3536706" y="736664"/>
                  <a:pt x="3187985" y="687150"/>
                  <a:pt x="2995364" y="646331"/>
                </a:cubicBezTo>
                <a:cubicBezTo>
                  <a:pt x="2812258" y="664381"/>
                  <a:pt x="2611522" y="629082"/>
                  <a:pt x="2528631" y="646331"/>
                </a:cubicBezTo>
                <a:cubicBezTo>
                  <a:pt x="2512663" y="690544"/>
                  <a:pt x="2093805" y="742842"/>
                  <a:pt x="1855117" y="646331"/>
                </a:cubicBezTo>
                <a:cubicBezTo>
                  <a:pt x="1553692" y="661258"/>
                  <a:pt x="1540644" y="637645"/>
                  <a:pt x="1347027" y="646331"/>
                </a:cubicBezTo>
                <a:cubicBezTo>
                  <a:pt x="1155031" y="692487"/>
                  <a:pt x="1017367" y="593840"/>
                  <a:pt x="880293" y="646331"/>
                </a:cubicBezTo>
                <a:cubicBezTo>
                  <a:pt x="617083" y="752541"/>
                  <a:pt x="393500" y="640134"/>
                  <a:pt x="0" y="646331"/>
                </a:cubicBezTo>
                <a:cubicBezTo>
                  <a:pt x="-31730" y="572199"/>
                  <a:pt x="82552" y="491286"/>
                  <a:pt x="0" y="450276"/>
                </a:cubicBezTo>
                <a:cubicBezTo>
                  <a:pt x="-16386" y="427525"/>
                  <a:pt x="76398" y="316022"/>
                  <a:pt x="0" y="221906"/>
                </a:cubicBezTo>
                <a:cubicBezTo>
                  <a:pt x="-62064" y="130947"/>
                  <a:pt x="84963" y="48359"/>
                  <a:pt x="0" y="0"/>
                </a:cubicBezTo>
                <a:close/>
              </a:path>
              <a:path w="4135612" h="646331" stroke="0" extrusionOk="0">
                <a:moveTo>
                  <a:pt x="0" y="0"/>
                </a:moveTo>
                <a:cubicBezTo>
                  <a:pt x="301432" y="16906"/>
                  <a:pt x="449063" y="-55620"/>
                  <a:pt x="673513" y="0"/>
                </a:cubicBezTo>
                <a:cubicBezTo>
                  <a:pt x="834710" y="-12633"/>
                  <a:pt x="977684" y="-27313"/>
                  <a:pt x="1181603" y="0"/>
                </a:cubicBezTo>
                <a:cubicBezTo>
                  <a:pt x="1391908" y="13204"/>
                  <a:pt x="1483989" y="39089"/>
                  <a:pt x="1772405" y="0"/>
                </a:cubicBezTo>
                <a:cubicBezTo>
                  <a:pt x="2074376" y="9920"/>
                  <a:pt x="2111726" y="6494"/>
                  <a:pt x="2404562" y="0"/>
                </a:cubicBezTo>
                <a:cubicBezTo>
                  <a:pt x="2689089" y="-5519"/>
                  <a:pt x="2720525" y="-4263"/>
                  <a:pt x="2912651" y="0"/>
                </a:cubicBezTo>
                <a:cubicBezTo>
                  <a:pt x="3125092" y="7070"/>
                  <a:pt x="3249118" y="-8106"/>
                  <a:pt x="3586165" y="0"/>
                </a:cubicBezTo>
                <a:cubicBezTo>
                  <a:pt x="3886767" y="12720"/>
                  <a:pt x="3912853" y="26315"/>
                  <a:pt x="4135612" y="0"/>
                </a:cubicBezTo>
                <a:cubicBezTo>
                  <a:pt x="4148681" y="25911"/>
                  <a:pt x="4040238" y="150478"/>
                  <a:pt x="4135612" y="215443"/>
                </a:cubicBezTo>
                <a:cubicBezTo>
                  <a:pt x="4206739" y="246340"/>
                  <a:pt x="4058872" y="358779"/>
                  <a:pt x="4135612" y="443813"/>
                </a:cubicBezTo>
                <a:cubicBezTo>
                  <a:pt x="4166538" y="497036"/>
                  <a:pt x="4028994" y="558555"/>
                  <a:pt x="4135612" y="646331"/>
                </a:cubicBezTo>
                <a:cubicBezTo>
                  <a:pt x="3857223" y="643786"/>
                  <a:pt x="3801159" y="629399"/>
                  <a:pt x="3544809" y="646331"/>
                </a:cubicBezTo>
                <a:cubicBezTo>
                  <a:pt x="3325511" y="633688"/>
                  <a:pt x="3190400" y="612617"/>
                  <a:pt x="2871296" y="646331"/>
                </a:cubicBezTo>
                <a:cubicBezTo>
                  <a:pt x="2602533" y="675735"/>
                  <a:pt x="2502867" y="661327"/>
                  <a:pt x="2404562" y="646331"/>
                </a:cubicBezTo>
                <a:cubicBezTo>
                  <a:pt x="2280563" y="738581"/>
                  <a:pt x="2071280" y="693393"/>
                  <a:pt x="1813760" y="646331"/>
                </a:cubicBezTo>
                <a:cubicBezTo>
                  <a:pt x="1520077" y="655740"/>
                  <a:pt x="1517222" y="629552"/>
                  <a:pt x="1347027" y="646331"/>
                </a:cubicBezTo>
                <a:cubicBezTo>
                  <a:pt x="1245118" y="706079"/>
                  <a:pt x="966905" y="647681"/>
                  <a:pt x="756225" y="646331"/>
                </a:cubicBezTo>
                <a:cubicBezTo>
                  <a:pt x="521184" y="634976"/>
                  <a:pt x="167491" y="620231"/>
                  <a:pt x="0" y="646331"/>
                </a:cubicBezTo>
                <a:cubicBezTo>
                  <a:pt x="-6745" y="569917"/>
                  <a:pt x="12686" y="469362"/>
                  <a:pt x="0" y="430886"/>
                </a:cubicBezTo>
                <a:cubicBezTo>
                  <a:pt x="-21850" y="371214"/>
                  <a:pt x="-28705" y="266217"/>
                  <a:pt x="0" y="215443"/>
                </a:cubicBezTo>
                <a:cubicBezTo>
                  <a:pt x="5583" y="140842"/>
                  <a:pt x="16298" y="102798"/>
                  <a:pt x="0" y="0"/>
                </a:cubicBezTo>
                <a:close/>
              </a:path>
              <a:path w="4135612" h="646331" fill="none" stroke="0" extrusionOk="0">
                <a:moveTo>
                  <a:pt x="0" y="0"/>
                </a:moveTo>
                <a:cubicBezTo>
                  <a:pt x="164687" y="-5328"/>
                  <a:pt x="269847" y="-8360"/>
                  <a:pt x="466733" y="0"/>
                </a:cubicBezTo>
                <a:cubicBezTo>
                  <a:pt x="711783" y="30007"/>
                  <a:pt x="814064" y="44233"/>
                  <a:pt x="1016178" y="0"/>
                </a:cubicBezTo>
                <a:cubicBezTo>
                  <a:pt x="1239840" y="-36693"/>
                  <a:pt x="1284000" y="-2351"/>
                  <a:pt x="1482911" y="0"/>
                </a:cubicBezTo>
                <a:cubicBezTo>
                  <a:pt x="1620850" y="40632"/>
                  <a:pt x="1828855" y="31853"/>
                  <a:pt x="2115069" y="0"/>
                </a:cubicBezTo>
                <a:cubicBezTo>
                  <a:pt x="2407222" y="25"/>
                  <a:pt x="2420062" y="14724"/>
                  <a:pt x="2623159" y="0"/>
                </a:cubicBezTo>
                <a:cubicBezTo>
                  <a:pt x="2797739" y="-16063"/>
                  <a:pt x="2911180" y="15707"/>
                  <a:pt x="3089892" y="0"/>
                </a:cubicBezTo>
                <a:cubicBezTo>
                  <a:pt x="3140815" y="59324"/>
                  <a:pt x="3745783" y="52711"/>
                  <a:pt x="4135612" y="0"/>
                </a:cubicBezTo>
                <a:cubicBezTo>
                  <a:pt x="4223527" y="86756"/>
                  <a:pt x="4107823" y="183845"/>
                  <a:pt x="4135612" y="228370"/>
                </a:cubicBezTo>
                <a:cubicBezTo>
                  <a:pt x="4148088" y="275636"/>
                  <a:pt x="4048072" y="393087"/>
                  <a:pt x="4135612" y="450276"/>
                </a:cubicBezTo>
                <a:cubicBezTo>
                  <a:pt x="4223290" y="534322"/>
                  <a:pt x="4085377" y="601420"/>
                  <a:pt x="4135612" y="646331"/>
                </a:cubicBezTo>
                <a:cubicBezTo>
                  <a:pt x="3963153" y="652141"/>
                  <a:pt x="3720231" y="628461"/>
                  <a:pt x="3627521" y="646331"/>
                </a:cubicBezTo>
                <a:cubicBezTo>
                  <a:pt x="3492918" y="672352"/>
                  <a:pt x="3228450" y="665845"/>
                  <a:pt x="2995364" y="646331"/>
                </a:cubicBezTo>
                <a:cubicBezTo>
                  <a:pt x="2795150" y="640853"/>
                  <a:pt x="2619545" y="651024"/>
                  <a:pt x="2528631" y="646331"/>
                </a:cubicBezTo>
                <a:cubicBezTo>
                  <a:pt x="2476830" y="605110"/>
                  <a:pt x="2210342" y="679070"/>
                  <a:pt x="1855117" y="646331"/>
                </a:cubicBezTo>
                <a:cubicBezTo>
                  <a:pt x="1533806" y="663019"/>
                  <a:pt x="1520972" y="629912"/>
                  <a:pt x="1347027" y="646331"/>
                </a:cubicBezTo>
                <a:cubicBezTo>
                  <a:pt x="1182064" y="637637"/>
                  <a:pt x="1068088" y="662250"/>
                  <a:pt x="880293" y="646331"/>
                </a:cubicBezTo>
                <a:cubicBezTo>
                  <a:pt x="742594" y="675537"/>
                  <a:pt x="285496" y="682859"/>
                  <a:pt x="0" y="646331"/>
                </a:cubicBezTo>
                <a:cubicBezTo>
                  <a:pt x="-72931" y="543012"/>
                  <a:pt x="52059" y="515682"/>
                  <a:pt x="0" y="450276"/>
                </a:cubicBezTo>
                <a:cubicBezTo>
                  <a:pt x="-49592" y="385476"/>
                  <a:pt x="54947" y="350914"/>
                  <a:pt x="0" y="221906"/>
                </a:cubicBezTo>
                <a:cubicBezTo>
                  <a:pt x="-25678" y="118140"/>
                  <a:pt x="57535" y="69334"/>
                  <a:pt x="0" y="0"/>
                </a:cubicBezTo>
                <a:close/>
              </a:path>
              <a:path w="4135612" h="646331" fill="none" stroke="0" extrusionOk="0">
                <a:moveTo>
                  <a:pt x="0" y="0"/>
                </a:moveTo>
                <a:cubicBezTo>
                  <a:pt x="156238" y="-12327"/>
                  <a:pt x="262705" y="2292"/>
                  <a:pt x="466733" y="0"/>
                </a:cubicBezTo>
                <a:cubicBezTo>
                  <a:pt x="690215" y="6469"/>
                  <a:pt x="768126" y="18174"/>
                  <a:pt x="1016178" y="0"/>
                </a:cubicBezTo>
                <a:cubicBezTo>
                  <a:pt x="1230715" y="-22138"/>
                  <a:pt x="1275222" y="1287"/>
                  <a:pt x="1482911" y="0"/>
                </a:cubicBezTo>
                <a:cubicBezTo>
                  <a:pt x="1628455" y="-2383"/>
                  <a:pt x="1791743" y="-2534"/>
                  <a:pt x="2115069" y="0"/>
                </a:cubicBezTo>
                <a:cubicBezTo>
                  <a:pt x="2402444" y="-2790"/>
                  <a:pt x="2431500" y="17118"/>
                  <a:pt x="2623159" y="0"/>
                </a:cubicBezTo>
                <a:cubicBezTo>
                  <a:pt x="2807472" y="-12485"/>
                  <a:pt x="2900862" y="1545"/>
                  <a:pt x="3089892" y="0"/>
                </a:cubicBezTo>
                <a:cubicBezTo>
                  <a:pt x="3217247" y="40165"/>
                  <a:pt x="3650514" y="127627"/>
                  <a:pt x="4135612" y="0"/>
                </a:cubicBezTo>
                <a:cubicBezTo>
                  <a:pt x="4229459" y="86942"/>
                  <a:pt x="4085821" y="174992"/>
                  <a:pt x="4135612" y="228370"/>
                </a:cubicBezTo>
                <a:cubicBezTo>
                  <a:pt x="4173810" y="272367"/>
                  <a:pt x="4037153" y="329998"/>
                  <a:pt x="4135612" y="450276"/>
                </a:cubicBezTo>
                <a:cubicBezTo>
                  <a:pt x="4206658" y="529942"/>
                  <a:pt x="4097274" y="597601"/>
                  <a:pt x="4135612" y="646331"/>
                </a:cubicBezTo>
                <a:cubicBezTo>
                  <a:pt x="3969471" y="650492"/>
                  <a:pt x="3688672" y="610703"/>
                  <a:pt x="3627521" y="646331"/>
                </a:cubicBezTo>
                <a:cubicBezTo>
                  <a:pt x="3511324" y="728179"/>
                  <a:pt x="3192095" y="634446"/>
                  <a:pt x="2995364" y="646331"/>
                </a:cubicBezTo>
                <a:cubicBezTo>
                  <a:pt x="2805904" y="652151"/>
                  <a:pt x="2613345" y="637931"/>
                  <a:pt x="2528631" y="646331"/>
                </a:cubicBezTo>
                <a:cubicBezTo>
                  <a:pt x="2494103" y="680623"/>
                  <a:pt x="2157977" y="707956"/>
                  <a:pt x="1855117" y="646331"/>
                </a:cubicBezTo>
                <a:cubicBezTo>
                  <a:pt x="1546702" y="665361"/>
                  <a:pt x="1543337" y="633781"/>
                  <a:pt x="1347027" y="646331"/>
                </a:cubicBezTo>
                <a:cubicBezTo>
                  <a:pt x="1182483" y="655344"/>
                  <a:pt x="1033426" y="652388"/>
                  <a:pt x="880293" y="646331"/>
                </a:cubicBezTo>
                <a:cubicBezTo>
                  <a:pt x="682062" y="775556"/>
                  <a:pt x="341721" y="663474"/>
                  <a:pt x="0" y="646331"/>
                </a:cubicBezTo>
                <a:cubicBezTo>
                  <a:pt x="-61925" y="569998"/>
                  <a:pt x="73430" y="500078"/>
                  <a:pt x="0" y="450276"/>
                </a:cubicBezTo>
                <a:cubicBezTo>
                  <a:pt x="-26096" y="420220"/>
                  <a:pt x="69999" y="338921"/>
                  <a:pt x="0" y="221906"/>
                </a:cubicBezTo>
                <a:cubicBezTo>
                  <a:pt x="-46898" y="134932"/>
                  <a:pt x="71880" y="7976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 defTabSz="457182">
              <a:defRPr/>
            </a:pPr>
            <a:r>
              <a:rPr lang="ar-AE" sz="3600" b="1" dirty="0">
                <a:latin typeface="Aldhabi" panose="01000000000000000000" pitchFamily="2" charset="-78"/>
                <a:cs typeface="Arial" panose="020B0604020202020204" pitchFamily="34" charset="0"/>
              </a:rPr>
              <a:t>الربط بالمواد الأخرى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FD7DA1-68FB-28A0-B2AC-B497BD05F81C}"/>
              </a:ext>
            </a:extLst>
          </p:cNvPr>
          <p:cNvSpPr txBox="1"/>
          <p:nvPr/>
        </p:nvSpPr>
        <p:spPr>
          <a:xfrm>
            <a:off x="1377705" y="1904528"/>
            <a:ext cx="3018184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AE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اذكر أهم الإرشادات أو الإجراءات التي تساعد على النجاح والتفوق في المدرسة؟ 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D6C73DD7-20DF-B15D-CE57-CA96CA8A88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5"/>
          <a:stretch/>
        </p:blipFill>
        <p:spPr bwMode="auto">
          <a:xfrm>
            <a:off x="6530167" y="1102936"/>
            <a:ext cx="4779276" cy="520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BFFDDD-C188-B7C9-2654-AED30C61AB3F}"/>
              </a:ext>
            </a:extLst>
          </p:cNvPr>
          <p:cNvSpPr txBox="1"/>
          <p:nvPr/>
        </p:nvSpPr>
        <p:spPr>
          <a:xfrm>
            <a:off x="7613649" y="1904528"/>
            <a:ext cx="2746409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914364" rtl="1">
              <a:defRPr/>
            </a:pPr>
            <a:r>
              <a:rPr lang="ar-AE" sz="28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التربية الإسلامية </a:t>
            </a:r>
          </a:p>
          <a:p>
            <a:pPr algn="ctr" defTabSz="914364" rtl="1">
              <a:defRPr/>
            </a:pPr>
            <a:endParaRPr lang="ar-AE" sz="28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algn="ctr" defTabSz="914364" rtl="1">
              <a:defRPr/>
            </a:pPr>
            <a:r>
              <a:rPr lang="ar-AE" sz="28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ماهي أهم الإرشادات التي ذكرت في القرآن الكريم تدعو إلى بر الوالدين ؟</a:t>
            </a:r>
          </a:p>
        </p:txBody>
      </p:sp>
    </p:spTree>
    <p:extLst>
      <p:ext uri="{BB962C8B-B14F-4D97-AF65-F5344CB8AC3E}">
        <p14:creationId xmlns:p14="http://schemas.microsoft.com/office/powerpoint/2010/main" val="54681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11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86937CF-40B0-BF26-B1AA-91B687C489D7}"/>
              </a:ext>
            </a:extLst>
          </p:cNvPr>
          <p:cNvCxnSpPr>
            <a:cxnSpLocks/>
          </p:cNvCxnSpPr>
          <p:nvPr/>
        </p:nvCxnSpPr>
        <p:spPr>
          <a:xfrm>
            <a:off x="5702571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مستطيل 1">
            <a:extLst>
              <a:ext uri="{FF2B5EF4-FFF2-40B4-BE49-F238E27FC236}">
                <a16:creationId xmlns:a16="http://schemas.microsoft.com/office/drawing/2014/main" id="{68EFC540-276B-7E56-077D-E79A8E32DEE5}"/>
              </a:ext>
            </a:extLst>
          </p:cNvPr>
          <p:cNvSpPr/>
          <p:nvPr/>
        </p:nvSpPr>
        <p:spPr>
          <a:xfrm>
            <a:off x="645736" y="116068"/>
            <a:ext cx="4482122" cy="646331"/>
          </a:xfrm>
          <a:custGeom>
            <a:avLst/>
            <a:gdLst>
              <a:gd name="connsiteX0" fmla="*/ 0 w 4482122"/>
              <a:gd name="connsiteY0" fmla="*/ 0 h 646331"/>
              <a:gd name="connsiteX1" fmla="*/ 505839 w 4482122"/>
              <a:gd name="connsiteY1" fmla="*/ 0 h 646331"/>
              <a:gd name="connsiteX2" fmla="*/ 1101320 w 4482122"/>
              <a:gd name="connsiteY2" fmla="*/ 0 h 646331"/>
              <a:gd name="connsiteX3" fmla="*/ 1607160 w 4482122"/>
              <a:gd name="connsiteY3" fmla="*/ 0 h 646331"/>
              <a:gd name="connsiteX4" fmla="*/ 2292284 w 4482122"/>
              <a:gd name="connsiteY4" fmla="*/ 0 h 646331"/>
              <a:gd name="connsiteX5" fmla="*/ 2842946 w 4482122"/>
              <a:gd name="connsiteY5" fmla="*/ 0 h 646331"/>
              <a:gd name="connsiteX6" fmla="*/ 3348784 w 4482122"/>
              <a:gd name="connsiteY6" fmla="*/ 0 h 646331"/>
              <a:gd name="connsiteX7" fmla="*/ 4482122 w 4482122"/>
              <a:gd name="connsiteY7" fmla="*/ 0 h 646331"/>
              <a:gd name="connsiteX8" fmla="*/ 4482122 w 4482122"/>
              <a:gd name="connsiteY8" fmla="*/ 228370 h 646331"/>
              <a:gd name="connsiteX9" fmla="*/ 4482122 w 4482122"/>
              <a:gd name="connsiteY9" fmla="*/ 450276 h 646331"/>
              <a:gd name="connsiteX10" fmla="*/ 4482122 w 4482122"/>
              <a:gd name="connsiteY10" fmla="*/ 646331 h 646331"/>
              <a:gd name="connsiteX11" fmla="*/ 3931460 w 4482122"/>
              <a:gd name="connsiteY11" fmla="*/ 646331 h 646331"/>
              <a:gd name="connsiteX12" fmla="*/ 3246336 w 4482122"/>
              <a:gd name="connsiteY12" fmla="*/ 646331 h 646331"/>
              <a:gd name="connsiteX13" fmla="*/ 2740497 w 4482122"/>
              <a:gd name="connsiteY13" fmla="*/ 646331 h 646331"/>
              <a:gd name="connsiteX14" fmla="*/ 2010551 w 4482122"/>
              <a:gd name="connsiteY14" fmla="*/ 646331 h 646331"/>
              <a:gd name="connsiteX15" fmla="*/ 1459891 w 4482122"/>
              <a:gd name="connsiteY15" fmla="*/ 646331 h 646331"/>
              <a:gd name="connsiteX16" fmla="*/ 954050 w 4482122"/>
              <a:gd name="connsiteY16" fmla="*/ 646331 h 646331"/>
              <a:gd name="connsiteX17" fmla="*/ 0 w 4482122"/>
              <a:gd name="connsiteY17" fmla="*/ 646331 h 646331"/>
              <a:gd name="connsiteX18" fmla="*/ 0 w 4482122"/>
              <a:gd name="connsiteY18" fmla="*/ 450276 h 646331"/>
              <a:gd name="connsiteX19" fmla="*/ 0 w 4482122"/>
              <a:gd name="connsiteY19" fmla="*/ 221906 h 646331"/>
              <a:gd name="connsiteX20" fmla="*/ 0 w 4482122"/>
              <a:gd name="connsiteY20" fmla="*/ 0 h 646331"/>
              <a:gd name="connsiteX0" fmla="*/ 0 w 4482122"/>
              <a:gd name="connsiteY0" fmla="*/ 0 h 646331"/>
              <a:gd name="connsiteX1" fmla="*/ 729945 w 4482122"/>
              <a:gd name="connsiteY1" fmla="*/ 0 h 646331"/>
              <a:gd name="connsiteX2" fmla="*/ 1280606 w 4482122"/>
              <a:gd name="connsiteY2" fmla="*/ 0 h 646331"/>
              <a:gd name="connsiteX3" fmla="*/ 1920909 w 4482122"/>
              <a:gd name="connsiteY3" fmla="*/ 0 h 646331"/>
              <a:gd name="connsiteX4" fmla="*/ 2606033 w 4482122"/>
              <a:gd name="connsiteY4" fmla="*/ 0 h 646331"/>
              <a:gd name="connsiteX5" fmla="*/ 3156693 w 4482122"/>
              <a:gd name="connsiteY5" fmla="*/ 0 h 646331"/>
              <a:gd name="connsiteX6" fmla="*/ 3886639 w 4482122"/>
              <a:gd name="connsiteY6" fmla="*/ 0 h 646331"/>
              <a:gd name="connsiteX7" fmla="*/ 4482122 w 4482122"/>
              <a:gd name="connsiteY7" fmla="*/ 0 h 646331"/>
              <a:gd name="connsiteX8" fmla="*/ 4482122 w 4482122"/>
              <a:gd name="connsiteY8" fmla="*/ 215443 h 646331"/>
              <a:gd name="connsiteX9" fmla="*/ 4482122 w 4482122"/>
              <a:gd name="connsiteY9" fmla="*/ 443813 h 646331"/>
              <a:gd name="connsiteX10" fmla="*/ 4482122 w 4482122"/>
              <a:gd name="connsiteY10" fmla="*/ 646331 h 646331"/>
              <a:gd name="connsiteX11" fmla="*/ 3841818 w 4482122"/>
              <a:gd name="connsiteY11" fmla="*/ 646331 h 646331"/>
              <a:gd name="connsiteX12" fmla="*/ 3111872 w 4482122"/>
              <a:gd name="connsiteY12" fmla="*/ 646331 h 646331"/>
              <a:gd name="connsiteX13" fmla="*/ 2606033 w 4482122"/>
              <a:gd name="connsiteY13" fmla="*/ 646331 h 646331"/>
              <a:gd name="connsiteX14" fmla="*/ 1965730 w 4482122"/>
              <a:gd name="connsiteY14" fmla="*/ 646331 h 646331"/>
              <a:gd name="connsiteX15" fmla="*/ 1459891 w 4482122"/>
              <a:gd name="connsiteY15" fmla="*/ 646331 h 646331"/>
              <a:gd name="connsiteX16" fmla="*/ 819587 w 4482122"/>
              <a:gd name="connsiteY16" fmla="*/ 646331 h 646331"/>
              <a:gd name="connsiteX17" fmla="*/ 0 w 4482122"/>
              <a:gd name="connsiteY17" fmla="*/ 646331 h 646331"/>
              <a:gd name="connsiteX18" fmla="*/ 0 w 4482122"/>
              <a:gd name="connsiteY18" fmla="*/ 430886 h 646331"/>
              <a:gd name="connsiteX19" fmla="*/ 0 w 4482122"/>
              <a:gd name="connsiteY19" fmla="*/ 215443 h 646331"/>
              <a:gd name="connsiteX20" fmla="*/ 0 w 4482122"/>
              <a:gd name="connsiteY20" fmla="*/ 0 h 646331"/>
              <a:gd name="connsiteX0" fmla="*/ 0 w 4482122"/>
              <a:gd name="connsiteY0" fmla="*/ 0 h 646331"/>
              <a:gd name="connsiteX1" fmla="*/ 505839 w 4482122"/>
              <a:gd name="connsiteY1" fmla="*/ 0 h 646331"/>
              <a:gd name="connsiteX2" fmla="*/ 1101320 w 4482122"/>
              <a:gd name="connsiteY2" fmla="*/ 0 h 646331"/>
              <a:gd name="connsiteX3" fmla="*/ 1607160 w 4482122"/>
              <a:gd name="connsiteY3" fmla="*/ 0 h 646331"/>
              <a:gd name="connsiteX4" fmla="*/ 2292284 w 4482122"/>
              <a:gd name="connsiteY4" fmla="*/ 0 h 646331"/>
              <a:gd name="connsiteX5" fmla="*/ 2842946 w 4482122"/>
              <a:gd name="connsiteY5" fmla="*/ 0 h 646331"/>
              <a:gd name="connsiteX6" fmla="*/ 3348784 w 4482122"/>
              <a:gd name="connsiteY6" fmla="*/ 0 h 646331"/>
              <a:gd name="connsiteX7" fmla="*/ 4482122 w 4482122"/>
              <a:gd name="connsiteY7" fmla="*/ 0 h 646331"/>
              <a:gd name="connsiteX8" fmla="*/ 4482122 w 4482122"/>
              <a:gd name="connsiteY8" fmla="*/ 228370 h 646331"/>
              <a:gd name="connsiteX9" fmla="*/ 4482122 w 4482122"/>
              <a:gd name="connsiteY9" fmla="*/ 450276 h 646331"/>
              <a:gd name="connsiteX10" fmla="*/ 4482122 w 4482122"/>
              <a:gd name="connsiteY10" fmla="*/ 646331 h 646331"/>
              <a:gd name="connsiteX11" fmla="*/ 3931460 w 4482122"/>
              <a:gd name="connsiteY11" fmla="*/ 646331 h 646331"/>
              <a:gd name="connsiteX12" fmla="*/ 3246336 w 4482122"/>
              <a:gd name="connsiteY12" fmla="*/ 646331 h 646331"/>
              <a:gd name="connsiteX13" fmla="*/ 2740497 w 4482122"/>
              <a:gd name="connsiteY13" fmla="*/ 646331 h 646331"/>
              <a:gd name="connsiteX14" fmla="*/ 2010551 w 4482122"/>
              <a:gd name="connsiteY14" fmla="*/ 646331 h 646331"/>
              <a:gd name="connsiteX15" fmla="*/ 1459891 w 4482122"/>
              <a:gd name="connsiteY15" fmla="*/ 646331 h 646331"/>
              <a:gd name="connsiteX16" fmla="*/ 954050 w 4482122"/>
              <a:gd name="connsiteY16" fmla="*/ 646331 h 646331"/>
              <a:gd name="connsiteX17" fmla="*/ 0 w 4482122"/>
              <a:gd name="connsiteY17" fmla="*/ 646331 h 646331"/>
              <a:gd name="connsiteX18" fmla="*/ 0 w 4482122"/>
              <a:gd name="connsiteY18" fmla="*/ 450276 h 646331"/>
              <a:gd name="connsiteX19" fmla="*/ 0 w 4482122"/>
              <a:gd name="connsiteY19" fmla="*/ 221906 h 646331"/>
              <a:gd name="connsiteX20" fmla="*/ 0 w 4482122"/>
              <a:gd name="connsiteY20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82122" h="646331" fill="none" extrusionOk="0">
                <a:moveTo>
                  <a:pt x="0" y="0"/>
                </a:moveTo>
                <a:cubicBezTo>
                  <a:pt x="130764" y="-4904"/>
                  <a:pt x="263772" y="19146"/>
                  <a:pt x="505839" y="0"/>
                </a:cubicBezTo>
                <a:cubicBezTo>
                  <a:pt x="753097" y="-18361"/>
                  <a:pt x="805546" y="8588"/>
                  <a:pt x="1101320" y="0"/>
                </a:cubicBezTo>
                <a:cubicBezTo>
                  <a:pt x="1327227" y="-17731"/>
                  <a:pt x="1377888" y="1271"/>
                  <a:pt x="1607160" y="0"/>
                </a:cubicBezTo>
                <a:cubicBezTo>
                  <a:pt x="1787812" y="-22801"/>
                  <a:pt x="1932275" y="-6119"/>
                  <a:pt x="2292284" y="0"/>
                </a:cubicBezTo>
                <a:cubicBezTo>
                  <a:pt x="2597262" y="4265"/>
                  <a:pt x="2639852" y="24922"/>
                  <a:pt x="2842946" y="0"/>
                </a:cubicBezTo>
                <a:cubicBezTo>
                  <a:pt x="3043707" y="-39735"/>
                  <a:pt x="3156228" y="6508"/>
                  <a:pt x="3348784" y="0"/>
                </a:cubicBezTo>
                <a:cubicBezTo>
                  <a:pt x="3646953" y="-8968"/>
                  <a:pt x="3897921" y="121002"/>
                  <a:pt x="4482122" y="0"/>
                </a:cubicBezTo>
                <a:cubicBezTo>
                  <a:pt x="4581618" y="73924"/>
                  <a:pt x="4412700" y="163872"/>
                  <a:pt x="4482122" y="228370"/>
                </a:cubicBezTo>
                <a:cubicBezTo>
                  <a:pt x="4497332" y="260745"/>
                  <a:pt x="4409047" y="289993"/>
                  <a:pt x="4482122" y="450276"/>
                </a:cubicBezTo>
                <a:cubicBezTo>
                  <a:pt x="4536317" y="545422"/>
                  <a:pt x="4412445" y="616836"/>
                  <a:pt x="4482122" y="646331"/>
                </a:cubicBezTo>
                <a:cubicBezTo>
                  <a:pt x="4302766" y="655207"/>
                  <a:pt x="4023509" y="611457"/>
                  <a:pt x="3931460" y="646331"/>
                </a:cubicBezTo>
                <a:cubicBezTo>
                  <a:pt x="3841032" y="771521"/>
                  <a:pt x="3455915" y="687803"/>
                  <a:pt x="3246336" y="646331"/>
                </a:cubicBezTo>
                <a:cubicBezTo>
                  <a:pt x="3037528" y="661276"/>
                  <a:pt x="2833021" y="629810"/>
                  <a:pt x="2740497" y="646331"/>
                </a:cubicBezTo>
                <a:cubicBezTo>
                  <a:pt x="2719853" y="690167"/>
                  <a:pt x="2268158" y="749583"/>
                  <a:pt x="2010551" y="646331"/>
                </a:cubicBezTo>
                <a:cubicBezTo>
                  <a:pt x="1683305" y="661381"/>
                  <a:pt x="1667785" y="637359"/>
                  <a:pt x="1459891" y="646331"/>
                </a:cubicBezTo>
                <a:cubicBezTo>
                  <a:pt x="1255262" y="685216"/>
                  <a:pt x="1121217" y="609928"/>
                  <a:pt x="954050" y="646331"/>
                </a:cubicBezTo>
                <a:cubicBezTo>
                  <a:pt x="676604" y="748680"/>
                  <a:pt x="442587" y="642907"/>
                  <a:pt x="0" y="646331"/>
                </a:cubicBezTo>
                <a:cubicBezTo>
                  <a:pt x="-34193" y="573325"/>
                  <a:pt x="75032" y="496836"/>
                  <a:pt x="0" y="450276"/>
                </a:cubicBezTo>
                <a:cubicBezTo>
                  <a:pt x="-32497" y="416142"/>
                  <a:pt x="66669" y="320316"/>
                  <a:pt x="0" y="221906"/>
                </a:cubicBezTo>
                <a:cubicBezTo>
                  <a:pt x="-57457" y="126297"/>
                  <a:pt x="97400" y="30345"/>
                  <a:pt x="0" y="0"/>
                </a:cubicBezTo>
                <a:close/>
              </a:path>
              <a:path w="4482122" h="646331" stroke="0" extrusionOk="0">
                <a:moveTo>
                  <a:pt x="0" y="0"/>
                </a:moveTo>
                <a:cubicBezTo>
                  <a:pt x="333800" y="21622"/>
                  <a:pt x="496652" y="-37230"/>
                  <a:pt x="729945" y="0"/>
                </a:cubicBezTo>
                <a:cubicBezTo>
                  <a:pt x="897287" y="-10702"/>
                  <a:pt x="1041400" y="-10071"/>
                  <a:pt x="1280606" y="0"/>
                </a:cubicBezTo>
                <a:cubicBezTo>
                  <a:pt x="1509867" y="13165"/>
                  <a:pt x="1609073" y="39183"/>
                  <a:pt x="1920909" y="0"/>
                </a:cubicBezTo>
                <a:cubicBezTo>
                  <a:pt x="2248281" y="10798"/>
                  <a:pt x="2282584" y="-1092"/>
                  <a:pt x="2606033" y="0"/>
                </a:cubicBezTo>
                <a:cubicBezTo>
                  <a:pt x="2914971" y="-5757"/>
                  <a:pt x="2947426" y="-6398"/>
                  <a:pt x="3156693" y="0"/>
                </a:cubicBezTo>
                <a:cubicBezTo>
                  <a:pt x="3414051" y="16230"/>
                  <a:pt x="3490063" y="-18573"/>
                  <a:pt x="3886639" y="0"/>
                </a:cubicBezTo>
                <a:cubicBezTo>
                  <a:pt x="4211759" y="7562"/>
                  <a:pt x="4240714" y="26581"/>
                  <a:pt x="4482122" y="0"/>
                </a:cubicBezTo>
                <a:cubicBezTo>
                  <a:pt x="4498037" y="5921"/>
                  <a:pt x="4374444" y="148941"/>
                  <a:pt x="4482122" y="215443"/>
                </a:cubicBezTo>
                <a:cubicBezTo>
                  <a:pt x="4561863" y="267442"/>
                  <a:pt x="4402830" y="358812"/>
                  <a:pt x="4482122" y="443813"/>
                </a:cubicBezTo>
                <a:cubicBezTo>
                  <a:pt x="4513783" y="488769"/>
                  <a:pt x="4360432" y="557342"/>
                  <a:pt x="4482122" y="646331"/>
                </a:cubicBezTo>
                <a:cubicBezTo>
                  <a:pt x="4182079" y="640767"/>
                  <a:pt x="4118596" y="626218"/>
                  <a:pt x="3841818" y="646331"/>
                </a:cubicBezTo>
                <a:cubicBezTo>
                  <a:pt x="3608650" y="631665"/>
                  <a:pt x="3436736" y="625464"/>
                  <a:pt x="3111872" y="646331"/>
                </a:cubicBezTo>
                <a:cubicBezTo>
                  <a:pt x="2832230" y="694116"/>
                  <a:pt x="2712238" y="659125"/>
                  <a:pt x="2606033" y="646331"/>
                </a:cubicBezTo>
                <a:cubicBezTo>
                  <a:pt x="2476320" y="730011"/>
                  <a:pt x="2241778" y="698318"/>
                  <a:pt x="1965730" y="646331"/>
                </a:cubicBezTo>
                <a:cubicBezTo>
                  <a:pt x="1647529" y="660331"/>
                  <a:pt x="1639026" y="632214"/>
                  <a:pt x="1459891" y="646331"/>
                </a:cubicBezTo>
                <a:cubicBezTo>
                  <a:pt x="1328989" y="692243"/>
                  <a:pt x="1049558" y="642875"/>
                  <a:pt x="819587" y="646331"/>
                </a:cubicBezTo>
                <a:cubicBezTo>
                  <a:pt x="575778" y="652260"/>
                  <a:pt x="180578" y="613726"/>
                  <a:pt x="0" y="646331"/>
                </a:cubicBezTo>
                <a:cubicBezTo>
                  <a:pt x="-13115" y="579802"/>
                  <a:pt x="9111" y="479862"/>
                  <a:pt x="0" y="430886"/>
                </a:cubicBezTo>
                <a:cubicBezTo>
                  <a:pt x="-16417" y="372706"/>
                  <a:pt x="-17162" y="270637"/>
                  <a:pt x="0" y="215443"/>
                </a:cubicBezTo>
                <a:cubicBezTo>
                  <a:pt x="11951" y="130491"/>
                  <a:pt x="22079" y="98945"/>
                  <a:pt x="0" y="0"/>
                </a:cubicBezTo>
                <a:close/>
              </a:path>
              <a:path w="4482122" h="646331" fill="none" stroke="0" extrusionOk="0">
                <a:moveTo>
                  <a:pt x="0" y="0"/>
                </a:moveTo>
                <a:cubicBezTo>
                  <a:pt x="187755" y="-12833"/>
                  <a:pt x="291243" y="-8361"/>
                  <a:pt x="505839" y="0"/>
                </a:cubicBezTo>
                <a:cubicBezTo>
                  <a:pt x="777396" y="34394"/>
                  <a:pt x="866784" y="44715"/>
                  <a:pt x="1101320" y="0"/>
                </a:cubicBezTo>
                <a:cubicBezTo>
                  <a:pt x="1338093" y="-43838"/>
                  <a:pt x="1393802" y="-1339"/>
                  <a:pt x="1607160" y="0"/>
                </a:cubicBezTo>
                <a:cubicBezTo>
                  <a:pt x="1778024" y="19432"/>
                  <a:pt x="1956586" y="47863"/>
                  <a:pt x="2292284" y="0"/>
                </a:cubicBezTo>
                <a:cubicBezTo>
                  <a:pt x="2604794" y="-2397"/>
                  <a:pt x="2625633" y="13277"/>
                  <a:pt x="2842946" y="0"/>
                </a:cubicBezTo>
                <a:cubicBezTo>
                  <a:pt x="3033746" y="-15910"/>
                  <a:pt x="3156866" y="17268"/>
                  <a:pt x="3348784" y="0"/>
                </a:cubicBezTo>
                <a:cubicBezTo>
                  <a:pt x="3354430" y="79570"/>
                  <a:pt x="4083284" y="22958"/>
                  <a:pt x="4482122" y="0"/>
                </a:cubicBezTo>
                <a:cubicBezTo>
                  <a:pt x="4573097" y="77884"/>
                  <a:pt x="4433067" y="181707"/>
                  <a:pt x="4482122" y="228370"/>
                </a:cubicBezTo>
                <a:cubicBezTo>
                  <a:pt x="4500758" y="271919"/>
                  <a:pt x="4387728" y="393317"/>
                  <a:pt x="4482122" y="450276"/>
                </a:cubicBezTo>
                <a:cubicBezTo>
                  <a:pt x="4576681" y="534105"/>
                  <a:pt x="4424583" y="605114"/>
                  <a:pt x="4482122" y="646331"/>
                </a:cubicBezTo>
                <a:cubicBezTo>
                  <a:pt x="4303800" y="655739"/>
                  <a:pt x="4035094" y="629037"/>
                  <a:pt x="3931460" y="646331"/>
                </a:cubicBezTo>
                <a:cubicBezTo>
                  <a:pt x="3787961" y="671589"/>
                  <a:pt x="3470308" y="630628"/>
                  <a:pt x="3246336" y="646331"/>
                </a:cubicBezTo>
                <a:cubicBezTo>
                  <a:pt x="3031147" y="645856"/>
                  <a:pt x="2836526" y="659268"/>
                  <a:pt x="2740497" y="646331"/>
                </a:cubicBezTo>
                <a:cubicBezTo>
                  <a:pt x="2670253" y="642933"/>
                  <a:pt x="2392730" y="675841"/>
                  <a:pt x="2010551" y="646331"/>
                </a:cubicBezTo>
                <a:cubicBezTo>
                  <a:pt x="1666231" y="668948"/>
                  <a:pt x="1654985" y="633596"/>
                  <a:pt x="1459891" y="646331"/>
                </a:cubicBezTo>
                <a:cubicBezTo>
                  <a:pt x="1285827" y="620156"/>
                  <a:pt x="1161406" y="664781"/>
                  <a:pt x="954050" y="646331"/>
                </a:cubicBezTo>
                <a:cubicBezTo>
                  <a:pt x="802860" y="675519"/>
                  <a:pt x="335721" y="718588"/>
                  <a:pt x="0" y="646331"/>
                </a:cubicBezTo>
                <a:cubicBezTo>
                  <a:pt x="-72519" y="556166"/>
                  <a:pt x="56073" y="518487"/>
                  <a:pt x="0" y="450276"/>
                </a:cubicBezTo>
                <a:cubicBezTo>
                  <a:pt x="-50844" y="392821"/>
                  <a:pt x="47901" y="342689"/>
                  <a:pt x="0" y="221906"/>
                </a:cubicBezTo>
                <a:cubicBezTo>
                  <a:pt x="-4477" y="113731"/>
                  <a:pt x="56491" y="67803"/>
                  <a:pt x="0" y="0"/>
                </a:cubicBezTo>
                <a:close/>
              </a:path>
              <a:path w="4482122" h="646331" fill="none" stroke="0" extrusionOk="0">
                <a:moveTo>
                  <a:pt x="0" y="0"/>
                </a:moveTo>
                <a:cubicBezTo>
                  <a:pt x="170812" y="-12707"/>
                  <a:pt x="277558" y="6360"/>
                  <a:pt x="505839" y="0"/>
                </a:cubicBezTo>
                <a:cubicBezTo>
                  <a:pt x="745480" y="2975"/>
                  <a:pt x="834446" y="29453"/>
                  <a:pt x="1101320" y="0"/>
                </a:cubicBezTo>
                <a:cubicBezTo>
                  <a:pt x="1334888" y="-31214"/>
                  <a:pt x="1377378" y="932"/>
                  <a:pt x="1607160" y="0"/>
                </a:cubicBezTo>
                <a:cubicBezTo>
                  <a:pt x="1765687" y="-1827"/>
                  <a:pt x="1964560" y="11586"/>
                  <a:pt x="2292284" y="0"/>
                </a:cubicBezTo>
                <a:cubicBezTo>
                  <a:pt x="2598307" y="893"/>
                  <a:pt x="2634177" y="18895"/>
                  <a:pt x="2842946" y="0"/>
                </a:cubicBezTo>
                <a:cubicBezTo>
                  <a:pt x="3049955" y="-27325"/>
                  <a:pt x="3133743" y="-6339"/>
                  <a:pt x="3348784" y="0"/>
                </a:cubicBezTo>
                <a:cubicBezTo>
                  <a:pt x="3542440" y="1881"/>
                  <a:pt x="3939169" y="98844"/>
                  <a:pt x="4482122" y="0"/>
                </a:cubicBezTo>
                <a:cubicBezTo>
                  <a:pt x="4585570" y="93971"/>
                  <a:pt x="4421713" y="171608"/>
                  <a:pt x="4482122" y="228370"/>
                </a:cubicBezTo>
                <a:cubicBezTo>
                  <a:pt x="4521102" y="271012"/>
                  <a:pt x="4397006" y="326752"/>
                  <a:pt x="4482122" y="450276"/>
                </a:cubicBezTo>
                <a:cubicBezTo>
                  <a:pt x="4549300" y="539498"/>
                  <a:pt x="4431012" y="600371"/>
                  <a:pt x="4482122" y="646331"/>
                </a:cubicBezTo>
                <a:cubicBezTo>
                  <a:pt x="4309539" y="646711"/>
                  <a:pt x="3998467" y="610543"/>
                  <a:pt x="3931460" y="646331"/>
                </a:cubicBezTo>
                <a:cubicBezTo>
                  <a:pt x="3796815" y="731218"/>
                  <a:pt x="3445862" y="607859"/>
                  <a:pt x="3246336" y="646331"/>
                </a:cubicBezTo>
                <a:cubicBezTo>
                  <a:pt x="3047222" y="647693"/>
                  <a:pt x="2826473" y="646069"/>
                  <a:pt x="2740497" y="646331"/>
                </a:cubicBezTo>
                <a:cubicBezTo>
                  <a:pt x="2758972" y="686789"/>
                  <a:pt x="2318821" y="690816"/>
                  <a:pt x="2010551" y="646331"/>
                </a:cubicBezTo>
                <a:cubicBezTo>
                  <a:pt x="1674212" y="667123"/>
                  <a:pt x="1667074" y="635996"/>
                  <a:pt x="1459891" y="646331"/>
                </a:cubicBezTo>
                <a:cubicBezTo>
                  <a:pt x="1265765" y="665383"/>
                  <a:pt x="1128030" y="621089"/>
                  <a:pt x="954050" y="646331"/>
                </a:cubicBezTo>
                <a:cubicBezTo>
                  <a:pt x="738566" y="778465"/>
                  <a:pt x="364448" y="683143"/>
                  <a:pt x="0" y="646331"/>
                </a:cubicBezTo>
                <a:cubicBezTo>
                  <a:pt x="-68029" y="571237"/>
                  <a:pt x="87494" y="502953"/>
                  <a:pt x="0" y="450276"/>
                </a:cubicBezTo>
                <a:cubicBezTo>
                  <a:pt x="-25867" y="423766"/>
                  <a:pt x="68562" y="333076"/>
                  <a:pt x="0" y="221906"/>
                </a:cubicBezTo>
                <a:cubicBezTo>
                  <a:pt x="-50113" y="142636"/>
                  <a:pt x="81193" y="7449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 defTabSz="457182">
              <a:defRPr/>
            </a:pPr>
            <a:r>
              <a:rPr lang="ar-AE" sz="3600" b="1" dirty="0">
                <a:latin typeface="Aldhabi" panose="01000000000000000000" pitchFamily="2" charset="-78"/>
                <a:cs typeface="Arial" panose="020B0604020202020204" pitchFamily="34" charset="0"/>
              </a:rPr>
              <a:t>إستراتيجية التفكير الإبداعي  </a:t>
            </a:r>
          </a:p>
        </p:txBody>
      </p:sp>
      <p:pic>
        <p:nvPicPr>
          <p:cNvPr id="5" name="Picture 4" descr="A cartoon of a child pointing at a light bulb&#10;&#10;Description automatically generated">
            <a:extLst>
              <a:ext uri="{FF2B5EF4-FFF2-40B4-BE49-F238E27FC236}">
                <a16:creationId xmlns:a16="http://schemas.microsoft.com/office/drawing/2014/main" id="{81BAA152-4CD6-018C-6698-03B9A52FF8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93" b="7524"/>
          <a:stretch/>
        </p:blipFill>
        <p:spPr>
          <a:xfrm>
            <a:off x="8036018" y="4418042"/>
            <a:ext cx="2253056" cy="2298618"/>
          </a:xfrm>
          <a:prstGeom prst="rect">
            <a:avLst/>
          </a:prstGeom>
        </p:spPr>
      </p:pic>
      <p:pic>
        <p:nvPicPr>
          <p:cNvPr id="7" name="Content Placeholder 6" descr="A group of hands painting a light bulb&#10;&#10;Description automatically generated">
            <a:extLst>
              <a:ext uri="{FF2B5EF4-FFF2-40B4-BE49-F238E27FC236}">
                <a16:creationId xmlns:a16="http://schemas.microsoft.com/office/drawing/2014/main" id="{9F621E5E-C9BD-3E2A-9EE2-3E583695CE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67" y="4893976"/>
            <a:ext cx="2734028" cy="182268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BFFDDD-C188-B7C9-2654-AED30C61AB3F}"/>
              </a:ext>
            </a:extLst>
          </p:cNvPr>
          <p:cNvSpPr txBox="1"/>
          <p:nvPr/>
        </p:nvSpPr>
        <p:spPr>
          <a:xfrm>
            <a:off x="6277285" y="2366829"/>
            <a:ext cx="5518320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914364" rtl="1">
              <a:defRPr/>
            </a:pPr>
            <a:r>
              <a:rPr lang="ar-AE" sz="40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علل :- هل يجب أن تكون النصوص الوظيفية عبارة عن رسائل رسمية فقط ؟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B5DE5957-5DAA-7415-4F3F-CF16180D4A70}"/>
              </a:ext>
            </a:extLst>
          </p:cNvPr>
          <p:cNvSpPr/>
          <p:nvPr/>
        </p:nvSpPr>
        <p:spPr>
          <a:xfrm>
            <a:off x="6851999" y="141340"/>
            <a:ext cx="4135612" cy="646331"/>
          </a:xfrm>
          <a:custGeom>
            <a:avLst/>
            <a:gdLst>
              <a:gd name="connsiteX0" fmla="*/ 0 w 4135612"/>
              <a:gd name="connsiteY0" fmla="*/ 0 h 646331"/>
              <a:gd name="connsiteX1" fmla="*/ 466733 w 4135612"/>
              <a:gd name="connsiteY1" fmla="*/ 0 h 646331"/>
              <a:gd name="connsiteX2" fmla="*/ 1016178 w 4135612"/>
              <a:gd name="connsiteY2" fmla="*/ 0 h 646331"/>
              <a:gd name="connsiteX3" fmla="*/ 1482911 w 4135612"/>
              <a:gd name="connsiteY3" fmla="*/ 0 h 646331"/>
              <a:gd name="connsiteX4" fmla="*/ 2115069 w 4135612"/>
              <a:gd name="connsiteY4" fmla="*/ 0 h 646331"/>
              <a:gd name="connsiteX5" fmla="*/ 2623159 w 4135612"/>
              <a:gd name="connsiteY5" fmla="*/ 0 h 646331"/>
              <a:gd name="connsiteX6" fmla="*/ 3089892 w 4135612"/>
              <a:gd name="connsiteY6" fmla="*/ 0 h 646331"/>
              <a:gd name="connsiteX7" fmla="*/ 4135612 w 4135612"/>
              <a:gd name="connsiteY7" fmla="*/ 0 h 646331"/>
              <a:gd name="connsiteX8" fmla="*/ 4135612 w 4135612"/>
              <a:gd name="connsiteY8" fmla="*/ 228370 h 646331"/>
              <a:gd name="connsiteX9" fmla="*/ 4135612 w 4135612"/>
              <a:gd name="connsiteY9" fmla="*/ 450276 h 646331"/>
              <a:gd name="connsiteX10" fmla="*/ 4135612 w 4135612"/>
              <a:gd name="connsiteY10" fmla="*/ 646331 h 646331"/>
              <a:gd name="connsiteX11" fmla="*/ 3627521 w 4135612"/>
              <a:gd name="connsiteY11" fmla="*/ 646331 h 646331"/>
              <a:gd name="connsiteX12" fmla="*/ 2995364 w 4135612"/>
              <a:gd name="connsiteY12" fmla="*/ 646331 h 646331"/>
              <a:gd name="connsiteX13" fmla="*/ 2528631 w 4135612"/>
              <a:gd name="connsiteY13" fmla="*/ 646331 h 646331"/>
              <a:gd name="connsiteX14" fmla="*/ 1855117 w 4135612"/>
              <a:gd name="connsiteY14" fmla="*/ 646331 h 646331"/>
              <a:gd name="connsiteX15" fmla="*/ 1347027 w 4135612"/>
              <a:gd name="connsiteY15" fmla="*/ 646331 h 646331"/>
              <a:gd name="connsiteX16" fmla="*/ 880293 w 4135612"/>
              <a:gd name="connsiteY16" fmla="*/ 646331 h 646331"/>
              <a:gd name="connsiteX17" fmla="*/ 0 w 4135612"/>
              <a:gd name="connsiteY17" fmla="*/ 646331 h 646331"/>
              <a:gd name="connsiteX18" fmla="*/ 0 w 4135612"/>
              <a:gd name="connsiteY18" fmla="*/ 450276 h 646331"/>
              <a:gd name="connsiteX19" fmla="*/ 0 w 4135612"/>
              <a:gd name="connsiteY19" fmla="*/ 221906 h 646331"/>
              <a:gd name="connsiteX20" fmla="*/ 0 w 4135612"/>
              <a:gd name="connsiteY20" fmla="*/ 0 h 646331"/>
              <a:gd name="connsiteX0" fmla="*/ 0 w 4135612"/>
              <a:gd name="connsiteY0" fmla="*/ 0 h 646331"/>
              <a:gd name="connsiteX1" fmla="*/ 673513 w 4135612"/>
              <a:gd name="connsiteY1" fmla="*/ 0 h 646331"/>
              <a:gd name="connsiteX2" fmla="*/ 1181603 w 4135612"/>
              <a:gd name="connsiteY2" fmla="*/ 0 h 646331"/>
              <a:gd name="connsiteX3" fmla="*/ 1772405 w 4135612"/>
              <a:gd name="connsiteY3" fmla="*/ 0 h 646331"/>
              <a:gd name="connsiteX4" fmla="*/ 2404562 w 4135612"/>
              <a:gd name="connsiteY4" fmla="*/ 0 h 646331"/>
              <a:gd name="connsiteX5" fmla="*/ 2912651 w 4135612"/>
              <a:gd name="connsiteY5" fmla="*/ 0 h 646331"/>
              <a:gd name="connsiteX6" fmla="*/ 3586165 w 4135612"/>
              <a:gd name="connsiteY6" fmla="*/ 0 h 646331"/>
              <a:gd name="connsiteX7" fmla="*/ 4135612 w 4135612"/>
              <a:gd name="connsiteY7" fmla="*/ 0 h 646331"/>
              <a:gd name="connsiteX8" fmla="*/ 4135612 w 4135612"/>
              <a:gd name="connsiteY8" fmla="*/ 215443 h 646331"/>
              <a:gd name="connsiteX9" fmla="*/ 4135612 w 4135612"/>
              <a:gd name="connsiteY9" fmla="*/ 443813 h 646331"/>
              <a:gd name="connsiteX10" fmla="*/ 4135612 w 4135612"/>
              <a:gd name="connsiteY10" fmla="*/ 646331 h 646331"/>
              <a:gd name="connsiteX11" fmla="*/ 3544809 w 4135612"/>
              <a:gd name="connsiteY11" fmla="*/ 646331 h 646331"/>
              <a:gd name="connsiteX12" fmla="*/ 2871296 w 4135612"/>
              <a:gd name="connsiteY12" fmla="*/ 646331 h 646331"/>
              <a:gd name="connsiteX13" fmla="*/ 2404562 w 4135612"/>
              <a:gd name="connsiteY13" fmla="*/ 646331 h 646331"/>
              <a:gd name="connsiteX14" fmla="*/ 1813760 w 4135612"/>
              <a:gd name="connsiteY14" fmla="*/ 646331 h 646331"/>
              <a:gd name="connsiteX15" fmla="*/ 1347027 w 4135612"/>
              <a:gd name="connsiteY15" fmla="*/ 646331 h 646331"/>
              <a:gd name="connsiteX16" fmla="*/ 756225 w 4135612"/>
              <a:gd name="connsiteY16" fmla="*/ 646331 h 646331"/>
              <a:gd name="connsiteX17" fmla="*/ 0 w 4135612"/>
              <a:gd name="connsiteY17" fmla="*/ 646331 h 646331"/>
              <a:gd name="connsiteX18" fmla="*/ 0 w 4135612"/>
              <a:gd name="connsiteY18" fmla="*/ 430886 h 646331"/>
              <a:gd name="connsiteX19" fmla="*/ 0 w 4135612"/>
              <a:gd name="connsiteY19" fmla="*/ 215443 h 646331"/>
              <a:gd name="connsiteX20" fmla="*/ 0 w 4135612"/>
              <a:gd name="connsiteY20" fmla="*/ 0 h 646331"/>
              <a:gd name="connsiteX0" fmla="*/ 0 w 4135612"/>
              <a:gd name="connsiteY0" fmla="*/ 0 h 646331"/>
              <a:gd name="connsiteX1" fmla="*/ 466733 w 4135612"/>
              <a:gd name="connsiteY1" fmla="*/ 0 h 646331"/>
              <a:gd name="connsiteX2" fmla="*/ 1016178 w 4135612"/>
              <a:gd name="connsiteY2" fmla="*/ 0 h 646331"/>
              <a:gd name="connsiteX3" fmla="*/ 1482911 w 4135612"/>
              <a:gd name="connsiteY3" fmla="*/ 0 h 646331"/>
              <a:gd name="connsiteX4" fmla="*/ 2115069 w 4135612"/>
              <a:gd name="connsiteY4" fmla="*/ 0 h 646331"/>
              <a:gd name="connsiteX5" fmla="*/ 2623159 w 4135612"/>
              <a:gd name="connsiteY5" fmla="*/ 0 h 646331"/>
              <a:gd name="connsiteX6" fmla="*/ 3089892 w 4135612"/>
              <a:gd name="connsiteY6" fmla="*/ 0 h 646331"/>
              <a:gd name="connsiteX7" fmla="*/ 4135612 w 4135612"/>
              <a:gd name="connsiteY7" fmla="*/ 0 h 646331"/>
              <a:gd name="connsiteX8" fmla="*/ 4135612 w 4135612"/>
              <a:gd name="connsiteY8" fmla="*/ 228370 h 646331"/>
              <a:gd name="connsiteX9" fmla="*/ 4135612 w 4135612"/>
              <a:gd name="connsiteY9" fmla="*/ 450276 h 646331"/>
              <a:gd name="connsiteX10" fmla="*/ 4135612 w 4135612"/>
              <a:gd name="connsiteY10" fmla="*/ 646331 h 646331"/>
              <a:gd name="connsiteX11" fmla="*/ 3627521 w 4135612"/>
              <a:gd name="connsiteY11" fmla="*/ 646331 h 646331"/>
              <a:gd name="connsiteX12" fmla="*/ 2995364 w 4135612"/>
              <a:gd name="connsiteY12" fmla="*/ 646331 h 646331"/>
              <a:gd name="connsiteX13" fmla="*/ 2528631 w 4135612"/>
              <a:gd name="connsiteY13" fmla="*/ 646331 h 646331"/>
              <a:gd name="connsiteX14" fmla="*/ 1855117 w 4135612"/>
              <a:gd name="connsiteY14" fmla="*/ 646331 h 646331"/>
              <a:gd name="connsiteX15" fmla="*/ 1347027 w 4135612"/>
              <a:gd name="connsiteY15" fmla="*/ 646331 h 646331"/>
              <a:gd name="connsiteX16" fmla="*/ 880293 w 4135612"/>
              <a:gd name="connsiteY16" fmla="*/ 646331 h 646331"/>
              <a:gd name="connsiteX17" fmla="*/ 0 w 4135612"/>
              <a:gd name="connsiteY17" fmla="*/ 646331 h 646331"/>
              <a:gd name="connsiteX18" fmla="*/ 0 w 4135612"/>
              <a:gd name="connsiteY18" fmla="*/ 450276 h 646331"/>
              <a:gd name="connsiteX19" fmla="*/ 0 w 4135612"/>
              <a:gd name="connsiteY19" fmla="*/ 221906 h 646331"/>
              <a:gd name="connsiteX20" fmla="*/ 0 w 4135612"/>
              <a:gd name="connsiteY20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135612" h="646331" fill="none" extrusionOk="0">
                <a:moveTo>
                  <a:pt x="0" y="0"/>
                </a:moveTo>
                <a:cubicBezTo>
                  <a:pt x="135080" y="-8637"/>
                  <a:pt x="232730" y="39351"/>
                  <a:pt x="466733" y="0"/>
                </a:cubicBezTo>
                <a:cubicBezTo>
                  <a:pt x="690398" y="-12049"/>
                  <a:pt x="752031" y="10359"/>
                  <a:pt x="1016178" y="0"/>
                </a:cubicBezTo>
                <a:cubicBezTo>
                  <a:pt x="1214700" y="-18180"/>
                  <a:pt x="1280246" y="1681"/>
                  <a:pt x="1482911" y="0"/>
                </a:cubicBezTo>
                <a:cubicBezTo>
                  <a:pt x="1650425" y="-20953"/>
                  <a:pt x="1767351" y="-10353"/>
                  <a:pt x="2115069" y="0"/>
                </a:cubicBezTo>
                <a:cubicBezTo>
                  <a:pt x="2398617" y="1479"/>
                  <a:pt x="2434071" y="23896"/>
                  <a:pt x="2623159" y="0"/>
                </a:cubicBezTo>
                <a:cubicBezTo>
                  <a:pt x="2811714" y="-34671"/>
                  <a:pt x="2914141" y="4874"/>
                  <a:pt x="3089892" y="0"/>
                </a:cubicBezTo>
                <a:cubicBezTo>
                  <a:pt x="3376505" y="-8791"/>
                  <a:pt x="3580555" y="135817"/>
                  <a:pt x="4135612" y="0"/>
                </a:cubicBezTo>
                <a:cubicBezTo>
                  <a:pt x="4232535" y="79954"/>
                  <a:pt x="4061117" y="152457"/>
                  <a:pt x="4135612" y="228370"/>
                </a:cubicBezTo>
                <a:cubicBezTo>
                  <a:pt x="4167256" y="269459"/>
                  <a:pt x="4066879" y="305666"/>
                  <a:pt x="4135612" y="450276"/>
                </a:cubicBezTo>
                <a:cubicBezTo>
                  <a:pt x="4188266" y="545249"/>
                  <a:pt x="4073276" y="612282"/>
                  <a:pt x="4135612" y="646331"/>
                </a:cubicBezTo>
                <a:cubicBezTo>
                  <a:pt x="3960731" y="656107"/>
                  <a:pt x="3710476" y="609944"/>
                  <a:pt x="3627521" y="646331"/>
                </a:cubicBezTo>
                <a:cubicBezTo>
                  <a:pt x="3536706" y="736664"/>
                  <a:pt x="3187985" y="687150"/>
                  <a:pt x="2995364" y="646331"/>
                </a:cubicBezTo>
                <a:cubicBezTo>
                  <a:pt x="2812258" y="664381"/>
                  <a:pt x="2611522" y="629082"/>
                  <a:pt x="2528631" y="646331"/>
                </a:cubicBezTo>
                <a:cubicBezTo>
                  <a:pt x="2512663" y="690544"/>
                  <a:pt x="2093805" y="742842"/>
                  <a:pt x="1855117" y="646331"/>
                </a:cubicBezTo>
                <a:cubicBezTo>
                  <a:pt x="1553692" y="661258"/>
                  <a:pt x="1540644" y="637645"/>
                  <a:pt x="1347027" y="646331"/>
                </a:cubicBezTo>
                <a:cubicBezTo>
                  <a:pt x="1155031" y="692487"/>
                  <a:pt x="1017367" y="593840"/>
                  <a:pt x="880293" y="646331"/>
                </a:cubicBezTo>
                <a:cubicBezTo>
                  <a:pt x="617083" y="752541"/>
                  <a:pt x="393500" y="640134"/>
                  <a:pt x="0" y="646331"/>
                </a:cubicBezTo>
                <a:cubicBezTo>
                  <a:pt x="-31730" y="572199"/>
                  <a:pt x="82552" y="491286"/>
                  <a:pt x="0" y="450276"/>
                </a:cubicBezTo>
                <a:cubicBezTo>
                  <a:pt x="-16386" y="427525"/>
                  <a:pt x="76398" y="316022"/>
                  <a:pt x="0" y="221906"/>
                </a:cubicBezTo>
                <a:cubicBezTo>
                  <a:pt x="-62064" y="130947"/>
                  <a:pt x="84963" y="48359"/>
                  <a:pt x="0" y="0"/>
                </a:cubicBezTo>
                <a:close/>
              </a:path>
              <a:path w="4135612" h="646331" stroke="0" extrusionOk="0">
                <a:moveTo>
                  <a:pt x="0" y="0"/>
                </a:moveTo>
                <a:cubicBezTo>
                  <a:pt x="301432" y="16906"/>
                  <a:pt x="449063" y="-55620"/>
                  <a:pt x="673513" y="0"/>
                </a:cubicBezTo>
                <a:cubicBezTo>
                  <a:pt x="834710" y="-12633"/>
                  <a:pt x="977684" y="-27313"/>
                  <a:pt x="1181603" y="0"/>
                </a:cubicBezTo>
                <a:cubicBezTo>
                  <a:pt x="1391908" y="13204"/>
                  <a:pt x="1483989" y="39089"/>
                  <a:pt x="1772405" y="0"/>
                </a:cubicBezTo>
                <a:cubicBezTo>
                  <a:pt x="2074376" y="9920"/>
                  <a:pt x="2111726" y="6494"/>
                  <a:pt x="2404562" y="0"/>
                </a:cubicBezTo>
                <a:cubicBezTo>
                  <a:pt x="2689089" y="-5519"/>
                  <a:pt x="2720525" y="-4263"/>
                  <a:pt x="2912651" y="0"/>
                </a:cubicBezTo>
                <a:cubicBezTo>
                  <a:pt x="3125092" y="7070"/>
                  <a:pt x="3249118" y="-8106"/>
                  <a:pt x="3586165" y="0"/>
                </a:cubicBezTo>
                <a:cubicBezTo>
                  <a:pt x="3886767" y="12720"/>
                  <a:pt x="3912853" y="26315"/>
                  <a:pt x="4135612" y="0"/>
                </a:cubicBezTo>
                <a:cubicBezTo>
                  <a:pt x="4148681" y="25911"/>
                  <a:pt x="4040238" y="150478"/>
                  <a:pt x="4135612" y="215443"/>
                </a:cubicBezTo>
                <a:cubicBezTo>
                  <a:pt x="4206739" y="246340"/>
                  <a:pt x="4058872" y="358779"/>
                  <a:pt x="4135612" y="443813"/>
                </a:cubicBezTo>
                <a:cubicBezTo>
                  <a:pt x="4166538" y="497036"/>
                  <a:pt x="4028994" y="558555"/>
                  <a:pt x="4135612" y="646331"/>
                </a:cubicBezTo>
                <a:cubicBezTo>
                  <a:pt x="3857223" y="643786"/>
                  <a:pt x="3801159" y="629399"/>
                  <a:pt x="3544809" y="646331"/>
                </a:cubicBezTo>
                <a:cubicBezTo>
                  <a:pt x="3325511" y="633688"/>
                  <a:pt x="3190400" y="612617"/>
                  <a:pt x="2871296" y="646331"/>
                </a:cubicBezTo>
                <a:cubicBezTo>
                  <a:pt x="2602533" y="675735"/>
                  <a:pt x="2502867" y="661327"/>
                  <a:pt x="2404562" y="646331"/>
                </a:cubicBezTo>
                <a:cubicBezTo>
                  <a:pt x="2280563" y="738581"/>
                  <a:pt x="2071280" y="693393"/>
                  <a:pt x="1813760" y="646331"/>
                </a:cubicBezTo>
                <a:cubicBezTo>
                  <a:pt x="1520077" y="655740"/>
                  <a:pt x="1517222" y="629552"/>
                  <a:pt x="1347027" y="646331"/>
                </a:cubicBezTo>
                <a:cubicBezTo>
                  <a:pt x="1245118" y="706079"/>
                  <a:pt x="966905" y="647681"/>
                  <a:pt x="756225" y="646331"/>
                </a:cubicBezTo>
                <a:cubicBezTo>
                  <a:pt x="521184" y="634976"/>
                  <a:pt x="167491" y="620231"/>
                  <a:pt x="0" y="646331"/>
                </a:cubicBezTo>
                <a:cubicBezTo>
                  <a:pt x="-6745" y="569917"/>
                  <a:pt x="12686" y="469362"/>
                  <a:pt x="0" y="430886"/>
                </a:cubicBezTo>
                <a:cubicBezTo>
                  <a:pt x="-21850" y="371214"/>
                  <a:pt x="-28705" y="266217"/>
                  <a:pt x="0" y="215443"/>
                </a:cubicBezTo>
                <a:cubicBezTo>
                  <a:pt x="5583" y="140842"/>
                  <a:pt x="16298" y="102798"/>
                  <a:pt x="0" y="0"/>
                </a:cubicBezTo>
                <a:close/>
              </a:path>
              <a:path w="4135612" h="646331" fill="none" stroke="0" extrusionOk="0">
                <a:moveTo>
                  <a:pt x="0" y="0"/>
                </a:moveTo>
                <a:cubicBezTo>
                  <a:pt x="164687" y="-5328"/>
                  <a:pt x="269847" y="-8360"/>
                  <a:pt x="466733" y="0"/>
                </a:cubicBezTo>
                <a:cubicBezTo>
                  <a:pt x="711783" y="30007"/>
                  <a:pt x="814064" y="44233"/>
                  <a:pt x="1016178" y="0"/>
                </a:cubicBezTo>
                <a:cubicBezTo>
                  <a:pt x="1239840" y="-36693"/>
                  <a:pt x="1284000" y="-2351"/>
                  <a:pt x="1482911" y="0"/>
                </a:cubicBezTo>
                <a:cubicBezTo>
                  <a:pt x="1620850" y="40632"/>
                  <a:pt x="1828855" y="31853"/>
                  <a:pt x="2115069" y="0"/>
                </a:cubicBezTo>
                <a:cubicBezTo>
                  <a:pt x="2407222" y="25"/>
                  <a:pt x="2420062" y="14724"/>
                  <a:pt x="2623159" y="0"/>
                </a:cubicBezTo>
                <a:cubicBezTo>
                  <a:pt x="2797739" y="-16063"/>
                  <a:pt x="2911180" y="15707"/>
                  <a:pt x="3089892" y="0"/>
                </a:cubicBezTo>
                <a:cubicBezTo>
                  <a:pt x="3140815" y="59324"/>
                  <a:pt x="3745783" y="52711"/>
                  <a:pt x="4135612" y="0"/>
                </a:cubicBezTo>
                <a:cubicBezTo>
                  <a:pt x="4223527" y="86756"/>
                  <a:pt x="4107823" y="183845"/>
                  <a:pt x="4135612" y="228370"/>
                </a:cubicBezTo>
                <a:cubicBezTo>
                  <a:pt x="4148088" y="275636"/>
                  <a:pt x="4048072" y="393087"/>
                  <a:pt x="4135612" y="450276"/>
                </a:cubicBezTo>
                <a:cubicBezTo>
                  <a:pt x="4223290" y="534322"/>
                  <a:pt x="4085377" y="601420"/>
                  <a:pt x="4135612" y="646331"/>
                </a:cubicBezTo>
                <a:cubicBezTo>
                  <a:pt x="3963153" y="652141"/>
                  <a:pt x="3720231" y="628461"/>
                  <a:pt x="3627521" y="646331"/>
                </a:cubicBezTo>
                <a:cubicBezTo>
                  <a:pt x="3492918" y="672352"/>
                  <a:pt x="3228450" y="665845"/>
                  <a:pt x="2995364" y="646331"/>
                </a:cubicBezTo>
                <a:cubicBezTo>
                  <a:pt x="2795150" y="640853"/>
                  <a:pt x="2619545" y="651024"/>
                  <a:pt x="2528631" y="646331"/>
                </a:cubicBezTo>
                <a:cubicBezTo>
                  <a:pt x="2476830" y="605110"/>
                  <a:pt x="2210342" y="679070"/>
                  <a:pt x="1855117" y="646331"/>
                </a:cubicBezTo>
                <a:cubicBezTo>
                  <a:pt x="1533806" y="663019"/>
                  <a:pt x="1520972" y="629912"/>
                  <a:pt x="1347027" y="646331"/>
                </a:cubicBezTo>
                <a:cubicBezTo>
                  <a:pt x="1182064" y="637637"/>
                  <a:pt x="1068088" y="662250"/>
                  <a:pt x="880293" y="646331"/>
                </a:cubicBezTo>
                <a:cubicBezTo>
                  <a:pt x="742594" y="675537"/>
                  <a:pt x="285496" y="682859"/>
                  <a:pt x="0" y="646331"/>
                </a:cubicBezTo>
                <a:cubicBezTo>
                  <a:pt x="-72931" y="543012"/>
                  <a:pt x="52059" y="515682"/>
                  <a:pt x="0" y="450276"/>
                </a:cubicBezTo>
                <a:cubicBezTo>
                  <a:pt x="-49592" y="385476"/>
                  <a:pt x="54947" y="350914"/>
                  <a:pt x="0" y="221906"/>
                </a:cubicBezTo>
                <a:cubicBezTo>
                  <a:pt x="-25678" y="118140"/>
                  <a:pt x="57535" y="69334"/>
                  <a:pt x="0" y="0"/>
                </a:cubicBezTo>
                <a:close/>
              </a:path>
              <a:path w="4135612" h="646331" fill="none" stroke="0" extrusionOk="0">
                <a:moveTo>
                  <a:pt x="0" y="0"/>
                </a:moveTo>
                <a:cubicBezTo>
                  <a:pt x="156238" y="-12327"/>
                  <a:pt x="262705" y="2292"/>
                  <a:pt x="466733" y="0"/>
                </a:cubicBezTo>
                <a:cubicBezTo>
                  <a:pt x="690215" y="6469"/>
                  <a:pt x="768126" y="18174"/>
                  <a:pt x="1016178" y="0"/>
                </a:cubicBezTo>
                <a:cubicBezTo>
                  <a:pt x="1230715" y="-22138"/>
                  <a:pt x="1275222" y="1287"/>
                  <a:pt x="1482911" y="0"/>
                </a:cubicBezTo>
                <a:cubicBezTo>
                  <a:pt x="1628455" y="-2383"/>
                  <a:pt x="1791743" y="-2534"/>
                  <a:pt x="2115069" y="0"/>
                </a:cubicBezTo>
                <a:cubicBezTo>
                  <a:pt x="2402444" y="-2790"/>
                  <a:pt x="2431500" y="17118"/>
                  <a:pt x="2623159" y="0"/>
                </a:cubicBezTo>
                <a:cubicBezTo>
                  <a:pt x="2807472" y="-12485"/>
                  <a:pt x="2900862" y="1545"/>
                  <a:pt x="3089892" y="0"/>
                </a:cubicBezTo>
                <a:cubicBezTo>
                  <a:pt x="3217247" y="40165"/>
                  <a:pt x="3650514" y="127627"/>
                  <a:pt x="4135612" y="0"/>
                </a:cubicBezTo>
                <a:cubicBezTo>
                  <a:pt x="4229459" y="86942"/>
                  <a:pt x="4085821" y="174992"/>
                  <a:pt x="4135612" y="228370"/>
                </a:cubicBezTo>
                <a:cubicBezTo>
                  <a:pt x="4173810" y="272367"/>
                  <a:pt x="4037153" y="329998"/>
                  <a:pt x="4135612" y="450276"/>
                </a:cubicBezTo>
                <a:cubicBezTo>
                  <a:pt x="4206658" y="529942"/>
                  <a:pt x="4097274" y="597601"/>
                  <a:pt x="4135612" y="646331"/>
                </a:cubicBezTo>
                <a:cubicBezTo>
                  <a:pt x="3969471" y="650492"/>
                  <a:pt x="3688672" y="610703"/>
                  <a:pt x="3627521" y="646331"/>
                </a:cubicBezTo>
                <a:cubicBezTo>
                  <a:pt x="3511324" y="728179"/>
                  <a:pt x="3192095" y="634446"/>
                  <a:pt x="2995364" y="646331"/>
                </a:cubicBezTo>
                <a:cubicBezTo>
                  <a:pt x="2805904" y="652151"/>
                  <a:pt x="2613345" y="637931"/>
                  <a:pt x="2528631" y="646331"/>
                </a:cubicBezTo>
                <a:cubicBezTo>
                  <a:pt x="2494103" y="680623"/>
                  <a:pt x="2157977" y="707956"/>
                  <a:pt x="1855117" y="646331"/>
                </a:cubicBezTo>
                <a:cubicBezTo>
                  <a:pt x="1546702" y="665361"/>
                  <a:pt x="1543337" y="633781"/>
                  <a:pt x="1347027" y="646331"/>
                </a:cubicBezTo>
                <a:cubicBezTo>
                  <a:pt x="1182483" y="655344"/>
                  <a:pt x="1033426" y="652388"/>
                  <a:pt x="880293" y="646331"/>
                </a:cubicBezTo>
                <a:cubicBezTo>
                  <a:pt x="682062" y="775556"/>
                  <a:pt x="341721" y="663474"/>
                  <a:pt x="0" y="646331"/>
                </a:cubicBezTo>
                <a:cubicBezTo>
                  <a:pt x="-61925" y="569998"/>
                  <a:pt x="73430" y="500078"/>
                  <a:pt x="0" y="450276"/>
                </a:cubicBezTo>
                <a:cubicBezTo>
                  <a:pt x="-26096" y="420220"/>
                  <a:pt x="69999" y="338921"/>
                  <a:pt x="0" y="221906"/>
                </a:cubicBezTo>
                <a:cubicBezTo>
                  <a:pt x="-46898" y="134932"/>
                  <a:pt x="71880" y="7976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 defTabSz="457182">
              <a:defRPr/>
            </a:pPr>
            <a:r>
              <a:rPr lang="ar-AE" sz="3600" b="1" dirty="0">
                <a:latin typeface="Aldhabi" panose="01000000000000000000" pitchFamily="2" charset="-78"/>
                <a:cs typeface="Arial" panose="020B0604020202020204" pitchFamily="34" charset="0"/>
              </a:rPr>
              <a:t>إستراتيجية التفكير العليـا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FD7DA1-68FB-28A0-B2AC-B497BD05F81C}"/>
              </a:ext>
            </a:extLst>
          </p:cNvPr>
          <p:cNvSpPr txBox="1"/>
          <p:nvPr/>
        </p:nvSpPr>
        <p:spPr>
          <a:xfrm>
            <a:off x="349148" y="2039243"/>
            <a:ext cx="5066066" cy="25941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914364" rtl="1">
              <a:defRPr/>
            </a:pPr>
            <a:endParaRPr lang="en-US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algn="ctr" defTabSz="914364" rtl="1">
              <a:defRPr/>
            </a:pPr>
            <a:endParaRPr lang="en-US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algn="ctr" defTabSz="914364" rtl="1">
              <a:defRPr/>
            </a:pPr>
            <a:endParaRPr lang="en-US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algn="ctr" defTabSz="914364" rtl="1">
              <a:defRPr/>
            </a:pPr>
            <a:endParaRPr lang="en-US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algn="ctr" defTabSz="914364" rtl="1">
              <a:defRPr/>
            </a:pPr>
            <a:endParaRPr lang="ar-AE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68ED467-0BC1-AFC0-ECB6-F28FA43F33ED}"/>
              </a:ext>
            </a:extLst>
          </p:cNvPr>
          <p:cNvGraphicFramePr>
            <a:graphicFrameLocks noGrp="1"/>
          </p:cNvGraphicFramePr>
          <p:nvPr/>
        </p:nvGraphicFramePr>
        <p:xfrm>
          <a:off x="1098147" y="925965"/>
          <a:ext cx="3452759" cy="883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0471">
                  <a:extLst>
                    <a:ext uri="{9D8B030D-6E8A-4147-A177-3AD203B41FA5}">
                      <a16:colId xmlns:a16="http://schemas.microsoft.com/office/drawing/2014/main" val="1239767056"/>
                    </a:ext>
                  </a:extLst>
                </a:gridCol>
                <a:gridCol w="931081">
                  <a:extLst>
                    <a:ext uri="{9D8B030D-6E8A-4147-A177-3AD203B41FA5}">
                      <a16:colId xmlns:a16="http://schemas.microsoft.com/office/drawing/2014/main" val="1192668388"/>
                    </a:ext>
                  </a:extLst>
                </a:gridCol>
                <a:gridCol w="763571">
                  <a:extLst>
                    <a:ext uri="{9D8B030D-6E8A-4147-A177-3AD203B41FA5}">
                      <a16:colId xmlns:a16="http://schemas.microsoft.com/office/drawing/2014/main" val="14799385"/>
                    </a:ext>
                  </a:extLst>
                </a:gridCol>
                <a:gridCol w="657636">
                  <a:extLst>
                    <a:ext uri="{9D8B030D-6E8A-4147-A177-3AD203B41FA5}">
                      <a16:colId xmlns:a16="http://schemas.microsoft.com/office/drawing/2014/main" val="904951008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مهـارات الإبداع</a:t>
                      </a:r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654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ar-SA" sz="1200" b="1" kern="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يعد تقريراً </a:t>
                      </a:r>
                      <a:endParaRPr lang="en-AE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يصمم</a:t>
                      </a:r>
                      <a:endParaRPr lang="en-AE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200" b="1" kern="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يخترع</a:t>
                      </a:r>
                      <a:endParaRPr lang="en-AE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200" b="1" kern="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يتخيل</a:t>
                      </a:r>
                      <a:endParaRPr lang="en-AE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80919"/>
                  </a:ext>
                </a:extLst>
              </a:tr>
              <a:tr h="23556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يبتكر فلماً </a:t>
                      </a:r>
                      <a:endParaRPr lang="en-AE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يوائم</a:t>
                      </a:r>
                      <a:endParaRPr lang="en-AE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يبرمج</a:t>
                      </a:r>
                      <a:endParaRPr lang="en-AE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يبرر</a:t>
                      </a:r>
                      <a:endParaRPr lang="en-AE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586051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B19AA1D-2054-ACC8-DF17-1F1AA0C87042}"/>
              </a:ext>
            </a:extLst>
          </p:cNvPr>
          <p:cNvGraphicFramePr>
            <a:graphicFrameLocks noGrp="1"/>
          </p:cNvGraphicFramePr>
          <p:nvPr/>
        </p:nvGraphicFramePr>
        <p:xfrm>
          <a:off x="9163771" y="949571"/>
          <a:ext cx="2129540" cy="114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601">
                  <a:extLst>
                    <a:ext uri="{9D8B030D-6E8A-4147-A177-3AD203B41FA5}">
                      <a16:colId xmlns:a16="http://schemas.microsoft.com/office/drawing/2014/main" val="1305289371"/>
                    </a:ext>
                  </a:extLst>
                </a:gridCol>
                <a:gridCol w="842093">
                  <a:extLst>
                    <a:ext uri="{9D8B030D-6E8A-4147-A177-3AD203B41FA5}">
                      <a16:colId xmlns:a16="http://schemas.microsoft.com/office/drawing/2014/main" val="14799385"/>
                    </a:ext>
                  </a:extLst>
                </a:gridCol>
                <a:gridCol w="738846">
                  <a:extLst>
                    <a:ext uri="{9D8B030D-6E8A-4147-A177-3AD203B41FA5}">
                      <a16:colId xmlns:a16="http://schemas.microsoft.com/office/drawing/2014/main" val="904951008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مهـارات التحليل</a:t>
                      </a:r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654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ar-SA" sz="1100" b="1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يناقض</a:t>
                      </a:r>
                      <a:endParaRPr lang="en-AE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100" b="1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يعاين آراء </a:t>
                      </a:r>
                      <a:endParaRPr lang="en-AE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100" b="1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ينظم</a:t>
                      </a:r>
                      <a:endParaRPr lang="en-AE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80919"/>
                  </a:ext>
                </a:extLst>
              </a:tr>
              <a:tr h="235563"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يقارن</a:t>
                      </a:r>
                      <a:endParaRPr lang="en-AE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يجد الفوارق</a:t>
                      </a:r>
                      <a:endParaRPr lang="en-AE" sz="12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يتحقق</a:t>
                      </a:r>
                      <a:endParaRPr lang="en-AE" sz="12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586051"/>
                  </a:ext>
                </a:extLst>
              </a:tr>
              <a:tr h="235563"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يناقش</a:t>
                      </a:r>
                      <a:endParaRPr lang="en-AE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يخطط/ يبحث</a:t>
                      </a:r>
                      <a:endParaRPr lang="en-AE" sz="12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يتقصى</a:t>
                      </a:r>
                      <a:endParaRPr lang="en-AE" sz="12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606424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2D092B7-2203-8F3D-73ED-840C3FE17296}"/>
              </a:ext>
            </a:extLst>
          </p:cNvPr>
          <p:cNvGraphicFramePr>
            <a:graphicFrameLocks noGrp="1"/>
          </p:cNvGraphicFramePr>
          <p:nvPr/>
        </p:nvGraphicFramePr>
        <p:xfrm>
          <a:off x="6938127" y="949571"/>
          <a:ext cx="1843191" cy="114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4084">
                  <a:extLst>
                    <a:ext uri="{9D8B030D-6E8A-4147-A177-3AD203B41FA5}">
                      <a16:colId xmlns:a16="http://schemas.microsoft.com/office/drawing/2014/main" val="14799385"/>
                    </a:ext>
                  </a:extLst>
                </a:gridCol>
                <a:gridCol w="759107">
                  <a:extLst>
                    <a:ext uri="{9D8B030D-6E8A-4147-A177-3AD203B41FA5}">
                      <a16:colId xmlns:a16="http://schemas.microsoft.com/office/drawing/2014/main" val="904951008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مهارات التقييم</a:t>
                      </a:r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654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يختار</a:t>
                      </a:r>
                      <a:endParaRPr lang="en-AE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ينتقد</a:t>
                      </a:r>
                      <a:endParaRPr lang="en-AE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80919"/>
                  </a:ext>
                </a:extLst>
              </a:tr>
              <a:tr h="235563"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يرتب الأولويات</a:t>
                      </a:r>
                      <a:endParaRPr lang="en-AE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200" b="1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يقيم</a:t>
                      </a:r>
                      <a:endParaRPr lang="en-AE" sz="12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586051"/>
                  </a:ext>
                </a:extLst>
              </a:tr>
              <a:tr h="235563"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يصدر حكما ً</a:t>
                      </a:r>
                      <a:endParaRPr lang="en-AE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200" b="1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يتحرى</a:t>
                      </a:r>
                      <a:endParaRPr lang="en-AE" sz="12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811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09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86937CF-40B0-BF26-B1AA-91B687C489D7}"/>
              </a:ext>
            </a:extLst>
          </p:cNvPr>
          <p:cNvCxnSpPr/>
          <p:nvPr/>
        </p:nvCxnSpPr>
        <p:spPr>
          <a:xfrm>
            <a:off x="6255026" y="149087"/>
            <a:ext cx="76200" cy="653994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مستطيل 1">
            <a:extLst>
              <a:ext uri="{FF2B5EF4-FFF2-40B4-BE49-F238E27FC236}">
                <a16:creationId xmlns:a16="http://schemas.microsoft.com/office/drawing/2014/main" id="{68EFC540-276B-7E56-077D-E79A8E32DEE5}"/>
              </a:ext>
            </a:extLst>
          </p:cNvPr>
          <p:cNvSpPr/>
          <p:nvPr/>
        </p:nvSpPr>
        <p:spPr>
          <a:xfrm>
            <a:off x="729202" y="482699"/>
            <a:ext cx="4772259" cy="830997"/>
          </a:xfrm>
          <a:custGeom>
            <a:avLst/>
            <a:gdLst>
              <a:gd name="connsiteX0" fmla="*/ 0 w 4772259"/>
              <a:gd name="connsiteY0" fmla="*/ 0 h 830997"/>
              <a:gd name="connsiteX1" fmla="*/ 538583 w 4772259"/>
              <a:gd name="connsiteY1" fmla="*/ 0 h 830997"/>
              <a:gd name="connsiteX2" fmla="*/ 1172611 w 4772259"/>
              <a:gd name="connsiteY2" fmla="*/ 0 h 830997"/>
              <a:gd name="connsiteX3" fmla="*/ 1711195 w 4772259"/>
              <a:gd name="connsiteY3" fmla="*/ 0 h 830997"/>
              <a:gd name="connsiteX4" fmla="*/ 2440668 w 4772259"/>
              <a:gd name="connsiteY4" fmla="*/ 0 h 830997"/>
              <a:gd name="connsiteX5" fmla="*/ 3026975 w 4772259"/>
              <a:gd name="connsiteY5" fmla="*/ 0 h 830997"/>
              <a:gd name="connsiteX6" fmla="*/ 3565558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93618 h 830997"/>
              <a:gd name="connsiteX9" fmla="*/ 4772259 w 4772259"/>
              <a:gd name="connsiteY9" fmla="*/ 578926 h 830997"/>
              <a:gd name="connsiteX10" fmla="*/ 4772259 w 4772259"/>
              <a:gd name="connsiteY10" fmla="*/ 830997 h 830997"/>
              <a:gd name="connsiteX11" fmla="*/ 4185951 w 4772259"/>
              <a:gd name="connsiteY11" fmla="*/ 830997 h 830997"/>
              <a:gd name="connsiteX12" fmla="*/ 3456478 w 4772259"/>
              <a:gd name="connsiteY12" fmla="*/ 830997 h 830997"/>
              <a:gd name="connsiteX13" fmla="*/ 2917895 w 4772259"/>
              <a:gd name="connsiteY13" fmla="*/ 830997 h 830997"/>
              <a:gd name="connsiteX14" fmla="*/ 2140698 w 4772259"/>
              <a:gd name="connsiteY14" fmla="*/ 830997 h 830997"/>
              <a:gd name="connsiteX15" fmla="*/ 1554392 w 4772259"/>
              <a:gd name="connsiteY15" fmla="*/ 830997 h 830997"/>
              <a:gd name="connsiteX16" fmla="*/ 1015808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78926 h 830997"/>
              <a:gd name="connsiteX19" fmla="*/ 0 w 4772259"/>
              <a:gd name="connsiteY19" fmla="*/ 285308 h 830997"/>
              <a:gd name="connsiteX20" fmla="*/ 0 w 4772259"/>
              <a:gd name="connsiteY20" fmla="*/ 0 h 830997"/>
              <a:gd name="connsiteX0" fmla="*/ 0 w 4772259"/>
              <a:gd name="connsiteY0" fmla="*/ 0 h 830997"/>
              <a:gd name="connsiteX1" fmla="*/ 777196 w 4772259"/>
              <a:gd name="connsiteY1" fmla="*/ 0 h 830997"/>
              <a:gd name="connsiteX2" fmla="*/ 1363502 w 4772259"/>
              <a:gd name="connsiteY2" fmla="*/ 0 h 830997"/>
              <a:gd name="connsiteX3" fmla="*/ 2045254 w 4772259"/>
              <a:gd name="connsiteY3" fmla="*/ 0 h 830997"/>
              <a:gd name="connsiteX4" fmla="*/ 2774727 w 4772259"/>
              <a:gd name="connsiteY4" fmla="*/ 0 h 830997"/>
              <a:gd name="connsiteX5" fmla="*/ 3361032 w 4772259"/>
              <a:gd name="connsiteY5" fmla="*/ 0 h 830997"/>
              <a:gd name="connsiteX6" fmla="*/ 4138229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76998 h 830997"/>
              <a:gd name="connsiteX9" fmla="*/ 4772259 w 4772259"/>
              <a:gd name="connsiteY9" fmla="*/ 570617 h 830997"/>
              <a:gd name="connsiteX10" fmla="*/ 4772259 w 4772259"/>
              <a:gd name="connsiteY10" fmla="*/ 830997 h 830997"/>
              <a:gd name="connsiteX11" fmla="*/ 4090507 w 4772259"/>
              <a:gd name="connsiteY11" fmla="*/ 830997 h 830997"/>
              <a:gd name="connsiteX12" fmla="*/ 3313310 w 4772259"/>
              <a:gd name="connsiteY12" fmla="*/ 830997 h 830997"/>
              <a:gd name="connsiteX13" fmla="*/ 2774727 w 4772259"/>
              <a:gd name="connsiteY13" fmla="*/ 830997 h 830997"/>
              <a:gd name="connsiteX14" fmla="*/ 2092975 w 4772259"/>
              <a:gd name="connsiteY14" fmla="*/ 830997 h 830997"/>
              <a:gd name="connsiteX15" fmla="*/ 1554392 w 4772259"/>
              <a:gd name="connsiteY15" fmla="*/ 830997 h 830997"/>
              <a:gd name="connsiteX16" fmla="*/ 872641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53997 h 830997"/>
              <a:gd name="connsiteX19" fmla="*/ 0 w 4772259"/>
              <a:gd name="connsiteY19" fmla="*/ 276998 h 830997"/>
              <a:gd name="connsiteX20" fmla="*/ 0 w 4772259"/>
              <a:gd name="connsiteY20" fmla="*/ 0 h 830997"/>
              <a:gd name="connsiteX0" fmla="*/ 0 w 4772259"/>
              <a:gd name="connsiteY0" fmla="*/ 0 h 830997"/>
              <a:gd name="connsiteX1" fmla="*/ 538583 w 4772259"/>
              <a:gd name="connsiteY1" fmla="*/ 0 h 830997"/>
              <a:gd name="connsiteX2" fmla="*/ 1172611 w 4772259"/>
              <a:gd name="connsiteY2" fmla="*/ 0 h 830997"/>
              <a:gd name="connsiteX3" fmla="*/ 1711195 w 4772259"/>
              <a:gd name="connsiteY3" fmla="*/ 0 h 830997"/>
              <a:gd name="connsiteX4" fmla="*/ 2440668 w 4772259"/>
              <a:gd name="connsiteY4" fmla="*/ 0 h 830997"/>
              <a:gd name="connsiteX5" fmla="*/ 3026975 w 4772259"/>
              <a:gd name="connsiteY5" fmla="*/ 0 h 830997"/>
              <a:gd name="connsiteX6" fmla="*/ 3565558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93618 h 830997"/>
              <a:gd name="connsiteX9" fmla="*/ 4772259 w 4772259"/>
              <a:gd name="connsiteY9" fmla="*/ 578926 h 830997"/>
              <a:gd name="connsiteX10" fmla="*/ 4772259 w 4772259"/>
              <a:gd name="connsiteY10" fmla="*/ 830997 h 830997"/>
              <a:gd name="connsiteX11" fmla="*/ 4185951 w 4772259"/>
              <a:gd name="connsiteY11" fmla="*/ 830997 h 830997"/>
              <a:gd name="connsiteX12" fmla="*/ 3456478 w 4772259"/>
              <a:gd name="connsiteY12" fmla="*/ 830997 h 830997"/>
              <a:gd name="connsiteX13" fmla="*/ 2917895 w 4772259"/>
              <a:gd name="connsiteY13" fmla="*/ 830997 h 830997"/>
              <a:gd name="connsiteX14" fmla="*/ 2140698 w 4772259"/>
              <a:gd name="connsiteY14" fmla="*/ 830997 h 830997"/>
              <a:gd name="connsiteX15" fmla="*/ 1554392 w 4772259"/>
              <a:gd name="connsiteY15" fmla="*/ 830997 h 830997"/>
              <a:gd name="connsiteX16" fmla="*/ 1015808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78926 h 830997"/>
              <a:gd name="connsiteX19" fmla="*/ 0 w 4772259"/>
              <a:gd name="connsiteY19" fmla="*/ 285308 h 830997"/>
              <a:gd name="connsiteX20" fmla="*/ 0 w 4772259"/>
              <a:gd name="connsiteY20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72259" h="830997" fill="none" extrusionOk="0">
                <a:moveTo>
                  <a:pt x="0" y="0"/>
                </a:moveTo>
                <a:cubicBezTo>
                  <a:pt x="139908" y="-7664"/>
                  <a:pt x="279948" y="25303"/>
                  <a:pt x="538583" y="0"/>
                </a:cubicBezTo>
                <a:cubicBezTo>
                  <a:pt x="799859" y="-18202"/>
                  <a:pt x="857667" y="11979"/>
                  <a:pt x="1172611" y="0"/>
                </a:cubicBezTo>
                <a:cubicBezTo>
                  <a:pt x="1401588" y="-23282"/>
                  <a:pt x="1478348" y="2216"/>
                  <a:pt x="1711195" y="0"/>
                </a:cubicBezTo>
                <a:cubicBezTo>
                  <a:pt x="1899115" y="-32473"/>
                  <a:pt x="2060606" y="-6547"/>
                  <a:pt x="2440668" y="0"/>
                </a:cubicBezTo>
                <a:cubicBezTo>
                  <a:pt x="2767257" y="1865"/>
                  <a:pt x="2805284" y="28833"/>
                  <a:pt x="3026975" y="0"/>
                </a:cubicBezTo>
                <a:cubicBezTo>
                  <a:pt x="3246090" y="-41970"/>
                  <a:pt x="3379121" y="-8447"/>
                  <a:pt x="3565558" y="0"/>
                </a:cubicBezTo>
                <a:cubicBezTo>
                  <a:pt x="3818346" y="-14597"/>
                  <a:pt x="4110161" y="191624"/>
                  <a:pt x="4772259" y="0"/>
                </a:cubicBezTo>
                <a:cubicBezTo>
                  <a:pt x="4877504" y="93112"/>
                  <a:pt x="4686031" y="197869"/>
                  <a:pt x="4772259" y="293618"/>
                </a:cubicBezTo>
                <a:cubicBezTo>
                  <a:pt x="4821742" y="352902"/>
                  <a:pt x="4694833" y="376898"/>
                  <a:pt x="4772259" y="578926"/>
                </a:cubicBezTo>
                <a:cubicBezTo>
                  <a:pt x="4830868" y="701116"/>
                  <a:pt x="4696261" y="793699"/>
                  <a:pt x="4772259" y="830997"/>
                </a:cubicBezTo>
                <a:cubicBezTo>
                  <a:pt x="4572375" y="843459"/>
                  <a:pt x="4280137" y="783387"/>
                  <a:pt x="4185951" y="830997"/>
                </a:cubicBezTo>
                <a:cubicBezTo>
                  <a:pt x="4083482" y="954968"/>
                  <a:pt x="3690978" y="841373"/>
                  <a:pt x="3456478" y="830997"/>
                </a:cubicBezTo>
                <a:cubicBezTo>
                  <a:pt x="3228130" y="847538"/>
                  <a:pt x="3016722" y="810222"/>
                  <a:pt x="2917895" y="830997"/>
                </a:cubicBezTo>
                <a:cubicBezTo>
                  <a:pt x="2924583" y="896156"/>
                  <a:pt x="2421187" y="939180"/>
                  <a:pt x="2140698" y="830997"/>
                </a:cubicBezTo>
                <a:cubicBezTo>
                  <a:pt x="1798787" y="847931"/>
                  <a:pt x="1781730" y="820433"/>
                  <a:pt x="1554392" y="830997"/>
                </a:cubicBezTo>
                <a:cubicBezTo>
                  <a:pt x="1331256" y="891425"/>
                  <a:pt x="1181353" y="773763"/>
                  <a:pt x="1015808" y="830997"/>
                </a:cubicBezTo>
                <a:cubicBezTo>
                  <a:pt x="758279" y="909488"/>
                  <a:pt x="462942" y="823505"/>
                  <a:pt x="0" y="830997"/>
                </a:cubicBezTo>
                <a:cubicBezTo>
                  <a:pt x="-42161" y="729193"/>
                  <a:pt x="84302" y="637154"/>
                  <a:pt x="0" y="578926"/>
                </a:cubicBezTo>
                <a:cubicBezTo>
                  <a:pt x="-15674" y="549781"/>
                  <a:pt x="94928" y="405175"/>
                  <a:pt x="0" y="285308"/>
                </a:cubicBezTo>
                <a:cubicBezTo>
                  <a:pt x="-80223" y="172005"/>
                  <a:pt x="100153" y="56523"/>
                  <a:pt x="0" y="0"/>
                </a:cubicBezTo>
                <a:close/>
              </a:path>
              <a:path w="4772259" h="830997" stroke="0" extrusionOk="0">
                <a:moveTo>
                  <a:pt x="0" y="0"/>
                </a:moveTo>
                <a:cubicBezTo>
                  <a:pt x="321887" y="7127"/>
                  <a:pt x="530385" y="-43023"/>
                  <a:pt x="777196" y="0"/>
                </a:cubicBezTo>
                <a:cubicBezTo>
                  <a:pt x="971979" y="-18628"/>
                  <a:pt x="1126988" y="-31249"/>
                  <a:pt x="1363502" y="0"/>
                </a:cubicBezTo>
                <a:cubicBezTo>
                  <a:pt x="1609767" y="12818"/>
                  <a:pt x="1712954" y="46506"/>
                  <a:pt x="2045254" y="0"/>
                </a:cubicBezTo>
                <a:cubicBezTo>
                  <a:pt x="2386707" y="5532"/>
                  <a:pt x="2433048" y="3921"/>
                  <a:pt x="2774727" y="0"/>
                </a:cubicBezTo>
                <a:cubicBezTo>
                  <a:pt x="3099745" y="-5351"/>
                  <a:pt x="3138859" y="-5992"/>
                  <a:pt x="3361032" y="0"/>
                </a:cubicBezTo>
                <a:cubicBezTo>
                  <a:pt x="3636116" y="18604"/>
                  <a:pt x="3732223" y="-15674"/>
                  <a:pt x="4138229" y="0"/>
                </a:cubicBezTo>
                <a:cubicBezTo>
                  <a:pt x="4484599" y="11069"/>
                  <a:pt x="4514599" y="34943"/>
                  <a:pt x="4772259" y="0"/>
                </a:cubicBezTo>
                <a:cubicBezTo>
                  <a:pt x="4787560" y="32789"/>
                  <a:pt x="4661905" y="193508"/>
                  <a:pt x="4772259" y="276998"/>
                </a:cubicBezTo>
                <a:cubicBezTo>
                  <a:pt x="4857110" y="343924"/>
                  <a:pt x="4665493" y="461079"/>
                  <a:pt x="4772259" y="570617"/>
                </a:cubicBezTo>
                <a:cubicBezTo>
                  <a:pt x="4802458" y="621427"/>
                  <a:pt x="4630948" y="715617"/>
                  <a:pt x="4772259" y="830997"/>
                </a:cubicBezTo>
                <a:cubicBezTo>
                  <a:pt x="4456568" y="819317"/>
                  <a:pt x="4382680" y="800205"/>
                  <a:pt x="4090507" y="830997"/>
                </a:cubicBezTo>
                <a:cubicBezTo>
                  <a:pt x="3820949" y="820873"/>
                  <a:pt x="3662053" y="804193"/>
                  <a:pt x="3313310" y="830997"/>
                </a:cubicBezTo>
                <a:cubicBezTo>
                  <a:pt x="3007491" y="874639"/>
                  <a:pt x="2889666" y="863570"/>
                  <a:pt x="2774727" y="830997"/>
                </a:cubicBezTo>
                <a:cubicBezTo>
                  <a:pt x="2630626" y="945264"/>
                  <a:pt x="2362415" y="931486"/>
                  <a:pt x="2092975" y="830997"/>
                </a:cubicBezTo>
                <a:cubicBezTo>
                  <a:pt x="1754213" y="849354"/>
                  <a:pt x="1750737" y="809853"/>
                  <a:pt x="1554392" y="830997"/>
                </a:cubicBezTo>
                <a:cubicBezTo>
                  <a:pt x="1431742" y="901817"/>
                  <a:pt x="1107470" y="861245"/>
                  <a:pt x="872641" y="830997"/>
                </a:cubicBezTo>
                <a:cubicBezTo>
                  <a:pt x="608571" y="831947"/>
                  <a:pt x="187084" y="763654"/>
                  <a:pt x="0" y="830997"/>
                </a:cubicBezTo>
                <a:cubicBezTo>
                  <a:pt x="-9986" y="738629"/>
                  <a:pt x="14305" y="606285"/>
                  <a:pt x="0" y="553997"/>
                </a:cubicBezTo>
                <a:cubicBezTo>
                  <a:pt x="-16749" y="479810"/>
                  <a:pt x="-17442" y="348445"/>
                  <a:pt x="0" y="276998"/>
                </a:cubicBezTo>
                <a:cubicBezTo>
                  <a:pt x="6447" y="181235"/>
                  <a:pt x="15708" y="134197"/>
                  <a:pt x="0" y="0"/>
                </a:cubicBezTo>
                <a:close/>
              </a:path>
              <a:path w="4772259" h="830997" fill="none" stroke="0" extrusionOk="0">
                <a:moveTo>
                  <a:pt x="0" y="0"/>
                </a:moveTo>
                <a:cubicBezTo>
                  <a:pt x="181966" y="-943"/>
                  <a:pt x="324729" y="-10722"/>
                  <a:pt x="538583" y="0"/>
                </a:cubicBezTo>
                <a:cubicBezTo>
                  <a:pt x="819895" y="36257"/>
                  <a:pt x="928493" y="57326"/>
                  <a:pt x="1172611" y="0"/>
                </a:cubicBezTo>
                <a:cubicBezTo>
                  <a:pt x="1430518" y="-46936"/>
                  <a:pt x="1474520" y="-6862"/>
                  <a:pt x="1711195" y="0"/>
                </a:cubicBezTo>
                <a:cubicBezTo>
                  <a:pt x="1877555" y="38729"/>
                  <a:pt x="2094983" y="48577"/>
                  <a:pt x="2440668" y="0"/>
                </a:cubicBezTo>
                <a:cubicBezTo>
                  <a:pt x="2774805" y="-2375"/>
                  <a:pt x="2792576" y="18486"/>
                  <a:pt x="3026975" y="0"/>
                </a:cubicBezTo>
                <a:cubicBezTo>
                  <a:pt x="3246761" y="1033"/>
                  <a:pt x="3362234" y="21392"/>
                  <a:pt x="3565558" y="0"/>
                </a:cubicBezTo>
                <a:cubicBezTo>
                  <a:pt x="3671930" y="55405"/>
                  <a:pt x="4375619" y="14759"/>
                  <a:pt x="4772259" y="0"/>
                </a:cubicBezTo>
                <a:cubicBezTo>
                  <a:pt x="4871450" y="104416"/>
                  <a:pt x="4728576" y="234624"/>
                  <a:pt x="4772259" y="293618"/>
                </a:cubicBezTo>
                <a:cubicBezTo>
                  <a:pt x="4796604" y="344340"/>
                  <a:pt x="4674456" y="482470"/>
                  <a:pt x="4772259" y="578926"/>
                </a:cubicBezTo>
                <a:cubicBezTo>
                  <a:pt x="4867432" y="691070"/>
                  <a:pt x="4705567" y="781071"/>
                  <a:pt x="4772259" y="830997"/>
                </a:cubicBezTo>
                <a:cubicBezTo>
                  <a:pt x="4590668" y="844967"/>
                  <a:pt x="4302494" y="810952"/>
                  <a:pt x="4185951" y="830997"/>
                </a:cubicBezTo>
                <a:cubicBezTo>
                  <a:pt x="4001886" y="869553"/>
                  <a:pt x="3717503" y="839561"/>
                  <a:pt x="3456478" y="830997"/>
                </a:cubicBezTo>
                <a:cubicBezTo>
                  <a:pt x="3218661" y="803740"/>
                  <a:pt x="3026973" y="823412"/>
                  <a:pt x="2917895" y="830997"/>
                </a:cubicBezTo>
                <a:cubicBezTo>
                  <a:pt x="2839124" y="842724"/>
                  <a:pt x="2577270" y="916891"/>
                  <a:pt x="2140698" y="830997"/>
                </a:cubicBezTo>
                <a:cubicBezTo>
                  <a:pt x="1768853" y="851566"/>
                  <a:pt x="1759993" y="813450"/>
                  <a:pt x="1554392" y="830997"/>
                </a:cubicBezTo>
                <a:cubicBezTo>
                  <a:pt x="1364138" y="821097"/>
                  <a:pt x="1250426" y="859503"/>
                  <a:pt x="1015808" y="830997"/>
                </a:cubicBezTo>
                <a:cubicBezTo>
                  <a:pt x="859919" y="868576"/>
                  <a:pt x="316487" y="858304"/>
                  <a:pt x="0" y="830997"/>
                </a:cubicBezTo>
                <a:cubicBezTo>
                  <a:pt x="-78299" y="713955"/>
                  <a:pt x="60846" y="657359"/>
                  <a:pt x="0" y="578926"/>
                </a:cubicBezTo>
                <a:cubicBezTo>
                  <a:pt x="-52199" y="513470"/>
                  <a:pt x="69178" y="453938"/>
                  <a:pt x="0" y="285308"/>
                </a:cubicBezTo>
                <a:cubicBezTo>
                  <a:pt x="-29216" y="151925"/>
                  <a:pt x="68086" y="90007"/>
                  <a:pt x="0" y="0"/>
                </a:cubicBezTo>
                <a:close/>
              </a:path>
              <a:path w="4772259" h="830997" fill="none" stroke="0" extrusionOk="0">
                <a:moveTo>
                  <a:pt x="0" y="0"/>
                </a:moveTo>
                <a:cubicBezTo>
                  <a:pt x="174447" y="-14745"/>
                  <a:pt x="295991" y="9624"/>
                  <a:pt x="538583" y="0"/>
                </a:cubicBezTo>
                <a:cubicBezTo>
                  <a:pt x="793358" y="1540"/>
                  <a:pt x="886559" y="23691"/>
                  <a:pt x="1172611" y="0"/>
                </a:cubicBezTo>
                <a:cubicBezTo>
                  <a:pt x="1421581" y="-39424"/>
                  <a:pt x="1466061" y="1353"/>
                  <a:pt x="1711195" y="0"/>
                </a:cubicBezTo>
                <a:cubicBezTo>
                  <a:pt x="1892463" y="-8865"/>
                  <a:pt x="2076209" y="1832"/>
                  <a:pt x="2440668" y="0"/>
                </a:cubicBezTo>
                <a:cubicBezTo>
                  <a:pt x="2765763" y="669"/>
                  <a:pt x="2806138" y="21942"/>
                  <a:pt x="3026975" y="0"/>
                </a:cubicBezTo>
                <a:cubicBezTo>
                  <a:pt x="3242143" y="-23945"/>
                  <a:pt x="3340179" y="-2323"/>
                  <a:pt x="3565558" y="0"/>
                </a:cubicBezTo>
                <a:cubicBezTo>
                  <a:pt x="3782240" y="-8722"/>
                  <a:pt x="4213158" y="159629"/>
                  <a:pt x="4772259" y="0"/>
                </a:cubicBezTo>
                <a:cubicBezTo>
                  <a:pt x="4875106" y="92080"/>
                  <a:pt x="4727788" y="232034"/>
                  <a:pt x="4772259" y="293618"/>
                </a:cubicBezTo>
                <a:cubicBezTo>
                  <a:pt x="4814733" y="350080"/>
                  <a:pt x="4646160" y="425771"/>
                  <a:pt x="4772259" y="578926"/>
                </a:cubicBezTo>
                <a:cubicBezTo>
                  <a:pt x="4854023" y="683579"/>
                  <a:pt x="4726423" y="769819"/>
                  <a:pt x="4772259" y="830997"/>
                </a:cubicBezTo>
                <a:cubicBezTo>
                  <a:pt x="4589627" y="833165"/>
                  <a:pt x="4274404" y="787529"/>
                  <a:pt x="4185951" y="830997"/>
                </a:cubicBezTo>
                <a:cubicBezTo>
                  <a:pt x="4071975" y="929603"/>
                  <a:pt x="3666235" y="785803"/>
                  <a:pt x="3456478" y="830997"/>
                </a:cubicBezTo>
                <a:cubicBezTo>
                  <a:pt x="3241115" y="837278"/>
                  <a:pt x="3007439" y="830022"/>
                  <a:pt x="2917895" y="830997"/>
                </a:cubicBezTo>
                <a:cubicBezTo>
                  <a:pt x="2910506" y="878477"/>
                  <a:pt x="2514422" y="930282"/>
                  <a:pt x="2140698" y="830997"/>
                </a:cubicBezTo>
                <a:cubicBezTo>
                  <a:pt x="1785194" y="854811"/>
                  <a:pt x="1778318" y="816425"/>
                  <a:pt x="1554392" y="830997"/>
                </a:cubicBezTo>
                <a:cubicBezTo>
                  <a:pt x="1360070" y="847437"/>
                  <a:pt x="1200544" y="799887"/>
                  <a:pt x="1015808" y="830997"/>
                </a:cubicBezTo>
                <a:cubicBezTo>
                  <a:pt x="789548" y="1001076"/>
                  <a:pt x="379311" y="892968"/>
                  <a:pt x="0" y="830997"/>
                </a:cubicBezTo>
                <a:cubicBezTo>
                  <a:pt x="-53559" y="722374"/>
                  <a:pt x="104986" y="649556"/>
                  <a:pt x="0" y="578926"/>
                </a:cubicBezTo>
                <a:cubicBezTo>
                  <a:pt x="-17390" y="551058"/>
                  <a:pt x="76463" y="429395"/>
                  <a:pt x="0" y="285308"/>
                </a:cubicBezTo>
                <a:cubicBezTo>
                  <a:pt x="-52575" y="186520"/>
                  <a:pt x="92361" y="791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ar-A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استراتيجية : أقيّم فهمي</a:t>
            </a:r>
            <a:endParaRPr lang="en-GB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B5DE5957-5DAA-7415-4F3F-CF16180D4A70}"/>
              </a:ext>
            </a:extLst>
          </p:cNvPr>
          <p:cNvSpPr/>
          <p:nvPr/>
        </p:nvSpPr>
        <p:spPr>
          <a:xfrm>
            <a:off x="6994167" y="482698"/>
            <a:ext cx="4772259" cy="830997"/>
          </a:xfrm>
          <a:custGeom>
            <a:avLst/>
            <a:gdLst>
              <a:gd name="connsiteX0" fmla="*/ 0 w 4772259"/>
              <a:gd name="connsiteY0" fmla="*/ 0 h 830997"/>
              <a:gd name="connsiteX1" fmla="*/ 538583 w 4772259"/>
              <a:gd name="connsiteY1" fmla="*/ 0 h 830997"/>
              <a:gd name="connsiteX2" fmla="*/ 1172611 w 4772259"/>
              <a:gd name="connsiteY2" fmla="*/ 0 h 830997"/>
              <a:gd name="connsiteX3" fmla="*/ 1711195 w 4772259"/>
              <a:gd name="connsiteY3" fmla="*/ 0 h 830997"/>
              <a:gd name="connsiteX4" fmla="*/ 2440668 w 4772259"/>
              <a:gd name="connsiteY4" fmla="*/ 0 h 830997"/>
              <a:gd name="connsiteX5" fmla="*/ 3026975 w 4772259"/>
              <a:gd name="connsiteY5" fmla="*/ 0 h 830997"/>
              <a:gd name="connsiteX6" fmla="*/ 3565558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93618 h 830997"/>
              <a:gd name="connsiteX9" fmla="*/ 4772259 w 4772259"/>
              <a:gd name="connsiteY9" fmla="*/ 578926 h 830997"/>
              <a:gd name="connsiteX10" fmla="*/ 4772259 w 4772259"/>
              <a:gd name="connsiteY10" fmla="*/ 830997 h 830997"/>
              <a:gd name="connsiteX11" fmla="*/ 4185951 w 4772259"/>
              <a:gd name="connsiteY11" fmla="*/ 830997 h 830997"/>
              <a:gd name="connsiteX12" fmla="*/ 3456478 w 4772259"/>
              <a:gd name="connsiteY12" fmla="*/ 830997 h 830997"/>
              <a:gd name="connsiteX13" fmla="*/ 2917895 w 4772259"/>
              <a:gd name="connsiteY13" fmla="*/ 830997 h 830997"/>
              <a:gd name="connsiteX14" fmla="*/ 2140698 w 4772259"/>
              <a:gd name="connsiteY14" fmla="*/ 830997 h 830997"/>
              <a:gd name="connsiteX15" fmla="*/ 1554392 w 4772259"/>
              <a:gd name="connsiteY15" fmla="*/ 830997 h 830997"/>
              <a:gd name="connsiteX16" fmla="*/ 1015808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78926 h 830997"/>
              <a:gd name="connsiteX19" fmla="*/ 0 w 4772259"/>
              <a:gd name="connsiteY19" fmla="*/ 285308 h 830997"/>
              <a:gd name="connsiteX20" fmla="*/ 0 w 4772259"/>
              <a:gd name="connsiteY20" fmla="*/ 0 h 830997"/>
              <a:gd name="connsiteX0" fmla="*/ 0 w 4772259"/>
              <a:gd name="connsiteY0" fmla="*/ 0 h 830997"/>
              <a:gd name="connsiteX1" fmla="*/ 777196 w 4772259"/>
              <a:gd name="connsiteY1" fmla="*/ 0 h 830997"/>
              <a:gd name="connsiteX2" fmla="*/ 1363502 w 4772259"/>
              <a:gd name="connsiteY2" fmla="*/ 0 h 830997"/>
              <a:gd name="connsiteX3" fmla="*/ 2045254 w 4772259"/>
              <a:gd name="connsiteY3" fmla="*/ 0 h 830997"/>
              <a:gd name="connsiteX4" fmla="*/ 2774727 w 4772259"/>
              <a:gd name="connsiteY4" fmla="*/ 0 h 830997"/>
              <a:gd name="connsiteX5" fmla="*/ 3361032 w 4772259"/>
              <a:gd name="connsiteY5" fmla="*/ 0 h 830997"/>
              <a:gd name="connsiteX6" fmla="*/ 4138229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76998 h 830997"/>
              <a:gd name="connsiteX9" fmla="*/ 4772259 w 4772259"/>
              <a:gd name="connsiteY9" fmla="*/ 570617 h 830997"/>
              <a:gd name="connsiteX10" fmla="*/ 4772259 w 4772259"/>
              <a:gd name="connsiteY10" fmla="*/ 830997 h 830997"/>
              <a:gd name="connsiteX11" fmla="*/ 4090507 w 4772259"/>
              <a:gd name="connsiteY11" fmla="*/ 830997 h 830997"/>
              <a:gd name="connsiteX12" fmla="*/ 3313310 w 4772259"/>
              <a:gd name="connsiteY12" fmla="*/ 830997 h 830997"/>
              <a:gd name="connsiteX13" fmla="*/ 2774727 w 4772259"/>
              <a:gd name="connsiteY13" fmla="*/ 830997 h 830997"/>
              <a:gd name="connsiteX14" fmla="*/ 2092975 w 4772259"/>
              <a:gd name="connsiteY14" fmla="*/ 830997 h 830997"/>
              <a:gd name="connsiteX15" fmla="*/ 1554392 w 4772259"/>
              <a:gd name="connsiteY15" fmla="*/ 830997 h 830997"/>
              <a:gd name="connsiteX16" fmla="*/ 872641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53997 h 830997"/>
              <a:gd name="connsiteX19" fmla="*/ 0 w 4772259"/>
              <a:gd name="connsiteY19" fmla="*/ 276998 h 830997"/>
              <a:gd name="connsiteX20" fmla="*/ 0 w 4772259"/>
              <a:gd name="connsiteY20" fmla="*/ 0 h 830997"/>
              <a:gd name="connsiteX0" fmla="*/ 0 w 4772259"/>
              <a:gd name="connsiteY0" fmla="*/ 0 h 830997"/>
              <a:gd name="connsiteX1" fmla="*/ 538583 w 4772259"/>
              <a:gd name="connsiteY1" fmla="*/ 0 h 830997"/>
              <a:gd name="connsiteX2" fmla="*/ 1172611 w 4772259"/>
              <a:gd name="connsiteY2" fmla="*/ 0 h 830997"/>
              <a:gd name="connsiteX3" fmla="*/ 1711195 w 4772259"/>
              <a:gd name="connsiteY3" fmla="*/ 0 h 830997"/>
              <a:gd name="connsiteX4" fmla="*/ 2440668 w 4772259"/>
              <a:gd name="connsiteY4" fmla="*/ 0 h 830997"/>
              <a:gd name="connsiteX5" fmla="*/ 3026975 w 4772259"/>
              <a:gd name="connsiteY5" fmla="*/ 0 h 830997"/>
              <a:gd name="connsiteX6" fmla="*/ 3565558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93618 h 830997"/>
              <a:gd name="connsiteX9" fmla="*/ 4772259 w 4772259"/>
              <a:gd name="connsiteY9" fmla="*/ 578926 h 830997"/>
              <a:gd name="connsiteX10" fmla="*/ 4772259 w 4772259"/>
              <a:gd name="connsiteY10" fmla="*/ 830997 h 830997"/>
              <a:gd name="connsiteX11" fmla="*/ 4185951 w 4772259"/>
              <a:gd name="connsiteY11" fmla="*/ 830997 h 830997"/>
              <a:gd name="connsiteX12" fmla="*/ 3456478 w 4772259"/>
              <a:gd name="connsiteY12" fmla="*/ 830997 h 830997"/>
              <a:gd name="connsiteX13" fmla="*/ 2917895 w 4772259"/>
              <a:gd name="connsiteY13" fmla="*/ 830997 h 830997"/>
              <a:gd name="connsiteX14" fmla="*/ 2140698 w 4772259"/>
              <a:gd name="connsiteY14" fmla="*/ 830997 h 830997"/>
              <a:gd name="connsiteX15" fmla="*/ 1554392 w 4772259"/>
              <a:gd name="connsiteY15" fmla="*/ 830997 h 830997"/>
              <a:gd name="connsiteX16" fmla="*/ 1015808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78926 h 830997"/>
              <a:gd name="connsiteX19" fmla="*/ 0 w 4772259"/>
              <a:gd name="connsiteY19" fmla="*/ 285308 h 830997"/>
              <a:gd name="connsiteX20" fmla="*/ 0 w 4772259"/>
              <a:gd name="connsiteY20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72259" h="830997" fill="none" extrusionOk="0">
                <a:moveTo>
                  <a:pt x="0" y="0"/>
                </a:moveTo>
                <a:cubicBezTo>
                  <a:pt x="139908" y="-7664"/>
                  <a:pt x="279948" y="25303"/>
                  <a:pt x="538583" y="0"/>
                </a:cubicBezTo>
                <a:cubicBezTo>
                  <a:pt x="799859" y="-18202"/>
                  <a:pt x="857667" y="11979"/>
                  <a:pt x="1172611" y="0"/>
                </a:cubicBezTo>
                <a:cubicBezTo>
                  <a:pt x="1401588" y="-23282"/>
                  <a:pt x="1478348" y="2216"/>
                  <a:pt x="1711195" y="0"/>
                </a:cubicBezTo>
                <a:cubicBezTo>
                  <a:pt x="1899115" y="-32473"/>
                  <a:pt x="2060606" y="-6547"/>
                  <a:pt x="2440668" y="0"/>
                </a:cubicBezTo>
                <a:cubicBezTo>
                  <a:pt x="2767257" y="1865"/>
                  <a:pt x="2805284" y="28833"/>
                  <a:pt x="3026975" y="0"/>
                </a:cubicBezTo>
                <a:cubicBezTo>
                  <a:pt x="3246090" y="-41970"/>
                  <a:pt x="3379121" y="-8447"/>
                  <a:pt x="3565558" y="0"/>
                </a:cubicBezTo>
                <a:cubicBezTo>
                  <a:pt x="3818346" y="-14597"/>
                  <a:pt x="4110161" y="191624"/>
                  <a:pt x="4772259" y="0"/>
                </a:cubicBezTo>
                <a:cubicBezTo>
                  <a:pt x="4877504" y="93112"/>
                  <a:pt x="4686031" y="197869"/>
                  <a:pt x="4772259" y="293618"/>
                </a:cubicBezTo>
                <a:cubicBezTo>
                  <a:pt x="4821742" y="352902"/>
                  <a:pt x="4694833" y="376898"/>
                  <a:pt x="4772259" y="578926"/>
                </a:cubicBezTo>
                <a:cubicBezTo>
                  <a:pt x="4830868" y="701116"/>
                  <a:pt x="4696261" y="793699"/>
                  <a:pt x="4772259" y="830997"/>
                </a:cubicBezTo>
                <a:cubicBezTo>
                  <a:pt x="4572375" y="843459"/>
                  <a:pt x="4280137" y="783387"/>
                  <a:pt x="4185951" y="830997"/>
                </a:cubicBezTo>
                <a:cubicBezTo>
                  <a:pt x="4083482" y="954968"/>
                  <a:pt x="3690978" y="841373"/>
                  <a:pt x="3456478" y="830997"/>
                </a:cubicBezTo>
                <a:cubicBezTo>
                  <a:pt x="3228130" y="847538"/>
                  <a:pt x="3016722" y="810222"/>
                  <a:pt x="2917895" y="830997"/>
                </a:cubicBezTo>
                <a:cubicBezTo>
                  <a:pt x="2924583" y="896156"/>
                  <a:pt x="2421187" y="939180"/>
                  <a:pt x="2140698" y="830997"/>
                </a:cubicBezTo>
                <a:cubicBezTo>
                  <a:pt x="1798787" y="847931"/>
                  <a:pt x="1781730" y="820433"/>
                  <a:pt x="1554392" y="830997"/>
                </a:cubicBezTo>
                <a:cubicBezTo>
                  <a:pt x="1331256" y="891425"/>
                  <a:pt x="1181353" y="773763"/>
                  <a:pt x="1015808" y="830997"/>
                </a:cubicBezTo>
                <a:cubicBezTo>
                  <a:pt x="758279" y="909488"/>
                  <a:pt x="462942" y="823505"/>
                  <a:pt x="0" y="830997"/>
                </a:cubicBezTo>
                <a:cubicBezTo>
                  <a:pt x="-42161" y="729193"/>
                  <a:pt x="84302" y="637154"/>
                  <a:pt x="0" y="578926"/>
                </a:cubicBezTo>
                <a:cubicBezTo>
                  <a:pt x="-15674" y="549781"/>
                  <a:pt x="94928" y="405175"/>
                  <a:pt x="0" y="285308"/>
                </a:cubicBezTo>
                <a:cubicBezTo>
                  <a:pt x="-80223" y="172005"/>
                  <a:pt x="100153" y="56523"/>
                  <a:pt x="0" y="0"/>
                </a:cubicBezTo>
                <a:close/>
              </a:path>
              <a:path w="4772259" h="830997" stroke="0" extrusionOk="0">
                <a:moveTo>
                  <a:pt x="0" y="0"/>
                </a:moveTo>
                <a:cubicBezTo>
                  <a:pt x="321887" y="7127"/>
                  <a:pt x="530385" y="-43023"/>
                  <a:pt x="777196" y="0"/>
                </a:cubicBezTo>
                <a:cubicBezTo>
                  <a:pt x="971979" y="-18628"/>
                  <a:pt x="1126988" y="-31249"/>
                  <a:pt x="1363502" y="0"/>
                </a:cubicBezTo>
                <a:cubicBezTo>
                  <a:pt x="1609767" y="12818"/>
                  <a:pt x="1712954" y="46506"/>
                  <a:pt x="2045254" y="0"/>
                </a:cubicBezTo>
                <a:cubicBezTo>
                  <a:pt x="2386707" y="5532"/>
                  <a:pt x="2433048" y="3921"/>
                  <a:pt x="2774727" y="0"/>
                </a:cubicBezTo>
                <a:cubicBezTo>
                  <a:pt x="3099745" y="-5351"/>
                  <a:pt x="3138859" y="-5992"/>
                  <a:pt x="3361032" y="0"/>
                </a:cubicBezTo>
                <a:cubicBezTo>
                  <a:pt x="3636116" y="18604"/>
                  <a:pt x="3732223" y="-15674"/>
                  <a:pt x="4138229" y="0"/>
                </a:cubicBezTo>
                <a:cubicBezTo>
                  <a:pt x="4484599" y="11069"/>
                  <a:pt x="4514599" y="34943"/>
                  <a:pt x="4772259" y="0"/>
                </a:cubicBezTo>
                <a:cubicBezTo>
                  <a:pt x="4787560" y="32789"/>
                  <a:pt x="4661905" y="193508"/>
                  <a:pt x="4772259" y="276998"/>
                </a:cubicBezTo>
                <a:cubicBezTo>
                  <a:pt x="4857110" y="343924"/>
                  <a:pt x="4665493" y="461079"/>
                  <a:pt x="4772259" y="570617"/>
                </a:cubicBezTo>
                <a:cubicBezTo>
                  <a:pt x="4802458" y="621427"/>
                  <a:pt x="4630948" y="715617"/>
                  <a:pt x="4772259" y="830997"/>
                </a:cubicBezTo>
                <a:cubicBezTo>
                  <a:pt x="4456568" y="819317"/>
                  <a:pt x="4382680" y="800205"/>
                  <a:pt x="4090507" y="830997"/>
                </a:cubicBezTo>
                <a:cubicBezTo>
                  <a:pt x="3820949" y="820873"/>
                  <a:pt x="3662053" y="804193"/>
                  <a:pt x="3313310" y="830997"/>
                </a:cubicBezTo>
                <a:cubicBezTo>
                  <a:pt x="3007491" y="874639"/>
                  <a:pt x="2889666" y="863570"/>
                  <a:pt x="2774727" y="830997"/>
                </a:cubicBezTo>
                <a:cubicBezTo>
                  <a:pt x="2630626" y="945264"/>
                  <a:pt x="2362415" y="931486"/>
                  <a:pt x="2092975" y="830997"/>
                </a:cubicBezTo>
                <a:cubicBezTo>
                  <a:pt x="1754213" y="849354"/>
                  <a:pt x="1750737" y="809853"/>
                  <a:pt x="1554392" y="830997"/>
                </a:cubicBezTo>
                <a:cubicBezTo>
                  <a:pt x="1431742" y="901817"/>
                  <a:pt x="1107470" y="861245"/>
                  <a:pt x="872641" y="830997"/>
                </a:cubicBezTo>
                <a:cubicBezTo>
                  <a:pt x="608571" y="831947"/>
                  <a:pt x="187084" y="763654"/>
                  <a:pt x="0" y="830997"/>
                </a:cubicBezTo>
                <a:cubicBezTo>
                  <a:pt x="-9986" y="738629"/>
                  <a:pt x="14305" y="606285"/>
                  <a:pt x="0" y="553997"/>
                </a:cubicBezTo>
                <a:cubicBezTo>
                  <a:pt x="-16749" y="479810"/>
                  <a:pt x="-17442" y="348445"/>
                  <a:pt x="0" y="276998"/>
                </a:cubicBezTo>
                <a:cubicBezTo>
                  <a:pt x="6447" y="181235"/>
                  <a:pt x="15708" y="134197"/>
                  <a:pt x="0" y="0"/>
                </a:cubicBezTo>
                <a:close/>
              </a:path>
              <a:path w="4772259" h="830997" fill="none" stroke="0" extrusionOk="0">
                <a:moveTo>
                  <a:pt x="0" y="0"/>
                </a:moveTo>
                <a:cubicBezTo>
                  <a:pt x="181966" y="-943"/>
                  <a:pt x="324729" y="-10722"/>
                  <a:pt x="538583" y="0"/>
                </a:cubicBezTo>
                <a:cubicBezTo>
                  <a:pt x="819895" y="36257"/>
                  <a:pt x="928493" y="57326"/>
                  <a:pt x="1172611" y="0"/>
                </a:cubicBezTo>
                <a:cubicBezTo>
                  <a:pt x="1430518" y="-46936"/>
                  <a:pt x="1474520" y="-6862"/>
                  <a:pt x="1711195" y="0"/>
                </a:cubicBezTo>
                <a:cubicBezTo>
                  <a:pt x="1877555" y="38729"/>
                  <a:pt x="2094983" y="48577"/>
                  <a:pt x="2440668" y="0"/>
                </a:cubicBezTo>
                <a:cubicBezTo>
                  <a:pt x="2774805" y="-2375"/>
                  <a:pt x="2792576" y="18486"/>
                  <a:pt x="3026975" y="0"/>
                </a:cubicBezTo>
                <a:cubicBezTo>
                  <a:pt x="3246761" y="1033"/>
                  <a:pt x="3362234" y="21392"/>
                  <a:pt x="3565558" y="0"/>
                </a:cubicBezTo>
                <a:cubicBezTo>
                  <a:pt x="3671930" y="55405"/>
                  <a:pt x="4375619" y="14759"/>
                  <a:pt x="4772259" y="0"/>
                </a:cubicBezTo>
                <a:cubicBezTo>
                  <a:pt x="4871450" y="104416"/>
                  <a:pt x="4728576" y="234624"/>
                  <a:pt x="4772259" y="293618"/>
                </a:cubicBezTo>
                <a:cubicBezTo>
                  <a:pt x="4796604" y="344340"/>
                  <a:pt x="4674456" y="482470"/>
                  <a:pt x="4772259" y="578926"/>
                </a:cubicBezTo>
                <a:cubicBezTo>
                  <a:pt x="4867432" y="691070"/>
                  <a:pt x="4705567" y="781071"/>
                  <a:pt x="4772259" y="830997"/>
                </a:cubicBezTo>
                <a:cubicBezTo>
                  <a:pt x="4590668" y="844967"/>
                  <a:pt x="4302494" y="810952"/>
                  <a:pt x="4185951" y="830997"/>
                </a:cubicBezTo>
                <a:cubicBezTo>
                  <a:pt x="4001886" y="869553"/>
                  <a:pt x="3717503" y="839561"/>
                  <a:pt x="3456478" y="830997"/>
                </a:cubicBezTo>
                <a:cubicBezTo>
                  <a:pt x="3218661" y="803740"/>
                  <a:pt x="3026973" y="823412"/>
                  <a:pt x="2917895" y="830997"/>
                </a:cubicBezTo>
                <a:cubicBezTo>
                  <a:pt x="2839124" y="842724"/>
                  <a:pt x="2577270" y="916891"/>
                  <a:pt x="2140698" y="830997"/>
                </a:cubicBezTo>
                <a:cubicBezTo>
                  <a:pt x="1768853" y="851566"/>
                  <a:pt x="1759993" y="813450"/>
                  <a:pt x="1554392" y="830997"/>
                </a:cubicBezTo>
                <a:cubicBezTo>
                  <a:pt x="1364138" y="821097"/>
                  <a:pt x="1250426" y="859503"/>
                  <a:pt x="1015808" y="830997"/>
                </a:cubicBezTo>
                <a:cubicBezTo>
                  <a:pt x="859919" y="868576"/>
                  <a:pt x="316487" y="858304"/>
                  <a:pt x="0" y="830997"/>
                </a:cubicBezTo>
                <a:cubicBezTo>
                  <a:pt x="-78299" y="713955"/>
                  <a:pt x="60846" y="657359"/>
                  <a:pt x="0" y="578926"/>
                </a:cubicBezTo>
                <a:cubicBezTo>
                  <a:pt x="-52199" y="513470"/>
                  <a:pt x="69178" y="453938"/>
                  <a:pt x="0" y="285308"/>
                </a:cubicBezTo>
                <a:cubicBezTo>
                  <a:pt x="-29216" y="151925"/>
                  <a:pt x="68086" y="90007"/>
                  <a:pt x="0" y="0"/>
                </a:cubicBezTo>
                <a:close/>
              </a:path>
              <a:path w="4772259" h="830997" fill="none" stroke="0" extrusionOk="0">
                <a:moveTo>
                  <a:pt x="0" y="0"/>
                </a:moveTo>
                <a:cubicBezTo>
                  <a:pt x="174447" y="-14745"/>
                  <a:pt x="295991" y="9624"/>
                  <a:pt x="538583" y="0"/>
                </a:cubicBezTo>
                <a:cubicBezTo>
                  <a:pt x="793358" y="1540"/>
                  <a:pt x="886559" y="23691"/>
                  <a:pt x="1172611" y="0"/>
                </a:cubicBezTo>
                <a:cubicBezTo>
                  <a:pt x="1421581" y="-39424"/>
                  <a:pt x="1466061" y="1353"/>
                  <a:pt x="1711195" y="0"/>
                </a:cubicBezTo>
                <a:cubicBezTo>
                  <a:pt x="1892463" y="-8865"/>
                  <a:pt x="2076209" y="1832"/>
                  <a:pt x="2440668" y="0"/>
                </a:cubicBezTo>
                <a:cubicBezTo>
                  <a:pt x="2765763" y="669"/>
                  <a:pt x="2806138" y="21942"/>
                  <a:pt x="3026975" y="0"/>
                </a:cubicBezTo>
                <a:cubicBezTo>
                  <a:pt x="3242143" y="-23945"/>
                  <a:pt x="3340179" y="-2323"/>
                  <a:pt x="3565558" y="0"/>
                </a:cubicBezTo>
                <a:cubicBezTo>
                  <a:pt x="3782240" y="-8722"/>
                  <a:pt x="4213158" y="159629"/>
                  <a:pt x="4772259" y="0"/>
                </a:cubicBezTo>
                <a:cubicBezTo>
                  <a:pt x="4875106" y="92080"/>
                  <a:pt x="4727788" y="232034"/>
                  <a:pt x="4772259" y="293618"/>
                </a:cubicBezTo>
                <a:cubicBezTo>
                  <a:pt x="4814733" y="350080"/>
                  <a:pt x="4646160" y="425771"/>
                  <a:pt x="4772259" y="578926"/>
                </a:cubicBezTo>
                <a:cubicBezTo>
                  <a:pt x="4854023" y="683579"/>
                  <a:pt x="4726423" y="769819"/>
                  <a:pt x="4772259" y="830997"/>
                </a:cubicBezTo>
                <a:cubicBezTo>
                  <a:pt x="4589627" y="833165"/>
                  <a:pt x="4274404" y="787529"/>
                  <a:pt x="4185951" y="830997"/>
                </a:cubicBezTo>
                <a:cubicBezTo>
                  <a:pt x="4071975" y="929603"/>
                  <a:pt x="3666235" y="785803"/>
                  <a:pt x="3456478" y="830997"/>
                </a:cubicBezTo>
                <a:cubicBezTo>
                  <a:pt x="3241115" y="837278"/>
                  <a:pt x="3007439" y="830022"/>
                  <a:pt x="2917895" y="830997"/>
                </a:cubicBezTo>
                <a:cubicBezTo>
                  <a:pt x="2910506" y="878477"/>
                  <a:pt x="2514422" y="930282"/>
                  <a:pt x="2140698" y="830997"/>
                </a:cubicBezTo>
                <a:cubicBezTo>
                  <a:pt x="1785194" y="854811"/>
                  <a:pt x="1778318" y="816425"/>
                  <a:pt x="1554392" y="830997"/>
                </a:cubicBezTo>
                <a:cubicBezTo>
                  <a:pt x="1360070" y="847437"/>
                  <a:pt x="1200544" y="799887"/>
                  <a:pt x="1015808" y="830997"/>
                </a:cubicBezTo>
                <a:cubicBezTo>
                  <a:pt x="789548" y="1001076"/>
                  <a:pt x="379311" y="892968"/>
                  <a:pt x="0" y="830997"/>
                </a:cubicBezTo>
                <a:cubicBezTo>
                  <a:pt x="-53559" y="722374"/>
                  <a:pt x="104986" y="649556"/>
                  <a:pt x="0" y="578926"/>
                </a:cubicBezTo>
                <a:cubicBezTo>
                  <a:pt x="-17390" y="551058"/>
                  <a:pt x="76463" y="429395"/>
                  <a:pt x="0" y="285308"/>
                </a:cubicBezTo>
                <a:cubicBezTo>
                  <a:pt x="-52575" y="186520"/>
                  <a:pt x="92361" y="791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ar-A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الاختبار الختامي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107ECB22-A7EA-43AC-99A8-93135F3B9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694" y="2697232"/>
            <a:ext cx="3208704" cy="2566964"/>
          </a:xfrm>
          <a:prstGeom prst="rect">
            <a:avLst/>
          </a:prstGeom>
        </p:spPr>
      </p:pic>
      <p:grpSp>
        <p:nvGrpSpPr>
          <p:cNvPr id="25" name="Google Shape;3882;p120">
            <a:extLst>
              <a:ext uri="{FF2B5EF4-FFF2-40B4-BE49-F238E27FC236}">
                <a16:creationId xmlns:a16="http://schemas.microsoft.com/office/drawing/2014/main" id="{F910C95C-8A71-4724-9D37-F9A7B5BED669}"/>
              </a:ext>
            </a:extLst>
          </p:cNvPr>
          <p:cNvGrpSpPr/>
          <p:nvPr/>
        </p:nvGrpSpPr>
        <p:grpSpPr>
          <a:xfrm>
            <a:off x="7526953" y="575852"/>
            <a:ext cx="338741" cy="322344"/>
            <a:chOff x="2768914" y="655181"/>
            <a:chExt cx="338380" cy="321743"/>
          </a:xfrm>
        </p:grpSpPr>
        <p:sp>
          <p:nvSpPr>
            <p:cNvPr id="26" name="Google Shape;3883;p120">
              <a:extLst>
                <a:ext uri="{FF2B5EF4-FFF2-40B4-BE49-F238E27FC236}">
                  <a16:creationId xmlns:a16="http://schemas.microsoft.com/office/drawing/2014/main" id="{EFD8E2F1-1805-4194-A21C-B0913D41456B}"/>
                </a:ext>
              </a:extLst>
            </p:cNvPr>
            <p:cNvSpPr/>
            <p:nvPr/>
          </p:nvSpPr>
          <p:spPr>
            <a:xfrm>
              <a:off x="2780119" y="658338"/>
              <a:ext cx="316060" cy="316769"/>
            </a:xfrm>
            <a:custGeom>
              <a:avLst/>
              <a:gdLst/>
              <a:ahLst/>
              <a:cxnLst/>
              <a:rect l="l" t="t" r="r" b="b"/>
              <a:pathLst>
                <a:path w="316060" h="316769" extrusionOk="0">
                  <a:moveTo>
                    <a:pt x="199612" y="303011"/>
                  </a:moveTo>
                  <a:cubicBezTo>
                    <a:pt x="177048" y="290057"/>
                    <a:pt x="157913" y="274224"/>
                    <a:pt x="139657" y="257682"/>
                  </a:cubicBezTo>
                  <a:cubicBezTo>
                    <a:pt x="122184" y="266572"/>
                    <a:pt x="104595" y="275314"/>
                    <a:pt x="86815" y="283760"/>
                  </a:cubicBezTo>
                  <a:cubicBezTo>
                    <a:pt x="58578" y="297179"/>
                    <a:pt x="32046" y="280267"/>
                    <a:pt x="38819" y="256709"/>
                  </a:cubicBezTo>
                  <a:cubicBezTo>
                    <a:pt x="45667" y="232875"/>
                    <a:pt x="53212" y="209116"/>
                    <a:pt x="61309" y="185451"/>
                  </a:cubicBezTo>
                  <a:cubicBezTo>
                    <a:pt x="43603" y="169174"/>
                    <a:pt x="25907" y="152907"/>
                    <a:pt x="8212" y="136641"/>
                  </a:cubicBezTo>
                  <a:cubicBezTo>
                    <a:pt x="1396" y="130376"/>
                    <a:pt x="0" y="121962"/>
                    <a:pt x="2243" y="113844"/>
                  </a:cubicBezTo>
                  <a:cubicBezTo>
                    <a:pt x="1777" y="104256"/>
                    <a:pt x="8794" y="93704"/>
                    <a:pt x="21685" y="90953"/>
                  </a:cubicBezTo>
                  <a:cubicBezTo>
                    <a:pt x="30120" y="86709"/>
                    <a:pt x="40195" y="85724"/>
                    <a:pt x="50196" y="90466"/>
                  </a:cubicBezTo>
                  <a:cubicBezTo>
                    <a:pt x="65743" y="90720"/>
                    <a:pt x="81248" y="91154"/>
                    <a:pt x="96678" y="91905"/>
                  </a:cubicBezTo>
                  <a:cubicBezTo>
                    <a:pt x="105208" y="71373"/>
                    <a:pt x="114172" y="50895"/>
                    <a:pt x="123655" y="30490"/>
                  </a:cubicBezTo>
                  <a:cubicBezTo>
                    <a:pt x="135551" y="4889"/>
                    <a:pt x="181969" y="0"/>
                    <a:pt x="189261" y="26161"/>
                  </a:cubicBezTo>
                  <a:cubicBezTo>
                    <a:pt x="196236" y="51170"/>
                    <a:pt x="203210" y="76178"/>
                    <a:pt x="210184" y="101197"/>
                  </a:cubicBezTo>
                  <a:cubicBezTo>
                    <a:pt x="237553" y="104203"/>
                    <a:pt x="264805" y="107611"/>
                    <a:pt x="291941" y="111304"/>
                  </a:cubicBezTo>
                  <a:cubicBezTo>
                    <a:pt x="305837" y="113199"/>
                    <a:pt x="316060" y="123920"/>
                    <a:pt x="314885" y="135508"/>
                  </a:cubicBezTo>
                  <a:cubicBezTo>
                    <a:pt x="311774" y="166147"/>
                    <a:pt x="269758" y="186160"/>
                    <a:pt x="238728" y="203580"/>
                  </a:cubicBezTo>
                  <a:cubicBezTo>
                    <a:pt x="245184" y="226694"/>
                    <a:pt x="251629" y="249808"/>
                    <a:pt x="258063" y="272922"/>
                  </a:cubicBezTo>
                  <a:cubicBezTo>
                    <a:pt x="265736" y="300429"/>
                    <a:pt x="223562" y="316769"/>
                    <a:pt x="199612" y="303011"/>
                  </a:cubicBezTo>
                  <a:close/>
                </a:path>
              </a:pathLst>
            </a:custGeom>
            <a:solidFill>
              <a:srgbClr val="E7AA34"/>
            </a:solidFill>
            <a:ln>
              <a:noFill/>
            </a:ln>
          </p:spPr>
          <p:txBody>
            <a:bodyPr spcFirstLastPara="1" wrap="square" lIns="91533" tIns="45767" rIns="91533" bIns="45767" anchor="ctr" anchorCtr="0">
              <a:noAutofit/>
            </a:bodyPr>
            <a:lstStyle/>
            <a:p>
              <a:pPr algn="ctr"/>
              <a:endParaRPr sz="1867" dirty="0"/>
            </a:p>
          </p:txBody>
        </p:sp>
        <p:sp>
          <p:nvSpPr>
            <p:cNvPr id="27" name="Google Shape;3884;p120">
              <a:extLst>
                <a:ext uri="{FF2B5EF4-FFF2-40B4-BE49-F238E27FC236}">
                  <a16:creationId xmlns:a16="http://schemas.microsoft.com/office/drawing/2014/main" id="{67DCA045-29D4-482B-9626-95DAA1F4D6D6}"/>
                </a:ext>
              </a:extLst>
            </p:cNvPr>
            <p:cNvSpPr/>
            <p:nvPr/>
          </p:nvSpPr>
          <p:spPr>
            <a:xfrm>
              <a:off x="2768914" y="655181"/>
              <a:ext cx="338380" cy="321743"/>
            </a:xfrm>
            <a:custGeom>
              <a:avLst/>
              <a:gdLst/>
              <a:ahLst/>
              <a:cxnLst/>
              <a:rect l="l" t="t" r="r" b="b"/>
              <a:pathLst>
                <a:path w="338380" h="321743" extrusionOk="0">
                  <a:moveTo>
                    <a:pt x="231129" y="321743"/>
                  </a:moveTo>
                  <a:cubicBezTo>
                    <a:pt x="221995" y="321743"/>
                    <a:pt x="213031" y="319648"/>
                    <a:pt x="205549" y="315351"/>
                  </a:cubicBezTo>
                  <a:cubicBezTo>
                    <a:pt x="183440" y="302651"/>
                    <a:pt x="164803" y="287432"/>
                    <a:pt x="149193" y="273557"/>
                  </a:cubicBezTo>
                  <a:cubicBezTo>
                    <a:pt x="132217" y="282141"/>
                    <a:pt x="116903" y="289665"/>
                    <a:pt x="102563" y="296481"/>
                  </a:cubicBezTo>
                  <a:cubicBezTo>
                    <a:pt x="83957" y="305318"/>
                    <a:pt x="63457" y="303826"/>
                    <a:pt x="50302" y="292671"/>
                  </a:cubicBezTo>
                  <a:cubicBezTo>
                    <a:pt x="39877" y="283823"/>
                    <a:pt x="35962" y="270467"/>
                    <a:pt x="39856" y="256942"/>
                  </a:cubicBezTo>
                  <a:cubicBezTo>
                    <a:pt x="45846" y="236071"/>
                    <a:pt x="52704" y="214164"/>
                    <a:pt x="60272" y="191727"/>
                  </a:cubicBezTo>
                  <a:lnTo>
                    <a:pt x="12255" y="147584"/>
                  </a:lnTo>
                  <a:cubicBezTo>
                    <a:pt x="3386" y="139435"/>
                    <a:pt x="0" y="127910"/>
                    <a:pt x="2857" y="115749"/>
                  </a:cubicBezTo>
                  <a:cubicBezTo>
                    <a:pt x="3026" y="102806"/>
                    <a:pt x="11916" y="88391"/>
                    <a:pt x="29347" y="84073"/>
                  </a:cubicBezTo>
                  <a:cubicBezTo>
                    <a:pt x="40491" y="78845"/>
                    <a:pt x="52567" y="78507"/>
                    <a:pt x="63711" y="83079"/>
                  </a:cubicBezTo>
                  <a:cubicBezTo>
                    <a:pt x="77152" y="83311"/>
                    <a:pt x="89429" y="83671"/>
                    <a:pt x="100975" y="84158"/>
                  </a:cubicBezTo>
                  <a:cubicBezTo>
                    <a:pt x="108913" y="65288"/>
                    <a:pt x="117072" y="46831"/>
                    <a:pt x="125264" y="29188"/>
                  </a:cubicBezTo>
                  <a:cubicBezTo>
                    <a:pt x="134651" y="8985"/>
                    <a:pt x="158559" y="0"/>
                    <a:pt x="177366" y="1502"/>
                  </a:cubicBezTo>
                  <a:cubicBezTo>
                    <a:pt x="194246" y="2889"/>
                    <a:pt x="206692" y="12223"/>
                    <a:pt x="210661" y="26479"/>
                  </a:cubicBezTo>
                  <a:lnTo>
                    <a:pt x="229668" y="94625"/>
                  </a:lnTo>
                  <a:cubicBezTo>
                    <a:pt x="253714" y="97324"/>
                    <a:pt x="278299" y="100393"/>
                    <a:pt x="304567" y="103981"/>
                  </a:cubicBezTo>
                  <a:cubicBezTo>
                    <a:pt x="324305" y="106669"/>
                    <a:pt x="338380" y="122375"/>
                    <a:pt x="336624" y="139742"/>
                  </a:cubicBezTo>
                  <a:cubicBezTo>
                    <a:pt x="333247" y="172921"/>
                    <a:pt x="295031" y="193960"/>
                    <a:pt x="264329" y="210862"/>
                  </a:cubicBezTo>
                  <a:lnTo>
                    <a:pt x="262371" y="211941"/>
                  </a:lnTo>
                  <a:lnTo>
                    <a:pt x="279474" y="273240"/>
                  </a:lnTo>
                  <a:cubicBezTo>
                    <a:pt x="283358" y="287199"/>
                    <a:pt x="278553" y="300672"/>
                    <a:pt x="266287" y="310208"/>
                  </a:cubicBezTo>
                  <a:cubicBezTo>
                    <a:pt x="256518" y="317796"/>
                    <a:pt x="243670" y="321733"/>
                    <a:pt x="231129" y="321743"/>
                  </a:cubicBezTo>
                  <a:close/>
                  <a:moveTo>
                    <a:pt x="152569" y="248105"/>
                  </a:moveTo>
                  <a:lnTo>
                    <a:pt x="157977" y="252994"/>
                  </a:lnTo>
                  <a:cubicBezTo>
                    <a:pt x="173810" y="267345"/>
                    <a:pt x="193103" y="283802"/>
                    <a:pt x="216090" y="296989"/>
                  </a:cubicBezTo>
                  <a:cubicBezTo>
                    <a:pt x="226271" y="302852"/>
                    <a:pt x="243321" y="301243"/>
                    <a:pt x="253290" y="293496"/>
                  </a:cubicBezTo>
                  <a:cubicBezTo>
                    <a:pt x="261387" y="287210"/>
                    <a:pt x="259651" y="280966"/>
                    <a:pt x="259079" y="278923"/>
                  </a:cubicBezTo>
                  <a:lnTo>
                    <a:pt x="237511" y="201580"/>
                  </a:lnTo>
                  <a:lnTo>
                    <a:pt x="254126" y="192320"/>
                  </a:lnTo>
                  <a:cubicBezTo>
                    <a:pt x="280490" y="177799"/>
                    <a:pt x="313308" y="159734"/>
                    <a:pt x="315552" y="137604"/>
                  </a:cubicBezTo>
                  <a:cubicBezTo>
                    <a:pt x="316145" y="131847"/>
                    <a:pt x="309805" y="126058"/>
                    <a:pt x="301709" y="124946"/>
                  </a:cubicBezTo>
                  <a:cubicBezTo>
                    <a:pt x="273028" y="121041"/>
                    <a:pt x="246379" y="117750"/>
                    <a:pt x="220239" y="114882"/>
                  </a:cubicBezTo>
                  <a:lnTo>
                    <a:pt x="213116" y="114088"/>
                  </a:lnTo>
                  <a:lnTo>
                    <a:pt x="190277" y="32162"/>
                  </a:lnTo>
                  <a:cubicBezTo>
                    <a:pt x="188203" y="24722"/>
                    <a:pt x="180212" y="22976"/>
                    <a:pt x="175640" y="22605"/>
                  </a:cubicBezTo>
                  <a:cubicBezTo>
                    <a:pt x="164380" y="21706"/>
                    <a:pt x="149521" y="27220"/>
                    <a:pt x="144462" y="38110"/>
                  </a:cubicBezTo>
                  <a:cubicBezTo>
                    <a:pt x="135392" y="57615"/>
                    <a:pt x="126375" y="78147"/>
                    <a:pt x="117654" y="99123"/>
                  </a:cubicBezTo>
                  <a:lnTo>
                    <a:pt x="114807" y="105992"/>
                  </a:lnTo>
                  <a:lnTo>
                    <a:pt x="107367" y="105642"/>
                  </a:lnTo>
                  <a:cubicBezTo>
                    <a:pt x="93323" y="104954"/>
                    <a:pt x="78231" y="104489"/>
                    <a:pt x="61235" y="104214"/>
                  </a:cubicBezTo>
                  <a:lnTo>
                    <a:pt x="58938" y="104171"/>
                  </a:lnTo>
                  <a:lnTo>
                    <a:pt x="56864" y="103187"/>
                  </a:lnTo>
                  <a:cubicBezTo>
                    <a:pt x="49000" y="99462"/>
                    <a:pt x="42089" y="101335"/>
                    <a:pt x="37666" y="103557"/>
                  </a:cubicBezTo>
                  <a:lnTo>
                    <a:pt x="35094" y="104468"/>
                  </a:lnTo>
                  <a:cubicBezTo>
                    <a:pt x="27601" y="106066"/>
                    <a:pt x="23801" y="111844"/>
                    <a:pt x="24024" y="116490"/>
                  </a:cubicBezTo>
                  <a:lnTo>
                    <a:pt x="24108" y="118194"/>
                  </a:lnTo>
                  <a:lnTo>
                    <a:pt x="23653" y="119824"/>
                  </a:lnTo>
                  <a:cubicBezTo>
                    <a:pt x="22256" y="124851"/>
                    <a:pt x="23240" y="128947"/>
                    <a:pt x="26574" y="132005"/>
                  </a:cubicBezTo>
                  <a:lnTo>
                    <a:pt x="84761" y="185483"/>
                  </a:lnTo>
                  <a:lnTo>
                    <a:pt x="82528" y="192023"/>
                  </a:lnTo>
                  <a:cubicBezTo>
                    <a:pt x="74189" y="216418"/>
                    <a:pt x="66674" y="240220"/>
                    <a:pt x="60187" y="262784"/>
                  </a:cubicBezTo>
                  <a:cubicBezTo>
                    <a:pt x="58187" y="269779"/>
                    <a:pt x="61161" y="274118"/>
                    <a:pt x="63997" y="276531"/>
                  </a:cubicBezTo>
                  <a:cubicBezTo>
                    <a:pt x="69183" y="280923"/>
                    <a:pt x="79988" y="283770"/>
                    <a:pt x="93482" y="277357"/>
                  </a:cubicBezTo>
                  <a:cubicBezTo>
                    <a:pt x="109452" y="269769"/>
                    <a:pt x="126650" y="261281"/>
                    <a:pt x="146071" y="251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533" tIns="45767" rIns="91533" bIns="45767" anchor="ctr" anchorCtr="0">
              <a:noAutofit/>
            </a:bodyPr>
            <a:lstStyle/>
            <a:p>
              <a:pPr algn="ctr"/>
              <a:endParaRPr sz="1867"/>
            </a:p>
          </p:txBody>
        </p:sp>
      </p:grpSp>
      <p:pic>
        <p:nvPicPr>
          <p:cNvPr id="1026" name="Picture 2" descr="كأس جائزة PNG صور HD">
            <a:extLst>
              <a:ext uri="{FF2B5EF4-FFF2-40B4-BE49-F238E27FC236}">
                <a16:creationId xmlns:a16="http://schemas.microsoft.com/office/drawing/2014/main" id="{CD909151-533B-4FA1-A02F-A1B28F3F0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643" y="1676881"/>
            <a:ext cx="1019306" cy="101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لصقات عرض التقييم الذاتي - التقييم">
            <a:extLst>
              <a:ext uri="{FF2B5EF4-FFF2-40B4-BE49-F238E27FC236}">
                <a16:creationId xmlns:a16="http://schemas.microsoft.com/office/drawing/2014/main" id="{69DAB2ED-BBC2-CA75-5364-438BFFAB6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5798">
            <a:off x="837818" y="2423188"/>
            <a:ext cx="4578428" cy="22892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9850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86937CF-40B0-BF26-B1AA-91B687C489D7}"/>
              </a:ext>
            </a:extLst>
          </p:cNvPr>
          <p:cNvCxnSpPr>
            <a:cxnSpLocks/>
          </p:cNvCxnSpPr>
          <p:nvPr/>
        </p:nvCxnSpPr>
        <p:spPr>
          <a:xfrm>
            <a:off x="6175842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مستطيل 1">
            <a:extLst>
              <a:ext uri="{FF2B5EF4-FFF2-40B4-BE49-F238E27FC236}">
                <a16:creationId xmlns:a16="http://schemas.microsoft.com/office/drawing/2014/main" id="{68EFC540-276B-7E56-077D-E79A8E32DEE5}"/>
              </a:ext>
            </a:extLst>
          </p:cNvPr>
          <p:cNvSpPr/>
          <p:nvPr/>
        </p:nvSpPr>
        <p:spPr>
          <a:xfrm>
            <a:off x="707828" y="290362"/>
            <a:ext cx="4772259" cy="830997"/>
          </a:xfrm>
          <a:custGeom>
            <a:avLst/>
            <a:gdLst>
              <a:gd name="connsiteX0" fmla="*/ 0 w 4772259"/>
              <a:gd name="connsiteY0" fmla="*/ 0 h 830997"/>
              <a:gd name="connsiteX1" fmla="*/ 538583 w 4772259"/>
              <a:gd name="connsiteY1" fmla="*/ 0 h 830997"/>
              <a:gd name="connsiteX2" fmla="*/ 1172611 w 4772259"/>
              <a:gd name="connsiteY2" fmla="*/ 0 h 830997"/>
              <a:gd name="connsiteX3" fmla="*/ 1711195 w 4772259"/>
              <a:gd name="connsiteY3" fmla="*/ 0 h 830997"/>
              <a:gd name="connsiteX4" fmla="*/ 2440668 w 4772259"/>
              <a:gd name="connsiteY4" fmla="*/ 0 h 830997"/>
              <a:gd name="connsiteX5" fmla="*/ 3026975 w 4772259"/>
              <a:gd name="connsiteY5" fmla="*/ 0 h 830997"/>
              <a:gd name="connsiteX6" fmla="*/ 3565558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93618 h 830997"/>
              <a:gd name="connsiteX9" fmla="*/ 4772259 w 4772259"/>
              <a:gd name="connsiteY9" fmla="*/ 578926 h 830997"/>
              <a:gd name="connsiteX10" fmla="*/ 4772259 w 4772259"/>
              <a:gd name="connsiteY10" fmla="*/ 830997 h 830997"/>
              <a:gd name="connsiteX11" fmla="*/ 4185951 w 4772259"/>
              <a:gd name="connsiteY11" fmla="*/ 830997 h 830997"/>
              <a:gd name="connsiteX12" fmla="*/ 3456478 w 4772259"/>
              <a:gd name="connsiteY12" fmla="*/ 830997 h 830997"/>
              <a:gd name="connsiteX13" fmla="*/ 2917895 w 4772259"/>
              <a:gd name="connsiteY13" fmla="*/ 830997 h 830997"/>
              <a:gd name="connsiteX14" fmla="*/ 2140698 w 4772259"/>
              <a:gd name="connsiteY14" fmla="*/ 830997 h 830997"/>
              <a:gd name="connsiteX15" fmla="*/ 1554392 w 4772259"/>
              <a:gd name="connsiteY15" fmla="*/ 830997 h 830997"/>
              <a:gd name="connsiteX16" fmla="*/ 1015808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78926 h 830997"/>
              <a:gd name="connsiteX19" fmla="*/ 0 w 4772259"/>
              <a:gd name="connsiteY19" fmla="*/ 285308 h 830997"/>
              <a:gd name="connsiteX20" fmla="*/ 0 w 4772259"/>
              <a:gd name="connsiteY20" fmla="*/ 0 h 830997"/>
              <a:gd name="connsiteX0" fmla="*/ 0 w 4772259"/>
              <a:gd name="connsiteY0" fmla="*/ 0 h 830997"/>
              <a:gd name="connsiteX1" fmla="*/ 777196 w 4772259"/>
              <a:gd name="connsiteY1" fmla="*/ 0 h 830997"/>
              <a:gd name="connsiteX2" fmla="*/ 1363502 w 4772259"/>
              <a:gd name="connsiteY2" fmla="*/ 0 h 830997"/>
              <a:gd name="connsiteX3" fmla="*/ 2045254 w 4772259"/>
              <a:gd name="connsiteY3" fmla="*/ 0 h 830997"/>
              <a:gd name="connsiteX4" fmla="*/ 2774727 w 4772259"/>
              <a:gd name="connsiteY4" fmla="*/ 0 h 830997"/>
              <a:gd name="connsiteX5" fmla="*/ 3361032 w 4772259"/>
              <a:gd name="connsiteY5" fmla="*/ 0 h 830997"/>
              <a:gd name="connsiteX6" fmla="*/ 4138229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76998 h 830997"/>
              <a:gd name="connsiteX9" fmla="*/ 4772259 w 4772259"/>
              <a:gd name="connsiteY9" fmla="*/ 570617 h 830997"/>
              <a:gd name="connsiteX10" fmla="*/ 4772259 w 4772259"/>
              <a:gd name="connsiteY10" fmla="*/ 830997 h 830997"/>
              <a:gd name="connsiteX11" fmla="*/ 4090507 w 4772259"/>
              <a:gd name="connsiteY11" fmla="*/ 830997 h 830997"/>
              <a:gd name="connsiteX12" fmla="*/ 3313310 w 4772259"/>
              <a:gd name="connsiteY12" fmla="*/ 830997 h 830997"/>
              <a:gd name="connsiteX13" fmla="*/ 2774727 w 4772259"/>
              <a:gd name="connsiteY13" fmla="*/ 830997 h 830997"/>
              <a:gd name="connsiteX14" fmla="*/ 2092975 w 4772259"/>
              <a:gd name="connsiteY14" fmla="*/ 830997 h 830997"/>
              <a:gd name="connsiteX15" fmla="*/ 1554392 w 4772259"/>
              <a:gd name="connsiteY15" fmla="*/ 830997 h 830997"/>
              <a:gd name="connsiteX16" fmla="*/ 872641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53997 h 830997"/>
              <a:gd name="connsiteX19" fmla="*/ 0 w 4772259"/>
              <a:gd name="connsiteY19" fmla="*/ 276998 h 830997"/>
              <a:gd name="connsiteX20" fmla="*/ 0 w 4772259"/>
              <a:gd name="connsiteY20" fmla="*/ 0 h 830997"/>
              <a:gd name="connsiteX0" fmla="*/ 0 w 4772259"/>
              <a:gd name="connsiteY0" fmla="*/ 0 h 830997"/>
              <a:gd name="connsiteX1" fmla="*/ 538583 w 4772259"/>
              <a:gd name="connsiteY1" fmla="*/ 0 h 830997"/>
              <a:gd name="connsiteX2" fmla="*/ 1172611 w 4772259"/>
              <a:gd name="connsiteY2" fmla="*/ 0 h 830997"/>
              <a:gd name="connsiteX3" fmla="*/ 1711195 w 4772259"/>
              <a:gd name="connsiteY3" fmla="*/ 0 h 830997"/>
              <a:gd name="connsiteX4" fmla="*/ 2440668 w 4772259"/>
              <a:gd name="connsiteY4" fmla="*/ 0 h 830997"/>
              <a:gd name="connsiteX5" fmla="*/ 3026975 w 4772259"/>
              <a:gd name="connsiteY5" fmla="*/ 0 h 830997"/>
              <a:gd name="connsiteX6" fmla="*/ 3565558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93618 h 830997"/>
              <a:gd name="connsiteX9" fmla="*/ 4772259 w 4772259"/>
              <a:gd name="connsiteY9" fmla="*/ 578926 h 830997"/>
              <a:gd name="connsiteX10" fmla="*/ 4772259 w 4772259"/>
              <a:gd name="connsiteY10" fmla="*/ 830997 h 830997"/>
              <a:gd name="connsiteX11" fmla="*/ 4185951 w 4772259"/>
              <a:gd name="connsiteY11" fmla="*/ 830997 h 830997"/>
              <a:gd name="connsiteX12" fmla="*/ 3456478 w 4772259"/>
              <a:gd name="connsiteY12" fmla="*/ 830997 h 830997"/>
              <a:gd name="connsiteX13" fmla="*/ 2917895 w 4772259"/>
              <a:gd name="connsiteY13" fmla="*/ 830997 h 830997"/>
              <a:gd name="connsiteX14" fmla="*/ 2140698 w 4772259"/>
              <a:gd name="connsiteY14" fmla="*/ 830997 h 830997"/>
              <a:gd name="connsiteX15" fmla="*/ 1554392 w 4772259"/>
              <a:gd name="connsiteY15" fmla="*/ 830997 h 830997"/>
              <a:gd name="connsiteX16" fmla="*/ 1015808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78926 h 830997"/>
              <a:gd name="connsiteX19" fmla="*/ 0 w 4772259"/>
              <a:gd name="connsiteY19" fmla="*/ 285308 h 830997"/>
              <a:gd name="connsiteX20" fmla="*/ 0 w 4772259"/>
              <a:gd name="connsiteY20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72259" h="830997" fill="none" extrusionOk="0">
                <a:moveTo>
                  <a:pt x="0" y="0"/>
                </a:moveTo>
                <a:cubicBezTo>
                  <a:pt x="139908" y="-7664"/>
                  <a:pt x="279948" y="25303"/>
                  <a:pt x="538583" y="0"/>
                </a:cubicBezTo>
                <a:cubicBezTo>
                  <a:pt x="799859" y="-18202"/>
                  <a:pt x="857667" y="11979"/>
                  <a:pt x="1172611" y="0"/>
                </a:cubicBezTo>
                <a:cubicBezTo>
                  <a:pt x="1401588" y="-23282"/>
                  <a:pt x="1478348" y="2216"/>
                  <a:pt x="1711195" y="0"/>
                </a:cubicBezTo>
                <a:cubicBezTo>
                  <a:pt x="1899115" y="-32473"/>
                  <a:pt x="2060606" y="-6547"/>
                  <a:pt x="2440668" y="0"/>
                </a:cubicBezTo>
                <a:cubicBezTo>
                  <a:pt x="2767257" y="1865"/>
                  <a:pt x="2805284" y="28833"/>
                  <a:pt x="3026975" y="0"/>
                </a:cubicBezTo>
                <a:cubicBezTo>
                  <a:pt x="3246090" y="-41970"/>
                  <a:pt x="3379121" y="-8447"/>
                  <a:pt x="3565558" y="0"/>
                </a:cubicBezTo>
                <a:cubicBezTo>
                  <a:pt x="3818346" y="-14597"/>
                  <a:pt x="4110161" y="191624"/>
                  <a:pt x="4772259" y="0"/>
                </a:cubicBezTo>
                <a:cubicBezTo>
                  <a:pt x="4877504" y="93112"/>
                  <a:pt x="4686031" y="197869"/>
                  <a:pt x="4772259" y="293618"/>
                </a:cubicBezTo>
                <a:cubicBezTo>
                  <a:pt x="4821742" y="352902"/>
                  <a:pt x="4694833" y="376898"/>
                  <a:pt x="4772259" y="578926"/>
                </a:cubicBezTo>
                <a:cubicBezTo>
                  <a:pt x="4830868" y="701116"/>
                  <a:pt x="4696261" y="793699"/>
                  <a:pt x="4772259" y="830997"/>
                </a:cubicBezTo>
                <a:cubicBezTo>
                  <a:pt x="4572375" y="843459"/>
                  <a:pt x="4280137" y="783387"/>
                  <a:pt x="4185951" y="830997"/>
                </a:cubicBezTo>
                <a:cubicBezTo>
                  <a:pt x="4083482" y="954968"/>
                  <a:pt x="3690978" y="841373"/>
                  <a:pt x="3456478" y="830997"/>
                </a:cubicBezTo>
                <a:cubicBezTo>
                  <a:pt x="3228130" y="847538"/>
                  <a:pt x="3016722" y="810222"/>
                  <a:pt x="2917895" y="830997"/>
                </a:cubicBezTo>
                <a:cubicBezTo>
                  <a:pt x="2924583" y="896156"/>
                  <a:pt x="2421187" y="939180"/>
                  <a:pt x="2140698" y="830997"/>
                </a:cubicBezTo>
                <a:cubicBezTo>
                  <a:pt x="1798787" y="847931"/>
                  <a:pt x="1781730" y="820433"/>
                  <a:pt x="1554392" y="830997"/>
                </a:cubicBezTo>
                <a:cubicBezTo>
                  <a:pt x="1331256" y="891425"/>
                  <a:pt x="1181353" y="773763"/>
                  <a:pt x="1015808" y="830997"/>
                </a:cubicBezTo>
                <a:cubicBezTo>
                  <a:pt x="758279" y="909488"/>
                  <a:pt x="462942" y="823505"/>
                  <a:pt x="0" y="830997"/>
                </a:cubicBezTo>
                <a:cubicBezTo>
                  <a:pt x="-42161" y="729193"/>
                  <a:pt x="84302" y="637154"/>
                  <a:pt x="0" y="578926"/>
                </a:cubicBezTo>
                <a:cubicBezTo>
                  <a:pt x="-15674" y="549781"/>
                  <a:pt x="94928" y="405175"/>
                  <a:pt x="0" y="285308"/>
                </a:cubicBezTo>
                <a:cubicBezTo>
                  <a:pt x="-80223" y="172005"/>
                  <a:pt x="100153" y="56523"/>
                  <a:pt x="0" y="0"/>
                </a:cubicBezTo>
                <a:close/>
              </a:path>
              <a:path w="4772259" h="830997" stroke="0" extrusionOk="0">
                <a:moveTo>
                  <a:pt x="0" y="0"/>
                </a:moveTo>
                <a:cubicBezTo>
                  <a:pt x="321887" y="7127"/>
                  <a:pt x="530385" y="-43023"/>
                  <a:pt x="777196" y="0"/>
                </a:cubicBezTo>
                <a:cubicBezTo>
                  <a:pt x="971979" y="-18628"/>
                  <a:pt x="1126988" y="-31249"/>
                  <a:pt x="1363502" y="0"/>
                </a:cubicBezTo>
                <a:cubicBezTo>
                  <a:pt x="1609767" y="12818"/>
                  <a:pt x="1712954" y="46506"/>
                  <a:pt x="2045254" y="0"/>
                </a:cubicBezTo>
                <a:cubicBezTo>
                  <a:pt x="2386707" y="5532"/>
                  <a:pt x="2433048" y="3921"/>
                  <a:pt x="2774727" y="0"/>
                </a:cubicBezTo>
                <a:cubicBezTo>
                  <a:pt x="3099745" y="-5351"/>
                  <a:pt x="3138859" y="-5992"/>
                  <a:pt x="3361032" y="0"/>
                </a:cubicBezTo>
                <a:cubicBezTo>
                  <a:pt x="3636116" y="18604"/>
                  <a:pt x="3732223" y="-15674"/>
                  <a:pt x="4138229" y="0"/>
                </a:cubicBezTo>
                <a:cubicBezTo>
                  <a:pt x="4484599" y="11069"/>
                  <a:pt x="4514599" y="34943"/>
                  <a:pt x="4772259" y="0"/>
                </a:cubicBezTo>
                <a:cubicBezTo>
                  <a:pt x="4787560" y="32789"/>
                  <a:pt x="4661905" y="193508"/>
                  <a:pt x="4772259" y="276998"/>
                </a:cubicBezTo>
                <a:cubicBezTo>
                  <a:pt x="4857110" y="343924"/>
                  <a:pt x="4665493" y="461079"/>
                  <a:pt x="4772259" y="570617"/>
                </a:cubicBezTo>
                <a:cubicBezTo>
                  <a:pt x="4802458" y="621427"/>
                  <a:pt x="4630948" y="715617"/>
                  <a:pt x="4772259" y="830997"/>
                </a:cubicBezTo>
                <a:cubicBezTo>
                  <a:pt x="4456568" y="819317"/>
                  <a:pt x="4382680" y="800205"/>
                  <a:pt x="4090507" y="830997"/>
                </a:cubicBezTo>
                <a:cubicBezTo>
                  <a:pt x="3820949" y="820873"/>
                  <a:pt x="3662053" y="804193"/>
                  <a:pt x="3313310" y="830997"/>
                </a:cubicBezTo>
                <a:cubicBezTo>
                  <a:pt x="3007491" y="874639"/>
                  <a:pt x="2889666" y="863570"/>
                  <a:pt x="2774727" y="830997"/>
                </a:cubicBezTo>
                <a:cubicBezTo>
                  <a:pt x="2630626" y="945264"/>
                  <a:pt x="2362415" y="931486"/>
                  <a:pt x="2092975" y="830997"/>
                </a:cubicBezTo>
                <a:cubicBezTo>
                  <a:pt x="1754213" y="849354"/>
                  <a:pt x="1750737" y="809853"/>
                  <a:pt x="1554392" y="830997"/>
                </a:cubicBezTo>
                <a:cubicBezTo>
                  <a:pt x="1431742" y="901817"/>
                  <a:pt x="1107470" y="861245"/>
                  <a:pt x="872641" y="830997"/>
                </a:cubicBezTo>
                <a:cubicBezTo>
                  <a:pt x="608571" y="831947"/>
                  <a:pt x="187084" y="763654"/>
                  <a:pt x="0" y="830997"/>
                </a:cubicBezTo>
                <a:cubicBezTo>
                  <a:pt x="-9986" y="738629"/>
                  <a:pt x="14305" y="606285"/>
                  <a:pt x="0" y="553997"/>
                </a:cubicBezTo>
                <a:cubicBezTo>
                  <a:pt x="-16749" y="479810"/>
                  <a:pt x="-17442" y="348445"/>
                  <a:pt x="0" y="276998"/>
                </a:cubicBezTo>
                <a:cubicBezTo>
                  <a:pt x="6447" y="181235"/>
                  <a:pt x="15708" y="134197"/>
                  <a:pt x="0" y="0"/>
                </a:cubicBezTo>
                <a:close/>
              </a:path>
              <a:path w="4772259" h="830997" fill="none" stroke="0" extrusionOk="0">
                <a:moveTo>
                  <a:pt x="0" y="0"/>
                </a:moveTo>
                <a:cubicBezTo>
                  <a:pt x="181966" y="-943"/>
                  <a:pt x="324729" y="-10722"/>
                  <a:pt x="538583" y="0"/>
                </a:cubicBezTo>
                <a:cubicBezTo>
                  <a:pt x="819895" y="36257"/>
                  <a:pt x="928493" y="57326"/>
                  <a:pt x="1172611" y="0"/>
                </a:cubicBezTo>
                <a:cubicBezTo>
                  <a:pt x="1430518" y="-46936"/>
                  <a:pt x="1474520" y="-6862"/>
                  <a:pt x="1711195" y="0"/>
                </a:cubicBezTo>
                <a:cubicBezTo>
                  <a:pt x="1877555" y="38729"/>
                  <a:pt x="2094983" y="48577"/>
                  <a:pt x="2440668" y="0"/>
                </a:cubicBezTo>
                <a:cubicBezTo>
                  <a:pt x="2774805" y="-2375"/>
                  <a:pt x="2792576" y="18486"/>
                  <a:pt x="3026975" y="0"/>
                </a:cubicBezTo>
                <a:cubicBezTo>
                  <a:pt x="3246761" y="1033"/>
                  <a:pt x="3362234" y="21392"/>
                  <a:pt x="3565558" y="0"/>
                </a:cubicBezTo>
                <a:cubicBezTo>
                  <a:pt x="3671930" y="55405"/>
                  <a:pt x="4375619" y="14759"/>
                  <a:pt x="4772259" y="0"/>
                </a:cubicBezTo>
                <a:cubicBezTo>
                  <a:pt x="4871450" y="104416"/>
                  <a:pt x="4728576" y="234624"/>
                  <a:pt x="4772259" y="293618"/>
                </a:cubicBezTo>
                <a:cubicBezTo>
                  <a:pt x="4796604" y="344340"/>
                  <a:pt x="4674456" y="482470"/>
                  <a:pt x="4772259" y="578926"/>
                </a:cubicBezTo>
                <a:cubicBezTo>
                  <a:pt x="4867432" y="691070"/>
                  <a:pt x="4705567" y="781071"/>
                  <a:pt x="4772259" y="830997"/>
                </a:cubicBezTo>
                <a:cubicBezTo>
                  <a:pt x="4590668" y="844967"/>
                  <a:pt x="4302494" y="810952"/>
                  <a:pt x="4185951" y="830997"/>
                </a:cubicBezTo>
                <a:cubicBezTo>
                  <a:pt x="4001886" y="869553"/>
                  <a:pt x="3717503" y="839561"/>
                  <a:pt x="3456478" y="830997"/>
                </a:cubicBezTo>
                <a:cubicBezTo>
                  <a:pt x="3218661" y="803740"/>
                  <a:pt x="3026973" y="823412"/>
                  <a:pt x="2917895" y="830997"/>
                </a:cubicBezTo>
                <a:cubicBezTo>
                  <a:pt x="2839124" y="842724"/>
                  <a:pt x="2577270" y="916891"/>
                  <a:pt x="2140698" y="830997"/>
                </a:cubicBezTo>
                <a:cubicBezTo>
                  <a:pt x="1768853" y="851566"/>
                  <a:pt x="1759993" y="813450"/>
                  <a:pt x="1554392" y="830997"/>
                </a:cubicBezTo>
                <a:cubicBezTo>
                  <a:pt x="1364138" y="821097"/>
                  <a:pt x="1250426" y="859503"/>
                  <a:pt x="1015808" y="830997"/>
                </a:cubicBezTo>
                <a:cubicBezTo>
                  <a:pt x="859919" y="868576"/>
                  <a:pt x="316487" y="858304"/>
                  <a:pt x="0" y="830997"/>
                </a:cubicBezTo>
                <a:cubicBezTo>
                  <a:pt x="-78299" y="713955"/>
                  <a:pt x="60846" y="657359"/>
                  <a:pt x="0" y="578926"/>
                </a:cubicBezTo>
                <a:cubicBezTo>
                  <a:pt x="-52199" y="513470"/>
                  <a:pt x="69178" y="453938"/>
                  <a:pt x="0" y="285308"/>
                </a:cubicBezTo>
                <a:cubicBezTo>
                  <a:pt x="-29216" y="151925"/>
                  <a:pt x="68086" y="90007"/>
                  <a:pt x="0" y="0"/>
                </a:cubicBezTo>
                <a:close/>
              </a:path>
              <a:path w="4772259" h="830997" fill="none" stroke="0" extrusionOk="0">
                <a:moveTo>
                  <a:pt x="0" y="0"/>
                </a:moveTo>
                <a:cubicBezTo>
                  <a:pt x="174447" y="-14745"/>
                  <a:pt x="295991" y="9624"/>
                  <a:pt x="538583" y="0"/>
                </a:cubicBezTo>
                <a:cubicBezTo>
                  <a:pt x="793358" y="1540"/>
                  <a:pt x="886559" y="23691"/>
                  <a:pt x="1172611" y="0"/>
                </a:cubicBezTo>
                <a:cubicBezTo>
                  <a:pt x="1421581" y="-39424"/>
                  <a:pt x="1466061" y="1353"/>
                  <a:pt x="1711195" y="0"/>
                </a:cubicBezTo>
                <a:cubicBezTo>
                  <a:pt x="1892463" y="-8865"/>
                  <a:pt x="2076209" y="1832"/>
                  <a:pt x="2440668" y="0"/>
                </a:cubicBezTo>
                <a:cubicBezTo>
                  <a:pt x="2765763" y="669"/>
                  <a:pt x="2806138" y="21942"/>
                  <a:pt x="3026975" y="0"/>
                </a:cubicBezTo>
                <a:cubicBezTo>
                  <a:pt x="3242143" y="-23945"/>
                  <a:pt x="3340179" y="-2323"/>
                  <a:pt x="3565558" y="0"/>
                </a:cubicBezTo>
                <a:cubicBezTo>
                  <a:pt x="3782240" y="-8722"/>
                  <a:pt x="4213158" y="159629"/>
                  <a:pt x="4772259" y="0"/>
                </a:cubicBezTo>
                <a:cubicBezTo>
                  <a:pt x="4875106" y="92080"/>
                  <a:pt x="4727788" y="232034"/>
                  <a:pt x="4772259" y="293618"/>
                </a:cubicBezTo>
                <a:cubicBezTo>
                  <a:pt x="4814733" y="350080"/>
                  <a:pt x="4646160" y="425771"/>
                  <a:pt x="4772259" y="578926"/>
                </a:cubicBezTo>
                <a:cubicBezTo>
                  <a:pt x="4854023" y="683579"/>
                  <a:pt x="4726423" y="769819"/>
                  <a:pt x="4772259" y="830997"/>
                </a:cubicBezTo>
                <a:cubicBezTo>
                  <a:pt x="4589627" y="833165"/>
                  <a:pt x="4274404" y="787529"/>
                  <a:pt x="4185951" y="830997"/>
                </a:cubicBezTo>
                <a:cubicBezTo>
                  <a:pt x="4071975" y="929603"/>
                  <a:pt x="3666235" y="785803"/>
                  <a:pt x="3456478" y="830997"/>
                </a:cubicBezTo>
                <a:cubicBezTo>
                  <a:pt x="3241115" y="837278"/>
                  <a:pt x="3007439" y="830022"/>
                  <a:pt x="2917895" y="830997"/>
                </a:cubicBezTo>
                <a:cubicBezTo>
                  <a:pt x="2910506" y="878477"/>
                  <a:pt x="2514422" y="930282"/>
                  <a:pt x="2140698" y="830997"/>
                </a:cubicBezTo>
                <a:cubicBezTo>
                  <a:pt x="1785194" y="854811"/>
                  <a:pt x="1778318" y="816425"/>
                  <a:pt x="1554392" y="830997"/>
                </a:cubicBezTo>
                <a:cubicBezTo>
                  <a:pt x="1360070" y="847437"/>
                  <a:pt x="1200544" y="799887"/>
                  <a:pt x="1015808" y="830997"/>
                </a:cubicBezTo>
                <a:cubicBezTo>
                  <a:pt x="789548" y="1001076"/>
                  <a:pt x="379311" y="892968"/>
                  <a:pt x="0" y="830997"/>
                </a:cubicBezTo>
                <a:cubicBezTo>
                  <a:pt x="-53559" y="722374"/>
                  <a:pt x="104986" y="649556"/>
                  <a:pt x="0" y="578926"/>
                </a:cubicBezTo>
                <a:cubicBezTo>
                  <a:pt x="-17390" y="551058"/>
                  <a:pt x="76463" y="429395"/>
                  <a:pt x="0" y="285308"/>
                </a:cubicBezTo>
                <a:cubicBezTo>
                  <a:pt x="-52575" y="186520"/>
                  <a:pt x="92361" y="791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ar-A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حل منصة ألف</a:t>
            </a:r>
            <a:endParaRPr lang="en-GB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B5DE5957-5DAA-7415-4F3F-CF16180D4A70}"/>
              </a:ext>
            </a:extLst>
          </p:cNvPr>
          <p:cNvSpPr/>
          <p:nvPr/>
        </p:nvSpPr>
        <p:spPr>
          <a:xfrm>
            <a:off x="6972793" y="290361"/>
            <a:ext cx="4772259" cy="830997"/>
          </a:xfrm>
          <a:custGeom>
            <a:avLst/>
            <a:gdLst>
              <a:gd name="connsiteX0" fmla="*/ 0 w 4772259"/>
              <a:gd name="connsiteY0" fmla="*/ 0 h 830997"/>
              <a:gd name="connsiteX1" fmla="*/ 538583 w 4772259"/>
              <a:gd name="connsiteY1" fmla="*/ 0 h 830997"/>
              <a:gd name="connsiteX2" fmla="*/ 1172611 w 4772259"/>
              <a:gd name="connsiteY2" fmla="*/ 0 h 830997"/>
              <a:gd name="connsiteX3" fmla="*/ 1711195 w 4772259"/>
              <a:gd name="connsiteY3" fmla="*/ 0 h 830997"/>
              <a:gd name="connsiteX4" fmla="*/ 2440668 w 4772259"/>
              <a:gd name="connsiteY4" fmla="*/ 0 h 830997"/>
              <a:gd name="connsiteX5" fmla="*/ 3026975 w 4772259"/>
              <a:gd name="connsiteY5" fmla="*/ 0 h 830997"/>
              <a:gd name="connsiteX6" fmla="*/ 3565558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93618 h 830997"/>
              <a:gd name="connsiteX9" fmla="*/ 4772259 w 4772259"/>
              <a:gd name="connsiteY9" fmla="*/ 578926 h 830997"/>
              <a:gd name="connsiteX10" fmla="*/ 4772259 w 4772259"/>
              <a:gd name="connsiteY10" fmla="*/ 830997 h 830997"/>
              <a:gd name="connsiteX11" fmla="*/ 4185951 w 4772259"/>
              <a:gd name="connsiteY11" fmla="*/ 830997 h 830997"/>
              <a:gd name="connsiteX12" fmla="*/ 3456478 w 4772259"/>
              <a:gd name="connsiteY12" fmla="*/ 830997 h 830997"/>
              <a:gd name="connsiteX13" fmla="*/ 2917895 w 4772259"/>
              <a:gd name="connsiteY13" fmla="*/ 830997 h 830997"/>
              <a:gd name="connsiteX14" fmla="*/ 2140698 w 4772259"/>
              <a:gd name="connsiteY14" fmla="*/ 830997 h 830997"/>
              <a:gd name="connsiteX15" fmla="*/ 1554392 w 4772259"/>
              <a:gd name="connsiteY15" fmla="*/ 830997 h 830997"/>
              <a:gd name="connsiteX16" fmla="*/ 1015808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78926 h 830997"/>
              <a:gd name="connsiteX19" fmla="*/ 0 w 4772259"/>
              <a:gd name="connsiteY19" fmla="*/ 285308 h 830997"/>
              <a:gd name="connsiteX20" fmla="*/ 0 w 4772259"/>
              <a:gd name="connsiteY20" fmla="*/ 0 h 830997"/>
              <a:gd name="connsiteX0" fmla="*/ 0 w 4772259"/>
              <a:gd name="connsiteY0" fmla="*/ 0 h 830997"/>
              <a:gd name="connsiteX1" fmla="*/ 777196 w 4772259"/>
              <a:gd name="connsiteY1" fmla="*/ 0 h 830997"/>
              <a:gd name="connsiteX2" fmla="*/ 1363502 w 4772259"/>
              <a:gd name="connsiteY2" fmla="*/ 0 h 830997"/>
              <a:gd name="connsiteX3" fmla="*/ 2045254 w 4772259"/>
              <a:gd name="connsiteY3" fmla="*/ 0 h 830997"/>
              <a:gd name="connsiteX4" fmla="*/ 2774727 w 4772259"/>
              <a:gd name="connsiteY4" fmla="*/ 0 h 830997"/>
              <a:gd name="connsiteX5" fmla="*/ 3361032 w 4772259"/>
              <a:gd name="connsiteY5" fmla="*/ 0 h 830997"/>
              <a:gd name="connsiteX6" fmla="*/ 4138229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76998 h 830997"/>
              <a:gd name="connsiteX9" fmla="*/ 4772259 w 4772259"/>
              <a:gd name="connsiteY9" fmla="*/ 570617 h 830997"/>
              <a:gd name="connsiteX10" fmla="*/ 4772259 w 4772259"/>
              <a:gd name="connsiteY10" fmla="*/ 830997 h 830997"/>
              <a:gd name="connsiteX11" fmla="*/ 4090507 w 4772259"/>
              <a:gd name="connsiteY11" fmla="*/ 830997 h 830997"/>
              <a:gd name="connsiteX12" fmla="*/ 3313310 w 4772259"/>
              <a:gd name="connsiteY12" fmla="*/ 830997 h 830997"/>
              <a:gd name="connsiteX13" fmla="*/ 2774727 w 4772259"/>
              <a:gd name="connsiteY13" fmla="*/ 830997 h 830997"/>
              <a:gd name="connsiteX14" fmla="*/ 2092975 w 4772259"/>
              <a:gd name="connsiteY14" fmla="*/ 830997 h 830997"/>
              <a:gd name="connsiteX15" fmla="*/ 1554392 w 4772259"/>
              <a:gd name="connsiteY15" fmla="*/ 830997 h 830997"/>
              <a:gd name="connsiteX16" fmla="*/ 872641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53997 h 830997"/>
              <a:gd name="connsiteX19" fmla="*/ 0 w 4772259"/>
              <a:gd name="connsiteY19" fmla="*/ 276998 h 830997"/>
              <a:gd name="connsiteX20" fmla="*/ 0 w 4772259"/>
              <a:gd name="connsiteY20" fmla="*/ 0 h 830997"/>
              <a:gd name="connsiteX0" fmla="*/ 0 w 4772259"/>
              <a:gd name="connsiteY0" fmla="*/ 0 h 830997"/>
              <a:gd name="connsiteX1" fmla="*/ 538583 w 4772259"/>
              <a:gd name="connsiteY1" fmla="*/ 0 h 830997"/>
              <a:gd name="connsiteX2" fmla="*/ 1172611 w 4772259"/>
              <a:gd name="connsiteY2" fmla="*/ 0 h 830997"/>
              <a:gd name="connsiteX3" fmla="*/ 1711195 w 4772259"/>
              <a:gd name="connsiteY3" fmla="*/ 0 h 830997"/>
              <a:gd name="connsiteX4" fmla="*/ 2440668 w 4772259"/>
              <a:gd name="connsiteY4" fmla="*/ 0 h 830997"/>
              <a:gd name="connsiteX5" fmla="*/ 3026975 w 4772259"/>
              <a:gd name="connsiteY5" fmla="*/ 0 h 830997"/>
              <a:gd name="connsiteX6" fmla="*/ 3565558 w 4772259"/>
              <a:gd name="connsiteY6" fmla="*/ 0 h 830997"/>
              <a:gd name="connsiteX7" fmla="*/ 4772259 w 4772259"/>
              <a:gd name="connsiteY7" fmla="*/ 0 h 830997"/>
              <a:gd name="connsiteX8" fmla="*/ 4772259 w 4772259"/>
              <a:gd name="connsiteY8" fmla="*/ 293618 h 830997"/>
              <a:gd name="connsiteX9" fmla="*/ 4772259 w 4772259"/>
              <a:gd name="connsiteY9" fmla="*/ 578926 h 830997"/>
              <a:gd name="connsiteX10" fmla="*/ 4772259 w 4772259"/>
              <a:gd name="connsiteY10" fmla="*/ 830997 h 830997"/>
              <a:gd name="connsiteX11" fmla="*/ 4185951 w 4772259"/>
              <a:gd name="connsiteY11" fmla="*/ 830997 h 830997"/>
              <a:gd name="connsiteX12" fmla="*/ 3456478 w 4772259"/>
              <a:gd name="connsiteY12" fmla="*/ 830997 h 830997"/>
              <a:gd name="connsiteX13" fmla="*/ 2917895 w 4772259"/>
              <a:gd name="connsiteY13" fmla="*/ 830997 h 830997"/>
              <a:gd name="connsiteX14" fmla="*/ 2140698 w 4772259"/>
              <a:gd name="connsiteY14" fmla="*/ 830997 h 830997"/>
              <a:gd name="connsiteX15" fmla="*/ 1554392 w 4772259"/>
              <a:gd name="connsiteY15" fmla="*/ 830997 h 830997"/>
              <a:gd name="connsiteX16" fmla="*/ 1015808 w 4772259"/>
              <a:gd name="connsiteY16" fmla="*/ 830997 h 830997"/>
              <a:gd name="connsiteX17" fmla="*/ 0 w 4772259"/>
              <a:gd name="connsiteY17" fmla="*/ 830997 h 830997"/>
              <a:gd name="connsiteX18" fmla="*/ 0 w 4772259"/>
              <a:gd name="connsiteY18" fmla="*/ 578926 h 830997"/>
              <a:gd name="connsiteX19" fmla="*/ 0 w 4772259"/>
              <a:gd name="connsiteY19" fmla="*/ 285308 h 830997"/>
              <a:gd name="connsiteX20" fmla="*/ 0 w 4772259"/>
              <a:gd name="connsiteY20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72259" h="830997" fill="none" extrusionOk="0">
                <a:moveTo>
                  <a:pt x="0" y="0"/>
                </a:moveTo>
                <a:cubicBezTo>
                  <a:pt x="139908" y="-7664"/>
                  <a:pt x="279948" y="25303"/>
                  <a:pt x="538583" y="0"/>
                </a:cubicBezTo>
                <a:cubicBezTo>
                  <a:pt x="799859" y="-18202"/>
                  <a:pt x="857667" y="11979"/>
                  <a:pt x="1172611" y="0"/>
                </a:cubicBezTo>
                <a:cubicBezTo>
                  <a:pt x="1401588" y="-23282"/>
                  <a:pt x="1478348" y="2216"/>
                  <a:pt x="1711195" y="0"/>
                </a:cubicBezTo>
                <a:cubicBezTo>
                  <a:pt x="1899115" y="-32473"/>
                  <a:pt x="2060606" y="-6547"/>
                  <a:pt x="2440668" y="0"/>
                </a:cubicBezTo>
                <a:cubicBezTo>
                  <a:pt x="2767257" y="1865"/>
                  <a:pt x="2805284" y="28833"/>
                  <a:pt x="3026975" y="0"/>
                </a:cubicBezTo>
                <a:cubicBezTo>
                  <a:pt x="3246090" y="-41970"/>
                  <a:pt x="3379121" y="-8447"/>
                  <a:pt x="3565558" y="0"/>
                </a:cubicBezTo>
                <a:cubicBezTo>
                  <a:pt x="3818346" y="-14597"/>
                  <a:pt x="4110161" y="191624"/>
                  <a:pt x="4772259" y="0"/>
                </a:cubicBezTo>
                <a:cubicBezTo>
                  <a:pt x="4877504" y="93112"/>
                  <a:pt x="4686031" y="197869"/>
                  <a:pt x="4772259" y="293618"/>
                </a:cubicBezTo>
                <a:cubicBezTo>
                  <a:pt x="4821742" y="352902"/>
                  <a:pt x="4694833" y="376898"/>
                  <a:pt x="4772259" y="578926"/>
                </a:cubicBezTo>
                <a:cubicBezTo>
                  <a:pt x="4830868" y="701116"/>
                  <a:pt x="4696261" y="793699"/>
                  <a:pt x="4772259" y="830997"/>
                </a:cubicBezTo>
                <a:cubicBezTo>
                  <a:pt x="4572375" y="843459"/>
                  <a:pt x="4280137" y="783387"/>
                  <a:pt x="4185951" y="830997"/>
                </a:cubicBezTo>
                <a:cubicBezTo>
                  <a:pt x="4083482" y="954968"/>
                  <a:pt x="3690978" y="841373"/>
                  <a:pt x="3456478" y="830997"/>
                </a:cubicBezTo>
                <a:cubicBezTo>
                  <a:pt x="3228130" y="847538"/>
                  <a:pt x="3016722" y="810222"/>
                  <a:pt x="2917895" y="830997"/>
                </a:cubicBezTo>
                <a:cubicBezTo>
                  <a:pt x="2924583" y="896156"/>
                  <a:pt x="2421187" y="939180"/>
                  <a:pt x="2140698" y="830997"/>
                </a:cubicBezTo>
                <a:cubicBezTo>
                  <a:pt x="1798787" y="847931"/>
                  <a:pt x="1781730" y="820433"/>
                  <a:pt x="1554392" y="830997"/>
                </a:cubicBezTo>
                <a:cubicBezTo>
                  <a:pt x="1331256" y="891425"/>
                  <a:pt x="1181353" y="773763"/>
                  <a:pt x="1015808" y="830997"/>
                </a:cubicBezTo>
                <a:cubicBezTo>
                  <a:pt x="758279" y="909488"/>
                  <a:pt x="462942" y="823505"/>
                  <a:pt x="0" y="830997"/>
                </a:cubicBezTo>
                <a:cubicBezTo>
                  <a:pt x="-42161" y="729193"/>
                  <a:pt x="84302" y="637154"/>
                  <a:pt x="0" y="578926"/>
                </a:cubicBezTo>
                <a:cubicBezTo>
                  <a:pt x="-15674" y="549781"/>
                  <a:pt x="94928" y="405175"/>
                  <a:pt x="0" y="285308"/>
                </a:cubicBezTo>
                <a:cubicBezTo>
                  <a:pt x="-80223" y="172005"/>
                  <a:pt x="100153" y="56523"/>
                  <a:pt x="0" y="0"/>
                </a:cubicBezTo>
                <a:close/>
              </a:path>
              <a:path w="4772259" h="830997" stroke="0" extrusionOk="0">
                <a:moveTo>
                  <a:pt x="0" y="0"/>
                </a:moveTo>
                <a:cubicBezTo>
                  <a:pt x="321887" y="7127"/>
                  <a:pt x="530385" y="-43023"/>
                  <a:pt x="777196" y="0"/>
                </a:cubicBezTo>
                <a:cubicBezTo>
                  <a:pt x="971979" y="-18628"/>
                  <a:pt x="1126988" y="-31249"/>
                  <a:pt x="1363502" y="0"/>
                </a:cubicBezTo>
                <a:cubicBezTo>
                  <a:pt x="1609767" y="12818"/>
                  <a:pt x="1712954" y="46506"/>
                  <a:pt x="2045254" y="0"/>
                </a:cubicBezTo>
                <a:cubicBezTo>
                  <a:pt x="2386707" y="5532"/>
                  <a:pt x="2433048" y="3921"/>
                  <a:pt x="2774727" y="0"/>
                </a:cubicBezTo>
                <a:cubicBezTo>
                  <a:pt x="3099745" y="-5351"/>
                  <a:pt x="3138859" y="-5992"/>
                  <a:pt x="3361032" y="0"/>
                </a:cubicBezTo>
                <a:cubicBezTo>
                  <a:pt x="3636116" y="18604"/>
                  <a:pt x="3732223" y="-15674"/>
                  <a:pt x="4138229" y="0"/>
                </a:cubicBezTo>
                <a:cubicBezTo>
                  <a:pt x="4484599" y="11069"/>
                  <a:pt x="4514599" y="34943"/>
                  <a:pt x="4772259" y="0"/>
                </a:cubicBezTo>
                <a:cubicBezTo>
                  <a:pt x="4787560" y="32789"/>
                  <a:pt x="4661905" y="193508"/>
                  <a:pt x="4772259" y="276998"/>
                </a:cubicBezTo>
                <a:cubicBezTo>
                  <a:pt x="4857110" y="343924"/>
                  <a:pt x="4665493" y="461079"/>
                  <a:pt x="4772259" y="570617"/>
                </a:cubicBezTo>
                <a:cubicBezTo>
                  <a:pt x="4802458" y="621427"/>
                  <a:pt x="4630948" y="715617"/>
                  <a:pt x="4772259" y="830997"/>
                </a:cubicBezTo>
                <a:cubicBezTo>
                  <a:pt x="4456568" y="819317"/>
                  <a:pt x="4382680" y="800205"/>
                  <a:pt x="4090507" y="830997"/>
                </a:cubicBezTo>
                <a:cubicBezTo>
                  <a:pt x="3820949" y="820873"/>
                  <a:pt x="3662053" y="804193"/>
                  <a:pt x="3313310" y="830997"/>
                </a:cubicBezTo>
                <a:cubicBezTo>
                  <a:pt x="3007491" y="874639"/>
                  <a:pt x="2889666" y="863570"/>
                  <a:pt x="2774727" y="830997"/>
                </a:cubicBezTo>
                <a:cubicBezTo>
                  <a:pt x="2630626" y="945264"/>
                  <a:pt x="2362415" y="931486"/>
                  <a:pt x="2092975" y="830997"/>
                </a:cubicBezTo>
                <a:cubicBezTo>
                  <a:pt x="1754213" y="849354"/>
                  <a:pt x="1750737" y="809853"/>
                  <a:pt x="1554392" y="830997"/>
                </a:cubicBezTo>
                <a:cubicBezTo>
                  <a:pt x="1431742" y="901817"/>
                  <a:pt x="1107470" y="861245"/>
                  <a:pt x="872641" y="830997"/>
                </a:cubicBezTo>
                <a:cubicBezTo>
                  <a:pt x="608571" y="831947"/>
                  <a:pt x="187084" y="763654"/>
                  <a:pt x="0" y="830997"/>
                </a:cubicBezTo>
                <a:cubicBezTo>
                  <a:pt x="-9986" y="738629"/>
                  <a:pt x="14305" y="606285"/>
                  <a:pt x="0" y="553997"/>
                </a:cubicBezTo>
                <a:cubicBezTo>
                  <a:pt x="-16749" y="479810"/>
                  <a:pt x="-17442" y="348445"/>
                  <a:pt x="0" y="276998"/>
                </a:cubicBezTo>
                <a:cubicBezTo>
                  <a:pt x="6447" y="181235"/>
                  <a:pt x="15708" y="134197"/>
                  <a:pt x="0" y="0"/>
                </a:cubicBezTo>
                <a:close/>
              </a:path>
              <a:path w="4772259" h="830997" fill="none" stroke="0" extrusionOk="0">
                <a:moveTo>
                  <a:pt x="0" y="0"/>
                </a:moveTo>
                <a:cubicBezTo>
                  <a:pt x="181966" y="-943"/>
                  <a:pt x="324729" y="-10722"/>
                  <a:pt x="538583" y="0"/>
                </a:cubicBezTo>
                <a:cubicBezTo>
                  <a:pt x="819895" y="36257"/>
                  <a:pt x="928493" y="57326"/>
                  <a:pt x="1172611" y="0"/>
                </a:cubicBezTo>
                <a:cubicBezTo>
                  <a:pt x="1430518" y="-46936"/>
                  <a:pt x="1474520" y="-6862"/>
                  <a:pt x="1711195" y="0"/>
                </a:cubicBezTo>
                <a:cubicBezTo>
                  <a:pt x="1877555" y="38729"/>
                  <a:pt x="2094983" y="48577"/>
                  <a:pt x="2440668" y="0"/>
                </a:cubicBezTo>
                <a:cubicBezTo>
                  <a:pt x="2774805" y="-2375"/>
                  <a:pt x="2792576" y="18486"/>
                  <a:pt x="3026975" y="0"/>
                </a:cubicBezTo>
                <a:cubicBezTo>
                  <a:pt x="3246761" y="1033"/>
                  <a:pt x="3362234" y="21392"/>
                  <a:pt x="3565558" y="0"/>
                </a:cubicBezTo>
                <a:cubicBezTo>
                  <a:pt x="3671930" y="55405"/>
                  <a:pt x="4375619" y="14759"/>
                  <a:pt x="4772259" y="0"/>
                </a:cubicBezTo>
                <a:cubicBezTo>
                  <a:pt x="4871450" y="104416"/>
                  <a:pt x="4728576" y="234624"/>
                  <a:pt x="4772259" y="293618"/>
                </a:cubicBezTo>
                <a:cubicBezTo>
                  <a:pt x="4796604" y="344340"/>
                  <a:pt x="4674456" y="482470"/>
                  <a:pt x="4772259" y="578926"/>
                </a:cubicBezTo>
                <a:cubicBezTo>
                  <a:pt x="4867432" y="691070"/>
                  <a:pt x="4705567" y="781071"/>
                  <a:pt x="4772259" y="830997"/>
                </a:cubicBezTo>
                <a:cubicBezTo>
                  <a:pt x="4590668" y="844967"/>
                  <a:pt x="4302494" y="810952"/>
                  <a:pt x="4185951" y="830997"/>
                </a:cubicBezTo>
                <a:cubicBezTo>
                  <a:pt x="4001886" y="869553"/>
                  <a:pt x="3717503" y="839561"/>
                  <a:pt x="3456478" y="830997"/>
                </a:cubicBezTo>
                <a:cubicBezTo>
                  <a:pt x="3218661" y="803740"/>
                  <a:pt x="3026973" y="823412"/>
                  <a:pt x="2917895" y="830997"/>
                </a:cubicBezTo>
                <a:cubicBezTo>
                  <a:pt x="2839124" y="842724"/>
                  <a:pt x="2577270" y="916891"/>
                  <a:pt x="2140698" y="830997"/>
                </a:cubicBezTo>
                <a:cubicBezTo>
                  <a:pt x="1768853" y="851566"/>
                  <a:pt x="1759993" y="813450"/>
                  <a:pt x="1554392" y="830997"/>
                </a:cubicBezTo>
                <a:cubicBezTo>
                  <a:pt x="1364138" y="821097"/>
                  <a:pt x="1250426" y="859503"/>
                  <a:pt x="1015808" y="830997"/>
                </a:cubicBezTo>
                <a:cubicBezTo>
                  <a:pt x="859919" y="868576"/>
                  <a:pt x="316487" y="858304"/>
                  <a:pt x="0" y="830997"/>
                </a:cubicBezTo>
                <a:cubicBezTo>
                  <a:pt x="-78299" y="713955"/>
                  <a:pt x="60846" y="657359"/>
                  <a:pt x="0" y="578926"/>
                </a:cubicBezTo>
                <a:cubicBezTo>
                  <a:pt x="-52199" y="513470"/>
                  <a:pt x="69178" y="453938"/>
                  <a:pt x="0" y="285308"/>
                </a:cubicBezTo>
                <a:cubicBezTo>
                  <a:pt x="-29216" y="151925"/>
                  <a:pt x="68086" y="90007"/>
                  <a:pt x="0" y="0"/>
                </a:cubicBezTo>
                <a:close/>
              </a:path>
              <a:path w="4772259" h="830997" fill="none" stroke="0" extrusionOk="0">
                <a:moveTo>
                  <a:pt x="0" y="0"/>
                </a:moveTo>
                <a:cubicBezTo>
                  <a:pt x="174447" y="-14745"/>
                  <a:pt x="295991" y="9624"/>
                  <a:pt x="538583" y="0"/>
                </a:cubicBezTo>
                <a:cubicBezTo>
                  <a:pt x="793358" y="1540"/>
                  <a:pt x="886559" y="23691"/>
                  <a:pt x="1172611" y="0"/>
                </a:cubicBezTo>
                <a:cubicBezTo>
                  <a:pt x="1421581" y="-39424"/>
                  <a:pt x="1466061" y="1353"/>
                  <a:pt x="1711195" y="0"/>
                </a:cubicBezTo>
                <a:cubicBezTo>
                  <a:pt x="1892463" y="-8865"/>
                  <a:pt x="2076209" y="1832"/>
                  <a:pt x="2440668" y="0"/>
                </a:cubicBezTo>
                <a:cubicBezTo>
                  <a:pt x="2765763" y="669"/>
                  <a:pt x="2806138" y="21942"/>
                  <a:pt x="3026975" y="0"/>
                </a:cubicBezTo>
                <a:cubicBezTo>
                  <a:pt x="3242143" y="-23945"/>
                  <a:pt x="3340179" y="-2323"/>
                  <a:pt x="3565558" y="0"/>
                </a:cubicBezTo>
                <a:cubicBezTo>
                  <a:pt x="3782240" y="-8722"/>
                  <a:pt x="4213158" y="159629"/>
                  <a:pt x="4772259" y="0"/>
                </a:cubicBezTo>
                <a:cubicBezTo>
                  <a:pt x="4875106" y="92080"/>
                  <a:pt x="4727788" y="232034"/>
                  <a:pt x="4772259" y="293618"/>
                </a:cubicBezTo>
                <a:cubicBezTo>
                  <a:pt x="4814733" y="350080"/>
                  <a:pt x="4646160" y="425771"/>
                  <a:pt x="4772259" y="578926"/>
                </a:cubicBezTo>
                <a:cubicBezTo>
                  <a:pt x="4854023" y="683579"/>
                  <a:pt x="4726423" y="769819"/>
                  <a:pt x="4772259" y="830997"/>
                </a:cubicBezTo>
                <a:cubicBezTo>
                  <a:pt x="4589627" y="833165"/>
                  <a:pt x="4274404" y="787529"/>
                  <a:pt x="4185951" y="830997"/>
                </a:cubicBezTo>
                <a:cubicBezTo>
                  <a:pt x="4071975" y="929603"/>
                  <a:pt x="3666235" y="785803"/>
                  <a:pt x="3456478" y="830997"/>
                </a:cubicBezTo>
                <a:cubicBezTo>
                  <a:pt x="3241115" y="837278"/>
                  <a:pt x="3007439" y="830022"/>
                  <a:pt x="2917895" y="830997"/>
                </a:cubicBezTo>
                <a:cubicBezTo>
                  <a:pt x="2910506" y="878477"/>
                  <a:pt x="2514422" y="930282"/>
                  <a:pt x="2140698" y="830997"/>
                </a:cubicBezTo>
                <a:cubicBezTo>
                  <a:pt x="1785194" y="854811"/>
                  <a:pt x="1778318" y="816425"/>
                  <a:pt x="1554392" y="830997"/>
                </a:cubicBezTo>
                <a:cubicBezTo>
                  <a:pt x="1360070" y="847437"/>
                  <a:pt x="1200544" y="799887"/>
                  <a:pt x="1015808" y="830997"/>
                </a:cubicBezTo>
                <a:cubicBezTo>
                  <a:pt x="789548" y="1001076"/>
                  <a:pt x="379311" y="892968"/>
                  <a:pt x="0" y="830997"/>
                </a:cubicBezTo>
                <a:cubicBezTo>
                  <a:pt x="-53559" y="722374"/>
                  <a:pt x="104986" y="649556"/>
                  <a:pt x="0" y="578926"/>
                </a:cubicBezTo>
                <a:cubicBezTo>
                  <a:pt x="-17390" y="551058"/>
                  <a:pt x="76463" y="429395"/>
                  <a:pt x="0" y="285308"/>
                </a:cubicBezTo>
                <a:cubicBezTo>
                  <a:pt x="-52575" y="186520"/>
                  <a:pt x="92361" y="791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85365162">
                  <a:custGeom>
                    <a:avLst/>
                    <a:gdLst>
                      <a:gd name="connsiteX0" fmla="*/ 0 w 5004976"/>
                      <a:gd name="connsiteY0" fmla="*/ 0 h 769441"/>
                      <a:gd name="connsiteX1" fmla="*/ 564847 w 5004976"/>
                      <a:gd name="connsiteY1" fmla="*/ 0 h 769441"/>
                      <a:gd name="connsiteX2" fmla="*/ 1229793 w 5004976"/>
                      <a:gd name="connsiteY2" fmla="*/ 0 h 769441"/>
                      <a:gd name="connsiteX3" fmla="*/ 1794641 w 5004976"/>
                      <a:gd name="connsiteY3" fmla="*/ 0 h 769441"/>
                      <a:gd name="connsiteX4" fmla="*/ 2559687 w 5004976"/>
                      <a:gd name="connsiteY4" fmla="*/ 0 h 769441"/>
                      <a:gd name="connsiteX5" fmla="*/ 3174585 w 5004976"/>
                      <a:gd name="connsiteY5" fmla="*/ 0 h 769441"/>
                      <a:gd name="connsiteX6" fmla="*/ 3739431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71869 h 769441"/>
                      <a:gd name="connsiteX9" fmla="*/ 5004976 w 5004976"/>
                      <a:gd name="connsiteY9" fmla="*/ 536043 h 769441"/>
                      <a:gd name="connsiteX10" fmla="*/ 5004976 w 5004976"/>
                      <a:gd name="connsiteY10" fmla="*/ 769441 h 769441"/>
                      <a:gd name="connsiteX11" fmla="*/ 4390078 w 5004976"/>
                      <a:gd name="connsiteY11" fmla="*/ 769441 h 769441"/>
                      <a:gd name="connsiteX12" fmla="*/ 3625032 w 5004976"/>
                      <a:gd name="connsiteY12" fmla="*/ 769441 h 769441"/>
                      <a:gd name="connsiteX13" fmla="*/ 3060185 w 5004976"/>
                      <a:gd name="connsiteY13" fmla="*/ 769441 h 769441"/>
                      <a:gd name="connsiteX14" fmla="*/ 224508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1065344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36043 h 769441"/>
                      <a:gd name="connsiteX19" fmla="*/ 0 w 5004976"/>
                      <a:gd name="connsiteY19" fmla="*/ 264174 h 769441"/>
                      <a:gd name="connsiteX20" fmla="*/ 0 w 5004976"/>
                      <a:gd name="connsiteY20" fmla="*/ 0 h 769441"/>
                      <a:gd name="connsiteX0" fmla="*/ 0 w 5004976"/>
                      <a:gd name="connsiteY0" fmla="*/ 0 h 769441"/>
                      <a:gd name="connsiteX1" fmla="*/ 815096 w 5004976"/>
                      <a:gd name="connsiteY1" fmla="*/ 0 h 769441"/>
                      <a:gd name="connsiteX2" fmla="*/ 1429993 w 5004976"/>
                      <a:gd name="connsiteY2" fmla="*/ 0 h 769441"/>
                      <a:gd name="connsiteX3" fmla="*/ 2144990 w 5004976"/>
                      <a:gd name="connsiteY3" fmla="*/ 0 h 769441"/>
                      <a:gd name="connsiteX4" fmla="*/ 2910036 w 5004976"/>
                      <a:gd name="connsiteY4" fmla="*/ 0 h 769441"/>
                      <a:gd name="connsiteX5" fmla="*/ 3524932 w 5004976"/>
                      <a:gd name="connsiteY5" fmla="*/ 0 h 769441"/>
                      <a:gd name="connsiteX6" fmla="*/ 4340028 w 5004976"/>
                      <a:gd name="connsiteY6" fmla="*/ 0 h 769441"/>
                      <a:gd name="connsiteX7" fmla="*/ 5004976 w 5004976"/>
                      <a:gd name="connsiteY7" fmla="*/ 0 h 769441"/>
                      <a:gd name="connsiteX8" fmla="*/ 5004976 w 5004976"/>
                      <a:gd name="connsiteY8" fmla="*/ 256480 h 769441"/>
                      <a:gd name="connsiteX9" fmla="*/ 5004976 w 5004976"/>
                      <a:gd name="connsiteY9" fmla="*/ 528349 h 769441"/>
                      <a:gd name="connsiteX10" fmla="*/ 5004976 w 5004976"/>
                      <a:gd name="connsiteY10" fmla="*/ 769441 h 769441"/>
                      <a:gd name="connsiteX11" fmla="*/ 4289979 w 5004976"/>
                      <a:gd name="connsiteY11" fmla="*/ 769441 h 769441"/>
                      <a:gd name="connsiteX12" fmla="*/ 3474883 w 5004976"/>
                      <a:gd name="connsiteY12" fmla="*/ 769441 h 769441"/>
                      <a:gd name="connsiteX13" fmla="*/ 2910036 w 5004976"/>
                      <a:gd name="connsiteY13" fmla="*/ 769441 h 769441"/>
                      <a:gd name="connsiteX14" fmla="*/ 2195039 w 5004976"/>
                      <a:gd name="connsiteY14" fmla="*/ 769441 h 769441"/>
                      <a:gd name="connsiteX15" fmla="*/ 1630192 w 5004976"/>
                      <a:gd name="connsiteY15" fmla="*/ 769441 h 769441"/>
                      <a:gd name="connsiteX16" fmla="*/ 915195 w 5004976"/>
                      <a:gd name="connsiteY16" fmla="*/ 769441 h 769441"/>
                      <a:gd name="connsiteX17" fmla="*/ 0 w 5004976"/>
                      <a:gd name="connsiteY17" fmla="*/ 769441 h 769441"/>
                      <a:gd name="connsiteX18" fmla="*/ 0 w 5004976"/>
                      <a:gd name="connsiteY18" fmla="*/ 512960 h 769441"/>
                      <a:gd name="connsiteX19" fmla="*/ 0 w 5004976"/>
                      <a:gd name="connsiteY19" fmla="*/ 256480 h 769441"/>
                      <a:gd name="connsiteX20" fmla="*/ 0 w 5004976"/>
                      <a:gd name="connsiteY20" fmla="*/ 0 h 769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004976" h="769441" fill="none" extrusionOk="0">
                        <a:moveTo>
                          <a:pt x="0" y="0"/>
                        </a:moveTo>
                        <a:cubicBezTo>
                          <a:pt x="172525" y="-12324"/>
                          <a:pt x="297283" y="17149"/>
                          <a:pt x="564847" y="0"/>
                        </a:cubicBezTo>
                        <a:cubicBezTo>
                          <a:pt x="827635" y="-5260"/>
                          <a:pt x="928431" y="15297"/>
                          <a:pt x="1229793" y="0"/>
                        </a:cubicBezTo>
                        <a:cubicBezTo>
                          <a:pt x="1488739" y="-20768"/>
                          <a:pt x="1552163" y="2116"/>
                          <a:pt x="1794641" y="0"/>
                        </a:cubicBezTo>
                        <a:cubicBezTo>
                          <a:pt x="2005892" y="-14525"/>
                          <a:pt x="2164946" y="-5103"/>
                          <a:pt x="2559687" y="0"/>
                        </a:cubicBezTo>
                        <a:cubicBezTo>
                          <a:pt x="2908766" y="-4170"/>
                          <a:pt x="2939942" y="25832"/>
                          <a:pt x="3174585" y="0"/>
                        </a:cubicBezTo>
                        <a:cubicBezTo>
                          <a:pt x="3407087" y="-35753"/>
                          <a:pt x="3522164" y="9971"/>
                          <a:pt x="3739431" y="0"/>
                        </a:cubicBezTo>
                        <a:cubicBezTo>
                          <a:pt x="3976074" y="-14437"/>
                          <a:pt x="4389965" y="100154"/>
                          <a:pt x="5004976" y="0"/>
                        </a:cubicBezTo>
                        <a:cubicBezTo>
                          <a:pt x="5111772" y="82261"/>
                          <a:pt x="4932311" y="200934"/>
                          <a:pt x="5004976" y="271869"/>
                        </a:cubicBezTo>
                        <a:cubicBezTo>
                          <a:pt x="5063619" y="329295"/>
                          <a:pt x="4919394" y="387291"/>
                          <a:pt x="5004976" y="536043"/>
                        </a:cubicBezTo>
                        <a:cubicBezTo>
                          <a:pt x="5074416" y="648807"/>
                          <a:pt x="4934613" y="719695"/>
                          <a:pt x="5004976" y="769441"/>
                        </a:cubicBezTo>
                        <a:cubicBezTo>
                          <a:pt x="4787210" y="781590"/>
                          <a:pt x="4495643" y="730433"/>
                          <a:pt x="4390078" y="769441"/>
                        </a:cubicBezTo>
                        <a:cubicBezTo>
                          <a:pt x="4275915" y="859376"/>
                          <a:pt x="3873073" y="773397"/>
                          <a:pt x="3625032" y="769441"/>
                        </a:cubicBezTo>
                        <a:cubicBezTo>
                          <a:pt x="3383304" y="784071"/>
                          <a:pt x="3168755" y="751701"/>
                          <a:pt x="3060185" y="769441"/>
                        </a:cubicBezTo>
                        <a:cubicBezTo>
                          <a:pt x="3006687" y="809013"/>
                          <a:pt x="2579994" y="812814"/>
                          <a:pt x="2245089" y="769441"/>
                        </a:cubicBezTo>
                        <a:cubicBezTo>
                          <a:pt x="1876482" y="788754"/>
                          <a:pt x="1859335" y="758183"/>
                          <a:pt x="1630192" y="769441"/>
                        </a:cubicBezTo>
                        <a:cubicBezTo>
                          <a:pt x="1408683" y="795682"/>
                          <a:pt x="1260588" y="734980"/>
                          <a:pt x="1065344" y="769441"/>
                        </a:cubicBezTo>
                        <a:cubicBezTo>
                          <a:pt x="808849" y="828961"/>
                          <a:pt x="425695" y="755037"/>
                          <a:pt x="0" y="769441"/>
                        </a:cubicBezTo>
                        <a:cubicBezTo>
                          <a:pt x="-53619" y="667697"/>
                          <a:pt x="81036" y="592711"/>
                          <a:pt x="0" y="536043"/>
                        </a:cubicBezTo>
                        <a:cubicBezTo>
                          <a:pt x="-48450" y="483837"/>
                          <a:pt x="64988" y="384372"/>
                          <a:pt x="0" y="264174"/>
                        </a:cubicBezTo>
                        <a:cubicBezTo>
                          <a:pt x="-58231" y="146952"/>
                          <a:pt x="99442" y="68366"/>
                          <a:pt x="0" y="0"/>
                        </a:cubicBezTo>
                        <a:close/>
                      </a:path>
                      <a:path w="5004976" h="769441" stroke="0" extrusionOk="0">
                        <a:moveTo>
                          <a:pt x="0" y="0"/>
                        </a:moveTo>
                        <a:cubicBezTo>
                          <a:pt x="327714" y="2354"/>
                          <a:pt x="558468" y="-35800"/>
                          <a:pt x="815096" y="0"/>
                        </a:cubicBezTo>
                        <a:cubicBezTo>
                          <a:pt x="1024117" y="-18218"/>
                          <a:pt x="1160060" y="-8862"/>
                          <a:pt x="1429993" y="0"/>
                        </a:cubicBezTo>
                        <a:cubicBezTo>
                          <a:pt x="1703032" y="2195"/>
                          <a:pt x="1807352" y="22593"/>
                          <a:pt x="2144990" y="0"/>
                        </a:cubicBezTo>
                        <a:cubicBezTo>
                          <a:pt x="2496973" y="513"/>
                          <a:pt x="2557076" y="9466"/>
                          <a:pt x="2910036" y="0"/>
                        </a:cubicBezTo>
                        <a:cubicBezTo>
                          <a:pt x="3256604" y="-7817"/>
                          <a:pt x="3294175" y="-1901"/>
                          <a:pt x="3524932" y="0"/>
                        </a:cubicBezTo>
                        <a:cubicBezTo>
                          <a:pt x="3772206" y="5233"/>
                          <a:pt x="3941707" y="-6564"/>
                          <a:pt x="4340028" y="0"/>
                        </a:cubicBezTo>
                        <a:cubicBezTo>
                          <a:pt x="4702831" y="6770"/>
                          <a:pt x="4737087" y="26961"/>
                          <a:pt x="5004976" y="0"/>
                        </a:cubicBezTo>
                        <a:cubicBezTo>
                          <a:pt x="5019226" y="47431"/>
                          <a:pt x="4893276" y="180372"/>
                          <a:pt x="5004976" y="256480"/>
                        </a:cubicBezTo>
                        <a:cubicBezTo>
                          <a:pt x="5094325" y="321204"/>
                          <a:pt x="4930229" y="427345"/>
                          <a:pt x="5004976" y="528349"/>
                        </a:cubicBezTo>
                        <a:cubicBezTo>
                          <a:pt x="5048379" y="613114"/>
                          <a:pt x="4897695" y="668342"/>
                          <a:pt x="5004976" y="769441"/>
                        </a:cubicBezTo>
                        <a:cubicBezTo>
                          <a:pt x="4665091" y="771118"/>
                          <a:pt x="4602379" y="754926"/>
                          <a:pt x="4289979" y="769441"/>
                        </a:cubicBezTo>
                        <a:cubicBezTo>
                          <a:pt x="3996312" y="763099"/>
                          <a:pt x="3823068" y="755481"/>
                          <a:pt x="3474883" y="769441"/>
                        </a:cubicBezTo>
                        <a:cubicBezTo>
                          <a:pt x="3144870" y="797266"/>
                          <a:pt x="3027294" y="770279"/>
                          <a:pt x="2910036" y="769441"/>
                        </a:cubicBezTo>
                        <a:cubicBezTo>
                          <a:pt x="2783453" y="814352"/>
                          <a:pt x="2511120" y="819077"/>
                          <a:pt x="2195039" y="769441"/>
                        </a:cubicBezTo>
                        <a:cubicBezTo>
                          <a:pt x="1839575" y="778475"/>
                          <a:pt x="1829446" y="753091"/>
                          <a:pt x="1630192" y="769441"/>
                        </a:cubicBezTo>
                        <a:cubicBezTo>
                          <a:pt x="1479391" y="820418"/>
                          <a:pt x="1174948" y="753759"/>
                          <a:pt x="915195" y="769441"/>
                        </a:cubicBezTo>
                        <a:cubicBezTo>
                          <a:pt x="646372" y="782914"/>
                          <a:pt x="205422" y="753718"/>
                          <a:pt x="0" y="769441"/>
                        </a:cubicBezTo>
                        <a:cubicBezTo>
                          <a:pt x="-16488" y="693955"/>
                          <a:pt x="8208" y="576577"/>
                          <a:pt x="0" y="512960"/>
                        </a:cubicBezTo>
                        <a:cubicBezTo>
                          <a:pt x="-9360" y="446046"/>
                          <a:pt x="-16363" y="323228"/>
                          <a:pt x="0" y="256480"/>
                        </a:cubicBezTo>
                        <a:cubicBezTo>
                          <a:pt x="5920" y="169101"/>
                          <a:pt x="30405" y="111367"/>
                          <a:pt x="0" y="0"/>
                        </a:cubicBezTo>
                        <a:close/>
                      </a:path>
                      <a:path w="5004976" h="769441" fill="none" stroke="0" extrusionOk="0">
                        <a:moveTo>
                          <a:pt x="0" y="0"/>
                        </a:moveTo>
                        <a:cubicBezTo>
                          <a:pt x="213579" y="-19065"/>
                          <a:pt x="321242" y="-9963"/>
                          <a:pt x="564847" y="0"/>
                        </a:cubicBezTo>
                        <a:cubicBezTo>
                          <a:pt x="837851" y="22355"/>
                          <a:pt x="963953" y="53377"/>
                          <a:pt x="1229793" y="0"/>
                        </a:cubicBezTo>
                        <a:cubicBezTo>
                          <a:pt x="1503993" y="-39468"/>
                          <a:pt x="1562232" y="2237"/>
                          <a:pt x="1794641" y="0"/>
                        </a:cubicBezTo>
                        <a:cubicBezTo>
                          <a:pt x="2003624" y="863"/>
                          <a:pt x="2236351" y="24527"/>
                          <a:pt x="2559687" y="0"/>
                        </a:cubicBezTo>
                        <a:cubicBezTo>
                          <a:pt x="2907037" y="-3983"/>
                          <a:pt x="2935697" y="13300"/>
                          <a:pt x="3174585" y="0"/>
                        </a:cubicBezTo>
                        <a:cubicBezTo>
                          <a:pt x="3406787" y="2535"/>
                          <a:pt x="3513620" y="12668"/>
                          <a:pt x="3739431" y="0"/>
                        </a:cubicBezTo>
                        <a:cubicBezTo>
                          <a:pt x="3893327" y="37772"/>
                          <a:pt x="4485598" y="114449"/>
                          <a:pt x="5004976" y="0"/>
                        </a:cubicBezTo>
                        <a:cubicBezTo>
                          <a:pt x="5104067" y="86507"/>
                          <a:pt x="4947958" y="216023"/>
                          <a:pt x="5004976" y="271869"/>
                        </a:cubicBezTo>
                        <a:cubicBezTo>
                          <a:pt x="5033181" y="316749"/>
                          <a:pt x="4906562" y="425868"/>
                          <a:pt x="5004976" y="536043"/>
                        </a:cubicBezTo>
                        <a:cubicBezTo>
                          <a:pt x="5098752" y="642844"/>
                          <a:pt x="4952689" y="707584"/>
                          <a:pt x="5004976" y="769441"/>
                        </a:cubicBezTo>
                        <a:cubicBezTo>
                          <a:pt x="4788125" y="773210"/>
                          <a:pt x="4516378" y="751831"/>
                          <a:pt x="4390078" y="769441"/>
                        </a:cubicBezTo>
                        <a:cubicBezTo>
                          <a:pt x="4190907" y="805986"/>
                          <a:pt x="3868230" y="740764"/>
                          <a:pt x="3625032" y="769441"/>
                        </a:cubicBezTo>
                        <a:cubicBezTo>
                          <a:pt x="3385600" y="771740"/>
                          <a:pt x="3176561" y="757521"/>
                          <a:pt x="3060185" y="769441"/>
                        </a:cubicBezTo>
                        <a:cubicBezTo>
                          <a:pt x="2974898" y="787425"/>
                          <a:pt x="2661187" y="784781"/>
                          <a:pt x="2245089" y="769441"/>
                        </a:cubicBezTo>
                        <a:cubicBezTo>
                          <a:pt x="1861167" y="797364"/>
                          <a:pt x="1849128" y="754991"/>
                          <a:pt x="1630192" y="769441"/>
                        </a:cubicBezTo>
                        <a:cubicBezTo>
                          <a:pt x="1426225" y="773907"/>
                          <a:pt x="1275103" y="779740"/>
                          <a:pt x="1065344" y="769441"/>
                        </a:cubicBezTo>
                        <a:cubicBezTo>
                          <a:pt x="853322" y="804872"/>
                          <a:pt x="324107" y="785854"/>
                          <a:pt x="0" y="769441"/>
                        </a:cubicBezTo>
                        <a:cubicBezTo>
                          <a:pt x="-77983" y="669329"/>
                          <a:pt x="65246" y="601620"/>
                          <a:pt x="0" y="536043"/>
                        </a:cubicBezTo>
                        <a:cubicBezTo>
                          <a:pt x="-52691" y="480992"/>
                          <a:pt x="44795" y="400450"/>
                          <a:pt x="0" y="264174"/>
                        </a:cubicBezTo>
                        <a:cubicBezTo>
                          <a:pt x="-36390" y="141615"/>
                          <a:pt x="92648" y="871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ar-A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الواجب المنزلي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Google Shape;3882;p120">
            <a:extLst>
              <a:ext uri="{FF2B5EF4-FFF2-40B4-BE49-F238E27FC236}">
                <a16:creationId xmlns:a16="http://schemas.microsoft.com/office/drawing/2014/main" id="{F910C95C-8A71-4724-9D37-F9A7B5BED669}"/>
              </a:ext>
            </a:extLst>
          </p:cNvPr>
          <p:cNvGrpSpPr/>
          <p:nvPr/>
        </p:nvGrpSpPr>
        <p:grpSpPr>
          <a:xfrm>
            <a:off x="7505579" y="383515"/>
            <a:ext cx="338741" cy="322344"/>
            <a:chOff x="2768914" y="655181"/>
            <a:chExt cx="338380" cy="321743"/>
          </a:xfrm>
        </p:grpSpPr>
        <p:sp>
          <p:nvSpPr>
            <p:cNvPr id="26" name="Google Shape;3883;p120">
              <a:extLst>
                <a:ext uri="{FF2B5EF4-FFF2-40B4-BE49-F238E27FC236}">
                  <a16:creationId xmlns:a16="http://schemas.microsoft.com/office/drawing/2014/main" id="{EFD8E2F1-1805-4194-A21C-B0913D41456B}"/>
                </a:ext>
              </a:extLst>
            </p:cNvPr>
            <p:cNvSpPr/>
            <p:nvPr/>
          </p:nvSpPr>
          <p:spPr>
            <a:xfrm>
              <a:off x="2780119" y="658338"/>
              <a:ext cx="316060" cy="316769"/>
            </a:xfrm>
            <a:custGeom>
              <a:avLst/>
              <a:gdLst/>
              <a:ahLst/>
              <a:cxnLst/>
              <a:rect l="l" t="t" r="r" b="b"/>
              <a:pathLst>
                <a:path w="316060" h="316769" extrusionOk="0">
                  <a:moveTo>
                    <a:pt x="199612" y="303011"/>
                  </a:moveTo>
                  <a:cubicBezTo>
                    <a:pt x="177048" y="290057"/>
                    <a:pt x="157913" y="274224"/>
                    <a:pt x="139657" y="257682"/>
                  </a:cubicBezTo>
                  <a:cubicBezTo>
                    <a:pt x="122184" y="266572"/>
                    <a:pt x="104595" y="275314"/>
                    <a:pt x="86815" y="283760"/>
                  </a:cubicBezTo>
                  <a:cubicBezTo>
                    <a:pt x="58578" y="297179"/>
                    <a:pt x="32046" y="280267"/>
                    <a:pt x="38819" y="256709"/>
                  </a:cubicBezTo>
                  <a:cubicBezTo>
                    <a:pt x="45667" y="232875"/>
                    <a:pt x="53212" y="209116"/>
                    <a:pt x="61309" y="185451"/>
                  </a:cubicBezTo>
                  <a:cubicBezTo>
                    <a:pt x="43603" y="169174"/>
                    <a:pt x="25907" y="152907"/>
                    <a:pt x="8212" y="136641"/>
                  </a:cubicBezTo>
                  <a:cubicBezTo>
                    <a:pt x="1396" y="130376"/>
                    <a:pt x="0" y="121962"/>
                    <a:pt x="2243" y="113844"/>
                  </a:cubicBezTo>
                  <a:cubicBezTo>
                    <a:pt x="1777" y="104256"/>
                    <a:pt x="8794" y="93704"/>
                    <a:pt x="21685" y="90953"/>
                  </a:cubicBezTo>
                  <a:cubicBezTo>
                    <a:pt x="30120" y="86709"/>
                    <a:pt x="40195" y="85724"/>
                    <a:pt x="50196" y="90466"/>
                  </a:cubicBezTo>
                  <a:cubicBezTo>
                    <a:pt x="65743" y="90720"/>
                    <a:pt x="81248" y="91154"/>
                    <a:pt x="96678" y="91905"/>
                  </a:cubicBezTo>
                  <a:cubicBezTo>
                    <a:pt x="105208" y="71373"/>
                    <a:pt x="114172" y="50895"/>
                    <a:pt x="123655" y="30490"/>
                  </a:cubicBezTo>
                  <a:cubicBezTo>
                    <a:pt x="135551" y="4889"/>
                    <a:pt x="181969" y="0"/>
                    <a:pt x="189261" y="26161"/>
                  </a:cubicBezTo>
                  <a:cubicBezTo>
                    <a:pt x="196236" y="51170"/>
                    <a:pt x="203210" y="76178"/>
                    <a:pt x="210184" y="101197"/>
                  </a:cubicBezTo>
                  <a:cubicBezTo>
                    <a:pt x="237553" y="104203"/>
                    <a:pt x="264805" y="107611"/>
                    <a:pt x="291941" y="111304"/>
                  </a:cubicBezTo>
                  <a:cubicBezTo>
                    <a:pt x="305837" y="113199"/>
                    <a:pt x="316060" y="123920"/>
                    <a:pt x="314885" y="135508"/>
                  </a:cubicBezTo>
                  <a:cubicBezTo>
                    <a:pt x="311774" y="166147"/>
                    <a:pt x="269758" y="186160"/>
                    <a:pt x="238728" y="203580"/>
                  </a:cubicBezTo>
                  <a:cubicBezTo>
                    <a:pt x="245184" y="226694"/>
                    <a:pt x="251629" y="249808"/>
                    <a:pt x="258063" y="272922"/>
                  </a:cubicBezTo>
                  <a:cubicBezTo>
                    <a:pt x="265736" y="300429"/>
                    <a:pt x="223562" y="316769"/>
                    <a:pt x="199612" y="303011"/>
                  </a:cubicBezTo>
                  <a:close/>
                </a:path>
              </a:pathLst>
            </a:custGeom>
            <a:solidFill>
              <a:srgbClr val="E7AA34"/>
            </a:solidFill>
            <a:ln>
              <a:noFill/>
            </a:ln>
          </p:spPr>
          <p:txBody>
            <a:bodyPr spcFirstLastPara="1" wrap="square" lIns="91533" tIns="45767" rIns="91533" bIns="45767" anchor="ctr" anchorCtr="0">
              <a:noAutofit/>
            </a:bodyPr>
            <a:lstStyle/>
            <a:p>
              <a:pPr algn="ctr"/>
              <a:endParaRPr sz="1867" dirty="0"/>
            </a:p>
          </p:txBody>
        </p:sp>
        <p:sp>
          <p:nvSpPr>
            <p:cNvPr id="27" name="Google Shape;3884;p120">
              <a:extLst>
                <a:ext uri="{FF2B5EF4-FFF2-40B4-BE49-F238E27FC236}">
                  <a16:creationId xmlns:a16="http://schemas.microsoft.com/office/drawing/2014/main" id="{67DCA045-29D4-482B-9626-95DAA1F4D6D6}"/>
                </a:ext>
              </a:extLst>
            </p:cNvPr>
            <p:cNvSpPr/>
            <p:nvPr/>
          </p:nvSpPr>
          <p:spPr>
            <a:xfrm>
              <a:off x="2768914" y="655181"/>
              <a:ext cx="338380" cy="321743"/>
            </a:xfrm>
            <a:custGeom>
              <a:avLst/>
              <a:gdLst/>
              <a:ahLst/>
              <a:cxnLst/>
              <a:rect l="l" t="t" r="r" b="b"/>
              <a:pathLst>
                <a:path w="338380" h="321743" extrusionOk="0">
                  <a:moveTo>
                    <a:pt x="231129" y="321743"/>
                  </a:moveTo>
                  <a:cubicBezTo>
                    <a:pt x="221995" y="321743"/>
                    <a:pt x="213031" y="319648"/>
                    <a:pt x="205549" y="315351"/>
                  </a:cubicBezTo>
                  <a:cubicBezTo>
                    <a:pt x="183440" y="302651"/>
                    <a:pt x="164803" y="287432"/>
                    <a:pt x="149193" y="273557"/>
                  </a:cubicBezTo>
                  <a:cubicBezTo>
                    <a:pt x="132217" y="282141"/>
                    <a:pt x="116903" y="289665"/>
                    <a:pt x="102563" y="296481"/>
                  </a:cubicBezTo>
                  <a:cubicBezTo>
                    <a:pt x="83957" y="305318"/>
                    <a:pt x="63457" y="303826"/>
                    <a:pt x="50302" y="292671"/>
                  </a:cubicBezTo>
                  <a:cubicBezTo>
                    <a:pt x="39877" y="283823"/>
                    <a:pt x="35962" y="270467"/>
                    <a:pt x="39856" y="256942"/>
                  </a:cubicBezTo>
                  <a:cubicBezTo>
                    <a:pt x="45846" y="236071"/>
                    <a:pt x="52704" y="214164"/>
                    <a:pt x="60272" y="191727"/>
                  </a:cubicBezTo>
                  <a:lnTo>
                    <a:pt x="12255" y="147584"/>
                  </a:lnTo>
                  <a:cubicBezTo>
                    <a:pt x="3386" y="139435"/>
                    <a:pt x="0" y="127910"/>
                    <a:pt x="2857" y="115749"/>
                  </a:cubicBezTo>
                  <a:cubicBezTo>
                    <a:pt x="3026" y="102806"/>
                    <a:pt x="11916" y="88391"/>
                    <a:pt x="29347" y="84073"/>
                  </a:cubicBezTo>
                  <a:cubicBezTo>
                    <a:pt x="40491" y="78845"/>
                    <a:pt x="52567" y="78507"/>
                    <a:pt x="63711" y="83079"/>
                  </a:cubicBezTo>
                  <a:cubicBezTo>
                    <a:pt x="77152" y="83311"/>
                    <a:pt x="89429" y="83671"/>
                    <a:pt x="100975" y="84158"/>
                  </a:cubicBezTo>
                  <a:cubicBezTo>
                    <a:pt x="108913" y="65288"/>
                    <a:pt x="117072" y="46831"/>
                    <a:pt x="125264" y="29188"/>
                  </a:cubicBezTo>
                  <a:cubicBezTo>
                    <a:pt x="134651" y="8985"/>
                    <a:pt x="158559" y="0"/>
                    <a:pt x="177366" y="1502"/>
                  </a:cubicBezTo>
                  <a:cubicBezTo>
                    <a:pt x="194246" y="2889"/>
                    <a:pt x="206692" y="12223"/>
                    <a:pt x="210661" y="26479"/>
                  </a:cubicBezTo>
                  <a:lnTo>
                    <a:pt x="229668" y="94625"/>
                  </a:lnTo>
                  <a:cubicBezTo>
                    <a:pt x="253714" y="97324"/>
                    <a:pt x="278299" y="100393"/>
                    <a:pt x="304567" y="103981"/>
                  </a:cubicBezTo>
                  <a:cubicBezTo>
                    <a:pt x="324305" y="106669"/>
                    <a:pt x="338380" y="122375"/>
                    <a:pt x="336624" y="139742"/>
                  </a:cubicBezTo>
                  <a:cubicBezTo>
                    <a:pt x="333247" y="172921"/>
                    <a:pt x="295031" y="193960"/>
                    <a:pt x="264329" y="210862"/>
                  </a:cubicBezTo>
                  <a:lnTo>
                    <a:pt x="262371" y="211941"/>
                  </a:lnTo>
                  <a:lnTo>
                    <a:pt x="279474" y="273240"/>
                  </a:lnTo>
                  <a:cubicBezTo>
                    <a:pt x="283358" y="287199"/>
                    <a:pt x="278553" y="300672"/>
                    <a:pt x="266287" y="310208"/>
                  </a:cubicBezTo>
                  <a:cubicBezTo>
                    <a:pt x="256518" y="317796"/>
                    <a:pt x="243670" y="321733"/>
                    <a:pt x="231129" y="321743"/>
                  </a:cubicBezTo>
                  <a:close/>
                  <a:moveTo>
                    <a:pt x="152569" y="248105"/>
                  </a:moveTo>
                  <a:lnTo>
                    <a:pt x="157977" y="252994"/>
                  </a:lnTo>
                  <a:cubicBezTo>
                    <a:pt x="173810" y="267345"/>
                    <a:pt x="193103" y="283802"/>
                    <a:pt x="216090" y="296989"/>
                  </a:cubicBezTo>
                  <a:cubicBezTo>
                    <a:pt x="226271" y="302852"/>
                    <a:pt x="243321" y="301243"/>
                    <a:pt x="253290" y="293496"/>
                  </a:cubicBezTo>
                  <a:cubicBezTo>
                    <a:pt x="261387" y="287210"/>
                    <a:pt x="259651" y="280966"/>
                    <a:pt x="259079" y="278923"/>
                  </a:cubicBezTo>
                  <a:lnTo>
                    <a:pt x="237511" y="201580"/>
                  </a:lnTo>
                  <a:lnTo>
                    <a:pt x="254126" y="192320"/>
                  </a:lnTo>
                  <a:cubicBezTo>
                    <a:pt x="280490" y="177799"/>
                    <a:pt x="313308" y="159734"/>
                    <a:pt x="315552" y="137604"/>
                  </a:cubicBezTo>
                  <a:cubicBezTo>
                    <a:pt x="316145" y="131847"/>
                    <a:pt x="309805" y="126058"/>
                    <a:pt x="301709" y="124946"/>
                  </a:cubicBezTo>
                  <a:cubicBezTo>
                    <a:pt x="273028" y="121041"/>
                    <a:pt x="246379" y="117750"/>
                    <a:pt x="220239" y="114882"/>
                  </a:cubicBezTo>
                  <a:lnTo>
                    <a:pt x="213116" y="114088"/>
                  </a:lnTo>
                  <a:lnTo>
                    <a:pt x="190277" y="32162"/>
                  </a:lnTo>
                  <a:cubicBezTo>
                    <a:pt x="188203" y="24722"/>
                    <a:pt x="180212" y="22976"/>
                    <a:pt x="175640" y="22605"/>
                  </a:cubicBezTo>
                  <a:cubicBezTo>
                    <a:pt x="164380" y="21706"/>
                    <a:pt x="149521" y="27220"/>
                    <a:pt x="144462" y="38110"/>
                  </a:cubicBezTo>
                  <a:cubicBezTo>
                    <a:pt x="135392" y="57615"/>
                    <a:pt x="126375" y="78147"/>
                    <a:pt x="117654" y="99123"/>
                  </a:cubicBezTo>
                  <a:lnTo>
                    <a:pt x="114807" y="105992"/>
                  </a:lnTo>
                  <a:lnTo>
                    <a:pt x="107367" y="105642"/>
                  </a:lnTo>
                  <a:cubicBezTo>
                    <a:pt x="93323" y="104954"/>
                    <a:pt x="78231" y="104489"/>
                    <a:pt x="61235" y="104214"/>
                  </a:cubicBezTo>
                  <a:lnTo>
                    <a:pt x="58938" y="104171"/>
                  </a:lnTo>
                  <a:lnTo>
                    <a:pt x="56864" y="103187"/>
                  </a:lnTo>
                  <a:cubicBezTo>
                    <a:pt x="49000" y="99462"/>
                    <a:pt x="42089" y="101335"/>
                    <a:pt x="37666" y="103557"/>
                  </a:cubicBezTo>
                  <a:lnTo>
                    <a:pt x="35094" y="104468"/>
                  </a:lnTo>
                  <a:cubicBezTo>
                    <a:pt x="27601" y="106066"/>
                    <a:pt x="23801" y="111844"/>
                    <a:pt x="24024" y="116490"/>
                  </a:cubicBezTo>
                  <a:lnTo>
                    <a:pt x="24108" y="118194"/>
                  </a:lnTo>
                  <a:lnTo>
                    <a:pt x="23653" y="119824"/>
                  </a:lnTo>
                  <a:cubicBezTo>
                    <a:pt x="22256" y="124851"/>
                    <a:pt x="23240" y="128947"/>
                    <a:pt x="26574" y="132005"/>
                  </a:cubicBezTo>
                  <a:lnTo>
                    <a:pt x="84761" y="185483"/>
                  </a:lnTo>
                  <a:lnTo>
                    <a:pt x="82528" y="192023"/>
                  </a:lnTo>
                  <a:cubicBezTo>
                    <a:pt x="74189" y="216418"/>
                    <a:pt x="66674" y="240220"/>
                    <a:pt x="60187" y="262784"/>
                  </a:cubicBezTo>
                  <a:cubicBezTo>
                    <a:pt x="58187" y="269779"/>
                    <a:pt x="61161" y="274118"/>
                    <a:pt x="63997" y="276531"/>
                  </a:cubicBezTo>
                  <a:cubicBezTo>
                    <a:pt x="69183" y="280923"/>
                    <a:pt x="79988" y="283770"/>
                    <a:pt x="93482" y="277357"/>
                  </a:cubicBezTo>
                  <a:cubicBezTo>
                    <a:pt x="109452" y="269769"/>
                    <a:pt x="126650" y="261281"/>
                    <a:pt x="146071" y="251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533" tIns="45767" rIns="91533" bIns="45767" anchor="ctr" anchorCtr="0">
              <a:noAutofit/>
            </a:bodyPr>
            <a:lstStyle/>
            <a:p>
              <a:pPr algn="ctr"/>
              <a:endParaRPr sz="1867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AE98D2F-5A56-46F1-A482-3479DFC5B9BB}"/>
              </a:ext>
            </a:extLst>
          </p:cNvPr>
          <p:cNvSpPr txBox="1"/>
          <p:nvPr/>
        </p:nvSpPr>
        <p:spPr>
          <a:xfrm>
            <a:off x="6723719" y="2921684"/>
            <a:ext cx="5270408" cy="258532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AE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عمل مقارنة بين النصوص الإرشادية والوظيفية 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B43CF6-877C-43D8-9C33-E154501D8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72" y="2692050"/>
            <a:ext cx="5412612" cy="3044592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AFEBAD5-A69D-7EDA-196C-5079EF1B6C24}"/>
              </a:ext>
            </a:extLst>
          </p:cNvPr>
          <p:cNvGraphicFramePr>
            <a:graphicFrameLocks noGrp="1"/>
          </p:cNvGraphicFramePr>
          <p:nvPr/>
        </p:nvGraphicFramePr>
        <p:xfrm>
          <a:off x="1577172" y="1380671"/>
          <a:ext cx="2821221" cy="753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286">
                  <a:extLst>
                    <a:ext uri="{9D8B030D-6E8A-4147-A177-3AD203B41FA5}">
                      <a16:colId xmlns:a16="http://schemas.microsoft.com/office/drawing/2014/main" val="1514581914"/>
                    </a:ext>
                  </a:extLst>
                </a:gridCol>
                <a:gridCol w="468286">
                  <a:extLst>
                    <a:ext uri="{9D8B030D-6E8A-4147-A177-3AD203B41FA5}">
                      <a16:colId xmlns:a16="http://schemas.microsoft.com/office/drawing/2014/main" val="4042995460"/>
                    </a:ext>
                  </a:extLst>
                </a:gridCol>
                <a:gridCol w="495682">
                  <a:extLst>
                    <a:ext uri="{9D8B030D-6E8A-4147-A177-3AD203B41FA5}">
                      <a16:colId xmlns:a16="http://schemas.microsoft.com/office/drawing/2014/main" val="1305289371"/>
                    </a:ext>
                  </a:extLst>
                </a:gridCol>
                <a:gridCol w="739838">
                  <a:extLst>
                    <a:ext uri="{9D8B030D-6E8A-4147-A177-3AD203B41FA5}">
                      <a16:colId xmlns:a16="http://schemas.microsoft.com/office/drawing/2014/main" val="14799385"/>
                    </a:ext>
                  </a:extLst>
                </a:gridCol>
                <a:gridCol w="649129">
                  <a:extLst>
                    <a:ext uri="{9D8B030D-6E8A-4147-A177-3AD203B41FA5}">
                      <a16:colId xmlns:a16="http://schemas.microsoft.com/office/drawing/2014/main" val="904951008"/>
                    </a:ext>
                  </a:extLst>
                </a:gridCol>
              </a:tblGrid>
              <a:tr h="128769">
                <a:tc gridSpan="5"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مهـارات الفهم</a:t>
                      </a:r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654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يصف</a:t>
                      </a:r>
                      <a:endParaRPr lang="en-AE" sz="1100" b="1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يقارن</a:t>
                      </a:r>
                      <a:endParaRPr lang="en-AE" sz="1100" b="1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يصنف</a:t>
                      </a:r>
                      <a:endParaRPr lang="en-AE" sz="11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يوضح</a:t>
                      </a:r>
                      <a:endParaRPr lang="en-AE" sz="1100" b="1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يلخص</a:t>
                      </a:r>
                      <a:endParaRPr lang="en-AE" sz="11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80919"/>
                  </a:ext>
                </a:extLst>
              </a:tr>
              <a:tr h="2355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يميز</a:t>
                      </a:r>
                      <a:endParaRPr lang="en-AE" sz="11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يعلق</a:t>
                      </a:r>
                      <a:endParaRPr lang="en-AE" sz="11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يفسر</a:t>
                      </a:r>
                      <a:endParaRPr lang="en-AE" sz="11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يشرح</a:t>
                      </a:r>
                      <a:endParaRPr lang="en-AE" sz="1100" b="1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يصيغ</a:t>
                      </a:r>
                      <a:endParaRPr lang="en-AE" sz="11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58605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183DCAB-B9BF-8FBC-F074-14C23290C83D}"/>
              </a:ext>
            </a:extLst>
          </p:cNvPr>
          <p:cNvGraphicFramePr>
            <a:graphicFrameLocks noGrp="1"/>
          </p:cNvGraphicFramePr>
          <p:nvPr/>
        </p:nvGraphicFramePr>
        <p:xfrm>
          <a:off x="6685796" y="1502846"/>
          <a:ext cx="2389336" cy="700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706">
                  <a:extLst>
                    <a:ext uri="{9D8B030D-6E8A-4147-A177-3AD203B41FA5}">
                      <a16:colId xmlns:a16="http://schemas.microsoft.com/office/drawing/2014/main" val="1305289371"/>
                    </a:ext>
                  </a:extLst>
                </a:gridCol>
                <a:gridCol w="755672">
                  <a:extLst>
                    <a:ext uri="{9D8B030D-6E8A-4147-A177-3AD203B41FA5}">
                      <a16:colId xmlns:a16="http://schemas.microsoft.com/office/drawing/2014/main" val="14799385"/>
                    </a:ext>
                  </a:extLst>
                </a:gridCol>
                <a:gridCol w="822958">
                  <a:extLst>
                    <a:ext uri="{9D8B030D-6E8A-4147-A177-3AD203B41FA5}">
                      <a16:colId xmlns:a16="http://schemas.microsoft.com/office/drawing/2014/main" val="904951008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مهارات التطبيق</a:t>
                      </a:r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654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يحاكي نموذج</a:t>
                      </a:r>
                      <a:endParaRPr lang="en-AE" sz="11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يستخدم</a:t>
                      </a:r>
                      <a:endParaRPr lang="en-AE" sz="12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يعدل</a:t>
                      </a:r>
                      <a:endParaRPr lang="en-AE" sz="12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809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يربط العلاقات</a:t>
                      </a:r>
                      <a:endParaRPr lang="en-AE" sz="12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يحرر</a:t>
                      </a:r>
                      <a:endParaRPr lang="en-AE" sz="12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يمثل</a:t>
                      </a:r>
                      <a:endParaRPr lang="en-AE" sz="12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12868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7A9512E-11EE-22CB-7DAB-79E7FD674BFB}"/>
              </a:ext>
            </a:extLst>
          </p:cNvPr>
          <p:cNvGraphicFramePr>
            <a:graphicFrameLocks noGrp="1"/>
          </p:cNvGraphicFramePr>
          <p:nvPr/>
        </p:nvGraphicFramePr>
        <p:xfrm>
          <a:off x="9193325" y="1502846"/>
          <a:ext cx="2389335" cy="700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155">
                  <a:extLst>
                    <a:ext uri="{9D8B030D-6E8A-4147-A177-3AD203B41FA5}">
                      <a16:colId xmlns:a16="http://schemas.microsoft.com/office/drawing/2014/main" val="1305289371"/>
                    </a:ext>
                  </a:extLst>
                </a:gridCol>
                <a:gridCol w="908492">
                  <a:extLst>
                    <a:ext uri="{9D8B030D-6E8A-4147-A177-3AD203B41FA5}">
                      <a16:colId xmlns:a16="http://schemas.microsoft.com/office/drawing/2014/main" val="14799385"/>
                    </a:ext>
                  </a:extLst>
                </a:gridCol>
                <a:gridCol w="688688">
                  <a:extLst>
                    <a:ext uri="{9D8B030D-6E8A-4147-A177-3AD203B41FA5}">
                      <a16:colId xmlns:a16="http://schemas.microsoft.com/office/drawing/2014/main" val="904951008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مهارات التذكر</a:t>
                      </a:r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E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654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1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يسمي</a:t>
                      </a:r>
                      <a:endParaRPr lang="en-AE" sz="11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يعرض</a:t>
                      </a:r>
                      <a:endParaRPr lang="en-AE" sz="12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يكتب</a:t>
                      </a:r>
                      <a:endParaRPr lang="en-AE" sz="12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809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1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يتذكر</a:t>
                      </a:r>
                      <a:endParaRPr lang="en-AE" sz="11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يعرف</a:t>
                      </a:r>
                      <a:endParaRPr lang="en-AE" sz="12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يوضح</a:t>
                      </a:r>
                      <a:endParaRPr lang="en-AE" sz="12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863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47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TextBox 745">
            <a:extLst>
              <a:ext uri="{FF2B5EF4-FFF2-40B4-BE49-F238E27FC236}">
                <a16:creationId xmlns:a16="http://schemas.microsoft.com/office/drawing/2014/main" id="{AA5AA08B-2629-42DA-A492-D5528694971D}"/>
              </a:ext>
            </a:extLst>
          </p:cNvPr>
          <p:cNvSpPr txBox="1"/>
          <p:nvPr/>
        </p:nvSpPr>
        <p:spPr>
          <a:xfrm>
            <a:off x="3187528" y="720699"/>
            <a:ext cx="581694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BH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شكر</a:t>
            </a:r>
            <a:r>
              <a:rPr lang="ar-A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اً</a:t>
            </a:r>
            <a:r>
              <a:rPr lang="ar-BH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على التفاعل</a:t>
            </a:r>
            <a:r>
              <a:rPr lang="ar-AE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الجميل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8" name="TextBox 747">
            <a:extLst>
              <a:ext uri="{FF2B5EF4-FFF2-40B4-BE49-F238E27FC236}">
                <a16:creationId xmlns:a16="http://schemas.microsoft.com/office/drawing/2014/main" id="{D5E17A6F-FCA5-4CAB-901E-B4C03D5B8B77}"/>
              </a:ext>
            </a:extLst>
          </p:cNvPr>
          <p:cNvSpPr txBox="1"/>
          <p:nvPr/>
        </p:nvSpPr>
        <p:spPr>
          <a:xfrm>
            <a:off x="1765688" y="5443495"/>
            <a:ext cx="86606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معلمة المادة </a:t>
            </a:r>
          </a:p>
          <a:p>
            <a:pPr algn="ctr" rtl="1"/>
            <a:r>
              <a:rPr lang="ar-A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مها الجهوري . مدارس مدينة زايد الحلقة الثانية والثالثة . إمارة أبوظبي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EA41F7-83BA-F82B-95BE-BF352F455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600" y="1728770"/>
            <a:ext cx="3258800" cy="32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6087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38</TotalTime>
  <Words>885</Words>
  <Application>Microsoft Office PowerPoint</Application>
  <PresentationFormat>Widescreen</PresentationFormat>
  <Paragraphs>198</Paragraphs>
  <Slides>26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Dividend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الحصة الثالثة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ALJneibi</dc:creator>
  <cp:lastModifiedBy>asifhammoud1978@gmail.com</cp:lastModifiedBy>
  <cp:revision>16</cp:revision>
  <dcterms:created xsi:type="dcterms:W3CDTF">2024-08-12T11:43:28Z</dcterms:created>
  <dcterms:modified xsi:type="dcterms:W3CDTF">2024-09-23T13:29:57Z</dcterms:modified>
</cp:coreProperties>
</file>