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AB7A"/>
    <a:srgbClr val="FFD54F"/>
    <a:srgbClr val="AF3CC2"/>
    <a:srgbClr val="9E5ECE"/>
    <a:srgbClr val="A86FD3"/>
    <a:srgbClr val="9C5BCD"/>
    <a:srgbClr val="5B9BD5"/>
    <a:srgbClr val="B07B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0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5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65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3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6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1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6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6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10/28/2016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85DB2-083A-4F67-A042-9368CB65F985}" type="datetimeFigureOut">
              <a:rPr lang="en-US" smtClean="0"/>
              <a:t>10/28/2016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8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904"/>
            <a:ext cx="12214985" cy="660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1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9" y="871135"/>
            <a:ext cx="12180271" cy="524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7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01" y="-12621"/>
            <a:ext cx="11785388" cy="6870621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3" name="مستطيل مستدير الزوايا 2"/>
          <p:cNvSpPr/>
          <p:nvPr/>
        </p:nvSpPr>
        <p:spPr>
          <a:xfrm>
            <a:off x="7632700" y="2705100"/>
            <a:ext cx="4218295" cy="711279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2800" b="1" dirty="0" smtClean="0">
                <a:solidFill>
                  <a:schemeClr val="bg2">
                    <a:lumMod val="10000"/>
                  </a:schemeClr>
                </a:solidFill>
              </a:rPr>
              <a:t>المسجد الحرام – المسجد الأقصى </a:t>
            </a:r>
            <a:endParaRPr lang="ar-AE" sz="2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953000" y="3886200"/>
            <a:ext cx="4980295" cy="863600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2800" b="1" dirty="0" smtClean="0">
                <a:solidFill>
                  <a:schemeClr val="bg2">
                    <a:lumMod val="10000"/>
                  </a:schemeClr>
                </a:solidFill>
              </a:rPr>
              <a:t>المسجد الحرام  في مكة المكرمة </a:t>
            </a:r>
          </a:p>
          <a:p>
            <a:pPr algn="ctr"/>
            <a:r>
              <a:rPr lang="ar-JO" sz="2800" b="1" dirty="0" smtClean="0">
                <a:solidFill>
                  <a:schemeClr val="bg2">
                    <a:lumMod val="10000"/>
                  </a:schemeClr>
                </a:solidFill>
              </a:rPr>
              <a:t> المسجد الأقصى في فلسطين </a:t>
            </a:r>
            <a:endParaRPr lang="ar-AE" sz="2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6123295" y="5219621"/>
            <a:ext cx="3810000" cy="863600"/>
          </a:xfrm>
          <a:prstGeom prst="roundRect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3200" b="1" dirty="0" smtClean="0">
                <a:solidFill>
                  <a:schemeClr val="bg2">
                    <a:lumMod val="10000"/>
                  </a:schemeClr>
                </a:solidFill>
              </a:rPr>
              <a:t>حادثة الإسرار والمعراج</a:t>
            </a:r>
            <a:endParaRPr lang="ar-AE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84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12218831" cy="644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434"/>
            <a:ext cx="12192000" cy="6600692"/>
          </a:xfrm>
          <a:prstGeom prst="rect">
            <a:avLst/>
          </a:prstGeom>
        </p:spPr>
      </p:pic>
      <p:cxnSp>
        <p:nvCxnSpPr>
          <p:cNvPr id="4" name="رابط مستقيم 3"/>
          <p:cNvCxnSpPr/>
          <p:nvPr/>
        </p:nvCxnSpPr>
        <p:spPr>
          <a:xfrm flipH="1">
            <a:off x="215900" y="5105400"/>
            <a:ext cx="9156700" cy="508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مستقيم 5"/>
          <p:cNvCxnSpPr/>
          <p:nvPr/>
        </p:nvCxnSpPr>
        <p:spPr>
          <a:xfrm flipH="1">
            <a:off x="9029700" y="5816600"/>
            <a:ext cx="2692400" cy="508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مستقيم 7"/>
          <p:cNvCxnSpPr/>
          <p:nvPr/>
        </p:nvCxnSpPr>
        <p:spPr>
          <a:xfrm flipH="1">
            <a:off x="215900" y="5816600"/>
            <a:ext cx="6489700" cy="25400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flipH="1" flipV="1">
            <a:off x="8788400" y="6591300"/>
            <a:ext cx="2933700" cy="12700"/>
          </a:xfrm>
          <a:prstGeom prst="line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7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0" y="0"/>
            <a:ext cx="12172720" cy="6858000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6159500" y="3263900"/>
            <a:ext cx="4546600" cy="863600"/>
          </a:xfrm>
          <a:prstGeom prst="roundRect">
            <a:avLst/>
          </a:prstGeom>
          <a:solidFill>
            <a:srgbClr val="B07BD7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وفاة السيدة خديجة زوج </a:t>
            </a:r>
            <a:r>
              <a:rPr lang="ar-JO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الرسول</a:t>
            </a:r>
            <a:r>
              <a:rPr lang="ar-JO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khbar MT" pitchFamily="2" charset="-78"/>
              </a:rPr>
              <a:t> </a:t>
            </a:r>
            <a:r>
              <a:rPr lang="ar-JO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khbar MT" pitchFamily="2" charset="-78"/>
              </a:rPr>
              <a:t>صلى الله عليه وسلم</a:t>
            </a:r>
            <a:r>
              <a:rPr lang="ar-JO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 </a:t>
            </a:r>
            <a:endParaRPr lang="ar-AE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3632200" y="4191000"/>
            <a:ext cx="3810000" cy="863600"/>
          </a:xfrm>
          <a:prstGeom prst="roundRect">
            <a:avLst/>
          </a:prstGeom>
          <a:solidFill>
            <a:srgbClr val="A86F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وفاة أبو طالب عم النبي </a:t>
            </a:r>
            <a:r>
              <a:rPr lang="ar-JO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khbar MT" pitchFamily="2" charset="-78"/>
              </a:rPr>
              <a:t>صلى الله عليه وسلم</a:t>
            </a:r>
            <a:r>
              <a:rPr lang="ar-JO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 </a:t>
            </a:r>
            <a:endParaRPr lang="ar-AE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812800" y="5135686"/>
            <a:ext cx="3810000" cy="863600"/>
          </a:xfrm>
          <a:prstGeom prst="roundRect">
            <a:avLst/>
          </a:prstGeom>
          <a:solidFill>
            <a:srgbClr val="A86F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حادثة الطائف  </a:t>
            </a:r>
            <a:endParaRPr lang="ar-AE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9835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611" y="141668"/>
            <a:ext cx="12227612" cy="6529588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8013700" y="5524500"/>
            <a:ext cx="3937000" cy="8636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4800" b="1" dirty="0" smtClean="0">
                <a:solidFill>
                  <a:srgbClr val="7030A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المسجد الحرام</a:t>
            </a:r>
            <a:endParaRPr lang="ar-AE" sz="4800" b="1" dirty="0">
              <a:solidFill>
                <a:srgbClr val="7030A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255244" y="5524500"/>
            <a:ext cx="3935755" cy="8636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4400" b="1" dirty="0" smtClean="0">
                <a:solidFill>
                  <a:srgbClr val="7030A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المسجد الأقصى </a:t>
            </a:r>
            <a:endParaRPr lang="ar-AE" sz="4400" b="1" dirty="0">
              <a:solidFill>
                <a:srgbClr val="7030A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984500" y="2641600"/>
            <a:ext cx="3962400" cy="8636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4800" b="1" dirty="0" smtClean="0">
                <a:solidFill>
                  <a:srgbClr val="7030A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سدرة المنتهى </a:t>
            </a:r>
            <a:endParaRPr lang="ar-AE" sz="4800" b="1" dirty="0">
              <a:solidFill>
                <a:srgbClr val="7030A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957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41" y="0"/>
            <a:ext cx="11641032" cy="685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7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62" y="0"/>
            <a:ext cx="11848497" cy="68644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3" name="مستطيل مستدير الزوايا 2"/>
          <p:cNvSpPr/>
          <p:nvPr/>
        </p:nvSpPr>
        <p:spPr>
          <a:xfrm>
            <a:off x="6578600" y="2425700"/>
            <a:ext cx="3810000" cy="863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4400" b="1" dirty="0" smtClean="0">
                <a:solidFill>
                  <a:srgbClr val="C0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سرعة البراق الفائقة  </a:t>
            </a:r>
            <a:endParaRPr lang="ar-AE" sz="4400" b="1" dirty="0">
              <a:solidFill>
                <a:srgbClr val="C0000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1384300" y="2425700"/>
            <a:ext cx="3810000" cy="863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4400" b="1" dirty="0" smtClean="0">
                <a:solidFill>
                  <a:srgbClr val="C0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الصعود إلى السماء  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5397500" y="5778500"/>
            <a:ext cx="6350000" cy="863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4000" b="1" dirty="0" smtClean="0">
                <a:solidFill>
                  <a:srgbClr val="C0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الأنبياء والرسل .. إبراهيم ، موسى وعيسى عليهم السلام  </a:t>
            </a:r>
            <a:endParaRPr lang="ar-AE" sz="4000" b="1" dirty="0">
              <a:solidFill>
                <a:srgbClr val="C0000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1384300" y="5778500"/>
            <a:ext cx="3810000" cy="863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4400" b="1" dirty="0" smtClean="0">
                <a:solidFill>
                  <a:srgbClr val="C0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الجنة وأهلها ونعيمها </a:t>
            </a:r>
            <a:endParaRPr lang="ar-AE" sz="4400" b="1" dirty="0">
              <a:solidFill>
                <a:srgbClr val="C0000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1380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8556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703221" y="3889456"/>
            <a:ext cx="4122057" cy="8636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4800" b="1" dirty="0" smtClean="0">
                <a:solidFill>
                  <a:schemeClr val="accent5">
                    <a:lumMod val="50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أهمية الصلاة في الإسلام </a:t>
            </a:r>
            <a:endParaRPr lang="ar-AE" sz="4800" b="1" dirty="0">
              <a:solidFill>
                <a:schemeClr val="accent5">
                  <a:lumMod val="50000"/>
                </a:schemeClr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293921" y="5984956"/>
            <a:ext cx="4151579" cy="8636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2800" b="1" dirty="0" smtClean="0">
                <a:solidFill>
                  <a:schemeClr val="accent5">
                    <a:lumMod val="50000"/>
                  </a:schemeClr>
                </a:solidFill>
                <a:latin typeface="Arabic Typesetting" panose="03020402040406030203" pitchFamily="66" charset="-78"/>
                <a:cs typeface="+mj-cs"/>
              </a:rPr>
              <a:t> التخفيف من عدد الصلوات من الخمسين إلى الخمس </a:t>
            </a:r>
            <a:endParaRPr lang="ar-AE" sz="2800" b="1" dirty="0">
              <a:solidFill>
                <a:schemeClr val="accent5">
                  <a:lumMod val="50000"/>
                </a:schemeClr>
              </a:solidFill>
              <a:latin typeface="Arabic Typesetting" panose="03020402040406030203" pitchFamily="66" charset="-78"/>
              <a:cs typeface="+mj-cs"/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703221" y="5984956"/>
            <a:ext cx="3270165" cy="8636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4800" b="1" dirty="0" smtClean="0">
                <a:solidFill>
                  <a:schemeClr val="accent5">
                    <a:lumMod val="50000"/>
                  </a:schemeClr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التيسير على الناس  </a:t>
            </a:r>
            <a:endParaRPr lang="ar-AE" sz="4800" b="1" dirty="0">
              <a:solidFill>
                <a:schemeClr val="accent5">
                  <a:lumMod val="50000"/>
                </a:schemeClr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717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11" y="0"/>
            <a:ext cx="11843525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</p:pic>
      <p:sp>
        <p:nvSpPr>
          <p:cNvPr id="3" name="مستطيل مستدير الزوايا 2"/>
          <p:cNvSpPr/>
          <p:nvPr/>
        </p:nvSpPr>
        <p:spPr>
          <a:xfrm>
            <a:off x="191110" y="5969000"/>
            <a:ext cx="11843525" cy="660400"/>
          </a:xfrm>
          <a:prstGeom prst="roundRect">
            <a:avLst/>
          </a:prstGeom>
          <a:solidFill>
            <a:srgbClr val="F2AB7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khbar MT" pitchFamily="2" charset="-78"/>
              </a:rPr>
              <a:t>تصديقه للنبي  فيما قال ليلة الإسراء والمعراج دون تردد أو نقاش لأنه واثق من صدق النبي </a:t>
            </a:r>
            <a:r>
              <a:rPr lang="ar-JO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khbar MT" pitchFamily="2" charset="-78"/>
              </a:rPr>
              <a:t>صلى الله عليه وسلم </a:t>
            </a:r>
            <a:r>
              <a:rPr lang="en-US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khbar MT" pitchFamily="2" charset="-78"/>
              </a:rPr>
              <a:t> </a:t>
            </a:r>
            <a:r>
              <a:rPr lang="ar-JO" sz="1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khbar MT" pitchFamily="2" charset="-78"/>
              </a:rPr>
              <a:t>  </a:t>
            </a:r>
            <a:endParaRPr lang="ar-AE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405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725"/>
            <a:ext cx="12192000" cy="656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74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" y="697538"/>
            <a:ext cx="12189240" cy="560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7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45" y="34385"/>
            <a:ext cx="11410682" cy="682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7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7" y="377109"/>
            <a:ext cx="12174943" cy="617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190500" y="4089400"/>
            <a:ext cx="68072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khbar MT" pitchFamily="2" charset="-78"/>
              </a:rPr>
              <a:t>انتقال النبي  صلى الله عليه وسلم ليلاً من المسجد الحرام إلى المسجد الأقصى  </a:t>
            </a:r>
            <a:endParaRPr lang="ar-AE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khbar MT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673100" y="5442922"/>
            <a:ext cx="60198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khbar MT" pitchFamily="2" charset="-78"/>
              </a:rPr>
              <a:t>الصعود من السماء الدنيا إلى سدرة المنتهى </a:t>
            </a:r>
            <a:endParaRPr lang="ar-A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58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3322" y="0"/>
            <a:ext cx="12295322" cy="6858000"/>
          </a:xfrm>
          <a:prstGeom prst="rect">
            <a:avLst/>
          </a:prstGeom>
        </p:spPr>
      </p:pic>
      <p:sp>
        <p:nvSpPr>
          <p:cNvPr id="8" name="مستطيل مستدير الزوايا 7"/>
          <p:cNvSpPr/>
          <p:nvPr/>
        </p:nvSpPr>
        <p:spPr>
          <a:xfrm>
            <a:off x="419100" y="2686050"/>
            <a:ext cx="3206751" cy="660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b="1" dirty="0">
                <a:solidFill>
                  <a:schemeClr val="accent1">
                    <a:lumMod val="75000"/>
                  </a:schemeClr>
                </a:solidFill>
              </a:rPr>
              <a:t>معراج النبي صلى الله عليه وسلم </a:t>
            </a:r>
            <a:endParaRPr lang="ar-AE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419959" y="3416300"/>
            <a:ext cx="3205891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b="1"/>
              <a:t>الصلاة فرضت ليلة الإسراء والمعراج  </a:t>
            </a:r>
            <a:endParaRPr lang="ar-AE" b="1" dirty="0"/>
          </a:p>
        </p:txBody>
      </p:sp>
      <p:sp>
        <p:nvSpPr>
          <p:cNvPr id="10" name="مستطيل مستدير الزوايا 9"/>
          <p:cNvSpPr/>
          <p:nvPr/>
        </p:nvSpPr>
        <p:spPr>
          <a:xfrm>
            <a:off x="419100" y="6022916"/>
            <a:ext cx="3205891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b="1" dirty="0" smtClean="0"/>
              <a:t>اطلاعه </a:t>
            </a:r>
            <a:r>
              <a:rPr lang="ar-JO" b="1" dirty="0"/>
              <a:t>صلى الله عليه وسلم على آيات الله الكبرى  </a:t>
            </a:r>
            <a:endParaRPr lang="ar-AE" b="1" dirty="0"/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419958" y="5343466"/>
            <a:ext cx="3205892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b="1" dirty="0">
                <a:solidFill>
                  <a:schemeClr val="accent1">
                    <a:lumMod val="75000"/>
                  </a:schemeClr>
                </a:solidFill>
              </a:rPr>
              <a:t> النبي صلى الله عليه وسلم عند سدرة المنتهى  </a:t>
            </a:r>
            <a:endParaRPr lang="ar-AE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444500" y="4025900"/>
            <a:ext cx="3181350" cy="5805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b="1" dirty="0">
                <a:solidFill>
                  <a:schemeClr val="accent1">
                    <a:lumMod val="75000"/>
                  </a:schemeClr>
                </a:solidFill>
              </a:rPr>
              <a:t>صدق النبي صلى الله عليه وسلم </a:t>
            </a:r>
            <a:endParaRPr lang="ar-AE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419959" y="4632182"/>
            <a:ext cx="3205891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b="1" dirty="0" smtClean="0"/>
              <a:t>رؤية النبي صلى الله عليه وسلم لجبريل عليه السلام </a:t>
            </a:r>
            <a:endParaRPr lang="ar-AE" b="1" dirty="0"/>
          </a:p>
        </p:txBody>
      </p:sp>
    </p:spTree>
    <p:extLst>
      <p:ext uri="{BB962C8B-B14F-4D97-AF65-F5344CB8AC3E}">
        <p14:creationId xmlns:p14="http://schemas.microsoft.com/office/powerpoint/2010/main" val="281085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1" y="144752"/>
            <a:ext cx="12186239" cy="6487868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5905500" y="4241800"/>
            <a:ext cx="23241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sz="2400" b="1" dirty="0" smtClean="0">
                <a:solidFill>
                  <a:schemeClr val="accent2">
                    <a:lumMod val="75000"/>
                  </a:schemeClr>
                </a:solidFill>
              </a:rPr>
              <a:t>رحمة للعالمين </a:t>
            </a:r>
            <a:endParaRPr lang="ar-AE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3086100" y="4241800"/>
            <a:ext cx="26543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sz="2400" b="1" dirty="0" smtClean="0">
                <a:solidFill>
                  <a:schemeClr val="accent1">
                    <a:lumMod val="50000"/>
                  </a:schemeClr>
                </a:solidFill>
              </a:rPr>
              <a:t>بشير ونذير للناس كافة </a:t>
            </a:r>
            <a:endParaRPr lang="ar-AE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539750" y="4241799"/>
            <a:ext cx="23812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sz="2400" b="1" dirty="0" smtClean="0">
                <a:solidFill>
                  <a:schemeClr val="accent2">
                    <a:lumMod val="75000"/>
                  </a:schemeClr>
                </a:solidFill>
              </a:rPr>
              <a:t>شرح الله تعالى صدره </a:t>
            </a:r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ar-AE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4673600" y="5270500"/>
            <a:ext cx="27559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JO" sz="2400" b="1" dirty="0" smtClean="0">
                <a:solidFill>
                  <a:schemeClr val="accent1">
                    <a:lumMod val="50000"/>
                  </a:schemeClr>
                </a:solidFill>
              </a:rPr>
              <a:t>خير أمة أخرجت للناس </a:t>
            </a:r>
            <a:endParaRPr lang="ar-AE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676400" y="5270500"/>
            <a:ext cx="208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JO" sz="2400" b="1" dirty="0" smtClean="0">
                <a:solidFill>
                  <a:schemeClr val="accent2">
                    <a:lumMod val="75000"/>
                  </a:schemeClr>
                </a:solidFill>
              </a:rPr>
              <a:t>أمة الوسطية </a:t>
            </a:r>
            <a:endParaRPr lang="ar-AE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96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21" y="0"/>
            <a:ext cx="11755862" cy="6858000"/>
          </a:xfrm>
          <a:prstGeom prst="rect">
            <a:avLst/>
          </a:prstGeom>
        </p:spPr>
      </p:pic>
      <p:sp>
        <p:nvSpPr>
          <p:cNvPr id="4" name="مستطيل مستدير الزوايا 3"/>
          <p:cNvSpPr/>
          <p:nvPr/>
        </p:nvSpPr>
        <p:spPr>
          <a:xfrm>
            <a:off x="8899479" y="3143250"/>
            <a:ext cx="2311400" cy="469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3200" b="1" dirty="0" smtClean="0">
                <a:cs typeface="Akhbar MT" pitchFamily="2" charset="-78"/>
              </a:rPr>
              <a:t>فرض الصلاة</a:t>
            </a:r>
            <a:endParaRPr lang="ar-AE" sz="3200" b="1" dirty="0">
              <a:cs typeface="Akhbar MT" pitchFamily="2" charset="-78"/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670379" y="3194050"/>
            <a:ext cx="2595073" cy="469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3200" b="1" dirty="0" smtClean="0">
                <a:cs typeface="Akhbar MT" pitchFamily="2" charset="-78"/>
              </a:rPr>
              <a:t>خواتيم سورة البقرة </a:t>
            </a:r>
            <a:endParaRPr lang="ar-AE" sz="3200" b="1" dirty="0">
              <a:cs typeface="Akhbar MT" pitchFamily="2" charset="-78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1295400" y="3194050"/>
            <a:ext cx="2311400" cy="469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3600" b="1" dirty="0" smtClean="0">
                <a:cs typeface="Akhbar MT" pitchFamily="2" charset="-78"/>
              </a:rPr>
              <a:t>مغفرة الذنوب </a:t>
            </a:r>
            <a:endParaRPr lang="ar-AE" sz="3600" b="1" dirty="0"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233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99" y="0"/>
            <a:ext cx="117047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7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185</Words>
  <Application>Microsoft Office PowerPoint</Application>
  <PresentationFormat>ملء الشاشة</PresentationFormat>
  <Paragraphs>34</Paragraphs>
  <Slides>20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8" baseType="lpstr">
      <vt:lpstr>Aharoni</vt:lpstr>
      <vt:lpstr>Akhbar MT</vt:lpstr>
      <vt:lpstr>Arabic Typesetting</vt:lpstr>
      <vt:lpstr>Arial</vt:lpstr>
      <vt:lpstr>Calibri</vt:lpstr>
      <vt:lpstr>Calibri Light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Aubada Ali</dc:creator>
  <cp:lastModifiedBy>جميل نمر الجغبير</cp:lastModifiedBy>
  <cp:revision>23</cp:revision>
  <dcterms:created xsi:type="dcterms:W3CDTF">2016-08-24T13:36:29Z</dcterms:created>
  <dcterms:modified xsi:type="dcterms:W3CDTF">2016-10-27T21:26:06Z</dcterms:modified>
</cp:coreProperties>
</file>