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271" r:id="rId4"/>
    <p:sldId id="260" r:id="rId5"/>
    <p:sldId id="263" r:id="rId6"/>
    <p:sldId id="270" r:id="rId7"/>
    <p:sldId id="272" r:id="rId8"/>
    <p:sldId id="269" r:id="rId9"/>
    <p:sldId id="26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ECC212"/>
    <a:srgbClr val="E6C32E"/>
    <a:srgbClr val="D69C57"/>
    <a:srgbClr val="2B2B2B"/>
    <a:srgbClr val="434343"/>
    <a:srgbClr val="E1BA16"/>
    <a:srgbClr val="D2AD10"/>
    <a:srgbClr val="648AC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2308A-56CA-464A-8A56-27CA493E5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E1C48-874F-4BFD-95E8-76705E8F5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E9F9C-8B46-4808-9302-69A3C228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DF25-E179-4834-AE08-C29DFD0F9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B7E6E-8AC5-42C3-A61D-90A27DDFD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BE21-9BAB-47E3-8ACE-627EBAE9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825A-078F-499E-8066-1B28B68BC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7C048-7A29-4052-8B2D-CD880C9E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C3A5-8DF8-48B4-8557-ACE7B09E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518E7-4E5B-49EB-96D1-ED617755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BB6B-E0EB-4475-B11A-08DF7413E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F6328-C47B-4AFA-AC32-627B22F3A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11B8C-0380-4D4D-86CE-A4DD25AB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0F373-2523-42BF-99B2-8AFE4877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25E99-20A1-4BFB-BA6E-55E90A90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2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F58EE-8C3C-4042-A30C-29ED9E9C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D2008-7D89-4304-9531-B1404726F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2F633-9309-42E7-915E-D378E61C0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0F196-CC5C-4C0C-B78C-86B0B70A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E6EAB-10D5-4097-BD8C-D98EB4E1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14F46-9C25-4709-B812-7B7AAAD82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04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3D39-77E4-4F44-8B74-064A44096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C3F81-E559-4210-97ED-0EC318A91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F9FFA-141D-4EEC-8ED3-E29C0765A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536407-FA6A-4411-9A6F-0ED00DA25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840AA-9F98-4B7F-BEFD-77382D41F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B6DDA-687C-4A71-B9E9-E038124F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6320F-D6AB-43CC-B206-A8F40160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61EF43-4765-48AF-B446-9C5383F2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1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2A38-B479-43F5-A453-3FF10B4D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B268A-3E8B-428F-8DAB-6DEFCEFCC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46535-0A06-4540-BBFE-CD6EEBB9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85DFC-51BC-4AA7-A110-68DD873E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6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030BC-BB62-4AF9-BFD4-49FF64D2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C6EA6-5BAD-46FB-9EE4-C0DB71A1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42C5F-DFC6-4602-98EC-CD2C10BE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4654-D334-4481-BCC5-BDC5A2A2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66FA8-C6C4-4A16-90A4-97555EC88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2EA13-189B-445F-ABA7-2B5080F1D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3DF2-719E-49FB-A924-AEF0D081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F9C3E-9B1A-44A3-8C9E-535F0FEB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8B939-92DE-41DE-A446-C5507654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6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C145E-CD23-4AAA-8430-32CDCED1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BD094-7D77-4E22-8E3D-67A181FAA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C692A-2E30-4F48-B603-8089C8B83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89961-392E-4C28-97AF-1F241EB3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CF1A8-FAA2-478C-A28F-3E13916FA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B3445-937C-4F77-9EFA-C42501AF0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5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948EC-F962-45D0-95B2-E68063D9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CA4560-BB97-4D21-98DB-7490DAA47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CEF6B-F153-4C2A-ABE0-DB5BE67E2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7D005-334A-49AD-80FA-A40403CC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EAB56-3520-4D2D-B7AB-559EEDDA6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4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BFDF2-B979-4C1F-AB5A-D22BDC8A5F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BB62B-BAA5-47F7-B4F2-DB903CAB4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6091B-4A16-400A-B827-C478929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876A6-4F7D-4FF4-9977-51506282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BC06F-23A1-4AB4-8AB0-F9CDABE7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tx1">
                <a:lumMod val="70000"/>
                <a:lumOff val="3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86F76-79AF-4E51-AA65-8C47F5FE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2A6B1-46F4-4215-AA1C-56FCA74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B416D-B9A8-414F-8291-F6211E97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65F1-F5DB-4C51-8DE0-EEB6F17DEB80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27501-48EB-470D-9A9C-BB9B17B1C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A9283-E99D-4655-8B4E-16920A8D4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4BCC-B54B-4655-BCAC-45996B9AD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29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z_dxsyp5Uk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ordwall.net/resource/285607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12" Type="http://schemas.openxmlformats.org/officeDocument/2006/relationships/image" Target="../media/image6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8B66C5E-2EEB-43EB-811F-93902D84D02F}"/>
              </a:ext>
            </a:extLst>
          </p:cNvPr>
          <p:cNvGrpSpPr/>
          <p:nvPr/>
        </p:nvGrpSpPr>
        <p:grpSpPr>
          <a:xfrm>
            <a:off x="9132056" y="317002"/>
            <a:ext cx="2744672" cy="2055785"/>
            <a:chOff x="8197322" y="1074418"/>
            <a:chExt cx="2011682" cy="20116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A0A752E-94CC-410B-B724-4F032464BC41}"/>
                </a:ext>
              </a:extLst>
            </p:cNvPr>
            <p:cNvGrpSpPr/>
            <p:nvPr/>
          </p:nvGrpSpPr>
          <p:grpSpPr>
            <a:xfrm>
              <a:off x="8407665" y="1284761"/>
              <a:ext cx="1590995" cy="1590995"/>
              <a:chOff x="8060355" y="3859374"/>
              <a:chExt cx="2386490" cy="238649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8660675-3A60-4953-A7F1-3CE5AE1B1D93}"/>
                  </a:ext>
                </a:extLst>
              </p:cNvPr>
              <p:cNvSpPr/>
              <p:nvPr/>
            </p:nvSpPr>
            <p:spPr>
              <a:xfrm>
                <a:off x="8060355" y="3859374"/>
                <a:ext cx="2386490" cy="2386490"/>
              </a:xfrm>
              <a:prstGeom prst="ellipse">
                <a:avLst/>
              </a:prstGeom>
              <a:gradFill flip="none" rotWithShape="1">
                <a:gsLst>
                  <a:gs pos="16000">
                    <a:schemeClr val="tx1">
                      <a:lumMod val="82000"/>
                      <a:lumOff val="18000"/>
                    </a:schemeClr>
                  </a:gs>
                  <a:gs pos="92000">
                    <a:schemeClr val="tx1">
                      <a:lumMod val="93000"/>
                      <a:lumOff val="7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F6BD3CE-8A3C-4B8E-AADE-3052FC41919E}"/>
                  </a:ext>
                </a:extLst>
              </p:cNvPr>
              <p:cNvGrpSpPr/>
              <p:nvPr/>
            </p:nvGrpSpPr>
            <p:grpSpPr>
              <a:xfrm>
                <a:off x="8639300" y="4063016"/>
                <a:ext cx="1228600" cy="1979206"/>
                <a:chOff x="5214425" y="1743739"/>
                <a:chExt cx="1763150" cy="2840341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33A99AC5-B8E0-4E14-8D21-1FED825E2B57}"/>
                    </a:ext>
                  </a:extLst>
                </p:cNvPr>
                <p:cNvGrpSpPr/>
                <p:nvPr/>
              </p:nvGrpSpPr>
              <p:grpSpPr>
                <a:xfrm>
                  <a:off x="5214425" y="1743739"/>
                  <a:ext cx="1763150" cy="1555342"/>
                  <a:chOff x="739197" y="2755760"/>
                  <a:chExt cx="1663699" cy="1406522"/>
                </a:xfrm>
                <a:gradFill flip="none" rotWithShape="1">
                  <a:gsLst>
                    <a:gs pos="0">
                      <a:srgbClr val="F4D968">
                        <a:lumMod val="90000"/>
                        <a:lumOff val="10000"/>
                      </a:srgbClr>
                    </a:gs>
                    <a:gs pos="70000">
                      <a:srgbClr val="DAB000">
                        <a:lumMod val="10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4000" sx="101000" sy="101000" algn="ctr" rotWithShape="0">
                    <a:prstClr val="black">
                      <a:alpha val="30000"/>
                    </a:prstClr>
                  </a:outerShdw>
                </a:effectLst>
              </p:grpSpPr>
              <p:sp>
                <p:nvSpPr>
                  <p:cNvPr id="6" name="Oval 14">
                    <a:extLst>
                      <a:ext uri="{FF2B5EF4-FFF2-40B4-BE49-F238E27FC236}">
                        <a16:creationId xmlns:a16="http://schemas.microsoft.com/office/drawing/2014/main" id="{2BE134F2-38B8-448E-A526-EC5D9D556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9197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" name="Oval 15">
                    <a:extLst>
                      <a:ext uri="{FF2B5EF4-FFF2-40B4-BE49-F238E27FC236}">
                        <a16:creationId xmlns:a16="http://schemas.microsoft.com/office/drawing/2014/main" id="{16C9AFF2-3CB8-476F-9CD6-0C5CE95FE8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2884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" name="Oval 16">
                    <a:extLst>
                      <a:ext uri="{FF2B5EF4-FFF2-40B4-BE49-F238E27FC236}">
                        <a16:creationId xmlns:a16="http://schemas.microsoft.com/office/drawing/2014/main" id="{27D0C3BD-0E35-4EF8-957C-F86D8F44CE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6222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" name="Oval 17">
                    <a:extLst>
                      <a:ext uri="{FF2B5EF4-FFF2-40B4-BE49-F238E27FC236}">
                        <a16:creationId xmlns:a16="http://schemas.microsoft.com/office/drawing/2014/main" id="{AF667414-A6AF-4C2B-AD30-843C65B77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75859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" name="Oval 18">
                    <a:extLst>
                      <a:ext uri="{FF2B5EF4-FFF2-40B4-BE49-F238E27FC236}">
                        <a16:creationId xmlns:a16="http://schemas.microsoft.com/office/drawing/2014/main" id="{BC54584F-D0B1-4A40-B344-A076F2D5D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66272" y="2755760"/>
                    <a:ext cx="182562" cy="1809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" name="Freeform 19">
                    <a:extLst>
                      <a:ext uri="{FF2B5EF4-FFF2-40B4-BE49-F238E27FC236}">
                        <a16:creationId xmlns:a16="http://schemas.microsoft.com/office/drawing/2014/main" id="{EE030FAA-98A7-4B71-A24B-52C47F5847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5234" y="2836723"/>
                    <a:ext cx="1563687" cy="1179515"/>
                  </a:xfrm>
                  <a:custGeom>
                    <a:avLst/>
                    <a:gdLst>
                      <a:gd name="T0" fmla="*/ 144 w 172"/>
                      <a:gd name="T1" fmla="*/ 127 h 130"/>
                      <a:gd name="T2" fmla="*/ 146 w 172"/>
                      <a:gd name="T3" fmla="*/ 122 h 130"/>
                      <a:gd name="T4" fmla="*/ 150 w 172"/>
                      <a:gd name="T5" fmla="*/ 113 h 130"/>
                      <a:gd name="T6" fmla="*/ 156 w 172"/>
                      <a:gd name="T7" fmla="*/ 97 h 130"/>
                      <a:gd name="T8" fmla="*/ 159 w 172"/>
                      <a:gd name="T9" fmla="*/ 89 h 130"/>
                      <a:gd name="T10" fmla="*/ 172 w 172"/>
                      <a:gd name="T11" fmla="*/ 58 h 130"/>
                      <a:gd name="T12" fmla="*/ 133 w 172"/>
                      <a:gd name="T13" fmla="*/ 89 h 130"/>
                      <a:gd name="T14" fmla="*/ 137 w 172"/>
                      <a:gd name="T15" fmla="*/ 35 h 130"/>
                      <a:gd name="T16" fmla="*/ 109 w 172"/>
                      <a:gd name="T17" fmla="*/ 85 h 130"/>
                      <a:gd name="T18" fmla="*/ 85 w 172"/>
                      <a:gd name="T19" fmla="*/ 0 h 130"/>
                      <a:gd name="T20" fmla="*/ 62 w 172"/>
                      <a:gd name="T21" fmla="*/ 82 h 130"/>
                      <a:gd name="T22" fmla="*/ 36 w 172"/>
                      <a:gd name="T23" fmla="*/ 35 h 130"/>
                      <a:gd name="T24" fmla="*/ 40 w 172"/>
                      <a:gd name="T25" fmla="*/ 89 h 130"/>
                      <a:gd name="T26" fmla="*/ 0 w 172"/>
                      <a:gd name="T27" fmla="*/ 58 h 130"/>
                      <a:gd name="T28" fmla="*/ 13 w 172"/>
                      <a:gd name="T29" fmla="*/ 89 h 130"/>
                      <a:gd name="T30" fmla="*/ 16 w 172"/>
                      <a:gd name="T31" fmla="*/ 97 h 130"/>
                      <a:gd name="T32" fmla="*/ 23 w 172"/>
                      <a:gd name="T33" fmla="*/ 113 h 130"/>
                      <a:gd name="T34" fmla="*/ 26 w 172"/>
                      <a:gd name="T35" fmla="*/ 122 h 130"/>
                      <a:gd name="T36" fmla="*/ 29 w 172"/>
                      <a:gd name="T37" fmla="*/ 130 h 130"/>
                      <a:gd name="T38" fmla="*/ 144 w 172"/>
                      <a:gd name="T39" fmla="*/ 127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72" h="130">
                        <a:moveTo>
                          <a:pt x="144" y="127"/>
                        </a:moveTo>
                        <a:lnTo>
                          <a:pt x="146" y="122"/>
                        </a:lnTo>
                        <a:lnTo>
                          <a:pt x="150" y="113"/>
                        </a:lnTo>
                        <a:lnTo>
                          <a:pt x="156" y="97"/>
                        </a:lnTo>
                        <a:lnTo>
                          <a:pt x="159" y="89"/>
                        </a:lnTo>
                        <a:lnTo>
                          <a:pt x="172" y="58"/>
                        </a:lnTo>
                        <a:lnTo>
                          <a:pt x="133" y="89"/>
                        </a:lnTo>
                        <a:lnTo>
                          <a:pt x="137" y="35"/>
                        </a:lnTo>
                        <a:lnTo>
                          <a:pt x="109" y="85"/>
                        </a:lnTo>
                        <a:lnTo>
                          <a:pt x="85" y="0"/>
                        </a:lnTo>
                        <a:lnTo>
                          <a:pt x="62" y="82"/>
                        </a:lnTo>
                        <a:lnTo>
                          <a:pt x="36" y="35"/>
                        </a:lnTo>
                        <a:lnTo>
                          <a:pt x="40" y="89"/>
                        </a:lnTo>
                        <a:lnTo>
                          <a:pt x="0" y="58"/>
                        </a:lnTo>
                        <a:lnTo>
                          <a:pt x="13" y="89"/>
                        </a:lnTo>
                        <a:lnTo>
                          <a:pt x="16" y="97"/>
                        </a:lnTo>
                        <a:lnTo>
                          <a:pt x="23" y="113"/>
                        </a:lnTo>
                        <a:lnTo>
                          <a:pt x="26" y="122"/>
                        </a:lnTo>
                        <a:lnTo>
                          <a:pt x="29" y="130"/>
                        </a:lnTo>
                        <a:cubicBezTo>
                          <a:pt x="67" y="122"/>
                          <a:pt x="106" y="122"/>
                          <a:pt x="144" y="127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2" name="Freeform 20">
                    <a:extLst>
                      <a:ext uri="{FF2B5EF4-FFF2-40B4-BE49-F238E27FC236}">
                        <a16:creationId xmlns:a16="http://schemas.microsoft.com/office/drawing/2014/main" id="{51467773-FF4F-45E0-BE2C-90401214E1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4784" y="3998769"/>
                    <a:ext cx="1154112" cy="163513"/>
                  </a:xfrm>
                  <a:custGeom>
                    <a:avLst/>
                    <a:gdLst>
                      <a:gd name="T0" fmla="*/ 123 w 127"/>
                      <a:gd name="T1" fmla="*/ 2 h 18"/>
                      <a:gd name="T2" fmla="*/ 121 w 127"/>
                      <a:gd name="T3" fmla="*/ 6 h 18"/>
                      <a:gd name="T4" fmla="*/ 6 w 127"/>
                      <a:gd name="T5" fmla="*/ 8 h 18"/>
                      <a:gd name="T6" fmla="*/ 4 w 127"/>
                      <a:gd name="T7" fmla="*/ 2 h 18"/>
                      <a:gd name="T8" fmla="*/ 0 w 127"/>
                      <a:gd name="T9" fmla="*/ 2 h 18"/>
                      <a:gd name="T10" fmla="*/ 0 w 127"/>
                      <a:gd name="T11" fmla="*/ 2 h 18"/>
                      <a:gd name="T12" fmla="*/ 3 w 127"/>
                      <a:gd name="T13" fmla="*/ 10 h 18"/>
                      <a:gd name="T14" fmla="*/ 6 w 127"/>
                      <a:gd name="T15" fmla="*/ 18 h 18"/>
                      <a:gd name="T16" fmla="*/ 121 w 127"/>
                      <a:gd name="T17" fmla="*/ 16 h 18"/>
                      <a:gd name="T18" fmla="*/ 123 w 127"/>
                      <a:gd name="T19" fmla="*/ 10 h 18"/>
                      <a:gd name="T20" fmla="*/ 127 w 127"/>
                      <a:gd name="T21" fmla="*/ 2 h 18"/>
                      <a:gd name="T22" fmla="*/ 127 w 127"/>
                      <a:gd name="T23" fmla="*/ 2 h 18"/>
                      <a:gd name="T24" fmla="*/ 123 w 127"/>
                      <a:gd name="T25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27" h="18">
                        <a:moveTo>
                          <a:pt x="123" y="2"/>
                        </a:moveTo>
                        <a:lnTo>
                          <a:pt x="121" y="6"/>
                        </a:lnTo>
                        <a:cubicBezTo>
                          <a:pt x="83" y="0"/>
                          <a:pt x="44" y="1"/>
                          <a:pt x="6" y="8"/>
                        </a:cubicBezTo>
                        <a:lnTo>
                          <a:pt x="4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3" y="10"/>
                        </a:lnTo>
                        <a:lnTo>
                          <a:pt x="6" y="18"/>
                        </a:lnTo>
                        <a:cubicBezTo>
                          <a:pt x="44" y="11"/>
                          <a:pt x="83" y="11"/>
                          <a:pt x="121" y="16"/>
                        </a:cubicBezTo>
                        <a:lnTo>
                          <a:pt x="123" y="10"/>
                        </a:lnTo>
                        <a:lnTo>
                          <a:pt x="127" y="2"/>
                        </a:lnTo>
                        <a:lnTo>
                          <a:pt x="127" y="2"/>
                        </a:lnTo>
                        <a:lnTo>
                          <a:pt x="123" y="2"/>
                        </a:ln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DF3C85C6-489A-4ADE-98A0-D5E1A4A7E880}"/>
                    </a:ext>
                  </a:extLst>
                </p:cNvPr>
                <p:cNvSpPr/>
                <p:nvPr/>
              </p:nvSpPr>
              <p:spPr>
                <a:xfrm>
                  <a:off x="5660209" y="3557915"/>
                  <a:ext cx="871582" cy="1026165"/>
                </a:xfrm>
                <a:custGeom>
                  <a:avLst/>
                  <a:gdLst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0519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59680"/>
                    <a:gd name="connsiteY0" fmla="*/ 0 h 1485900"/>
                    <a:gd name="connsiteX1" fmla="*/ 4762 w 1259680"/>
                    <a:gd name="connsiteY1" fmla="*/ 1481137 h 1485900"/>
                    <a:gd name="connsiteX2" fmla="*/ 338137 w 1259680"/>
                    <a:gd name="connsiteY2" fmla="*/ 1478756 h 1485900"/>
                    <a:gd name="connsiteX3" fmla="*/ 340519 w 1259680"/>
                    <a:gd name="connsiteY3" fmla="*/ 847725 h 1485900"/>
                    <a:gd name="connsiteX4" fmla="*/ 866775 w 1259680"/>
                    <a:gd name="connsiteY4" fmla="*/ 1485900 h 1485900"/>
                    <a:gd name="connsiteX5" fmla="*/ 1259680 w 1259680"/>
                    <a:gd name="connsiteY5" fmla="*/ 1478756 h 1485900"/>
                    <a:gd name="connsiteX6" fmla="*/ 614362 w 1259680"/>
                    <a:gd name="connsiteY6" fmla="*/ 681037 h 1485900"/>
                    <a:gd name="connsiteX7" fmla="*/ 1249362 w 1259680"/>
                    <a:gd name="connsiteY7" fmla="*/ 0 h 1485900"/>
                    <a:gd name="connsiteX8" fmla="*/ 842962 w 1259680"/>
                    <a:gd name="connsiteY8" fmla="*/ 4762 h 1485900"/>
                    <a:gd name="connsiteX9" fmla="*/ 342900 w 1259680"/>
                    <a:gd name="connsiteY9" fmla="*/ 561975 h 1485900"/>
                    <a:gd name="connsiteX10" fmla="*/ 347662 w 1259680"/>
                    <a:gd name="connsiteY10" fmla="*/ 2382 h 1485900"/>
                    <a:gd name="connsiteX11" fmla="*/ 0 w 1259680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2061" h="1485900">
                      <a:moveTo>
                        <a:pt x="0" y="0"/>
                      </a:moveTo>
                      <a:cubicBezTo>
                        <a:pt x="1587" y="493712"/>
                        <a:pt x="3175" y="987425"/>
                        <a:pt x="4762" y="1481137"/>
                      </a:cubicBezTo>
                      <a:lnTo>
                        <a:pt x="338137" y="1478756"/>
                      </a:lnTo>
                      <a:lnTo>
                        <a:pt x="340519" y="847725"/>
                      </a:lnTo>
                      <a:cubicBezTo>
                        <a:pt x="634207" y="1143000"/>
                        <a:pt x="613715" y="1136105"/>
                        <a:pt x="866775" y="1485900"/>
                      </a:cubicBezTo>
                      <a:lnTo>
                        <a:pt x="1262061" y="1485900"/>
                      </a:lnTo>
                      <a:cubicBezTo>
                        <a:pt x="941386" y="949325"/>
                        <a:pt x="763587" y="827087"/>
                        <a:pt x="614362" y="681037"/>
                      </a:cubicBezTo>
                      <a:cubicBezTo>
                        <a:pt x="827087" y="460375"/>
                        <a:pt x="1047749" y="230187"/>
                        <a:pt x="1249362" y="0"/>
                      </a:cubicBezTo>
                      <a:lnTo>
                        <a:pt x="842962" y="4762"/>
                      </a:lnTo>
                      <a:lnTo>
                        <a:pt x="342900" y="561975"/>
                      </a:lnTo>
                      <a:cubicBezTo>
                        <a:pt x="344487" y="377825"/>
                        <a:pt x="346075" y="186532"/>
                        <a:pt x="347662" y="238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B61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5231EE1-FDC7-425D-96E5-427A1CFFC12F}"/>
                </a:ext>
              </a:extLst>
            </p:cNvPr>
            <p:cNvSpPr/>
            <p:nvPr/>
          </p:nvSpPr>
          <p:spPr>
            <a:xfrm>
              <a:off x="8197322" y="1074418"/>
              <a:ext cx="2011682" cy="2011682"/>
            </a:xfrm>
            <a:prstGeom prst="ellipse">
              <a:avLst/>
            </a:prstGeom>
            <a:noFill/>
            <a:ln w="254000">
              <a:gradFill flip="none" rotWithShape="1">
                <a:gsLst>
                  <a:gs pos="7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756E558-876F-407A-9B49-2E89F050685D}"/>
                </a:ext>
              </a:extLst>
            </p:cNvPr>
            <p:cNvSpPr/>
            <p:nvPr/>
          </p:nvSpPr>
          <p:spPr>
            <a:xfrm>
              <a:off x="8349722" y="1226818"/>
              <a:ext cx="1706882" cy="1706882"/>
            </a:xfrm>
            <a:prstGeom prst="ellipse">
              <a:avLst/>
            </a:prstGeom>
            <a:noFill/>
            <a:ln w="139700"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CFEA144-9B55-4CD9-980F-8392ADA8C05C}"/>
              </a:ext>
            </a:extLst>
          </p:cNvPr>
          <p:cNvGrpSpPr/>
          <p:nvPr/>
        </p:nvGrpSpPr>
        <p:grpSpPr>
          <a:xfrm>
            <a:off x="2753936" y="183208"/>
            <a:ext cx="8277858" cy="8061049"/>
            <a:chOff x="2753936" y="183208"/>
            <a:chExt cx="8277858" cy="8061049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474BE5-2CC6-4C5B-B762-210438282607}"/>
                </a:ext>
              </a:extLst>
            </p:cNvPr>
            <p:cNvSpPr/>
            <p:nvPr/>
          </p:nvSpPr>
          <p:spPr>
            <a:xfrm rot="10161364" flipH="1">
              <a:off x="3377565" y="768199"/>
              <a:ext cx="6991113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938F5C4-715F-4321-8830-0E973F42240B}"/>
                </a:ext>
              </a:extLst>
            </p:cNvPr>
            <p:cNvSpPr/>
            <p:nvPr/>
          </p:nvSpPr>
          <p:spPr>
            <a:xfrm rot="900000" flipH="1">
              <a:off x="3377565" y="840527"/>
              <a:ext cx="6991113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DB1F359-9BFE-40FB-95DA-25E577A1B62D}"/>
                </a:ext>
              </a:extLst>
            </p:cNvPr>
            <p:cNvSpPr/>
            <p:nvPr/>
          </p:nvSpPr>
          <p:spPr>
            <a:xfrm rot="16200000" flipH="1">
              <a:off x="3377562" y="840524"/>
              <a:ext cx="6991114" cy="6996828"/>
            </a:xfrm>
            <a:prstGeom prst="arc">
              <a:avLst>
                <a:gd name="adj1" fmla="val 16423081"/>
                <a:gd name="adj2" fmla="val 21504240"/>
              </a:avLst>
            </a:prstGeom>
            <a:ln w="50800">
              <a:solidFill>
                <a:srgbClr val="D2AD1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0682F9E-D57A-407D-9EB8-4AEB2B0C5433}"/>
                </a:ext>
              </a:extLst>
            </p:cNvPr>
            <p:cNvSpPr/>
            <p:nvPr/>
          </p:nvSpPr>
          <p:spPr>
            <a:xfrm rot="18445948" flipH="1">
              <a:off x="2756793" y="768199"/>
              <a:ext cx="6991114" cy="6996828"/>
            </a:xfrm>
            <a:prstGeom prst="arc">
              <a:avLst>
                <a:gd name="adj1" fmla="val 16423081"/>
                <a:gd name="adj2" fmla="val 20876619"/>
              </a:avLst>
            </a:prstGeom>
            <a:ln w="38100">
              <a:solidFill>
                <a:srgbClr val="ECC21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3731153-2CE4-43BA-8FA6-07B20877DD3F}"/>
                </a:ext>
              </a:extLst>
            </p:cNvPr>
            <p:cNvSpPr/>
            <p:nvPr/>
          </p:nvSpPr>
          <p:spPr>
            <a:xfrm rot="8100000" flipH="1">
              <a:off x="2977328" y="183208"/>
              <a:ext cx="8054466" cy="8061049"/>
            </a:xfrm>
            <a:prstGeom prst="arc">
              <a:avLst>
                <a:gd name="adj1" fmla="val 16423081"/>
                <a:gd name="adj2" fmla="val 19867249"/>
              </a:avLst>
            </a:prstGeom>
            <a:ln w="3810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E06B9329-D432-4FC1-99EA-A3E64A90EA10}"/>
                </a:ext>
              </a:extLst>
            </p:cNvPr>
            <p:cNvSpPr/>
            <p:nvPr/>
          </p:nvSpPr>
          <p:spPr>
            <a:xfrm rot="900000" flipH="1">
              <a:off x="2977327" y="183208"/>
              <a:ext cx="8054466" cy="8061049"/>
            </a:xfrm>
            <a:prstGeom prst="arc">
              <a:avLst>
                <a:gd name="adj1" fmla="val 16423081"/>
                <a:gd name="adj2" fmla="val 19867249"/>
              </a:avLst>
            </a:prstGeom>
            <a:ln w="444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F995132-CCB3-42BB-A5C5-5D036460D765}"/>
              </a:ext>
            </a:extLst>
          </p:cNvPr>
          <p:cNvSpPr txBox="1"/>
          <p:nvPr/>
        </p:nvSpPr>
        <p:spPr>
          <a:xfrm>
            <a:off x="131356" y="21053"/>
            <a:ext cx="5966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600" dirty="0" smtClean="0">
                <a:solidFill>
                  <a:srgbClr val="D2AD10"/>
                </a:solidFill>
                <a:latin typeface="Alhurra" panose="02000000000000000000" pitchFamily="2" charset="-78"/>
                <a:cs typeface="Alhurra" panose="02000000000000000000" pitchFamily="2" charset="-78"/>
              </a:rPr>
              <a:t>الهمزة المَدية</a:t>
            </a:r>
            <a:endParaRPr lang="en-US" sz="5600" dirty="0">
              <a:solidFill>
                <a:srgbClr val="D2AD10"/>
              </a:solidFill>
              <a:latin typeface="Alhurra" panose="02000000000000000000" pitchFamily="2" charset="-78"/>
              <a:cs typeface="Alhurra" panose="02000000000000000000" pitchFamily="2" charset="-78"/>
            </a:endParaRP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 rotWithShape="1">
          <a:blip r:embed="rId2"/>
          <a:srcRect r="1591"/>
          <a:stretch/>
        </p:blipFill>
        <p:spPr>
          <a:xfrm>
            <a:off x="4536300" y="3142765"/>
            <a:ext cx="4136646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D69C5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65E076A0-8AC5-414A-A6B7-14876937E944}"/>
              </a:ext>
            </a:extLst>
          </p:cNvPr>
          <p:cNvSpPr txBox="1">
            <a:spLocks/>
          </p:cNvSpPr>
          <p:nvPr/>
        </p:nvSpPr>
        <p:spPr>
          <a:xfrm>
            <a:off x="119546" y="5096027"/>
            <a:ext cx="4216436" cy="635878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اليوم : </a:t>
            </a:r>
            <a:r>
              <a:rPr lang="ar-SA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</a:t>
            </a:r>
            <a:r>
              <a:rPr lang="ar-AE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خميس</a:t>
            </a:r>
            <a:endParaRPr lang="ar-AE" sz="4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EFC8C32E-55B9-499D-8430-AE53EEF1F0E7}"/>
              </a:ext>
            </a:extLst>
          </p:cNvPr>
          <p:cNvSpPr txBox="1">
            <a:spLocks/>
          </p:cNvSpPr>
          <p:nvPr/>
        </p:nvSpPr>
        <p:spPr>
          <a:xfrm>
            <a:off x="119546" y="3515788"/>
            <a:ext cx="4216436" cy="6431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36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24</a:t>
            </a:r>
            <a:r>
              <a:rPr lang="en-US" sz="36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/</a:t>
            </a:r>
            <a:r>
              <a:rPr lang="ar-AE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5</a:t>
            </a:r>
            <a:r>
              <a:rPr lang="en-US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/202</a:t>
            </a:r>
            <a:r>
              <a:rPr lang="ar-SA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3</a:t>
            </a:r>
            <a:r>
              <a:rPr lang="en-US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التاريخ: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5840ACE-7CE3-4252-A74E-8C97D264DBB7}"/>
              </a:ext>
            </a:extLst>
          </p:cNvPr>
          <p:cNvSpPr txBox="1">
            <a:spLocks/>
          </p:cNvSpPr>
          <p:nvPr/>
        </p:nvSpPr>
        <p:spPr>
          <a:xfrm>
            <a:off x="119546" y="2107752"/>
            <a:ext cx="4216435" cy="5749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228600">
              <a:schemeClr val="accent4">
                <a:lumMod val="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الوحدة : </a:t>
            </a:r>
            <a:r>
              <a:rPr lang="ar-AE" sz="36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السابعة</a:t>
            </a:r>
            <a:endParaRPr lang="ar-SA" sz="36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4FCF9BA-FB52-46F4-B03D-48D190F1AD28}"/>
              </a:ext>
            </a:extLst>
          </p:cNvPr>
          <p:cNvSpPr txBox="1">
            <a:spLocks/>
          </p:cNvSpPr>
          <p:nvPr/>
        </p:nvSpPr>
        <p:spPr>
          <a:xfrm>
            <a:off x="131356" y="2786784"/>
            <a:ext cx="4216435" cy="5579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عنوان الدرس </a:t>
            </a:r>
            <a:r>
              <a:rPr lang="ar-SA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r>
              <a:rPr lang="ar-AE" sz="3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الهمزة المدية</a:t>
            </a:r>
            <a:endParaRPr lang="ar-SA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465A49D8-84B9-4260-9BBB-EED02011BD50}"/>
              </a:ext>
            </a:extLst>
          </p:cNvPr>
          <p:cNvSpPr txBox="1">
            <a:spLocks/>
          </p:cNvSpPr>
          <p:nvPr/>
        </p:nvSpPr>
        <p:spPr>
          <a:xfrm>
            <a:off x="131356" y="4353357"/>
            <a:ext cx="4216436" cy="6070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الصف: الخامس</a:t>
            </a:r>
            <a:endParaRPr lang="en-US" b="1" dirty="0">
              <a:solidFill>
                <a:srgbClr val="FF3399"/>
              </a:solidFill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0933CFD-1757-457F-8701-290A8640FDBA}"/>
              </a:ext>
            </a:extLst>
          </p:cNvPr>
          <p:cNvSpPr txBox="1">
            <a:spLocks/>
          </p:cNvSpPr>
          <p:nvPr/>
        </p:nvSpPr>
        <p:spPr>
          <a:xfrm>
            <a:off x="119546" y="5805224"/>
            <a:ext cx="4216436" cy="6240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39700">
              <a:srgbClr val="11EF6B">
                <a:alpha val="40000"/>
              </a:srgbClr>
            </a:glow>
          </a:effectLst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>
                <a:uFillTx/>
              </a:defRPr>
            </a:pPr>
            <a:r>
              <a:rPr lang="ar-AE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معلمة اللغة العربية أ/ </a:t>
            </a:r>
            <a:r>
              <a:rPr lang="ar-AE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زينب أبو المعاطي</a:t>
            </a:r>
            <a:endParaRPr lang="ar-SA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40" name="Picture 2" descr="هيئة الشارقة للتعليم الخاص - مدرسة صناع الغد الخاصة">
            <a:extLst>
              <a:ext uri="{FF2B5EF4-FFF2-40B4-BE49-F238E27FC236}">
                <a16:creationId xmlns:a16="http://schemas.microsoft.com/office/drawing/2014/main" id="{3A0FA466-1F96-4B3B-8821-128D0144C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437" y="560461"/>
            <a:ext cx="1613780" cy="158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59" y="1297656"/>
            <a:ext cx="3693926" cy="170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5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9" grpId="0" animBg="1"/>
      <p:bldP spid="3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02" y="2254539"/>
            <a:ext cx="10220325" cy="12477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77" y="3946814"/>
            <a:ext cx="11182350" cy="1247775"/>
          </a:xfrm>
          <a:prstGeom prst="rect">
            <a:avLst/>
          </a:prstGeom>
        </p:spPr>
      </p:pic>
      <p:pic>
        <p:nvPicPr>
          <p:cNvPr id="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33081">
            <a:off x="3654461" y="585580"/>
            <a:ext cx="2199279" cy="1675598"/>
          </a:xfrm>
          <a:prstGeom prst="rect">
            <a:avLst/>
          </a:prstGeom>
        </p:spPr>
      </p:pic>
      <p:sp>
        <p:nvSpPr>
          <p:cNvPr id="5" name="مخطط انسيابي: معالجة متعاقبة 4"/>
          <p:cNvSpPr/>
          <p:nvPr/>
        </p:nvSpPr>
        <p:spPr>
          <a:xfrm>
            <a:off x="5934697" y="829350"/>
            <a:ext cx="5512768" cy="928670"/>
          </a:xfrm>
          <a:prstGeom prst="flowChartAlternateProcess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5400" b="1" dirty="0" smtClean="0">
                <a:ln w="1905"/>
                <a:solidFill>
                  <a:srgbClr val="F875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هيا نستنتج </a:t>
            </a:r>
            <a:r>
              <a:rPr lang="ar-JO" sz="5400" b="1" dirty="0" smtClean="0">
                <a:ln w="1905"/>
                <a:solidFill>
                  <a:srgbClr val="F875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نواتج </a:t>
            </a:r>
            <a:r>
              <a:rPr lang="ar-JO" sz="5400" b="1" dirty="0">
                <a:ln w="1905"/>
                <a:solidFill>
                  <a:srgbClr val="F875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التعلم</a:t>
            </a:r>
          </a:p>
        </p:txBody>
      </p:sp>
    </p:spTree>
    <p:extLst>
      <p:ext uri="{BB962C8B-B14F-4D97-AF65-F5344CB8AC3E}">
        <p14:creationId xmlns:p14="http://schemas.microsoft.com/office/powerpoint/2010/main" val="280121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92383" y="3244334"/>
            <a:ext cx="3007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/>
              <a:t>https://youtu.be/lz_dxsyp5Uk</a:t>
            </a:r>
          </a:p>
        </p:txBody>
      </p:sp>
      <p:pic>
        <p:nvPicPr>
          <p:cNvPr id="3" name="lz_dxsyp5U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7782" y="854364"/>
            <a:ext cx="10954327" cy="6003636"/>
          </a:xfrm>
          <a:prstGeom prst="rect">
            <a:avLst/>
          </a:prstGeom>
        </p:spPr>
      </p:pic>
      <p:sp>
        <p:nvSpPr>
          <p:cNvPr id="4" name="مخطط انسيابي: معالجة متعاقبة 3"/>
          <p:cNvSpPr/>
          <p:nvPr/>
        </p:nvSpPr>
        <p:spPr>
          <a:xfrm>
            <a:off x="7906326" y="118150"/>
            <a:ext cx="4113793" cy="928670"/>
          </a:xfrm>
          <a:prstGeom prst="flowChartAlternateProcess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ln w="1905"/>
                <a:solidFill>
                  <a:srgbClr val="F875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التهيئة الحــافزة:</a:t>
            </a:r>
            <a:endParaRPr lang="ar-JO" sz="5400" b="1" dirty="0">
              <a:ln w="1905"/>
              <a:solidFill>
                <a:srgbClr val="F875A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99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9E8AD5-BE01-4088-8B2A-18D49CF2A392}"/>
              </a:ext>
            </a:extLst>
          </p:cNvPr>
          <p:cNvGrpSpPr/>
          <p:nvPr/>
        </p:nvGrpSpPr>
        <p:grpSpPr>
          <a:xfrm>
            <a:off x="10390763" y="-481249"/>
            <a:ext cx="2287518" cy="2287518"/>
            <a:chOff x="8197322" y="1074418"/>
            <a:chExt cx="2011682" cy="201168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B7F2E7D-BE4D-4AD9-AE81-139C8E676925}"/>
                </a:ext>
              </a:extLst>
            </p:cNvPr>
            <p:cNvGrpSpPr/>
            <p:nvPr/>
          </p:nvGrpSpPr>
          <p:grpSpPr>
            <a:xfrm>
              <a:off x="8407665" y="1284761"/>
              <a:ext cx="1590995" cy="1590995"/>
              <a:chOff x="8060355" y="3859374"/>
              <a:chExt cx="2386490" cy="2386490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B90C330-FDA5-4E10-A8AA-420391B8B336}"/>
                  </a:ext>
                </a:extLst>
              </p:cNvPr>
              <p:cNvSpPr/>
              <p:nvPr/>
            </p:nvSpPr>
            <p:spPr>
              <a:xfrm>
                <a:off x="8060355" y="3859374"/>
                <a:ext cx="2386490" cy="2386490"/>
              </a:xfrm>
              <a:prstGeom prst="ellipse">
                <a:avLst/>
              </a:prstGeom>
              <a:gradFill flip="none" rotWithShape="1">
                <a:gsLst>
                  <a:gs pos="16000">
                    <a:schemeClr val="tx1">
                      <a:lumMod val="82000"/>
                      <a:lumOff val="18000"/>
                    </a:schemeClr>
                  </a:gs>
                  <a:gs pos="92000">
                    <a:schemeClr val="tx1">
                      <a:lumMod val="93000"/>
                      <a:lumOff val="7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81665B-3F10-422A-BA79-4C9B5CD6A488}"/>
                  </a:ext>
                </a:extLst>
              </p:cNvPr>
              <p:cNvGrpSpPr/>
              <p:nvPr/>
            </p:nvGrpSpPr>
            <p:grpSpPr>
              <a:xfrm>
                <a:off x="8639300" y="4063016"/>
                <a:ext cx="1228600" cy="1979206"/>
                <a:chOff x="5214425" y="1743739"/>
                <a:chExt cx="1763150" cy="284034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40E5696-42D9-4959-A4EE-97C666DA0FFC}"/>
                    </a:ext>
                  </a:extLst>
                </p:cNvPr>
                <p:cNvGrpSpPr/>
                <p:nvPr/>
              </p:nvGrpSpPr>
              <p:grpSpPr>
                <a:xfrm>
                  <a:off x="5214425" y="1743739"/>
                  <a:ext cx="1763150" cy="1555342"/>
                  <a:chOff x="739197" y="2755760"/>
                  <a:chExt cx="1663699" cy="1406522"/>
                </a:xfrm>
                <a:gradFill flip="none" rotWithShape="1">
                  <a:gsLst>
                    <a:gs pos="0">
                      <a:srgbClr val="F4D968">
                        <a:lumMod val="90000"/>
                        <a:lumOff val="10000"/>
                      </a:srgbClr>
                    </a:gs>
                    <a:gs pos="70000">
                      <a:srgbClr val="DAB000">
                        <a:lumMod val="10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4000" sx="101000" sy="101000" algn="ctr" rotWithShape="0">
                    <a:prstClr val="black">
                      <a:alpha val="30000"/>
                    </a:prstClr>
                  </a:outerShdw>
                </a:effectLst>
              </p:grpSpPr>
              <p:sp>
                <p:nvSpPr>
                  <p:cNvPr id="10" name="Oval 14">
                    <a:extLst>
                      <a:ext uri="{FF2B5EF4-FFF2-40B4-BE49-F238E27FC236}">
                        <a16:creationId xmlns:a16="http://schemas.microsoft.com/office/drawing/2014/main" id="{5FF70C54-DEA9-43BB-9572-74143C335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9197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" name="Oval 15">
                    <a:extLst>
                      <a:ext uri="{FF2B5EF4-FFF2-40B4-BE49-F238E27FC236}">
                        <a16:creationId xmlns:a16="http://schemas.microsoft.com/office/drawing/2014/main" id="{243A9834-58DD-4C3A-A61E-38122E0BD6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2884" y="3317735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2" name="Oval 16">
                    <a:extLst>
                      <a:ext uri="{FF2B5EF4-FFF2-40B4-BE49-F238E27FC236}">
                        <a16:creationId xmlns:a16="http://schemas.microsoft.com/office/drawing/2014/main" id="{55FB460E-73B8-4B5D-975D-3BE43E1B77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6222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3" name="Oval 17">
                    <a:extLst>
                      <a:ext uri="{FF2B5EF4-FFF2-40B4-BE49-F238E27FC236}">
                        <a16:creationId xmlns:a16="http://schemas.microsoft.com/office/drawing/2014/main" id="{18877954-B7D5-477A-914A-0776C4B68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75859" y="3100247"/>
                    <a:ext cx="100012" cy="10001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" name="Oval 18">
                    <a:extLst>
                      <a:ext uri="{FF2B5EF4-FFF2-40B4-BE49-F238E27FC236}">
                        <a16:creationId xmlns:a16="http://schemas.microsoft.com/office/drawing/2014/main" id="{EDA1F9FB-0C4D-4824-B921-2C32F354D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66272" y="2755760"/>
                    <a:ext cx="182562" cy="1809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5" name="Freeform 19">
                    <a:extLst>
                      <a:ext uri="{FF2B5EF4-FFF2-40B4-BE49-F238E27FC236}">
                        <a16:creationId xmlns:a16="http://schemas.microsoft.com/office/drawing/2014/main" id="{BD922D16-0FC3-412D-9216-7B6C587191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5234" y="2836723"/>
                    <a:ext cx="1563687" cy="1179515"/>
                  </a:xfrm>
                  <a:custGeom>
                    <a:avLst/>
                    <a:gdLst>
                      <a:gd name="T0" fmla="*/ 144 w 172"/>
                      <a:gd name="T1" fmla="*/ 127 h 130"/>
                      <a:gd name="T2" fmla="*/ 146 w 172"/>
                      <a:gd name="T3" fmla="*/ 122 h 130"/>
                      <a:gd name="T4" fmla="*/ 150 w 172"/>
                      <a:gd name="T5" fmla="*/ 113 h 130"/>
                      <a:gd name="T6" fmla="*/ 156 w 172"/>
                      <a:gd name="T7" fmla="*/ 97 h 130"/>
                      <a:gd name="T8" fmla="*/ 159 w 172"/>
                      <a:gd name="T9" fmla="*/ 89 h 130"/>
                      <a:gd name="T10" fmla="*/ 172 w 172"/>
                      <a:gd name="T11" fmla="*/ 58 h 130"/>
                      <a:gd name="T12" fmla="*/ 133 w 172"/>
                      <a:gd name="T13" fmla="*/ 89 h 130"/>
                      <a:gd name="T14" fmla="*/ 137 w 172"/>
                      <a:gd name="T15" fmla="*/ 35 h 130"/>
                      <a:gd name="T16" fmla="*/ 109 w 172"/>
                      <a:gd name="T17" fmla="*/ 85 h 130"/>
                      <a:gd name="T18" fmla="*/ 85 w 172"/>
                      <a:gd name="T19" fmla="*/ 0 h 130"/>
                      <a:gd name="T20" fmla="*/ 62 w 172"/>
                      <a:gd name="T21" fmla="*/ 82 h 130"/>
                      <a:gd name="T22" fmla="*/ 36 w 172"/>
                      <a:gd name="T23" fmla="*/ 35 h 130"/>
                      <a:gd name="T24" fmla="*/ 40 w 172"/>
                      <a:gd name="T25" fmla="*/ 89 h 130"/>
                      <a:gd name="T26" fmla="*/ 0 w 172"/>
                      <a:gd name="T27" fmla="*/ 58 h 130"/>
                      <a:gd name="T28" fmla="*/ 13 w 172"/>
                      <a:gd name="T29" fmla="*/ 89 h 130"/>
                      <a:gd name="T30" fmla="*/ 16 w 172"/>
                      <a:gd name="T31" fmla="*/ 97 h 130"/>
                      <a:gd name="T32" fmla="*/ 23 w 172"/>
                      <a:gd name="T33" fmla="*/ 113 h 130"/>
                      <a:gd name="T34" fmla="*/ 26 w 172"/>
                      <a:gd name="T35" fmla="*/ 122 h 130"/>
                      <a:gd name="T36" fmla="*/ 29 w 172"/>
                      <a:gd name="T37" fmla="*/ 130 h 130"/>
                      <a:gd name="T38" fmla="*/ 144 w 172"/>
                      <a:gd name="T39" fmla="*/ 127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72" h="130">
                        <a:moveTo>
                          <a:pt x="144" y="127"/>
                        </a:moveTo>
                        <a:lnTo>
                          <a:pt x="146" y="122"/>
                        </a:lnTo>
                        <a:lnTo>
                          <a:pt x="150" y="113"/>
                        </a:lnTo>
                        <a:lnTo>
                          <a:pt x="156" y="97"/>
                        </a:lnTo>
                        <a:lnTo>
                          <a:pt x="159" y="89"/>
                        </a:lnTo>
                        <a:lnTo>
                          <a:pt x="172" y="58"/>
                        </a:lnTo>
                        <a:lnTo>
                          <a:pt x="133" y="89"/>
                        </a:lnTo>
                        <a:lnTo>
                          <a:pt x="137" y="35"/>
                        </a:lnTo>
                        <a:lnTo>
                          <a:pt x="109" y="85"/>
                        </a:lnTo>
                        <a:lnTo>
                          <a:pt x="85" y="0"/>
                        </a:lnTo>
                        <a:lnTo>
                          <a:pt x="62" y="82"/>
                        </a:lnTo>
                        <a:lnTo>
                          <a:pt x="36" y="35"/>
                        </a:lnTo>
                        <a:lnTo>
                          <a:pt x="40" y="89"/>
                        </a:lnTo>
                        <a:lnTo>
                          <a:pt x="0" y="58"/>
                        </a:lnTo>
                        <a:lnTo>
                          <a:pt x="13" y="89"/>
                        </a:lnTo>
                        <a:lnTo>
                          <a:pt x="16" y="97"/>
                        </a:lnTo>
                        <a:lnTo>
                          <a:pt x="23" y="113"/>
                        </a:lnTo>
                        <a:lnTo>
                          <a:pt x="26" y="122"/>
                        </a:lnTo>
                        <a:lnTo>
                          <a:pt x="29" y="130"/>
                        </a:lnTo>
                        <a:cubicBezTo>
                          <a:pt x="67" y="122"/>
                          <a:pt x="106" y="122"/>
                          <a:pt x="144" y="127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" name="Freeform 20">
                    <a:extLst>
                      <a:ext uri="{FF2B5EF4-FFF2-40B4-BE49-F238E27FC236}">
                        <a16:creationId xmlns:a16="http://schemas.microsoft.com/office/drawing/2014/main" id="{E0D9DA11-8C5B-4AEA-ADF9-54482FDA5F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4784" y="3998769"/>
                    <a:ext cx="1154112" cy="163513"/>
                  </a:xfrm>
                  <a:custGeom>
                    <a:avLst/>
                    <a:gdLst>
                      <a:gd name="T0" fmla="*/ 123 w 127"/>
                      <a:gd name="T1" fmla="*/ 2 h 18"/>
                      <a:gd name="T2" fmla="*/ 121 w 127"/>
                      <a:gd name="T3" fmla="*/ 6 h 18"/>
                      <a:gd name="T4" fmla="*/ 6 w 127"/>
                      <a:gd name="T5" fmla="*/ 8 h 18"/>
                      <a:gd name="T6" fmla="*/ 4 w 127"/>
                      <a:gd name="T7" fmla="*/ 2 h 18"/>
                      <a:gd name="T8" fmla="*/ 0 w 127"/>
                      <a:gd name="T9" fmla="*/ 2 h 18"/>
                      <a:gd name="T10" fmla="*/ 0 w 127"/>
                      <a:gd name="T11" fmla="*/ 2 h 18"/>
                      <a:gd name="T12" fmla="*/ 3 w 127"/>
                      <a:gd name="T13" fmla="*/ 10 h 18"/>
                      <a:gd name="T14" fmla="*/ 6 w 127"/>
                      <a:gd name="T15" fmla="*/ 18 h 18"/>
                      <a:gd name="T16" fmla="*/ 121 w 127"/>
                      <a:gd name="T17" fmla="*/ 16 h 18"/>
                      <a:gd name="T18" fmla="*/ 123 w 127"/>
                      <a:gd name="T19" fmla="*/ 10 h 18"/>
                      <a:gd name="T20" fmla="*/ 127 w 127"/>
                      <a:gd name="T21" fmla="*/ 2 h 18"/>
                      <a:gd name="T22" fmla="*/ 127 w 127"/>
                      <a:gd name="T23" fmla="*/ 2 h 18"/>
                      <a:gd name="T24" fmla="*/ 123 w 127"/>
                      <a:gd name="T25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27" h="18">
                        <a:moveTo>
                          <a:pt x="123" y="2"/>
                        </a:moveTo>
                        <a:lnTo>
                          <a:pt x="121" y="6"/>
                        </a:lnTo>
                        <a:cubicBezTo>
                          <a:pt x="83" y="0"/>
                          <a:pt x="44" y="1"/>
                          <a:pt x="6" y="8"/>
                        </a:cubicBezTo>
                        <a:lnTo>
                          <a:pt x="4" y="2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3" y="10"/>
                        </a:lnTo>
                        <a:lnTo>
                          <a:pt x="6" y="18"/>
                        </a:lnTo>
                        <a:cubicBezTo>
                          <a:pt x="44" y="11"/>
                          <a:pt x="83" y="11"/>
                          <a:pt x="121" y="16"/>
                        </a:cubicBezTo>
                        <a:lnTo>
                          <a:pt x="123" y="10"/>
                        </a:lnTo>
                        <a:lnTo>
                          <a:pt x="127" y="2"/>
                        </a:lnTo>
                        <a:lnTo>
                          <a:pt x="127" y="2"/>
                        </a:lnTo>
                        <a:lnTo>
                          <a:pt x="123" y="2"/>
                        </a:ln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FAEC5A81-3FE8-4700-B42E-7E87A0D7A6C7}"/>
                    </a:ext>
                  </a:extLst>
                </p:cNvPr>
                <p:cNvSpPr/>
                <p:nvPr/>
              </p:nvSpPr>
              <p:spPr>
                <a:xfrm>
                  <a:off x="5660209" y="3557915"/>
                  <a:ext cx="871582" cy="1026165"/>
                </a:xfrm>
                <a:custGeom>
                  <a:avLst/>
                  <a:gdLst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33487 w 1262062"/>
                    <a:gd name="connsiteY7" fmla="*/ 1905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9525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1612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7662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62062"/>
                    <a:gd name="connsiteY0" fmla="*/ 0 h 1485900"/>
                    <a:gd name="connsiteX1" fmla="*/ 4762 w 1262062"/>
                    <a:gd name="connsiteY1" fmla="*/ 1481137 h 1485900"/>
                    <a:gd name="connsiteX2" fmla="*/ 338137 w 1262062"/>
                    <a:gd name="connsiteY2" fmla="*/ 1478756 h 1485900"/>
                    <a:gd name="connsiteX3" fmla="*/ 340519 w 1262062"/>
                    <a:gd name="connsiteY3" fmla="*/ 847725 h 1485900"/>
                    <a:gd name="connsiteX4" fmla="*/ 866775 w 1262062"/>
                    <a:gd name="connsiteY4" fmla="*/ 1485900 h 1485900"/>
                    <a:gd name="connsiteX5" fmla="*/ 1262062 w 1262062"/>
                    <a:gd name="connsiteY5" fmla="*/ 1471612 h 1485900"/>
                    <a:gd name="connsiteX6" fmla="*/ 614362 w 1262062"/>
                    <a:gd name="connsiteY6" fmla="*/ 681037 h 1485900"/>
                    <a:gd name="connsiteX7" fmla="*/ 1249362 w 1262062"/>
                    <a:gd name="connsiteY7" fmla="*/ 0 h 1485900"/>
                    <a:gd name="connsiteX8" fmla="*/ 842962 w 1262062"/>
                    <a:gd name="connsiteY8" fmla="*/ 4762 h 1485900"/>
                    <a:gd name="connsiteX9" fmla="*/ 342900 w 1262062"/>
                    <a:gd name="connsiteY9" fmla="*/ 561975 h 1485900"/>
                    <a:gd name="connsiteX10" fmla="*/ 347662 w 1262062"/>
                    <a:gd name="connsiteY10" fmla="*/ 2382 h 1485900"/>
                    <a:gd name="connsiteX11" fmla="*/ 0 w 1262062"/>
                    <a:gd name="connsiteY11" fmla="*/ 0 h 1485900"/>
                    <a:gd name="connsiteX0" fmla="*/ 0 w 1259680"/>
                    <a:gd name="connsiteY0" fmla="*/ 0 h 1485900"/>
                    <a:gd name="connsiteX1" fmla="*/ 4762 w 1259680"/>
                    <a:gd name="connsiteY1" fmla="*/ 1481137 h 1485900"/>
                    <a:gd name="connsiteX2" fmla="*/ 338137 w 1259680"/>
                    <a:gd name="connsiteY2" fmla="*/ 1478756 h 1485900"/>
                    <a:gd name="connsiteX3" fmla="*/ 340519 w 1259680"/>
                    <a:gd name="connsiteY3" fmla="*/ 847725 h 1485900"/>
                    <a:gd name="connsiteX4" fmla="*/ 866775 w 1259680"/>
                    <a:gd name="connsiteY4" fmla="*/ 1485900 h 1485900"/>
                    <a:gd name="connsiteX5" fmla="*/ 1259680 w 1259680"/>
                    <a:gd name="connsiteY5" fmla="*/ 1478756 h 1485900"/>
                    <a:gd name="connsiteX6" fmla="*/ 614362 w 1259680"/>
                    <a:gd name="connsiteY6" fmla="*/ 681037 h 1485900"/>
                    <a:gd name="connsiteX7" fmla="*/ 1249362 w 1259680"/>
                    <a:gd name="connsiteY7" fmla="*/ 0 h 1485900"/>
                    <a:gd name="connsiteX8" fmla="*/ 842962 w 1259680"/>
                    <a:gd name="connsiteY8" fmla="*/ 4762 h 1485900"/>
                    <a:gd name="connsiteX9" fmla="*/ 342900 w 1259680"/>
                    <a:gd name="connsiteY9" fmla="*/ 561975 h 1485900"/>
                    <a:gd name="connsiteX10" fmla="*/ 347662 w 1259680"/>
                    <a:gd name="connsiteY10" fmla="*/ 2382 h 1485900"/>
                    <a:gd name="connsiteX11" fmla="*/ 0 w 1259680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  <a:gd name="connsiteX0" fmla="*/ 0 w 1262061"/>
                    <a:gd name="connsiteY0" fmla="*/ 0 h 1485900"/>
                    <a:gd name="connsiteX1" fmla="*/ 4762 w 1262061"/>
                    <a:gd name="connsiteY1" fmla="*/ 1481137 h 1485900"/>
                    <a:gd name="connsiteX2" fmla="*/ 338137 w 1262061"/>
                    <a:gd name="connsiteY2" fmla="*/ 1478756 h 1485900"/>
                    <a:gd name="connsiteX3" fmla="*/ 340519 w 1262061"/>
                    <a:gd name="connsiteY3" fmla="*/ 847725 h 1485900"/>
                    <a:gd name="connsiteX4" fmla="*/ 866775 w 1262061"/>
                    <a:gd name="connsiteY4" fmla="*/ 1485900 h 1485900"/>
                    <a:gd name="connsiteX5" fmla="*/ 1262061 w 1262061"/>
                    <a:gd name="connsiteY5" fmla="*/ 1485900 h 1485900"/>
                    <a:gd name="connsiteX6" fmla="*/ 614362 w 1262061"/>
                    <a:gd name="connsiteY6" fmla="*/ 681037 h 1485900"/>
                    <a:gd name="connsiteX7" fmla="*/ 1249362 w 1262061"/>
                    <a:gd name="connsiteY7" fmla="*/ 0 h 1485900"/>
                    <a:gd name="connsiteX8" fmla="*/ 842962 w 1262061"/>
                    <a:gd name="connsiteY8" fmla="*/ 4762 h 1485900"/>
                    <a:gd name="connsiteX9" fmla="*/ 342900 w 1262061"/>
                    <a:gd name="connsiteY9" fmla="*/ 561975 h 1485900"/>
                    <a:gd name="connsiteX10" fmla="*/ 347662 w 1262061"/>
                    <a:gd name="connsiteY10" fmla="*/ 2382 h 1485900"/>
                    <a:gd name="connsiteX11" fmla="*/ 0 w 1262061"/>
                    <a:gd name="connsiteY11" fmla="*/ 0 h 148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62061" h="1485900">
                      <a:moveTo>
                        <a:pt x="0" y="0"/>
                      </a:moveTo>
                      <a:cubicBezTo>
                        <a:pt x="1587" y="493712"/>
                        <a:pt x="3175" y="987425"/>
                        <a:pt x="4762" y="1481137"/>
                      </a:cubicBezTo>
                      <a:lnTo>
                        <a:pt x="338137" y="1478756"/>
                      </a:lnTo>
                      <a:lnTo>
                        <a:pt x="340519" y="847725"/>
                      </a:lnTo>
                      <a:cubicBezTo>
                        <a:pt x="634207" y="1143000"/>
                        <a:pt x="613715" y="1136105"/>
                        <a:pt x="866775" y="1485900"/>
                      </a:cubicBezTo>
                      <a:lnTo>
                        <a:pt x="1262061" y="1485900"/>
                      </a:lnTo>
                      <a:cubicBezTo>
                        <a:pt x="941386" y="949325"/>
                        <a:pt x="763587" y="827087"/>
                        <a:pt x="614362" y="681037"/>
                      </a:cubicBezTo>
                      <a:cubicBezTo>
                        <a:pt x="827087" y="460375"/>
                        <a:pt x="1047749" y="230187"/>
                        <a:pt x="1249362" y="0"/>
                      </a:cubicBezTo>
                      <a:lnTo>
                        <a:pt x="842962" y="4762"/>
                      </a:lnTo>
                      <a:lnTo>
                        <a:pt x="342900" y="561975"/>
                      </a:lnTo>
                      <a:cubicBezTo>
                        <a:pt x="344487" y="377825"/>
                        <a:pt x="346075" y="186532"/>
                        <a:pt x="347662" y="238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B61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199360-7C7A-4733-8AA1-22F25D788FE7}"/>
                </a:ext>
              </a:extLst>
            </p:cNvPr>
            <p:cNvSpPr/>
            <p:nvPr/>
          </p:nvSpPr>
          <p:spPr>
            <a:xfrm>
              <a:off x="8197322" y="1074418"/>
              <a:ext cx="2011682" cy="2011682"/>
            </a:xfrm>
            <a:prstGeom prst="ellipse">
              <a:avLst/>
            </a:prstGeom>
            <a:noFill/>
            <a:ln w="254000">
              <a:gradFill flip="none" rotWithShape="1">
                <a:gsLst>
                  <a:gs pos="7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AFD4CE6-C7DB-4F21-AF5C-457E68CF2540}"/>
                </a:ext>
              </a:extLst>
            </p:cNvPr>
            <p:cNvSpPr/>
            <p:nvPr/>
          </p:nvSpPr>
          <p:spPr>
            <a:xfrm>
              <a:off x="8349722" y="1226818"/>
              <a:ext cx="1706882" cy="1706882"/>
            </a:xfrm>
            <a:prstGeom prst="ellipse">
              <a:avLst/>
            </a:prstGeom>
            <a:noFill/>
            <a:ln w="139700">
              <a:solidFill>
                <a:srgbClr val="ECC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CE661449-93BB-451D-87E9-570F7207DC2B}"/>
              </a:ext>
            </a:extLst>
          </p:cNvPr>
          <p:cNvSpPr/>
          <p:nvPr/>
        </p:nvSpPr>
        <p:spPr>
          <a:xfrm>
            <a:off x="3377014" y="-207578"/>
            <a:ext cx="1073518" cy="1073518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911E9D-C4F7-4AAB-BD5C-45DA1A8F629D}"/>
              </a:ext>
            </a:extLst>
          </p:cNvPr>
          <p:cNvSpPr/>
          <p:nvPr/>
        </p:nvSpPr>
        <p:spPr>
          <a:xfrm>
            <a:off x="1180104" y="422818"/>
            <a:ext cx="463754" cy="463754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92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693565-5144-4B97-89A7-0496030A44DC}"/>
              </a:ext>
            </a:extLst>
          </p:cNvPr>
          <p:cNvSpPr txBox="1"/>
          <p:nvPr/>
        </p:nvSpPr>
        <p:spPr>
          <a:xfrm>
            <a:off x="1411981" y="866040"/>
            <a:ext cx="9724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مواضع كتابة همزة المد:</a:t>
            </a:r>
            <a:endParaRPr lang="en-US" sz="7200" b="1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F65F01-BF0D-47B1-9A15-99513B5FC11E}"/>
              </a:ext>
            </a:extLst>
          </p:cNvPr>
          <p:cNvGrpSpPr/>
          <p:nvPr/>
        </p:nvGrpSpPr>
        <p:grpSpPr>
          <a:xfrm>
            <a:off x="736905" y="1280490"/>
            <a:ext cx="4830522" cy="4863227"/>
            <a:chOff x="670392" y="1300742"/>
            <a:chExt cx="4830522" cy="486322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55CD9EB-2583-4131-8270-111031F7E4E5}"/>
                </a:ext>
              </a:extLst>
            </p:cNvPr>
            <p:cNvSpPr/>
            <p:nvPr/>
          </p:nvSpPr>
          <p:spPr>
            <a:xfrm>
              <a:off x="670392" y="5057837"/>
              <a:ext cx="4830522" cy="1106132"/>
            </a:xfrm>
            <a:prstGeom prst="rect">
              <a:avLst/>
            </a:prstGeom>
            <a:noFill/>
            <a:ln w="508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L-Shape 43">
              <a:extLst>
                <a:ext uri="{FF2B5EF4-FFF2-40B4-BE49-F238E27FC236}">
                  <a16:creationId xmlns:a16="http://schemas.microsoft.com/office/drawing/2014/main" id="{D14C8B1E-EB83-4111-ACE2-D95DAC545A6D}"/>
                </a:ext>
              </a:extLst>
            </p:cNvPr>
            <p:cNvSpPr/>
            <p:nvPr/>
          </p:nvSpPr>
          <p:spPr>
            <a:xfrm rot="2700000">
              <a:off x="1781992" y="5519390"/>
              <a:ext cx="142522" cy="142522"/>
            </a:xfrm>
            <a:prstGeom prst="corner">
              <a:avLst>
                <a:gd name="adj1" fmla="val 13056"/>
                <a:gd name="adj2" fmla="val 14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46" name="Graphic 45" descr="Pencil">
              <a:extLst>
                <a:ext uri="{FF2B5EF4-FFF2-40B4-BE49-F238E27FC236}">
                  <a16:creationId xmlns:a16="http://schemas.microsoft.com/office/drawing/2014/main" id="{75BC4682-CECF-42E2-A3C7-FE727080F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3719" y="1300742"/>
              <a:ext cx="740625" cy="740625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2BF39D-7E58-4D58-891A-7A18D3EFBCD5}"/>
              </a:ext>
            </a:extLst>
          </p:cNvPr>
          <p:cNvGrpSpPr/>
          <p:nvPr/>
        </p:nvGrpSpPr>
        <p:grpSpPr>
          <a:xfrm>
            <a:off x="6691086" y="5057837"/>
            <a:ext cx="4830522" cy="1106132"/>
            <a:chOff x="6691086" y="5057837"/>
            <a:chExt cx="4830522" cy="110613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5413CD1-68D6-481C-A081-47E2E700DEBD}"/>
                </a:ext>
              </a:extLst>
            </p:cNvPr>
            <p:cNvSpPr/>
            <p:nvPr/>
          </p:nvSpPr>
          <p:spPr>
            <a:xfrm>
              <a:off x="6691086" y="5057837"/>
              <a:ext cx="4830522" cy="1106132"/>
            </a:xfrm>
            <a:prstGeom prst="rect">
              <a:avLst/>
            </a:prstGeom>
            <a:noFill/>
            <a:ln w="508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L-Shape 38">
              <a:extLst>
                <a:ext uri="{FF2B5EF4-FFF2-40B4-BE49-F238E27FC236}">
                  <a16:creationId xmlns:a16="http://schemas.microsoft.com/office/drawing/2014/main" id="{38BF5DD9-68AA-4ACB-B28D-7D241FABD01D}"/>
                </a:ext>
              </a:extLst>
            </p:cNvPr>
            <p:cNvSpPr/>
            <p:nvPr/>
          </p:nvSpPr>
          <p:spPr>
            <a:xfrm rot="2700000">
              <a:off x="7802686" y="5519390"/>
              <a:ext cx="142522" cy="142522"/>
            </a:xfrm>
            <a:prstGeom prst="corner">
              <a:avLst>
                <a:gd name="adj1" fmla="val 13056"/>
                <a:gd name="adj2" fmla="val 14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49FB20-35C2-49E4-88D4-4DE9C7C6AD48}"/>
              </a:ext>
            </a:extLst>
          </p:cNvPr>
          <p:cNvGrpSpPr/>
          <p:nvPr/>
        </p:nvGrpSpPr>
        <p:grpSpPr>
          <a:xfrm>
            <a:off x="670392" y="3201628"/>
            <a:ext cx="5074727" cy="1255944"/>
            <a:chOff x="670392" y="3201628"/>
            <a:chExt cx="5074727" cy="12559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0FDBA3-9E59-4333-99FE-878EB00AE817}"/>
                </a:ext>
              </a:extLst>
            </p:cNvPr>
            <p:cNvSpPr/>
            <p:nvPr/>
          </p:nvSpPr>
          <p:spPr>
            <a:xfrm>
              <a:off x="670392" y="3201628"/>
              <a:ext cx="4830522" cy="1106132"/>
            </a:xfrm>
            <a:prstGeom prst="rect">
              <a:avLst/>
            </a:prstGeom>
            <a:noFill/>
            <a:ln w="508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A848E80-E4E8-4149-B65A-ACBD3AAC7AF6}"/>
                </a:ext>
              </a:extLst>
            </p:cNvPr>
            <p:cNvSpPr/>
            <p:nvPr/>
          </p:nvSpPr>
          <p:spPr>
            <a:xfrm flipH="1">
              <a:off x="4370069" y="3352323"/>
              <a:ext cx="1375050" cy="1105249"/>
            </a:xfrm>
            <a:custGeom>
              <a:avLst/>
              <a:gdLst>
                <a:gd name="connsiteX0" fmla="*/ 694509 w 1375050"/>
                <a:gd name="connsiteY0" fmla="*/ 0 h 1106132"/>
                <a:gd name="connsiteX1" fmla="*/ 0 w 1375050"/>
                <a:gd name="connsiteY1" fmla="*/ 0 h 1106132"/>
                <a:gd name="connsiteX2" fmla="*/ 0 w 1375050"/>
                <a:gd name="connsiteY2" fmla="*/ 1106132 h 1106132"/>
                <a:gd name="connsiteX3" fmla="*/ 1375050 w 1375050"/>
                <a:gd name="connsiteY3" fmla="*/ 1106132 h 110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050" h="1106132">
                  <a:moveTo>
                    <a:pt x="694509" y="0"/>
                  </a:moveTo>
                  <a:lnTo>
                    <a:pt x="0" y="0"/>
                  </a:lnTo>
                  <a:lnTo>
                    <a:pt x="0" y="1106132"/>
                  </a:lnTo>
                  <a:lnTo>
                    <a:pt x="1375050" y="1106132"/>
                  </a:lnTo>
                  <a:close/>
                </a:path>
              </a:pathLst>
            </a:custGeom>
            <a:gradFill flip="none" rotWithShape="1">
              <a:gsLst>
                <a:gs pos="1000">
                  <a:srgbClr val="F4DB70"/>
                </a:gs>
                <a:gs pos="92000">
                  <a:srgbClr val="ECC212">
                    <a:lumMod val="9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/>
              <a:r>
                <a:rPr lang="ar-DZ" sz="4000" dirty="0"/>
                <a:t> </a:t>
              </a:r>
              <a:r>
                <a:rPr lang="ar-DZ" sz="4800" b="1" dirty="0">
                  <a:solidFill>
                    <a:schemeClr val="tx1"/>
                  </a:solidFill>
                </a:rPr>
                <a:t>02  </a:t>
              </a:r>
              <a:r>
                <a:rPr lang="ar-DZ" sz="4000" dirty="0"/>
                <a:t>  </a:t>
              </a:r>
              <a:endParaRPr lang="en-US" sz="4000" dirty="0"/>
            </a:p>
          </p:txBody>
        </p:sp>
        <p:sp>
          <p:nvSpPr>
            <p:cNvPr id="34" name="L-Shape 33">
              <a:extLst>
                <a:ext uri="{FF2B5EF4-FFF2-40B4-BE49-F238E27FC236}">
                  <a16:creationId xmlns:a16="http://schemas.microsoft.com/office/drawing/2014/main" id="{9F21D083-5A06-40FD-BD3D-0E70F1F44AA5}"/>
                </a:ext>
              </a:extLst>
            </p:cNvPr>
            <p:cNvSpPr/>
            <p:nvPr/>
          </p:nvSpPr>
          <p:spPr>
            <a:xfrm rot="2700000">
              <a:off x="1781992" y="3663181"/>
              <a:ext cx="142522" cy="142522"/>
            </a:xfrm>
            <a:prstGeom prst="corner">
              <a:avLst>
                <a:gd name="adj1" fmla="val 13056"/>
                <a:gd name="adj2" fmla="val 14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50" name="Graphic 49" descr="Books">
              <a:extLst>
                <a:ext uri="{FF2B5EF4-FFF2-40B4-BE49-F238E27FC236}">
                  <a16:creationId xmlns:a16="http://schemas.microsoft.com/office/drawing/2014/main" id="{7EE35370-9DF7-4D0D-9B7C-1677215BF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1787" y="3384381"/>
              <a:ext cx="740625" cy="74062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0C2789-FA9F-421D-A0F6-40B216C6D4DB}"/>
              </a:ext>
            </a:extLst>
          </p:cNvPr>
          <p:cNvGrpSpPr/>
          <p:nvPr/>
        </p:nvGrpSpPr>
        <p:grpSpPr>
          <a:xfrm>
            <a:off x="6691086" y="3201628"/>
            <a:ext cx="5074727" cy="1255944"/>
            <a:chOff x="6691086" y="3201628"/>
            <a:chExt cx="5074727" cy="12559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CF9058-A351-483C-868A-787061A15934}"/>
                </a:ext>
              </a:extLst>
            </p:cNvPr>
            <p:cNvSpPr/>
            <p:nvPr/>
          </p:nvSpPr>
          <p:spPr>
            <a:xfrm>
              <a:off x="6691086" y="3201628"/>
              <a:ext cx="4830522" cy="1106132"/>
            </a:xfrm>
            <a:prstGeom prst="rect">
              <a:avLst/>
            </a:prstGeom>
            <a:noFill/>
            <a:ln w="50800">
              <a:solidFill>
                <a:srgbClr val="F0C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710C75-9687-4CA5-9C34-1A759D518489}"/>
                </a:ext>
              </a:extLst>
            </p:cNvPr>
            <p:cNvSpPr/>
            <p:nvPr/>
          </p:nvSpPr>
          <p:spPr>
            <a:xfrm flipH="1">
              <a:off x="10390763" y="3352323"/>
              <a:ext cx="1375050" cy="1105249"/>
            </a:xfrm>
            <a:custGeom>
              <a:avLst/>
              <a:gdLst>
                <a:gd name="connsiteX0" fmla="*/ 694509 w 1375050"/>
                <a:gd name="connsiteY0" fmla="*/ 0 h 1106132"/>
                <a:gd name="connsiteX1" fmla="*/ 0 w 1375050"/>
                <a:gd name="connsiteY1" fmla="*/ 0 h 1106132"/>
                <a:gd name="connsiteX2" fmla="*/ 0 w 1375050"/>
                <a:gd name="connsiteY2" fmla="*/ 1106132 h 1106132"/>
                <a:gd name="connsiteX3" fmla="*/ 1375050 w 1375050"/>
                <a:gd name="connsiteY3" fmla="*/ 1106132 h 110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050" h="1106132">
                  <a:moveTo>
                    <a:pt x="694509" y="0"/>
                  </a:moveTo>
                  <a:lnTo>
                    <a:pt x="0" y="0"/>
                  </a:lnTo>
                  <a:lnTo>
                    <a:pt x="0" y="1106132"/>
                  </a:lnTo>
                  <a:lnTo>
                    <a:pt x="1375050" y="1106132"/>
                  </a:lnTo>
                  <a:close/>
                </a:path>
              </a:pathLst>
            </a:custGeom>
            <a:gradFill flip="none" rotWithShape="1">
              <a:gsLst>
                <a:gs pos="1000">
                  <a:srgbClr val="F4DB70"/>
                </a:gs>
                <a:gs pos="92000">
                  <a:srgbClr val="ECC212">
                    <a:lumMod val="9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/>
              <a:r>
                <a:rPr lang="ar-DZ" sz="4000" dirty="0"/>
                <a:t> </a:t>
              </a:r>
              <a:r>
                <a:rPr lang="ar-DZ" sz="4800" b="1" dirty="0">
                  <a:solidFill>
                    <a:schemeClr val="tx1"/>
                  </a:solidFill>
                </a:rPr>
                <a:t>01  </a:t>
              </a:r>
              <a:r>
                <a:rPr lang="ar-DZ" sz="4000" dirty="0"/>
                <a:t>  </a:t>
              </a:r>
              <a:endParaRPr lang="en-US" sz="4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E663E8-C705-4DE6-81F9-D95A8B967E0D}"/>
                </a:ext>
              </a:extLst>
            </p:cNvPr>
            <p:cNvSpPr txBox="1"/>
            <p:nvPr/>
          </p:nvSpPr>
          <p:spPr>
            <a:xfrm>
              <a:off x="7464674" y="3202471"/>
              <a:ext cx="3283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4800" b="1" dirty="0">
                  <a:solidFill>
                    <a:srgbClr val="F0CC34"/>
                  </a:solidFill>
                  <a:latin typeface="Air Strip Arabic" panose="02000500000000000000" pitchFamily="2" charset="-78"/>
                  <a:cs typeface="Air Strip Arabic" panose="02000500000000000000" pitchFamily="2" charset="-78"/>
                </a:rPr>
                <a:t>أول الكلمة</a:t>
              </a:r>
              <a:endParaRPr lang="en-US" sz="4800" b="1" dirty="0">
                <a:solidFill>
                  <a:srgbClr val="F0CC3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927CF501-BB02-4DEF-827D-838B4D0263E4}"/>
                </a:ext>
              </a:extLst>
            </p:cNvPr>
            <p:cNvSpPr/>
            <p:nvPr/>
          </p:nvSpPr>
          <p:spPr>
            <a:xfrm rot="2700000">
              <a:off x="7802686" y="3663181"/>
              <a:ext cx="142522" cy="142522"/>
            </a:xfrm>
            <a:prstGeom prst="corner">
              <a:avLst>
                <a:gd name="adj1" fmla="val 13056"/>
                <a:gd name="adj2" fmla="val 14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52" name="Graphic 51" descr="Diploma roll">
              <a:extLst>
                <a:ext uri="{FF2B5EF4-FFF2-40B4-BE49-F238E27FC236}">
                  <a16:creationId xmlns:a16="http://schemas.microsoft.com/office/drawing/2014/main" id="{A697EC53-37BC-4DF8-864B-50BB2884A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45882" y="3384381"/>
              <a:ext cx="740625" cy="740625"/>
            </a:xfrm>
            <a:prstGeom prst="rect">
              <a:avLst/>
            </a:prstGeom>
          </p:spPr>
        </p:pic>
      </p:grpSp>
      <p:sp>
        <p:nvSpPr>
          <p:cNvPr id="49" name="TextBox 25">
            <a:extLst>
              <a:ext uri="{FF2B5EF4-FFF2-40B4-BE49-F238E27FC236}">
                <a16:creationId xmlns:a16="http://schemas.microsoft.com/office/drawing/2014/main" id="{F2E663E8-C705-4DE6-81F9-D95A8B967E0D}"/>
              </a:ext>
            </a:extLst>
          </p:cNvPr>
          <p:cNvSpPr txBox="1"/>
          <p:nvPr/>
        </p:nvSpPr>
        <p:spPr>
          <a:xfrm>
            <a:off x="1510493" y="3178643"/>
            <a:ext cx="3283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0CC3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وسط </a:t>
            </a:r>
            <a:r>
              <a:rPr lang="ar-SA" sz="4800" b="1" dirty="0">
                <a:solidFill>
                  <a:srgbClr val="F0CC34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الكلمة</a:t>
            </a:r>
            <a:endParaRPr lang="en-US" sz="4800" b="1" dirty="0">
              <a:solidFill>
                <a:srgbClr val="F0CC34"/>
              </a:solidFill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51" name="TextBox 25">
            <a:extLst>
              <a:ext uri="{FF2B5EF4-FFF2-40B4-BE49-F238E27FC236}">
                <a16:creationId xmlns:a16="http://schemas.microsoft.com/office/drawing/2014/main" id="{F2E663E8-C705-4DE6-81F9-D95A8B967E0D}"/>
              </a:ext>
            </a:extLst>
          </p:cNvPr>
          <p:cNvSpPr txBox="1"/>
          <p:nvPr/>
        </p:nvSpPr>
        <p:spPr>
          <a:xfrm>
            <a:off x="1659362" y="4869455"/>
            <a:ext cx="3283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قر</a:t>
            </a:r>
            <a:r>
              <a:rPr lang="ar-SA" sz="7200" b="1" dirty="0">
                <a:solidFill>
                  <a:srgbClr val="E6C32E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آ</a:t>
            </a:r>
            <a:r>
              <a:rPr lang="ar-SA" sz="7200" b="1" dirty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ن</a:t>
            </a:r>
            <a:endParaRPr lang="en-US" sz="7200" b="1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53" name="TextBox 25">
            <a:extLst>
              <a:ext uri="{FF2B5EF4-FFF2-40B4-BE49-F238E27FC236}">
                <a16:creationId xmlns:a16="http://schemas.microsoft.com/office/drawing/2014/main" id="{F2E663E8-C705-4DE6-81F9-D95A8B967E0D}"/>
              </a:ext>
            </a:extLst>
          </p:cNvPr>
          <p:cNvSpPr txBox="1"/>
          <p:nvPr/>
        </p:nvSpPr>
        <p:spPr>
          <a:xfrm>
            <a:off x="7464674" y="4919962"/>
            <a:ext cx="3283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E6C32E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آ</a:t>
            </a:r>
            <a:r>
              <a:rPr lang="ar-SA" sz="7200" b="1" dirty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داب</a:t>
            </a:r>
            <a:endParaRPr lang="en-US" sz="7200" b="1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43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F4A55D3-4A11-4536-993F-BD04B84DCFD5}"/>
              </a:ext>
            </a:extLst>
          </p:cNvPr>
          <p:cNvSpPr/>
          <p:nvPr/>
        </p:nvSpPr>
        <p:spPr>
          <a:xfrm>
            <a:off x="10099548" y="3482887"/>
            <a:ext cx="1463802" cy="1463802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اجمع</a:t>
            </a:r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7395265-5B4D-4A83-811E-2FECD43E744D}"/>
              </a:ext>
            </a:extLst>
          </p:cNvPr>
          <p:cNvSpPr/>
          <p:nvPr/>
        </p:nvSpPr>
        <p:spPr>
          <a:xfrm>
            <a:off x="8705850" y="2814613"/>
            <a:ext cx="950976" cy="2800350"/>
          </a:xfrm>
          <a:prstGeom prst="rightBrace">
            <a:avLst/>
          </a:prstGeom>
          <a:ln w="76200">
            <a:solidFill>
              <a:srgbClr val="D2AD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22055-D9A5-44AF-8089-4915FA52B394}"/>
              </a:ext>
            </a:extLst>
          </p:cNvPr>
          <p:cNvSpPr/>
          <p:nvPr/>
        </p:nvSpPr>
        <p:spPr>
          <a:xfrm>
            <a:off x="4436361" y="2446567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أفق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CC9343-65E0-4769-B88E-75280FFD7F96}"/>
              </a:ext>
            </a:extLst>
          </p:cNvPr>
          <p:cNvSpPr/>
          <p:nvPr/>
        </p:nvSpPr>
        <p:spPr>
          <a:xfrm>
            <a:off x="0" y="266700"/>
            <a:ext cx="10099548" cy="1143000"/>
          </a:xfrm>
          <a:prstGeom prst="rect">
            <a:avLst/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DB972B-193E-46F3-865C-456E8F6DDEDC}"/>
              </a:ext>
            </a:extLst>
          </p:cNvPr>
          <p:cNvSpPr/>
          <p:nvPr/>
        </p:nvSpPr>
        <p:spPr>
          <a:xfrm>
            <a:off x="4436361" y="3386113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93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أدب</a:t>
            </a:r>
            <a:endParaRPr lang="en-US" sz="56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ECB8FE-D53D-4492-8773-7C3CE54479AB}"/>
              </a:ext>
            </a:extLst>
          </p:cNvPr>
          <p:cNvSpPr/>
          <p:nvPr/>
        </p:nvSpPr>
        <p:spPr>
          <a:xfrm>
            <a:off x="4424550" y="4310607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بئر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CED78BA-7984-48E0-818B-CA7746C73CEE}"/>
              </a:ext>
            </a:extLst>
          </p:cNvPr>
          <p:cNvSpPr/>
          <p:nvPr/>
        </p:nvSpPr>
        <p:spPr>
          <a:xfrm>
            <a:off x="4436361" y="5265205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93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مئذنة</a:t>
            </a:r>
            <a:endParaRPr lang="en-US" sz="56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676C5B-7583-4411-9A3F-E7D5A63B3340}"/>
              </a:ext>
            </a:extLst>
          </p:cNvPr>
          <p:cNvSpPr txBox="1"/>
          <p:nvPr/>
        </p:nvSpPr>
        <p:spPr>
          <a:xfrm>
            <a:off x="609600" y="2491447"/>
            <a:ext cx="3826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آفــاق</a:t>
            </a:r>
            <a:endParaRPr lang="en-US" sz="40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E9A95C-B145-43F7-8929-1478E961D37E}"/>
              </a:ext>
            </a:extLst>
          </p:cNvPr>
          <p:cNvSpPr txBox="1"/>
          <p:nvPr/>
        </p:nvSpPr>
        <p:spPr>
          <a:xfrm>
            <a:off x="609600" y="3408553"/>
            <a:ext cx="3826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آداب</a:t>
            </a:r>
            <a:endParaRPr lang="en-US" sz="40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5237F2-F184-45C2-B854-DE7A328F008B}"/>
              </a:ext>
            </a:extLst>
          </p:cNvPr>
          <p:cNvSpPr txBox="1"/>
          <p:nvPr/>
        </p:nvSpPr>
        <p:spPr>
          <a:xfrm>
            <a:off x="609600" y="4370539"/>
            <a:ext cx="3826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آبــار</a:t>
            </a:r>
            <a:endParaRPr lang="en-US" sz="40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1FC989-98FB-47CE-BE04-9A30C0B67E3D}"/>
              </a:ext>
            </a:extLst>
          </p:cNvPr>
          <p:cNvSpPr txBox="1"/>
          <p:nvPr/>
        </p:nvSpPr>
        <p:spPr>
          <a:xfrm>
            <a:off x="609600" y="5329279"/>
            <a:ext cx="3826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مآذن</a:t>
            </a:r>
            <a:endParaRPr lang="en-US" sz="40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0FEB4E-8665-45EB-BC5E-AD35FE6E796D}"/>
              </a:ext>
            </a:extLst>
          </p:cNvPr>
          <p:cNvSpPr txBox="1"/>
          <p:nvPr/>
        </p:nvSpPr>
        <p:spPr>
          <a:xfrm>
            <a:off x="2263301" y="312950"/>
            <a:ext cx="6918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اكتب جموع الكلمات التالية: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23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accel="34667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" presetClass="entr" presetSubtype="8" accel="34667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" presetClass="entr" presetSubtype="8" accel="34667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" presetClass="entr" presetSubtype="8" accel="34667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12" grpId="0" animBg="1"/>
      <p:bldP spid="13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F4A55D3-4A11-4536-993F-BD04B84DCFD5}"/>
              </a:ext>
            </a:extLst>
          </p:cNvPr>
          <p:cNvSpPr/>
          <p:nvPr/>
        </p:nvSpPr>
        <p:spPr>
          <a:xfrm>
            <a:off x="10099548" y="3482887"/>
            <a:ext cx="1463802" cy="1463802"/>
          </a:xfrm>
          <a:prstGeom prst="ellipse">
            <a:avLst/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اجمع</a:t>
            </a:r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7395265-5B4D-4A83-811E-2FECD43E744D}"/>
              </a:ext>
            </a:extLst>
          </p:cNvPr>
          <p:cNvSpPr/>
          <p:nvPr/>
        </p:nvSpPr>
        <p:spPr>
          <a:xfrm>
            <a:off x="8705850" y="2814613"/>
            <a:ext cx="950976" cy="2800350"/>
          </a:xfrm>
          <a:prstGeom prst="rightBrace">
            <a:avLst/>
          </a:prstGeom>
          <a:ln w="76200">
            <a:solidFill>
              <a:srgbClr val="D2AD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22055-D9A5-44AF-8089-4915FA52B394}"/>
              </a:ext>
            </a:extLst>
          </p:cNvPr>
          <p:cNvSpPr/>
          <p:nvPr/>
        </p:nvSpPr>
        <p:spPr>
          <a:xfrm>
            <a:off x="4436361" y="2446567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أفق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CC9343-65E0-4769-B88E-75280FFD7F96}"/>
              </a:ext>
            </a:extLst>
          </p:cNvPr>
          <p:cNvSpPr/>
          <p:nvPr/>
        </p:nvSpPr>
        <p:spPr>
          <a:xfrm>
            <a:off x="0" y="266700"/>
            <a:ext cx="10099548" cy="1143000"/>
          </a:xfrm>
          <a:prstGeom prst="rect">
            <a:avLst/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DB972B-193E-46F3-865C-456E8F6DDEDC}"/>
              </a:ext>
            </a:extLst>
          </p:cNvPr>
          <p:cNvSpPr/>
          <p:nvPr/>
        </p:nvSpPr>
        <p:spPr>
          <a:xfrm>
            <a:off x="4436361" y="3386113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93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أدب</a:t>
            </a:r>
            <a:endParaRPr lang="en-US" sz="56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ECB8FE-D53D-4492-8773-7C3CE54479AB}"/>
              </a:ext>
            </a:extLst>
          </p:cNvPr>
          <p:cNvSpPr/>
          <p:nvPr/>
        </p:nvSpPr>
        <p:spPr>
          <a:xfrm>
            <a:off x="4424550" y="4310607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">
                <a:srgbClr val="F4DB70"/>
              </a:gs>
              <a:gs pos="100000">
                <a:srgbClr val="ECC212">
                  <a:lumMod val="9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بئر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CED78BA-7984-48E0-818B-CA7746C73CEE}"/>
              </a:ext>
            </a:extLst>
          </p:cNvPr>
          <p:cNvSpPr/>
          <p:nvPr/>
        </p:nvSpPr>
        <p:spPr>
          <a:xfrm>
            <a:off x="4436361" y="5265205"/>
            <a:ext cx="4059939" cy="736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93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5600" dirty="0">
                <a:solidFill>
                  <a:schemeClr val="bg1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مئذنة</a:t>
            </a:r>
            <a:endParaRPr lang="en-US" sz="5600" dirty="0">
              <a:solidFill>
                <a:schemeClr val="bg1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0FEB4E-8665-45EB-BC5E-AD35FE6E796D}"/>
              </a:ext>
            </a:extLst>
          </p:cNvPr>
          <p:cNvSpPr txBox="1"/>
          <p:nvPr/>
        </p:nvSpPr>
        <p:spPr>
          <a:xfrm>
            <a:off x="2263301" y="312950"/>
            <a:ext cx="6918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600" dirty="0" smtClean="0">
                <a:solidFill>
                  <a:srgbClr val="FF3399"/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اكتب جموع الكلمات التالية:</a:t>
            </a:r>
            <a:endParaRPr lang="en-US" sz="5600" dirty="0">
              <a:solidFill>
                <a:srgbClr val="FF3399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831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12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450964" y="5073134"/>
            <a:ext cx="69357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chemeClr val="bg1"/>
                </a:solidFill>
                <a:hlinkClick r:id="rId2"/>
              </a:rPr>
              <a:t>https://</a:t>
            </a:r>
            <a:r>
              <a:rPr lang="ar-AE" sz="3200" dirty="0" smtClean="0">
                <a:solidFill>
                  <a:schemeClr val="bg1"/>
                </a:solidFill>
                <a:hlinkClick r:id="rId2"/>
              </a:rPr>
              <a:t>wordwall.net/resource/2856076</a:t>
            </a:r>
            <a:endParaRPr lang="ar-AE" sz="3200" dirty="0" smtClean="0">
              <a:solidFill>
                <a:schemeClr val="bg1"/>
              </a:solidFill>
            </a:endParaRPr>
          </a:p>
          <a:p>
            <a:endParaRPr lang="ar-AE" sz="3200" dirty="0">
              <a:solidFill>
                <a:schemeClr val="bg1"/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962" y="2179782"/>
            <a:ext cx="4400437" cy="1592118"/>
          </a:xfrm>
          <a:prstGeom prst="rect">
            <a:avLst/>
          </a:prstGeom>
        </p:spPr>
      </p:pic>
      <p:sp>
        <p:nvSpPr>
          <p:cNvPr id="4" name="مخطط انسيابي: معالجة متعاقبة 3"/>
          <p:cNvSpPr/>
          <p:nvPr/>
        </p:nvSpPr>
        <p:spPr>
          <a:xfrm>
            <a:off x="5994399" y="438312"/>
            <a:ext cx="4113793" cy="928670"/>
          </a:xfrm>
          <a:prstGeom prst="flowChartAlternateProcess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ln w="1905"/>
                <a:solidFill>
                  <a:srgbClr val="F875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نشاط ختامي:</a:t>
            </a:r>
            <a:endParaRPr lang="ar-JO" sz="5400" b="1" dirty="0">
              <a:ln w="1905"/>
              <a:solidFill>
                <a:srgbClr val="F875A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65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279" t="3831" r="652" b="6273"/>
          <a:stretch/>
        </p:blipFill>
        <p:spPr>
          <a:xfrm>
            <a:off x="0" y="0"/>
            <a:ext cx="2946400" cy="162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2" y="1405638"/>
            <a:ext cx="9290627" cy="5363462"/>
          </a:xfrm>
          <a:prstGeom prst="rect">
            <a:avLst/>
          </a:prstGeom>
        </p:spPr>
      </p:pic>
      <p:cxnSp>
        <p:nvCxnSpPr>
          <p:cNvPr id="6" name="Straight Connector 3"/>
          <p:cNvCxnSpPr/>
          <p:nvPr/>
        </p:nvCxnSpPr>
        <p:spPr>
          <a:xfrm flipV="1">
            <a:off x="9613169" y="3068781"/>
            <a:ext cx="607184" cy="6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"/>
          <p:cNvCxnSpPr/>
          <p:nvPr/>
        </p:nvCxnSpPr>
        <p:spPr>
          <a:xfrm flipV="1">
            <a:off x="10608280" y="3781136"/>
            <a:ext cx="485747" cy="6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"/>
          <p:cNvCxnSpPr/>
          <p:nvPr/>
        </p:nvCxnSpPr>
        <p:spPr>
          <a:xfrm flipV="1">
            <a:off x="9613169" y="4520198"/>
            <a:ext cx="607184" cy="6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6"/>
          <p:cNvCxnSpPr/>
          <p:nvPr/>
        </p:nvCxnSpPr>
        <p:spPr>
          <a:xfrm flipV="1">
            <a:off x="7460604" y="5228229"/>
            <a:ext cx="1224488" cy="6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>
            <a:off x="8072848" y="5986318"/>
            <a:ext cx="91077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1"/>
          <p:cNvCxnSpPr/>
          <p:nvPr/>
        </p:nvCxnSpPr>
        <p:spPr>
          <a:xfrm flipV="1">
            <a:off x="9613169" y="6638636"/>
            <a:ext cx="607184" cy="6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Happy Friends Sticker by FLUFFY HOUSE for iOS &amp; Android | GIPHY">
            <a:extLst>
              <a:ext uri="{FF2B5EF4-FFF2-40B4-BE49-F238E27FC236}">
                <a16:creationId xmlns:a16="http://schemas.microsoft.com/office/drawing/2014/main" id="{135D1072-8124-44DF-B8D2-F4A082250B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65" y="2771491"/>
            <a:ext cx="2792854" cy="263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51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217" y="1551708"/>
            <a:ext cx="10076873" cy="5217391"/>
          </a:xfrm>
          <a:prstGeom prst="rect">
            <a:avLst/>
          </a:prstGeom>
        </p:spPr>
      </p:pic>
      <p:sp>
        <p:nvSpPr>
          <p:cNvPr id="3" name="Rectangle 1"/>
          <p:cNvSpPr/>
          <p:nvPr/>
        </p:nvSpPr>
        <p:spPr>
          <a:xfrm>
            <a:off x="6973455" y="1638347"/>
            <a:ext cx="1791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الظَمآن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96341" y="3329406"/>
            <a:ext cx="1778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القُرآن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6109" y="4254735"/>
            <a:ext cx="132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آفاق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6477" y="5122490"/>
            <a:ext cx="1442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مآثِر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5319" y="6027003"/>
            <a:ext cx="13222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مآكِل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1289" y="2469344"/>
            <a:ext cx="2249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800" b="1" dirty="0">
                <a:solidFill>
                  <a:srgbClr val="FF3399"/>
                </a:solidFill>
                <a:latin typeface="TraditionalArabic-Bold"/>
              </a:rPr>
              <a:t>المُفاجَآت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3170358" y="94958"/>
            <a:ext cx="8630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>
                <a:solidFill>
                  <a:srgbClr val="ECC212"/>
                </a:solidFill>
                <a:latin typeface="TraditionalArabic-Bold"/>
              </a:rPr>
              <a:t>ضَعِ الْكَلِمَةَ الْمُناسِبَةَ في مَكانِها الصَّحيحِ مِنَ الْجُمَلِ الآتِيَةِ:</a:t>
            </a:r>
            <a:endParaRPr lang="en-US" sz="3600" dirty="0">
              <a:solidFill>
                <a:srgbClr val="ECC212"/>
              </a:solidFill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280462" y="835384"/>
            <a:ext cx="104038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4800" b="1" i="0" u="none" strike="noStrike" baseline="0" dirty="0" smtClean="0">
                <a:solidFill>
                  <a:srgbClr val="FF3399"/>
                </a:solidFill>
                <a:latin typeface="TraditionalArabic-Bold"/>
              </a:rPr>
              <a:t>(الظَمآن - القُرآن - المُفاجَآت - مآكِل - آفاق – مآثِر)</a:t>
            </a:r>
            <a:endParaRPr lang="en-US" sz="48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toy&#10;&#10;Description automatically generated">
            <a:extLst>
              <a:ext uri="{FF2B5EF4-FFF2-40B4-BE49-F238E27FC236}">
                <a16:creationId xmlns:a16="http://schemas.microsoft.com/office/drawing/2014/main" id="{95554382-C997-4A07-9B79-7DC00735EE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99805" l="1641" r="97500">
                        <a14:foregroundMark x1="6094" y1="6250" x2="8047" y2="18652"/>
                        <a14:foregroundMark x1="7891" y1="18457" x2="15000" y2="29785"/>
                        <a14:foregroundMark x1="10625" y1="36523" x2="45859" y2="45020"/>
                        <a14:foregroundMark x1="45859" y1="45020" x2="88750" y2="76074"/>
                        <a14:foregroundMark x1="88750" y1="76074" x2="89844" y2="81738"/>
                        <a14:foregroundMark x1="89688" y1="82324" x2="76797" y2="89160"/>
                        <a14:foregroundMark x1="76797" y1="89160" x2="61719" y2="91406"/>
                        <a14:foregroundMark x1="61719" y1="91406" x2="61563" y2="91602"/>
                        <a14:foregroundMark x1="58281" y1="90430" x2="44844" y2="86133"/>
                        <a14:foregroundMark x1="44844" y1="86133" x2="39688" y2="88574"/>
                        <a14:foregroundMark x1="39688" y1="88574" x2="37344" y2="85742"/>
                        <a14:foregroundMark x1="37188" y1="86133" x2="37109" y2="88574"/>
                        <a14:foregroundMark x1="39375" y1="94922" x2="39375" y2="94922"/>
                        <a14:foregroundMark x1="39375" y1="93848" x2="39375" y2="91797"/>
                        <a14:foregroundMark x1="39375" y1="91895" x2="39375" y2="99902"/>
                        <a14:foregroundMark x1="39375" y1="99512" x2="39375" y2="99512"/>
                        <a14:foregroundMark x1="13281" y1="88770" x2="6094" y2="91797"/>
                        <a14:foregroundMark x1="6094" y1="91797" x2="5859" y2="93457"/>
                        <a14:foregroundMark x1="6875" y1="28223" x2="5703" y2="20313"/>
                        <a14:foregroundMark x1="5703" y1="20313" x2="8438" y2="11523"/>
                        <a14:foregroundMark x1="7344" y1="12793" x2="61797" y2="54102"/>
                        <a14:foregroundMark x1="59531" y1="48828" x2="35156" y2="37305"/>
                        <a14:foregroundMark x1="35156" y1="37305" x2="13906" y2="33105"/>
                        <a14:foregroundMark x1="13906" y1="33105" x2="13438" y2="32422"/>
                        <a14:foregroundMark x1="13438" y1="32227" x2="27969" y2="16992"/>
                        <a14:foregroundMark x1="24141" y1="13184" x2="24141" y2="13184"/>
                        <a14:foregroundMark x1="21953" y1="13770" x2="21953" y2="13770"/>
                        <a14:foregroundMark x1="20000" y1="13770" x2="20000" y2="13770"/>
                        <a14:foregroundMark x1="16406" y1="13379" x2="15703" y2="13770"/>
                        <a14:foregroundMark x1="15469" y1="13965" x2="12578" y2="15234"/>
                        <a14:foregroundMark x1="12578" y1="15234" x2="17500" y2="16211"/>
                        <a14:foregroundMark x1="17500" y1="16211" x2="22578" y2="29980"/>
                        <a14:foregroundMark x1="20313" y1="7910" x2="20313" y2="7910"/>
                        <a14:foregroundMark x1="18906" y1="9570" x2="18906" y2="9570"/>
                        <a14:foregroundMark x1="17266" y1="11719" x2="17266" y2="11719"/>
                        <a14:foregroundMark x1="17500" y1="10547" x2="17500" y2="10547"/>
                        <a14:foregroundMark x1="13516" y1="4883" x2="13516" y2="4883"/>
                        <a14:foregroundMark x1="13594" y1="8691" x2="13594" y2="8691"/>
                        <a14:foregroundMark x1="13438" y1="10938" x2="13438" y2="10938"/>
                        <a14:foregroundMark x1="4219" y1="18848" x2="4219" y2="18848"/>
                        <a14:foregroundMark x1="6016" y1="10352" x2="6016" y2="10352"/>
                        <a14:foregroundMark x1="9531" y1="12598" x2="9531" y2="12598"/>
                        <a14:foregroundMark x1="45078" y1="95117" x2="45078" y2="95117"/>
                        <a14:foregroundMark x1="43438" y1="94531" x2="43438" y2="94531"/>
                        <a14:foregroundMark x1="52812" y1="94531" x2="52812" y2="94531"/>
                        <a14:foregroundMark x1="54531" y1="92090" x2="54531" y2="92090"/>
                        <a14:foregroundMark x1="55000" y1="96484" x2="55000" y2="96484"/>
                        <a14:foregroundMark x1="55000" y1="98340" x2="55000" y2="98340"/>
                        <a14:foregroundMark x1="73281" y1="93262" x2="73281" y2="93262"/>
                        <a14:foregroundMark x1="72891" y1="88965" x2="72734" y2="86621"/>
                        <a14:foregroundMark x1="71172" y1="96484" x2="71172" y2="96484"/>
                        <a14:foregroundMark x1="71172" y1="96094" x2="70469" y2="99902"/>
                        <a14:foregroundMark x1="92344" y1="81934" x2="92344" y2="81934"/>
                        <a14:foregroundMark x1="91797" y1="83496" x2="93125" y2="81934"/>
                        <a14:foregroundMark x1="91406" y1="71191" x2="92031" y2="70996"/>
                        <a14:foregroundMark x1="77813" y1="75586" x2="77734" y2="76660"/>
                        <a14:foregroundMark x1="52969" y1="98926" x2="36953" y2="93652"/>
                        <a14:foregroundMark x1="36953" y1="93652" x2="25000" y2="94727"/>
                        <a14:foregroundMark x1="25000" y1="94727" x2="8359" y2="90430"/>
                        <a14:foregroundMark x1="8359" y1="90430" x2="4219" y2="96680"/>
                        <a14:foregroundMark x1="4219" y1="96680" x2="1719" y2="91113"/>
                        <a14:foregroundMark x1="1719" y1="91113" x2="1641" y2="90625"/>
                        <a14:foregroundMark x1="91094" y1="90625" x2="97500" y2="94922"/>
                        <a14:foregroundMark x1="96094" y1="85742" x2="94609" y2="62012"/>
                        <a14:foregroundMark x1="94609" y1="62012" x2="94609" y2="62012"/>
                        <a14:foregroundMark x1="94375" y1="61426" x2="67266" y2="13965"/>
                        <a14:foregroundMark x1="67266" y1="13965" x2="63203" y2="7910"/>
                        <a14:foregroundMark x1="63203" y1="7910" x2="53984" y2="1758"/>
                        <a14:foregroundMark x1="53984" y1="1758" x2="40078" y2="1855"/>
                        <a14:foregroundMark x1="40078" y1="1855" x2="37344" y2="3613"/>
                        <a14:foregroundMark x1="32656" y1="8105" x2="13984" y2="17188"/>
                        <a14:foregroundMark x1="52578" y1="76270" x2="56563" y2="90039"/>
                        <a14:foregroundMark x1="58125" y1="91602" x2="65859" y2="98535"/>
                        <a14:foregroundMark x1="65859" y1="98535" x2="71016" y2="97754"/>
                        <a14:foregroundMark x1="71016" y1="97754" x2="72344" y2="96289"/>
                        <a14:foregroundMark x1="72969" y1="93262" x2="88828" y2="93652"/>
                        <a14:foregroundMark x1="20000" y1="94531" x2="13750" y2="96289"/>
                        <a14:foregroundMark x1="85781" y1="66309" x2="85781" y2="66309"/>
                        <a14:foregroundMark x1="85547" y1="66113" x2="82656" y2="65039"/>
                        <a14:backgroundMark x1="25703" y1="88574" x2="25703" y2="88574"/>
                        <a14:backgroundMark x1="25234" y1="89160" x2="24844" y2="90820"/>
                        <a14:backgroundMark x1="24297" y1="94531" x2="24297" y2="94531"/>
                        <a14:backgroundMark x1="24063" y1="94043" x2="24063" y2="94043"/>
                        <a14:backgroundMark x1="23750" y1="94434" x2="23750" y2="94434"/>
                        <a14:backgroundMark x1="29063" y1="91016" x2="29063" y2="91016"/>
                        <a14:backgroundMark x1="30938" y1="91016" x2="30938" y2="91016"/>
                        <a14:backgroundMark x1="33125" y1="91016" x2="33125" y2="91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879" y="1531087"/>
            <a:ext cx="9950386" cy="5114261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1A26CC-A2DD-431E-BA1E-E195FD09B1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10"/>
          <a:stretch/>
        </p:blipFill>
        <p:spPr>
          <a:xfrm>
            <a:off x="5521630" y="1832963"/>
            <a:ext cx="4018466" cy="17732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E3BA088-4C8B-4BB5-8AB8-085B6F6C6ED1}"/>
              </a:ext>
            </a:extLst>
          </p:cNvPr>
          <p:cNvSpPr/>
          <p:nvPr/>
        </p:nvSpPr>
        <p:spPr>
          <a:xfrm>
            <a:off x="5796617" y="2230564"/>
            <a:ext cx="2697126" cy="38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ar-AE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ما هو شعورك تجاه الدرس؟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65F0D-9DF3-4D54-BA17-890B0333F18D}"/>
              </a:ext>
            </a:extLst>
          </p:cNvPr>
          <p:cNvSpPr/>
          <p:nvPr/>
        </p:nvSpPr>
        <p:spPr>
          <a:xfrm>
            <a:off x="5904117" y="3009586"/>
            <a:ext cx="2575987" cy="41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ar-AE" sz="20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ماذا تعلمت من الدرس؟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7A7DDF3-A9E4-44F4-A559-11BF7C32E4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313" b="97188" l="7813" r="93750">
                        <a14:foregroundMark x1="8594" y1="75938" x2="8438" y2="82708"/>
                        <a14:foregroundMark x1="85000" y1="75729" x2="85000" y2="75729"/>
                        <a14:foregroundMark x1="87500" y1="78542" x2="92188" y2="84271"/>
                        <a14:foregroundMark x1="92188" y1="84271" x2="91719" y2="90833"/>
                        <a14:foregroundMark x1="88438" y1="93021" x2="88438" y2="93021"/>
                        <a14:foregroundMark x1="87656" y1="93333" x2="79531" y2="93333"/>
                        <a14:foregroundMark x1="79531" y1="93229" x2="80781" y2="90521"/>
                        <a14:foregroundMark x1="7813" y1="93021" x2="7813" y2="93021"/>
                        <a14:foregroundMark x1="93750" y1="93229" x2="93750" y2="9322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55"/>
          <a:stretch/>
        </p:blipFill>
        <p:spPr>
          <a:xfrm>
            <a:off x="5311348" y="3566553"/>
            <a:ext cx="4269620" cy="979792"/>
          </a:xfrm>
          <a:prstGeom prst="rect">
            <a:avLst/>
          </a:prstGeom>
        </p:spPr>
      </p:pic>
      <p:pic>
        <p:nvPicPr>
          <p:cNvPr id="23" name="Picture 2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4C84C42-0E4A-4F96-B3B5-935EC0BFBE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50" b="79333" l="20250" r="80000">
                        <a14:foregroundMark x1="59167" y1="22167" x2="76000" y2="31833"/>
                        <a14:foregroundMark x1="75000" y1="26833" x2="75000" y2="26833"/>
                        <a14:foregroundMark x1="59750" y1="19250" x2="59750" y2="19250"/>
                        <a14:foregroundMark x1="80083" y1="32000" x2="80083" y2="32000"/>
                        <a14:foregroundMark x1="72500" y1="35083" x2="31167" y2="73917"/>
                        <a14:foregroundMark x1="31167" y1="73917" x2="31167" y2="73917"/>
                        <a14:foregroundMark x1="33833" y1="72750" x2="31250" y2="49417"/>
                        <a14:foregroundMark x1="31250" y1="49417" x2="27500" y2="41750"/>
                        <a14:foregroundMark x1="27500" y1="41750" x2="27500" y2="40500"/>
                        <a14:foregroundMark x1="31750" y1="40917" x2="58000" y2="55750"/>
                        <a14:foregroundMark x1="58250" y1="55750" x2="68250" y2="67917"/>
                        <a14:foregroundMark x1="44083" y1="72750" x2="36500" y2="71917"/>
                        <a14:foregroundMark x1="36500" y1="71917" x2="26333" y2="74750"/>
                        <a14:foregroundMark x1="26167" y1="74750" x2="24583" y2="72750"/>
                        <a14:foregroundMark x1="26917" y1="69667" x2="26500" y2="52917"/>
                        <a14:foregroundMark x1="26500" y1="52917" x2="41167" y2="54417"/>
                        <a14:foregroundMark x1="41167" y1="54417" x2="72000" y2="69083"/>
                        <a14:foregroundMark x1="72000" y1="69083" x2="73667" y2="73583"/>
                        <a14:foregroundMark x1="73667" y1="73750" x2="54750" y2="73917"/>
                        <a14:foregroundMark x1="72167" y1="58917" x2="73083" y2="48083"/>
                        <a14:foregroundMark x1="73083" y1="47833" x2="67917" y2="45583"/>
                        <a14:foregroundMark x1="67500" y1="45583" x2="64417" y2="53833"/>
                        <a14:foregroundMark x1="58417" y1="62333" x2="50333" y2="73917"/>
                        <a14:foregroundMark x1="49917" y1="74750" x2="26333" y2="76083"/>
                        <a14:foregroundMark x1="26167" y1="76083" x2="25167" y2="51167"/>
                        <a14:foregroundMark x1="25167" y1="51167" x2="43083" y2="49500"/>
                        <a14:foregroundMark x1="43083" y1="49500" x2="48333" y2="49583"/>
                        <a14:foregroundMark x1="65000" y1="56917" x2="70583" y2="63917"/>
                        <a14:foregroundMark x1="70750" y1="63917" x2="75333" y2="71167"/>
                        <a14:foregroundMark x1="75333" y1="71167" x2="77000" y2="76833"/>
                        <a14:foregroundMark x1="76583" y1="76833" x2="47750" y2="76667"/>
                        <a14:foregroundMark x1="47750" y1="76667" x2="25750" y2="76500"/>
                        <a14:foregroundMark x1="25333" y1="76500" x2="25583" y2="78417"/>
                        <a14:foregroundMark x1="32500" y1="79000" x2="32500" y2="79000"/>
                        <a14:foregroundMark x1="21500" y1="67417" x2="21500" y2="67417"/>
                        <a14:foregroundMark x1="20500" y1="26000" x2="20500" y2="26000"/>
                        <a14:foregroundMark x1="76750" y1="24083" x2="76750" y2="24083"/>
                        <a14:foregroundMark x1="76167" y1="24083" x2="76000" y2="29083"/>
                        <a14:foregroundMark x1="76000" y1="35917" x2="76167" y2="43417"/>
                        <a14:foregroundMark x1="76167" y1="43417" x2="76167" y2="50750"/>
                        <a14:foregroundMark x1="76167" y1="50917" x2="77167" y2="59083"/>
                        <a14:foregroundMark x1="77167" y1="58500" x2="77917" y2="65667"/>
                        <a14:foregroundMark x1="77917" y1="65667" x2="77917" y2="65667"/>
                        <a14:foregroundMark x1="77917" y1="65250" x2="78667" y2="72000"/>
                        <a14:foregroundMark x1="78667" y1="71250" x2="80083" y2="79167"/>
                        <a14:foregroundMark x1="76417" y1="43000" x2="77000" y2="56167"/>
                        <a14:foregroundMark x1="77333" y1="55583" x2="77333" y2="55583"/>
                        <a14:foregroundMark x1="79833" y1="32417" x2="78500" y2="33333"/>
                        <a14:foregroundMark x1="20333" y1="28917" x2="21083" y2="43000"/>
                        <a14:foregroundMark x1="20917" y1="43250" x2="20750" y2="54417"/>
                        <a14:foregroundMark x1="20750" y1="53833" x2="20500" y2="64083"/>
                        <a14:foregroundMark x1="20500" y1="63917" x2="20500" y2="73750"/>
                        <a14:foregroundMark x1="20500" y1="74167" x2="24750" y2="79333"/>
                        <a14:foregroundMark x1="23250" y1="27583" x2="30500" y2="28500"/>
                        <a14:foregroundMark x1="30500" y1="28500" x2="30583" y2="28750"/>
                        <a14:foregroundMark x1="30750" y1="28500" x2="38750" y2="28750"/>
                        <a14:foregroundMark x1="38750" y1="28750" x2="46333" y2="28333"/>
                        <a14:foregroundMark x1="46333" y1="28333" x2="59750" y2="28333"/>
                        <a14:foregroundMark x1="59750" y1="28750" x2="45250" y2="29333"/>
                        <a14:foregroundMark x1="45250" y1="29333" x2="23833" y2="28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80" t="17384" r="15686" b="17495"/>
          <a:stretch/>
        </p:blipFill>
        <p:spPr>
          <a:xfrm rot="186105">
            <a:off x="2163114" y="2548508"/>
            <a:ext cx="2504863" cy="23526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F38C215-F96E-4B40-BDCD-76CA2F883A0D}"/>
              </a:ext>
            </a:extLst>
          </p:cNvPr>
          <p:cNvSpPr/>
          <p:nvPr/>
        </p:nvSpPr>
        <p:spPr>
          <a:xfrm>
            <a:off x="6002955" y="3745962"/>
            <a:ext cx="2480940" cy="41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ar-AE" sz="16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ما </a:t>
            </a:r>
            <a:r>
              <a:rPr lang="ar-AE" sz="20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الذي</a:t>
            </a:r>
            <a:r>
              <a:rPr lang="ar-AE" sz="16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 أعجبك في الحصة؟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78EA05-3DEF-4DB1-AD1E-1877A37B8F66}"/>
              </a:ext>
            </a:extLst>
          </p:cNvPr>
          <p:cNvSpPr/>
          <p:nvPr/>
        </p:nvSpPr>
        <p:spPr>
          <a:xfrm>
            <a:off x="2698918" y="3557875"/>
            <a:ext cx="15557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ar-AE" sz="24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بطاقة خروج</a:t>
            </a:r>
          </a:p>
          <a:p>
            <a:pPr algn="ctr" defTabSz="514350"/>
            <a:r>
              <a:rPr lang="ar-AE" sz="24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من الحصة</a:t>
            </a:r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A7DEB9C1-B847-4C6B-AB5D-C5298A3DB6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874" b="98691" l="5142" r="94149">
                        <a14:foregroundMark x1="59043" y1="22095" x2="47872" y2="17021"/>
                        <a14:foregroundMark x1="43085" y1="10966" x2="43085" y2="10966"/>
                        <a14:foregroundMark x1="43794" y1="10966" x2="54255" y2="10966"/>
                        <a14:foregroundMark x1="54255" y1="10966" x2="30142" y2="9984"/>
                        <a14:foregroundMark x1="30142" y1="9984" x2="67730" y2="10966"/>
                        <a14:foregroundMark x1="67730" y1="10966" x2="69504" y2="10966"/>
                        <a14:foregroundMark x1="69504" y1="10966" x2="68617" y2="8838"/>
                        <a14:foregroundMark x1="28546" y1="9984" x2="29433" y2="10966"/>
                        <a14:foregroundMark x1="27837" y1="9984" x2="27837" y2="9984"/>
                        <a14:foregroundMark x1="45390" y1="36170" x2="49468" y2="68412"/>
                        <a14:foregroundMark x1="41312" y1="52209" x2="59043" y2="56301"/>
                        <a14:foregroundMark x1="59043" y1="56301" x2="57447" y2="48282"/>
                        <a14:foregroundMark x1="57447" y1="48282" x2="57447" y2="48282"/>
                        <a14:foregroundMark x1="57447" y1="48282" x2="46277" y2="48282"/>
                        <a14:foregroundMark x1="46277" y1="48282" x2="38121" y2="45172"/>
                        <a14:foregroundMark x1="46986" y1="45172" x2="60638" y2="45172"/>
                        <a14:foregroundMark x1="60638" y1="45172" x2="59752" y2="63339"/>
                        <a14:foregroundMark x1="59043" y1="50245" x2="39007" y2="57283"/>
                        <a14:foregroundMark x1="27837" y1="86579" x2="25355" y2="98691"/>
                        <a14:foregroundMark x1="5319" y1="27987" x2="5319" y2="27987"/>
                        <a14:foregroundMark x1="94149" y1="26023" x2="94149" y2="26023"/>
                        <a14:foregroundMark x1="65426" y1="8838" x2="27837" y2="6874"/>
                        <a14:foregroundMark x1="71099" y1="89525" x2="72695" y2="75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02" y="4335237"/>
            <a:ext cx="785405" cy="62347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AEFE00C-442C-4DD6-9838-1C8257FC5B85}"/>
              </a:ext>
            </a:extLst>
          </p:cNvPr>
          <p:cNvSpPr/>
          <p:nvPr/>
        </p:nvSpPr>
        <p:spPr>
          <a:xfrm>
            <a:off x="8691131" y="2392588"/>
            <a:ext cx="340258" cy="56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en-US" sz="3039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1</a:t>
            </a:r>
            <a:endParaRPr lang="ar-AE" sz="3039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59A74B-6239-48E3-9AA1-644785B705FC}"/>
              </a:ext>
            </a:extLst>
          </p:cNvPr>
          <p:cNvSpPr/>
          <p:nvPr/>
        </p:nvSpPr>
        <p:spPr>
          <a:xfrm>
            <a:off x="8716285" y="3074043"/>
            <a:ext cx="340258" cy="56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en-US" sz="3039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2</a:t>
            </a:r>
            <a:endParaRPr lang="ar-AE" sz="3039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EC343C-27D1-4D93-BD54-7D12A6E43978}"/>
              </a:ext>
            </a:extLst>
          </p:cNvPr>
          <p:cNvSpPr/>
          <p:nvPr/>
        </p:nvSpPr>
        <p:spPr>
          <a:xfrm>
            <a:off x="8605025" y="3844080"/>
            <a:ext cx="634139" cy="56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en-US" sz="3039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3</a:t>
            </a:r>
            <a:endParaRPr lang="ar-AE" sz="3039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9E01ED8F-9214-4AFF-8B71-07F14ECDDC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73" y="1982395"/>
            <a:ext cx="395989" cy="362989"/>
          </a:xfrm>
          <a:prstGeom prst="rect">
            <a:avLst/>
          </a:prstGeom>
        </p:spPr>
      </p:pic>
      <p:sp>
        <p:nvSpPr>
          <p:cNvPr id="26" name="Shape">
            <a:extLst>
              <a:ext uri="{FF2B5EF4-FFF2-40B4-BE49-F238E27FC236}">
                <a16:creationId xmlns:a16="http://schemas.microsoft.com/office/drawing/2014/main" id="{E9C97F19-2486-43F1-8EAA-88F383B3C223}"/>
              </a:ext>
            </a:extLst>
          </p:cNvPr>
          <p:cNvSpPr/>
          <p:nvPr/>
        </p:nvSpPr>
        <p:spPr>
          <a:xfrm rot="10800000">
            <a:off x="8038211" y="127685"/>
            <a:ext cx="1996346" cy="1443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6785" y="0"/>
                  <a:pt x="21600" y="4910"/>
                  <a:pt x="21600" y="10794"/>
                </a:cubicBezTo>
                <a:cubicBezTo>
                  <a:pt x="21600" y="16812"/>
                  <a:pt x="16785" y="21600"/>
                  <a:pt x="10856" y="21600"/>
                </a:cubicBezTo>
                <a:cubicBezTo>
                  <a:pt x="4815" y="21600"/>
                  <a:pt x="0" y="16812"/>
                  <a:pt x="0" y="10794"/>
                </a:cubicBezTo>
                <a:cubicBezTo>
                  <a:pt x="0" y="4910"/>
                  <a:pt x="4815" y="0"/>
                  <a:pt x="10856" y="0"/>
                </a:cubicBezTo>
              </a:path>
            </a:pathLst>
          </a:custGeom>
          <a:gradFill flip="none" rotWithShape="1">
            <a:gsLst>
              <a:gs pos="61000">
                <a:srgbClr val="FFFFFF"/>
              </a:gs>
              <a:gs pos="94000">
                <a:srgbClr val="DEEBF7"/>
              </a:gs>
            </a:gsLst>
            <a:path path="circle">
              <a:fillToRect l="-7922" t="9442" r="107922" b="90557"/>
            </a:path>
          </a:gradFill>
          <a:ln w="12700" cap="flat">
            <a:noFill/>
            <a:miter lim="400000"/>
          </a:ln>
          <a:effectLst/>
        </p:spPr>
        <p:txBody>
          <a:bodyPr wrap="square" lIns="60959" tIns="60959" rIns="60959" bIns="60959" numCol="1" anchor="ctr">
            <a:noAutofit/>
          </a:bodyPr>
          <a:lstStyle/>
          <a:p>
            <a:endParaRPr sz="2400"/>
          </a:p>
        </p:txBody>
      </p:sp>
      <p:sp>
        <p:nvSpPr>
          <p:cNvPr id="27" name="المحور الأول">
            <a:extLst>
              <a:ext uri="{FF2B5EF4-FFF2-40B4-BE49-F238E27FC236}">
                <a16:creationId xmlns:a16="http://schemas.microsoft.com/office/drawing/2014/main" id="{7313C462-BB0E-431C-B116-85C270CAD0C1}"/>
              </a:ext>
            </a:extLst>
          </p:cNvPr>
          <p:cNvSpPr txBox="1"/>
          <p:nvPr/>
        </p:nvSpPr>
        <p:spPr>
          <a:xfrm>
            <a:off x="8038212" y="440796"/>
            <a:ext cx="1899150" cy="760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7733" tIns="67733" rIns="67733" bIns="67733" numCol="1" anchor="ctr">
            <a:noAutofit/>
          </a:bodyPr>
          <a:lstStyle>
            <a:lvl1pPr algn="r" rtl="1">
              <a:defRPr sz="3600">
                <a:latin typeface="Farah Regular"/>
                <a:ea typeface="Farah Regular"/>
                <a:cs typeface="Farah Regular"/>
                <a:sym typeface="Farah Regular"/>
              </a:defRPr>
            </a:lvl1pPr>
          </a:lstStyle>
          <a:p>
            <a:r>
              <a:rPr lang="ar-AE" sz="2400" b="1" dirty="0" smtClean="0"/>
              <a:t>ماذا تعلمت اليوم؟</a:t>
            </a:r>
            <a:endParaRPr lang="ar-AE" sz="2400" b="1" dirty="0"/>
          </a:p>
        </p:txBody>
      </p:sp>
      <p:grpSp>
        <p:nvGrpSpPr>
          <p:cNvPr id="28" name="Group">
            <a:extLst>
              <a:ext uri="{FF2B5EF4-FFF2-40B4-BE49-F238E27FC236}">
                <a16:creationId xmlns:a16="http://schemas.microsoft.com/office/drawing/2014/main" id="{B494931F-23A0-487F-B10E-2958EC5DAF11}"/>
              </a:ext>
            </a:extLst>
          </p:cNvPr>
          <p:cNvGrpSpPr/>
          <p:nvPr/>
        </p:nvGrpSpPr>
        <p:grpSpPr>
          <a:xfrm rot="10800000">
            <a:off x="7962128" y="23092"/>
            <a:ext cx="4243740" cy="1649896"/>
            <a:chOff x="0" y="0"/>
            <a:chExt cx="3280586" cy="1710511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55E5ECA7-2B3E-4EAC-8D5E-D618F6670F30}"/>
                </a:ext>
              </a:extLst>
            </p:cNvPr>
            <p:cNvSpPr/>
            <p:nvPr/>
          </p:nvSpPr>
          <p:spPr>
            <a:xfrm>
              <a:off x="0" y="725176"/>
              <a:ext cx="2427230" cy="263548"/>
            </a:xfrm>
            <a:prstGeom prst="rect">
              <a:avLst/>
            </a:prstGeom>
            <a:solidFill>
              <a:srgbClr val="801231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ctr">
              <a:noAutofit/>
            </a:bodyPr>
            <a:lstStyle/>
            <a:p>
              <a:pPr>
                <a:lnSpc>
                  <a:spcPct val="80000"/>
                </a:lnSpc>
              </a:pPr>
              <a:endParaRPr sz="2400"/>
            </a:p>
          </p:txBody>
        </p:sp>
        <p:grpSp>
          <p:nvGrpSpPr>
            <p:cNvPr id="34" name="Group">
              <a:extLst>
                <a:ext uri="{FF2B5EF4-FFF2-40B4-BE49-F238E27FC236}">
                  <a16:creationId xmlns:a16="http://schemas.microsoft.com/office/drawing/2014/main" id="{803BEB2A-33D5-440A-9581-94091355458A}"/>
                </a:ext>
              </a:extLst>
            </p:cNvPr>
            <p:cNvGrpSpPr/>
            <p:nvPr/>
          </p:nvGrpSpPr>
          <p:grpSpPr>
            <a:xfrm>
              <a:off x="1570074" y="0"/>
              <a:ext cx="1710512" cy="1710511"/>
              <a:chOff x="27205" y="0"/>
              <a:chExt cx="1710510" cy="1710510"/>
            </a:xfrm>
          </p:grpSpPr>
          <p:grpSp>
            <p:nvGrpSpPr>
              <p:cNvPr id="35" name="Group">
                <a:extLst>
                  <a:ext uri="{FF2B5EF4-FFF2-40B4-BE49-F238E27FC236}">
                    <a16:creationId xmlns:a16="http://schemas.microsoft.com/office/drawing/2014/main" id="{22BC8628-778A-425B-90F9-FCCAFD3852EC}"/>
                  </a:ext>
                </a:extLst>
              </p:cNvPr>
              <p:cNvGrpSpPr/>
              <p:nvPr/>
            </p:nvGrpSpPr>
            <p:grpSpPr>
              <a:xfrm>
                <a:off x="27205" y="0"/>
                <a:ext cx="1710510" cy="1710510"/>
                <a:chOff x="0" y="0"/>
                <a:chExt cx="1710509" cy="1710509"/>
              </a:xfrm>
            </p:grpSpPr>
            <p:sp>
              <p:nvSpPr>
                <p:cNvPr id="37" name="Shape">
                  <a:extLst>
                    <a:ext uri="{FF2B5EF4-FFF2-40B4-BE49-F238E27FC236}">
                      <a16:creationId xmlns:a16="http://schemas.microsoft.com/office/drawing/2014/main" id="{167A6966-177F-462C-A844-BB3B05E6E5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10509" cy="1710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3" y="21600"/>
                      </a:moveTo>
                      <a:cubicBezTo>
                        <a:pt x="16765" y="21600"/>
                        <a:pt x="21600" y="16765"/>
                        <a:pt x="21600" y="10747"/>
                      </a:cubicBezTo>
                      <a:cubicBezTo>
                        <a:pt x="21600" y="4835"/>
                        <a:pt x="16765" y="0"/>
                        <a:pt x="10853" y="0"/>
                      </a:cubicBezTo>
                      <a:cubicBezTo>
                        <a:pt x="4835" y="0"/>
                        <a:pt x="0" y="4835"/>
                        <a:pt x="0" y="10747"/>
                      </a:cubicBezTo>
                      <a:cubicBezTo>
                        <a:pt x="0" y="16765"/>
                        <a:pt x="4835" y="21600"/>
                        <a:pt x="10853" y="21600"/>
                      </a:cubicBezTo>
                    </a:path>
                  </a:pathLst>
                </a:custGeom>
                <a:solidFill>
                  <a:srgbClr val="8012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8" name="Shape">
                  <a:extLst>
                    <a:ext uri="{FF2B5EF4-FFF2-40B4-BE49-F238E27FC236}">
                      <a16:creationId xmlns:a16="http://schemas.microsoft.com/office/drawing/2014/main" id="{E9C97F19-2486-43F1-8EAA-88F383B3C223}"/>
                    </a:ext>
                  </a:extLst>
                </p:cNvPr>
                <p:cNvSpPr/>
                <p:nvPr/>
              </p:nvSpPr>
              <p:spPr>
                <a:xfrm>
                  <a:off x="108439" y="105049"/>
                  <a:ext cx="1543255" cy="14970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56" y="0"/>
                      </a:moveTo>
                      <a:cubicBezTo>
                        <a:pt x="16785" y="0"/>
                        <a:pt x="21600" y="4910"/>
                        <a:pt x="21600" y="10794"/>
                      </a:cubicBezTo>
                      <a:cubicBezTo>
                        <a:pt x="21600" y="16812"/>
                        <a:pt x="16785" y="21600"/>
                        <a:pt x="10856" y="21600"/>
                      </a:cubicBezTo>
                      <a:cubicBezTo>
                        <a:pt x="4815" y="21600"/>
                        <a:pt x="0" y="16812"/>
                        <a:pt x="0" y="10794"/>
                      </a:cubicBezTo>
                      <a:cubicBezTo>
                        <a:pt x="0" y="4910"/>
                        <a:pt x="4815" y="0"/>
                        <a:pt x="10856" y="0"/>
                      </a:cubicBezTo>
                    </a:path>
                  </a:pathLst>
                </a:custGeom>
                <a:gradFill flip="none" rotWithShape="1">
                  <a:gsLst>
                    <a:gs pos="61000">
                      <a:srgbClr val="FFFFFF"/>
                    </a:gs>
                    <a:gs pos="94000">
                      <a:srgbClr val="DEEBF7"/>
                    </a:gs>
                  </a:gsLst>
                  <a:path path="circle">
                    <a:fillToRect l="-7922" t="9442" r="107922" b="90557"/>
                  </a:path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60959" tIns="60959" rIns="60959" bIns="60959" numCol="1" anchor="ctr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36" name="المحور الأول">
                <a:extLst>
                  <a:ext uri="{FF2B5EF4-FFF2-40B4-BE49-F238E27FC236}">
                    <a16:creationId xmlns:a16="http://schemas.microsoft.com/office/drawing/2014/main" id="{7313C462-BB0E-431C-B116-85C270CAD0C1}"/>
                  </a:ext>
                </a:extLst>
              </p:cNvPr>
              <p:cNvSpPr txBox="1"/>
              <p:nvPr/>
            </p:nvSpPr>
            <p:spPr>
              <a:xfrm rot="10800000">
                <a:off x="210780" y="489411"/>
                <a:ext cx="1468119" cy="78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67733" tIns="67733" rIns="67733" bIns="67733" numCol="1" anchor="ctr">
                <a:noAutofit/>
              </a:bodyPr>
              <a:lstStyle>
                <a:lvl1pPr algn="r" rtl="1">
                  <a:defRPr sz="3600">
                    <a:latin typeface="Farah Regular"/>
                    <a:ea typeface="Farah Regular"/>
                    <a:cs typeface="Farah Regular"/>
                    <a:sym typeface="Farah Regular"/>
                  </a:defRPr>
                </a:lvl1pPr>
              </a:lstStyle>
              <a:p>
                <a:r>
                  <a:rPr lang="ar-AE" sz="2400" b="1" dirty="0" smtClean="0"/>
                  <a:t>ماذا تعلمت اليوم؟</a:t>
                </a:r>
                <a:endParaRPr lang="ar-AE" sz="2400" b="1" dirty="0"/>
              </a:p>
            </p:txBody>
          </p:sp>
        </p:grpSp>
      </p:grpSp>
      <p:sp>
        <p:nvSpPr>
          <p:cNvPr id="39" name="Rectangle 11">
            <a:extLst>
              <a:ext uri="{FF2B5EF4-FFF2-40B4-BE49-F238E27FC236}">
                <a16:creationId xmlns:a16="http://schemas.microsoft.com/office/drawing/2014/main" id="{4B1F0B32-63E1-4E98-896D-4CBA3D6F6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26" y="381045"/>
            <a:ext cx="2471986" cy="792088"/>
          </a:xfrm>
          <a:prstGeom prst="rect">
            <a:avLst/>
          </a:prstGeom>
          <a:solidFill>
            <a:srgbClr val="5FCBEF">
              <a:lumMod val="60000"/>
              <a:lumOff val="40000"/>
            </a:srgbClr>
          </a:solidFill>
          <a:ln w="508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AE" sz="4000" b="1" kern="10" dirty="0" smtClean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Monotype Koufi"/>
                <a:ea typeface="Monotype Koufi"/>
                <a:cs typeface="Monotype Koufi"/>
              </a:rPr>
              <a:t>تقييم ذاتي</a:t>
            </a:r>
            <a:endParaRPr lang="en-US" sz="2800" b="1" kern="0" dirty="0">
              <a:solidFill>
                <a:srgbClr val="000000"/>
              </a:solidFill>
            </a:endParaRPr>
          </a:p>
        </p:txBody>
      </p:sp>
      <p:pic>
        <p:nvPicPr>
          <p:cNvPr id="40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387">
            <a:off x="3870850" y="346029"/>
            <a:ext cx="2479208" cy="188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150</Words>
  <Application>Microsoft Office PowerPoint</Application>
  <PresentationFormat>شاشة عريضة</PresentationFormat>
  <Paragraphs>54</Paragraphs>
  <Slides>10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21" baseType="lpstr">
      <vt:lpstr>ae_AlMateen</vt:lpstr>
      <vt:lpstr>Air Strip Arabic</vt:lpstr>
      <vt:lpstr>Alhurra</vt:lpstr>
      <vt:lpstr>Arial</vt:lpstr>
      <vt:lpstr>Calibri</vt:lpstr>
      <vt:lpstr>Calibri Light</vt:lpstr>
      <vt:lpstr>Farah Regular</vt:lpstr>
      <vt:lpstr>Monotype Koufi</vt:lpstr>
      <vt:lpstr>Traditional Arabic</vt:lpstr>
      <vt:lpstr>TraditionalArabic-Bold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ILYES BELBALI</dc:creator>
  <cp:lastModifiedBy>user</cp:lastModifiedBy>
  <cp:revision>55</cp:revision>
  <dcterms:created xsi:type="dcterms:W3CDTF">2019-10-05T09:32:48Z</dcterms:created>
  <dcterms:modified xsi:type="dcterms:W3CDTF">2023-05-18T10:17:45Z</dcterms:modified>
</cp:coreProperties>
</file>