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4" r:id="rId2"/>
    <p:sldMasterId id="2147483714" r:id="rId3"/>
  </p:sldMasterIdLst>
  <p:notesMasterIdLst>
    <p:notesMasterId r:id="rId12"/>
  </p:notesMasterIdLst>
  <p:sldIdLst>
    <p:sldId id="2852" r:id="rId4"/>
    <p:sldId id="2839" r:id="rId5"/>
    <p:sldId id="2870" r:id="rId6"/>
    <p:sldId id="2871" r:id="rId7"/>
    <p:sldId id="2872" r:id="rId8"/>
    <p:sldId id="2873" r:id="rId9"/>
    <p:sldId id="2874" r:id="rId10"/>
    <p:sldId id="104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630" autoAdjust="0"/>
    <p:restoredTop sz="94660"/>
  </p:normalViewPr>
  <p:slideViewPr>
    <p:cSldViewPr snapToGrid="0">
      <p:cViewPr varScale="1">
        <p:scale>
          <a:sx n="83" d="100"/>
          <a:sy n="83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3B8C3-6756-4AB3-B545-D480AB55300D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DA36C-4A4A-4EF0-A4E2-E8C40F5FF1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17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52F6D-B6D2-40EC-9830-2C04215F3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CF5D28-3BC7-4A40-89AF-52E61CF4E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3724C-DA62-44F8-8E62-15BC335F2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51197-59C3-4430-99D0-18AEF467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A9706-3F88-40F0-A31F-FB7F0F3E7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29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DADA-448D-47A0-BFEC-10F212084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0B643-4D8F-485E-B3DF-2BB4AE6B4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BA720-0082-42B6-8FDB-1DFF8A52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34191-041A-40E0-87EA-CEC3CFB7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0D33E-4D8A-48A5-ACF8-290F87DAF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1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108D-F96F-471A-B679-0E68EF0DB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A4B9A-AF88-4B7A-BEC6-ADC0CC0EF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AE48D-A780-4048-BFC6-8310D666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70F4A-7737-42CF-8184-2789CB3E2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5FA53-D70E-4C26-A3AB-5EBDB643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92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2D225-A238-4D50-96FF-E6C4D6B8D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C5A10-D329-403C-896A-4685FFCD29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C0873-C73C-491B-950B-E2DE3B8EF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6587E-908A-4508-9F4B-9A5B9F1B6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07DF8-28DE-4279-8E9E-D78F7BB61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87D2A-82AD-4C95-97C2-88756A824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92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9DC8-074A-4168-AD08-8B29FFC60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F3423-5032-425F-9A2F-B477CB149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C7342-5A72-4260-9259-35B9D3ED1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D2937C-00F2-4398-AA31-DB2FBD465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F0842-6939-4BB5-9B08-D37DAD0BB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CB8179-9AD7-4AF8-A004-7FB7FF29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E0C832-CD6F-41A3-B65C-7D95CFFA2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2A7FB6-5B03-4E13-B747-E0C9ECAB8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05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BC827-670F-4276-973B-A613E7AAE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B3CFD3-CCBA-4C06-B0CD-9CFDB1691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B231F-ABD7-4DCA-AC0E-563F2C901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76E13-C8CB-4F05-B7C2-C347CC3B0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61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2D4B2F-C5EF-4BA6-8BBE-5E3CD7E04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8A0A79-6497-4429-A53C-CA4F89F7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D06E4-9310-4272-98DF-624EFDC5E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7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8B931-709A-48BB-8F5C-FF910491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99CEC-4C60-4725-9ACF-79A68507C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B6AA1-9143-44B0-B1BA-D7B182475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E6D4F-C6BC-4D70-B8B1-8CB714428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E19F5-C593-421B-A558-2CEE2E6CE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75E6DC-8D3E-4270-A6CD-B4C9DB91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22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2ADE-FB36-4822-9AC3-C5BB0D3C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1B672-3FA8-44E9-8E02-A4456A682E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FC0B8-C8A5-4F32-B0CF-C106AF300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43EE1D-D1B1-41DC-BB44-F67BD6924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4586D-1A9C-41EE-B897-4466940D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E331B-28EC-40FB-9A7F-FC959E83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13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BD6C-1979-46CC-B2D5-4CB452585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D8A3E9-C415-477A-8F83-3360C27DA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C244A-B976-402F-9C6E-E5E5914E5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D10A5-8EE6-430D-B22F-A0024724F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32D11-9A01-4780-9F72-5BC02260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2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0D840B-3991-4D41-94FD-04B4721465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E08E80-A775-4423-B9CD-888D61D51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EBE97-DA4A-441D-B2B4-288FAFE0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F20E6-A9FF-464A-A0DA-BEC265E88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6DF4D-055A-4701-94D4-ADA320757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903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478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62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145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3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69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32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00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70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457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72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18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7EB5D2-EC3F-44C1-A2DA-3B1B64AF7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3" indent="0" algn="ctr">
              <a:buNone/>
              <a:defRPr sz="2000"/>
            </a:lvl2pPr>
            <a:lvl3pPr marL="914327" indent="0" algn="ctr">
              <a:buNone/>
              <a:defRPr sz="1800"/>
            </a:lvl3pPr>
            <a:lvl4pPr marL="1371490" indent="0" algn="ctr">
              <a:buNone/>
              <a:defRPr sz="1600"/>
            </a:lvl4pPr>
            <a:lvl5pPr marL="1828654" indent="0" algn="ctr">
              <a:buNone/>
              <a:defRPr sz="1600"/>
            </a:lvl5pPr>
            <a:lvl6pPr marL="2285818" indent="0" algn="ctr">
              <a:buNone/>
              <a:defRPr sz="1600"/>
            </a:lvl6pPr>
            <a:lvl7pPr marL="2742980" indent="0" algn="ctr">
              <a:buNone/>
              <a:defRPr sz="1600"/>
            </a:lvl7pPr>
            <a:lvl8pPr marL="3200144" indent="0" algn="ctr">
              <a:buNone/>
              <a:defRPr sz="1600"/>
            </a:lvl8pPr>
            <a:lvl9pPr marL="3657308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F3B4467-A94B-4DE9-9A66-43DB09A1DC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019" y="6327209"/>
            <a:ext cx="497595" cy="48783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8B27292-D4EC-48DA-9537-AF6ECEC3EB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096" y="6348727"/>
            <a:ext cx="471484" cy="47148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DFE3E04-002C-42C9-A7A9-7040C7BE4E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364" y="6321068"/>
            <a:ext cx="497595" cy="49759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4CE33FB9-ACE7-40D9-AB33-0FB6886C20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893" y="6271028"/>
            <a:ext cx="609685" cy="609685"/>
          </a:xfrm>
          <a:prstGeom prst="rect">
            <a:avLst/>
          </a:prstGeom>
        </p:spPr>
      </p:pic>
      <p:grpSp>
        <p:nvGrpSpPr>
          <p:cNvPr id="11" name="Group">
            <a:extLst>
              <a:ext uri="{FF2B5EF4-FFF2-40B4-BE49-F238E27FC236}">
                <a16:creationId xmlns:a16="http://schemas.microsoft.com/office/drawing/2014/main" id="{A8431CA1-5B9B-45B9-AE3F-01FD98F4D070}"/>
              </a:ext>
            </a:extLst>
          </p:cNvPr>
          <p:cNvGrpSpPr/>
          <p:nvPr userDrawn="1"/>
        </p:nvGrpSpPr>
        <p:grpSpPr>
          <a:xfrm>
            <a:off x="-1" y="6271030"/>
            <a:ext cx="12192001" cy="586971"/>
            <a:chOff x="0" y="0"/>
            <a:chExt cx="12191999" cy="900112"/>
          </a:xfrm>
        </p:grpSpPr>
        <p:sp>
          <p:nvSpPr>
            <p:cNvPr id="12" name="Line">
              <a:extLst>
                <a:ext uri="{FF2B5EF4-FFF2-40B4-BE49-F238E27FC236}">
                  <a16:creationId xmlns:a16="http://schemas.microsoft.com/office/drawing/2014/main" id="{7EBEC36A-8A6E-4206-84EA-B38BF2353486}"/>
                </a:ext>
              </a:extLst>
            </p:cNvPr>
            <p:cNvSpPr/>
            <p:nvPr/>
          </p:nvSpPr>
          <p:spPr>
            <a:xfrm flipH="1" flipV="1">
              <a:off x="2178049" y="-1"/>
              <a:ext cx="10013951" cy="1"/>
            </a:xfrm>
            <a:prstGeom prst="line">
              <a:avLst/>
            </a:prstGeom>
            <a:noFill/>
            <a:ln w="12700" cap="flat">
              <a:solidFill>
                <a:srgbClr val="FF8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163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/>
            </a:p>
          </p:txBody>
        </p:sp>
        <p:grpSp>
          <p:nvGrpSpPr>
            <p:cNvPr id="13" name="Group">
              <a:extLst>
                <a:ext uri="{FF2B5EF4-FFF2-40B4-BE49-F238E27FC236}">
                  <a16:creationId xmlns:a16="http://schemas.microsoft.com/office/drawing/2014/main" id="{D53EB369-F783-4493-86FB-70387AAF8FAE}"/>
                </a:ext>
              </a:extLst>
            </p:cNvPr>
            <p:cNvGrpSpPr/>
            <p:nvPr/>
          </p:nvGrpSpPr>
          <p:grpSpPr>
            <a:xfrm>
              <a:off x="-1" y="900112"/>
              <a:ext cx="903289" cy="1"/>
              <a:chOff x="0" y="0"/>
              <a:chExt cx="903288" cy="0"/>
            </a:xfrm>
          </p:grpSpPr>
          <p:sp>
            <p:nvSpPr>
              <p:cNvPr id="19" name="Line">
                <a:extLst>
                  <a:ext uri="{FF2B5EF4-FFF2-40B4-BE49-F238E27FC236}">
                    <a16:creationId xmlns:a16="http://schemas.microsoft.com/office/drawing/2014/main" id="{5FD7890C-360C-4307-8156-FFD031AD3DA7}"/>
                  </a:ext>
                </a:extLst>
              </p:cNvPr>
              <p:cNvSpPr/>
              <p:nvPr/>
            </p:nvSpPr>
            <p:spPr>
              <a:xfrm flipH="1" flipV="1">
                <a:off x="-1" y="-1"/>
                <a:ext cx="903289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0" name="Line">
                <a:extLst>
                  <a:ext uri="{FF2B5EF4-FFF2-40B4-BE49-F238E27FC236}">
                    <a16:creationId xmlns:a16="http://schemas.microsoft.com/office/drawing/2014/main" id="{092C3AC6-C7A7-4847-B742-CD4F9704604C}"/>
                  </a:ext>
                </a:extLst>
              </p:cNvPr>
              <p:cNvSpPr/>
              <p:nvPr/>
            </p:nvSpPr>
            <p:spPr>
              <a:xfrm flipH="1" flipV="1">
                <a:off x="68262" y="-1"/>
                <a:ext cx="835026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1" name="Line">
                <a:extLst>
                  <a:ext uri="{FF2B5EF4-FFF2-40B4-BE49-F238E27FC236}">
                    <a16:creationId xmlns:a16="http://schemas.microsoft.com/office/drawing/2014/main" id="{292F65BE-6B0F-4E95-92EC-3C19A9B941AE}"/>
                  </a:ext>
                </a:extLst>
              </p:cNvPr>
              <p:cNvSpPr/>
              <p:nvPr/>
            </p:nvSpPr>
            <p:spPr>
              <a:xfrm flipH="1" flipV="1">
                <a:off x="138112" y="-1"/>
                <a:ext cx="765176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2" name="Line">
                <a:extLst>
                  <a:ext uri="{FF2B5EF4-FFF2-40B4-BE49-F238E27FC236}">
                    <a16:creationId xmlns:a16="http://schemas.microsoft.com/office/drawing/2014/main" id="{D84776DB-4012-42C2-82D1-C069F29AF4CB}"/>
                  </a:ext>
                </a:extLst>
              </p:cNvPr>
              <p:cNvSpPr/>
              <p:nvPr/>
            </p:nvSpPr>
            <p:spPr>
              <a:xfrm flipH="1" flipV="1">
                <a:off x="206375" y="-1"/>
                <a:ext cx="696913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3" name="Line">
                <a:extLst>
                  <a:ext uri="{FF2B5EF4-FFF2-40B4-BE49-F238E27FC236}">
                    <a16:creationId xmlns:a16="http://schemas.microsoft.com/office/drawing/2014/main" id="{5EB69110-134C-4200-8B79-E9B5F73A84BE}"/>
                  </a:ext>
                </a:extLst>
              </p:cNvPr>
              <p:cNvSpPr/>
              <p:nvPr/>
            </p:nvSpPr>
            <p:spPr>
              <a:xfrm flipH="1" flipV="1">
                <a:off x="276225" y="-1"/>
                <a:ext cx="627064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4" name="Line">
                <a:extLst>
                  <a:ext uri="{FF2B5EF4-FFF2-40B4-BE49-F238E27FC236}">
                    <a16:creationId xmlns:a16="http://schemas.microsoft.com/office/drawing/2014/main" id="{D8131D81-4855-49CA-8A48-F0F5B9E0CCA5}"/>
                  </a:ext>
                </a:extLst>
              </p:cNvPr>
              <p:cNvSpPr/>
              <p:nvPr/>
            </p:nvSpPr>
            <p:spPr>
              <a:xfrm flipH="1" flipV="1">
                <a:off x="344487" y="-1"/>
                <a:ext cx="558801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</p:grp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FF163B4-92EF-4FC0-88CA-1585E3F6E606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B0AF4B04-4EF8-4ADF-9CD1-6045E4B1B072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B71A8C3-127D-4E97-B6CA-FD1DA86ECD6E}"/>
                </a:ext>
              </a:extLst>
            </p:cNvPr>
            <p:cNvSpPr/>
            <p:nvPr/>
          </p:nvSpPr>
          <p:spPr>
            <a:xfrm>
              <a:off x="1041399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B901446-BA14-4A51-A09C-7B2ACE9A4A20}"/>
                </a:ext>
              </a:extLst>
            </p:cNvPr>
            <p:cNvSpPr/>
            <p:nvPr/>
          </p:nvSpPr>
          <p:spPr>
            <a:xfrm>
              <a:off x="97313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64078608-6292-4462-8416-6EA506C18006}"/>
                </a:ext>
              </a:extLst>
            </p:cNvPr>
            <p:cNvSpPr/>
            <p:nvPr/>
          </p:nvSpPr>
          <p:spPr>
            <a:xfrm>
              <a:off x="90328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</p:grpSp>
      <p:grpSp>
        <p:nvGrpSpPr>
          <p:cNvPr id="25" name="Group">
            <a:extLst>
              <a:ext uri="{FF2B5EF4-FFF2-40B4-BE49-F238E27FC236}">
                <a16:creationId xmlns:a16="http://schemas.microsoft.com/office/drawing/2014/main" id="{1624F899-40D7-4C3D-8CD8-3E3DA181EDB2}"/>
              </a:ext>
            </a:extLst>
          </p:cNvPr>
          <p:cNvGrpSpPr/>
          <p:nvPr userDrawn="1"/>
        </p:nvGrpSpPr>
        <p:grpSpPr>
          <a:xfrm rot="180761" flipH="1">
            <a:off x="-114175" y="7193"/>
            <a:ext cx="1000126" cy="6855513"/>
            <a:chOff x="-4" y="0"/>
            <a:chExt cx="2178055" cy="900113"/>
          </a:xfrm>
        </p:grpSpPr>
        <p:sp>
          <p:nvSpPr>
            <p:cNvPr id="26" name="Line">
              <a:extLst>
                <a:ext uri="{FF2B5EF4-FFF2-40B4-BE49-F238E27FC236}">
                  <a16:creationId xmlns:a16="http://schemas.microsoft.com/office/drawing/2014/main" id="{0AFFADD8-5D80-402E-9807-0B046C9BC8C9}"/>
                </a:ext>
              </a:extLst>
            </p:cNvPr>
            <p:cNvSpPr/>
            <p:nvPr/>
          </p:nvSpPr>
          <p:spPr>
            <a:xfrm flipH="1" flipV="1">
              <a:off x="-2" y="900111"/>
              <a:ext cx="903290" cy="1"/>
            </a:xfrm>
            <a:prstGeom prst="line">
              <a:avLst/>
            </a:prstGeom>
            <a:noFill/>
            <a:ln w="12700" cap="flat">
              <a:solidFill>
                <a:srgbClr val="EC297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163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63407F4-EE35-4D31-9793-1FA4F611E4E6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89E6F5D-7205-4046-8D81-8968B34DBAB7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850544D4-4267-4CA6-99D2-2109A97ED8E0}"/>
                </a:ext>
              </a:extLst>
            </p:cNvPr>
            <p:cNvSpPr/>
            <p:nvPr/>
          </p:nvSpPr>
          <p:spPr>
            <a:xfrm>
              <a:off x="1041399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7E1DF659-3911-4E71-961F-A18AB2D74989}"/>
                </a:ext>
              </a:extLst>
            </p:cNvPr>
            <p:cNvSpPr/>
            <p:nvPr/>
          </p:nvSpPr>
          <p:spPr>
            <a:xfrm>
              <a:off x="97313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7482C0EA-3DE7-4392-8372-10EFAD79EAF2}"/>
                </a:ext>
              </a:extLst>
            </p:cNvPr>
            <p:cNvSpPr/>
            <p:nvPr/>
          </p:nvSpPr>
          <p:spPr>
            <a:xfrm>
              <a:off x="90328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</p:grpSp>
      <p:grpSp>
        <p:nvGrpSpPr>
          <p:cNvPr id="32" name="Pencil">
            <a:extLst>
              <a:ext uri="{FF2B5EF4-FFF2-40B4-BE49-F238E27FC236}">
                <a16:creationId xmlns:a16="http://schemas.microsoft.com/office/drawing/2014/main" id="{BDC4B862-353A-4716-9EF6-8AF4AC8C582E}"/>
              </a:ext>
            </a:extLst>
          </p:cNvPr>
          <p:cNvGrpSpPr/>
          <p:nvPr userDrawn="1"/>
        </p:nvGrpSpPr>
        <p:grpSpPr>
          <a:xfrm>
            <a:off x="414118" y="69716"/>
            <a:ext cx="2071685" cy="491932"/>
            <a:chOff x="3375643" y="7079920"/>
            <a:chExt cx="7401905" cy="870390"/>
          </a:xfrm>
        </p:grpSpPr>
        <p:sp>
          <p:nvSpPr>
            <p:cNvPr id="33" name="Fill">
              <a:extLst>
                <a:ext uri="{FF2B5EF4-FFF2-40B4-BE49-F238E27FC236}">
                  <a16:creationId xmlns:a16="http://schemas.microsoft.com/office/drawing/2014/main" id="{A6386C12-0ABB-4BB7-97EE-5A544F520A95}"/>
                </a:ext>
              </a:extLst>
            </p:cNvPr>
            <p:cNvSpPr/>
            <p:nvPr/>
          </p:nvSpPr>
          <p:spPr>
            <a:xfrm>
              <a:off x="4098050" y="7079920"/>
              <a:ext cx="5725618" cy="435191"/>
            </a:xfrm>
            <a:custGeom>
              <a:avLst/>
              <a:gdLst/>
              <a:ahLst/>
              <a:cxnLst/>
              <a:rect l="0" t="0" r="0" b="0"/>
              <a:pathLst>
                <a:path w="5725617" h="435190">
                  <a:moveTo>
                    <a:pt x="12" y="435190"/>
                  </a:moveTo>
                  <a:lnTo>
                    <a:pt x="5725591" y="435178"/>
                  </a:lnTo>
                  <a:lnTo>
                    <a:pt x="5725617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8EE41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4" name="Fill">
              <a:extLst>
                <a:ext uri="{FF2B5EF4-FFF2-40B4-BE49-F238E27FC236}">
                  <a16:creationId xmlns:a16="http://schemas.microsoft.com/office/drawing/2014/main" id="{467C26FE-7832-4639-AC8E-274AABA2A706}"/>
                </a:ext>
              </a:extLst>
            </p:cNvPr>
            <p:cNvSpPr/>
            <p:nvPr/>
          </p:nvSpPr>
          <p:spPr>
            <a:xfrm>
              <a:off x="4098050" y="7515115"/>
              <a:ext cx="5725618" cy="435115"/>
            </a:xfrm>
            <a:custGeom>
              <a:avLst/>
              <a:gdLst/>
              <a:ahLst/>
              <a:cxnLst/>
              <a:rect l="0" t="0" r="0" b="0"/>
              <a:pathLst>
                <a:path w="5725617" h="435114">
                  <a:moveTo>
                    <a:pt x="25" y="435114"/>
                  </a:moveTo>
                  <a:lnTo>
                    <a:pt x="5725617" y="435076"/>
                  </a:lnTo>
                  <a:lnTo>
                    <a:pt x="57256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82C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5" name="Fill">
              <a:extLst>
                <a:ext uri="{FF2B5EF4-FFF2-40B4-BE49-F238E27FC236}">
                  <a16:creationId xmlns:a16="http://schemas.microsoft.com/office/drawing/2014/main" id="{0A9B971F-66E9-444A-81EA-6F5CB72356E6}"/>
                </a:ext>
              </a:extLst>
            </p:cNvPr>
            <p:cNvSpPr/>
            <p:nvPr/>
          </p:nvSpPr>
          <p:spPr>
            <a:xfrm>
              <a:off x="3375643" y="7079963"/>
              <a:ext cx="722414" cy="870344"/>
            </a:xfrm>
            <a:custGeom>
              <a:avLst/>
              <a:gdLst/>
              <a:ahLst/>
              <a:cxnLst/>
              <a:rect l="0" t="0" r="0" b="0"/>
              <a:pathLst>
                <a:path w="722414" h="870343">
                  <a:moveTo>
                    <a:pt x="722401" y="12"/>
                  </a:moveTo>
                  <a:lnTo>
                    <a:pt x="171665" y="0"/>
                  </a:lnTo>
                  <a:cubicBezTo>
                    <a:pt x="76923" y="0"/>
                    <a:pt x="25" y="76885"/>
                    <a:pt x="0" y="171551"/>
                  </a:cubicBezTo>
                  <a:lnTo>
                    <a:pt x="25" y="698614"/>
                  </a:lnTo>
                  <a:cubicBezTo>
                    <a:pt x="12" y="793394"/>
                    <a:pt x="76923" y="870280"/>
                    <a:pt x="171627" y="870343"/>
                  </a:cubicBezTo>
                  <a:lnTo>
                    <a:pt x="722414" y="870343"/>
                  </a:lnTo>
                  <a:close/>
                </a:path>
              </a:pathLst>
            </a:custGeom>
            <a:solidFill>
              <a:srgbClr val="FFADDF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6" name="Fill">
              <a:extLst>
                <a:ext uri="{FF2B5EF4-FFF2-40B4-BE49-F238E27FC236}">
                  <a16:creationId xmlns:a16="http://schemas.microsoft.com/office/drawing/2014/main" id="{A1D45B02-5B45-4E1C-8185-65D8D9C832F6}"/>
                </a:ext>
              </a:extLst>
            </p:cNvPr>
            <p:cNvSpPr/>
            <p:nvPr/>
          </p:nvSpPr>
          <p:spPr>
            <a:xfrm>
              <a:off x="9823668" y="7079920"/>
              <a:ext cx="580936" cy="870268"/>
            </a:xfrm>
            <a:custGeom>
              <a:avLst/>
              <a:gdLst/>
              <a:ahLst/>
              <a:cxnLst/>
              <a:rect l="0" t="0" r="0" b="0"/>
              <a:pathLst>
                <a:path w="580936" h="870267">
                  <a:moveTo>
                    <a:pt x="0" y="0"/>
                  </a:moveTo>
                  <a:lnTo>
                    <a:pt x="0" y="870267"/>
                  </a:lnTo>
                  <a:lnTo>
                    <a:pt x="580910" y="605282"/>
                  </a:lnTo>
                  <a:lnTo>
                    <a:pt x="580936" y="265023"/>
                  </a:lnTo>
                  <a:close/>
                </a:path>
              </a:pathLst>
            </a:custGeom>
            <a:solidFill>
              <a:srgbClr val="FFF6C9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7" name="Fill">
              <a:extLst>
                <a:ext uri="{FF2B5EF4-FFF2-40B4-BE49-F238E27FC236}">
                  <a16:creationId xmlns:a16="http://schemas.microsoft.com/office/drawing/2014/main" id="{34F7FEEB-B1B8-4100-9196-0FF569800681}"/>
                </a:ext>
              </a:extLst>
            </p:cNvPr>
            <p:cNvSpPr/>
            <p:nvPr/>
          </p:nvSpPr>
          <p:spPr>
            <a:xfrm>
              <a:off x="10404586" y="7344945"/>
              <a:ext cx="372961" cy="340258"/>
            </a:xfrm>
            <a:custGeom>
              <a:avLst/>
              <a:gdLst/>
              <a:ahLst/>
              <a:cxnLst/>
              <a:rect l="0" t="0" r="0" b="0"/>
              <a:pathLst>
                <a:path w="372960" h="340258">
                  <a:moveTo>
                    <a:pt x="12" y="0"/>
                  </a:moveTo>
                  <a:lnTo>
                    <a:pt x="0" y="340258"/>
                  </a:lnTo>
                  <a:lnTo>
                    <a:pt x="372960" y="170167"/>
                  </a:lnTo>
                  <a:close/>
                </a:path>
              </a:pathLst>
            </a:custGeom>
            <a:solidFill>
              <a:srgbClr val="789F9A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8" name="Shadow">
              <a:extLst>
                <a:ext uri="{FF2B5EF4-FFF2-40B4-BE49-F238E27FC236}">
                  <a16:creationId xmlns:a16="http://schemas.microsoft.com/office/drawing/2014/main" id="{96481A76-D5B8-4458-9AED-0994DC9847C7}"/>
                </a:ext>
              </a:extLst>
            </p:cNvPr>
            <p:cNvSpPr/>
            <p:nvPr/>
          </p:nvSpPr>
          <p:spPr>
            <a:xfrm>
              <a:off x="3375662" y="7522726"/>
              <a:ext cx="722401" cy="427584"/>
            </a:xfrm>
            <a:custGeom>
              <a:avLst/>
              <a:gdLst/>
              <a:ahLst/>
              <a:cxnLst/>
              <a:rect l="0" t="0" r="0" b="0"/>
              <a:pathLst>
                <a:path w="722401" h="427583">
                  <a:moveTo>
                    <a:pt x="722401" y="171742"/>
                  </a:moveTo>
                  <a:lnTo>
                    <a:pt x="171615" y="171742"/>
                  </a:lnTo>
                  <a:cubicBezTo>
                    <a:pt x="76911" y="171729"/>
                    <a:pt x="12" y="94792"/>
                    <a:pt x="12" y="12"/>
                  </a:cubicBezTo>
                  <a:lnTo>
                    <a:pt x="0" y="0"/>
                  </a:lnTo>
                  <a:lnTo>
                    <a:pt x="12" y="255854"/>
                  </a:lnTo>
                  <a:cubicBezTo>
                    <a:pt x="0" y="350634"/>
                    <a:pt x="76898" y="427520"/>
                    <a:pt x="171602" y="427583"/>
                  </a:cubicBezTo>
                  <a:lnTo>
                    <a:pt x="722401" y="427583"/>
                  </a:lnTo>
                  <a:close/>
                </a:path>
              </a:pathLst>
            </a:custGeom>
            <a:solidFill>
              <a:srgbClr val="E191C6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9" name="Shadow">
              <a:extLst>
                <a:ext uri="{FF2B5EF4-FFF2-40B4-BE49-F238E27FC236}">
                  <a16:creationId xmlns:a16="http://schemas.microsoft.com/office/drawing/2014/main" id="{B34255B2-C3F2-47C0-B4AF-3C6F49F4AB18}"/>
                </a:ext>
              </a:extLst>
            </p:cNvPr>
            <p:cNvSpPr/>
            <p:nvPr/>
          </p:nvSpPr>
          <p:spPr>
            <a:xfrm>
              <a:off x="9823668" y="7515114"/>
              <a:ext cx="953871" cy="435076"/>
            </a:xfrm>
            <a:custGeom>
              <a:avLst/>
              <a:gdLst/>
              <a:ahLst/>
              <a:cxnLst/>
              <a:rect l="0" t="0" r="0" b="0"/>
              <a:pathLst>
                <a:path w="953871" h="435076">
                  <a:moveTo>
                    <a:pt x="0" y="102857"/>
                  </a:moveTo>
                  <a:lnTo>
                    <a:pt x="953871" y="0"/>
                  </a:lnTo>
                  <a:lnTo>
                    <a:pt x="0" y="435076"/>
                  </a:lnTo>
                  <a:close/>
                </a:path>
              </a:pathLst>
            </a:custGeom>
            <a:solidFill>
              <a:srgbClr val="111415">
                <a:alpha val="2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wrap="square"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0" name="Stroke">
              <a:extLst>
                <a:ext uri="{FF2B5EF4-FFF2-40B4-BE49-F238E27FC236}">
                  <a16:creationId xmlns:a16="http://schemas.microsoft.com/office/drawing/2014/main" id="{B9B9445A-3E9C-44DE-801B-0FB24F0C3DCF}"/>
                </a:ext>
              </a:extLst>
            </p:cNvPr>
            <p:cNvSpPr/>
            <p:nvPr/>
          </p:nvSpPr>
          <p:spPr>
            <a:xfrm>
              <a:off x="4490995" y="7093593"/>
              <a:ext cx="5362473" cy="843001"/>
            </a:xfrm>
            <a:custGeom>
              <a:avLst/>
              <a:gdLst/>
              <a:ahLst/>
              <a:cxnLst/>
              <a:rect l="0" t="0" r="0" b="0"/>
              <a:pathLst>
                <a:path w="5362473" h="843000">
                  <a:moveTo>
                    <a:pt x="0" y="0"/>
                  </a:moveTo>
                  <a:lnTo>
                    <a:pt x="5362473" y="0"/>
                  </a:lnTo>
                  <a:lnTo>
                    <a:pt x="5362473" y="843000"/>
                  </a:lnTo>
                  <a:lnTo>
                    <a:pt x="0" y="843000"/>
                  </a:lnTo>
                </a:path>
              </a:pathLst>
            </a:custGeom>
            <a:noFill/>
            <a:ln w="38100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AC00122F-2E30-4374-A450-1E7A94FBCE89}"/>
                </a:ext>
              </a:extLst>
            </p:cNvPr>
            <p:cNvSpPr/>
            <p:nvPr/>
          </p:nvSpPr>
          <p:spPr>
            <a:xfrm>
              <a:off x="9853471" y="7093592"/>
              <a:ext cx="924077" cy="843000"/>
            </a:xfrm>
            <a:custGeom>
              <a:avLst/>
              <a:gdLst/>
              <a:ahLst/>
              <a:cxnLst/>
              <a:rect l="0" t="0" r="0" b="0"/>
              <a:pathLst>
                <a:path w="924077" h="843000">
                  <a:moveTo>
                    <a:pt x="0" y="843000"/>
                  </a:moveTo>
                  <a:lnTo>
                    <a:pt x="924077" y="421513"/>
                  </a:lnTo>
                  <a:lnTo>
                    <a:pt x="0" y="0"/>
                  </a:lnTo>
                </a:path>
              </a:pathLst>
            </a:custGeom>
            <a:noFill/>
            <a:ln w="38100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2" name="Line">
              <a:extLst>
                <a:ext uri="{FF2B5EF4-FFF2-40B4-BE49-F238E27FC236}">
                  <a16:creationId xmlns:a16="http://schemas.microsoft.com/office/drawing/2014/main" id="{B133A93A-8890-4F51-9C15-0310345C96BF}"/>
                </a:ext>
              </a:extLst>
            </p:cNvPr>
            <p:cNvSpPr/>
            <p:nvPr/>
          </p:nvSpPr>
          <p:spPr>
            <a:xfrm>
              <a:off x="10416264" y="7350340"/>
              <a:ext cx="0" cy="329641"/>
            </a:xfrm>
            <a:prstGeom prst="line">
              <a:avLst/>
            </a:prstGeom>
            <a:noFill/>
            <a:ln w="28575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3" name="Stroke">
              <a:extLst>
                <a:ext uri="{FF2B5EF4-FFF2-40B4-BE49-F238E27FC236}">
                  <a16:creationId xmlns:a16="http://schemas.microsoft.com/office/drawing/2014/main" id="{5FFA038D-0E02-4781-877D-410F8B7A1FF7}"/>
                </a:ext>
              </a:extLst>
            </p:cNvPr>
            <p:cNvSpPr/>
            <p:nvPr/>
          </p:nvSpPr>
          <p:spPr>
            <a:xfrm>
              <a:off x="3375654" y="7093592"/>
              <a:ext cx="699732" cy="843000"/>
            </a:xfrm>
            <a:custGeom>
              <a:avLst/>
              <a:gdLst/>
              <a:ahLst/>
              <a:cxnLst/>
              <a:rect l="0" t="0" r="0" b="0"/>
              <a:pathLst>
                <a:path w="699731" h="843000">
                  <a:moveTo>
                    <a:pt x="699731" y="843000"/>
                  </a:moveTo>
                  <a:lnTo>
                    <a:pt x="166230" y="843000"/>
                  </a:lnTo>
                  <a:cubicBezTo>
                    <a:pt x="74447" y="843000"/>
                    <a:pt x="0" y="768603"/>
                    <a:pt x="0" y="676795"/>
                  </a:cubicBezTo>
                  <a:lnTo>
                    <a:pt x="0" y="166357"/>
                  </a:lnTo>
                  <a:cubicBezTo>
                    <a:pt x="0" y="74523"/>
                    <a:pt x="74447" y="0"/>
                    <a:pt x="166230" y="0"/>
                  </a:cubicBezTo>
                  <a:lnTo>
                    <a:pt x="699731" y="0"/>
                  </a:lnTo>
                  <a:lnTo>
                    <a:pt x="699731" y="843000"/>
                  </a:lnTo>
                  <a:close/>
                </a:path>
              </a:pathLst>
            </a:custGeom>
            <a:noFill/>
            <a:ln w="38100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4" name="Line">
              <a:extLst>
                <a:ext uri="{FF2B5EF4-FFF2-40B4-BE49-F238E27FC236}">
                  <a16:creationId xmlns:a16="http://schemas.microsoft.com/office/drawing/2014/main" id="{C9EBD665-A474-48AB-935E-B37EEBC2DBBE}"/>
                </a:ext>
              </a:extLst>
            </p:cNvPr>
            <p:cNvSpPr/>
            <p:nvPr/>
          </p:nvSpPr>
          <p:spPr>
            <a:xfrm>
              <a:off x="4075387" y="7093593"/>
              <a:ext cx="415608" cy="0"/>
            </a:xfrm>
            <a:prstGeom prst="line">
              <a:avLst/>
            </a:prstGeom>
            <a:noFill/>
            <a:ln w="28575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5" name="Line">
              <a:extLst>
                <a:ext uri="{FF2B5EF4-FFF2-40B4-BE49-F238E27FC236}">
                  <a16:creationId xmlns:a16="http://schemas.microsoft.com/office/drawing/2014/main" id="{C4DF4B2C-8E86-4A65-8019-F28C13D04FE7}"/>
                </a:ext>
              </a:extLst>
            </p:cNvPr>
            <p:cNvSpPr/>
            <p:nvPr/>
          </p:nvSpPr>
          <p:spPr>
            <a:xfrm>
              <a:off x="4075387" y="7936592"/>
              <a:ext cx="415608" cy="0"/>
            </a:xfrm>
            <a:prstGeom prst="line">
              <a:avLst/>
            </a:prstGeom>
            <a:noFill/>
            <a:ln w="28575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</p:grp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FF7CFAFB-ABD9-46A7-A4CF-F0746E16271D}"/>
              </a:ext>
            </a:extLst>
          </p:cNvPr>
          <p:cNvSpPr txBox="1"/>
          <p:nvPr userDrawn="1"/>
        </p:nvSpPr>
        <p:spPr>
          <a:xfrm>
            <a:off x="84162" y="88285"/>
            <a:ext cx="21522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ابن القيم للحلقة الثانية</a:t>
            </a:r>
            <a:endParaRPr lang="ar-AE" sz="1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7" name="image7.png" descr="image7.png">
            <a:extLst>
              <a:ext uri="{FF2B5EF4-FFF2-40B4-BE49-F238E27FC236}">
                <a16:creationId xmlns:a16="http://schemas.microsoft.com/office/drawing/2014/main" id="{55610764-43F0-4697-B07F-2B87788601A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7770" y="5840664"/>
            <a:ext cx="810742" cy="93249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5178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42251E-7 -0.75416 L -2.42251E-7 0.01875 L -2.42251E-7 -0.02083 L -2.42251E-7 -3.88889E-6 " pathEditMode="relative" rAng="0" ptsTypes="AAAA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6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7EB5D2-EC3F-44C1-A2DA-3B1B64AF7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3" indent="0" algn="ctr">
              <a:buNone/>
              <a:defRPr sz="2000"/>
            </a:lvl2pPr>
            <a:lvl3pPr marL="914327" indent="0" algn="ctr">
              <a:buNone/>
              <a:defRPr sz="1800"/>
            </a:lvl3pPr>
            <a:lvl4pPr marL="1371490" indent="0" algn="ctr">
              <a:buNone/>
              <a:defRPr sz="1600"/>
            </a:lvl4pPr>
            <a:lvl5pPr marL="1828654" indent="0" algn="ctr">
              <a:buNone/>
              <a:defRPr sz="1600"/>
            </a:lvl5pPr>
            <a:lvl6pPr marL="2285818" indent="0" algn="ctr">
              <a:buNone/>
              <a:defRPr sz="1600"/>
            </a:lvl6pPr>
            <a:lvl7pPr marL="2742980" indent="0" algn="ctr">
              <a:buNone/>
              <a:defRPr sz="1600"/>
            </a:lvl7pPr>
            <a:lvl8pPr marL="3200144" indent="0" algn="ctr">
              <a:buNone/>
              <a:defRPr sz="1600"/>
            </a:lvl8pPr>
            <a:lvl9pPr marL="3657308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F3B4467-A94B-4DE9-9A66-43DB09A1DC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019" y="6327209"/>
            <a:ext cx="497595" cy="48783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8B27292-D4EC-48DA-9537-AF6ECEC3EB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096" y="6348727"/>
            <a:ext cx="471484" cy="47148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DFE3E04-002C-42C9-A7A9-7040C7BE4E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364" y="6321068"/>
            <a:ext cx="497595" cy="49759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4CE33FB9-ACE7-40D9-AB33-0FB6886C20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893" y="6271028"/>
            <a:ext cx="609685" cy="609685"/>
          </a:xfrm>
          <a:prstGeom prst="rect">
            <a:avLst/>
          </a:prstGeom>
        </p:spPr>
      </p:pic>
      <p:grpSp>
        <p:nvGrpSpPr>
          <p:cNvPr id="11" name="Group">
            <a:extLst>
              <a:ext uri="{FF2B5EF4-FFF2-40B4-BE49-F238E27FC236}">
                <a16:creationId xmlns:a16="http://schemas.microsoft.com/office/drawing/2014/main" id="{A8431CA1-5B9B-45B9-AE3F-01FD98F4D070}"/>
              </a:ext>
            </a:extLst>
          </p:cNvPr>
          <p:cNvGrpSpPr/>
          <p:nvPr userDrawn="1"/>
        </p:nvGrpSpPr>
        <p:grpSpPr>
          <a:xfrm>
            <a:off x="-1" y="6271030"/>
            <a:ext cx="12192001" cy="586971"/>
            <a:chOff x="0" y="0"/>
            <a:chExt cx="12191999" cy="900112"/>
          </a:xfrm>
        </p:grpSpPr>
        <p:sp>
          <p:nvSpPr>
            <p:cNvPr id="12" name="Line">
              <a:extLst>
                <a:ext uri="{FF2B5EF4-FFF2-40B4-BE49-F238E27FC236}">
                  <a16:creationId xmlns:a16="http://schemas.microsoft.com/office/drawing/2014/main" id="{7EBEC36A-8A6E-4206-84EA-B38BF2353486}"/>
                </a:ext>
              </a:extLst>
            </p:cNvPr>
            <p:cNvSpPr/>
            <p:nvPr/>
          </p:nvSpPr>
          <p:spPr>
            <a:xfrm flipH="1" flipV="1">
              <a:off x="2178049" y="-1"/>
              <a:ext cx="10013951" cy="1"/>
            </a:xfrm>
            <a:prstGeom prst="line">
              <a:avLst/>
            </a:prstGeom>
            <a:noFill/>
            <a:ln w="12700" cap="flat">
              <a:solidFill>
                <a:srgbClr val="FF8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163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/>
            </a:p>
          </p:txBody>
        </p:sp>
        <p:grpSp>
          <p:nvGrpSpPr>
            <p:cNvPr id="13" name="Group">
              <a:extLst>
                <a:ext uri="{FF2B5EF4-FFF2-40B4-BE49-F238E27FC236}">
                  <a16:creationId xmlns:a16="http://schemas.microsoft.com/office/drawing/2014/main" id="{D53EB369-F783-4493-86FB-70387AAF8FAE}"/>
                </a:ext>
              </a:extLst>
            </p:cNvPr>
            <p:cNvGrpSpPr/>
            <p:nvPr/>
          </p:nvGrpSpPr>
          <p:grpSpPr>
            <a:xfrm>
              <a:off x="-1" y="900112"/>
              <a:ext cx="903289" cy="1"/>
              <a:chOff x="0" y="0"/>
              <a:chExt cx="903288" cy="0"/>
            </a:xfrm>
          </p:grpSpPr>
          <p:sp>
            <p:nvSpPr>
              <p:cNvPr id="19" name="Line">
                <a:extLst>
                  <a:ext uri="{FF2B5EF4-FFF2-40B4-BE49-F238E27FC236}">
                    <a16:creationId xmlns:a16="http://schemas.microsoft.com/office/drawing/2014/main" id="{5FD7890C-360C-4307-8156-FFD031AD3DA7}"/>
                  </a:ext>
                </a:extLst>
              </p:cNvPr>
              <p:cNvSpPr/>
              <p:nvPr/>
            </p:nvSpPr>
            <p:spPr>
              <a:xfrm flipH="1" flipV="1">
                <a:off x="-1" y="-1"/>
                <a:ext cx="903289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0" name="Line">
                <a:extLst>
                  <a:ext uri="{FF2B5EF4-FFF2-40B4-BE49-F238E27FC236}">
                    <a16:creationId xmlns:a16="http://schemas.microsoft.com/office/drawing/2014/main" id="{092C3AC6-C7A7-4847-B742-CD4F9704604C}"/>
                  </a:ext>
                </a:extLst>
              </p:cNvPr>
              <p:cNvSpPr/>
              <p:nvPr/>
            </p:nvSpPr>
            <p:spPr>
              <a:xfrm flipH="1" flipV="1">
                <a:off x="68262" y="-1"/>
                <a:ext cx="835026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1" name="Line">
                <a:extLst>
                  <a:ext uri="{FF2B5EF4-FFF2-40B4-BE49-F238E27FC236}">
                    <a16:creationId xmlns:a16="http://schemas.microsoft.com/office/drawing/2014/main" id="{292F65BE-6B0F-4E95-92EC-3C19A9B941AE}"/>
                  </a:ext>
                </a:extLst>
              </p:cNvPr>
              <p:cNvSpPr/>
              <p:nvPr/>
            </p:nvSpPr>
            <p:spPr>
              <a:xfrm flipH="1" flipV="1">
                <a:off x="138112" y="-1"/>
                <a:ext cx="765176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2" name="Line">
                <a:extLst>
                  <a:ext uri="{FF2B5EF4-FFF2-40B4-BE49-F238E27FC236}">
                    <a16:creationId xmlns:a16="http://schemas.microsoft.com/office/drawing/2014/main" id="{D84776DB-4012-42C2-82D1-C069F29AF4CB}"/>
                  </a:ext>
                </a:extLst>
              </p:cNvPr>
              <p:cNvSpPr/>
              <p:nvPr/>
            </p:nvSpPr>
            <p:spPr>
              <a:xfrm flipH="1" flipV="1">
                <a:off x="206375" y="-1"/>
                <a:ext cx="696913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3" name="Line">
                <a:extLst>
                  <a:ext uri="{FF2B5EF4-FFF2-40B4-BE49-F238E27FC236}">
                    <a16:creationId xmlns:a16="http://schemas.microsoft.com/office/drawing/2014/main" id="{5EB69110-134C-4200-8B79-E9B5F73A84BE}"/>
                  </a:ext>
                </a:extLst>
              </p:cNvPr>
              <p:cNvSpPr/>
              <p:nvPr/>
            </p:nvSpPr>
            <p:spPr>
              <a:xfrm flipH="1" flipV="1">
                <a:off x="276225" y="-1"/>
                <a:ext cx="627064" cy="2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  <p:sp>
            <p:nvSpPr>
              <p:cNvPr id="24" name="Line">
                <a:extLst>
                  <a:ext uri="{FF2B5EF4-FFF2-40B4-BE49-F238E27FC236}">
                    <a16:creationId xmlns:a16="http://schemas.microsoft.com/office/drawing/2014/main" id="{D8131D81-4855-49CA-8A48-F0F5B9E0CCA5}"/>
                  </a:ext>
                </a:extLst>
              </p:cNvPr>
              <p:cNvSpPr/>
              <p:nvPr/>
            </p:nvSpPr>
            <p:spPr>
              <a:xfrm flipH="1" flipV="1">
                <a:off x="344487" y="-1"/>
                <a:ext cx="558801" cy="1"/>
              </a:xfrm>
              <a:prstGeom prst="line">
                <a:avLst/>
              </a:prstGeom>
              <a:noFill/>
              <a:ln w="12700" cap="flat">
                <a:solidFill>
                  <a:srgbClr val="EC2975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7163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200"/>
              </a:p>
            </p:txBody>
          </p:sp>
        </p:grp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FF163B4-92EF-4FC0-88CA-1585E3F6E606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B0AF4B04-4EF8-4ADF-9CD1-6045E4B1B072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B71A8C3-127D-4E97-B6CA-FD1DA86ECD6E}"/>
                </a:ext>
              </a:extLst>
            </p:cNvPr>
            <p:cNvSpPr/>
            <p:nvPr/>
          </p:nvSpPr>
          <p:spPr>
            <a:xfrm>
              <a:off x="1041399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B901446-BA14-4A51-A09C-7B2ACE9A4A20}"/>
                </a:ext>
              </a:extLst>
            </p:cNvPr>
            <p:cNvSpPr/>
            <p:nvPr/>
          </p:nvSpPr>
          <p:spPr>
            <a:xfrm>
              <a:off x="97313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64078608-6292-4462-8416-6EA506C18006}"/>
                </a:ext>
              </a:extLst>
            </p:cNvPr>
            <p:cNvSpPr/>
            <p:nvPr/>
          </p:nvSpPr>
          <p:spPr>
            <a:xfrm>
              <a:off x="90328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</p:grpSp>
      <p:grpSp>
        <p:nvGrpSpPr>
          <p:cNvPr id="25" name="Group">
            <a:extLst>
              <a:ext uri="{FF2B5EF4-FFF2-40B4-BE49-F238E27FC236}">
                <a16:creationId xmlns:a16="http://schemas.microsoft.com/office/drawing/2014/main" id="{1624F899-40D7-4C3D-8CD8-3E3DA181EDB2}"/>
              </a:ext>
            </a:extLst>
          </p:cNvPr>
          <p:cNvGrpSpPr/>
          <p:nvPr userDrawn="1"/>
        </p:nvGrpSpPr>
        <p:grpSpPr>
          <a:xfrm rot="180761" flipH="1">
            <a:off x="-114175" y="7193"/>
            <a:ext cx="1000126" cy="6855513"/>
            <a:chOff x="-4" y="0"/>
            <a:chExt cx="2178055" cy="900113"/>
          </a:xfrm>
        </p:grpSpPr>
        <p:sp>
          <p:nvSpPr>
            <p:cNvPr id="26" name="Line">
              <a:extLst>
                <a:ext uri="{FF2B5EF4-FFF2-40B4-BE49-F238E27FC236}">
                  <a16:creationId xmlns:a16="http://schemas.microsoft.com/office/drawing/2014/main" id="{0AFFADD8-5D80-402E-9807-0B046C9BC8C9}"/>
                </a:ext>
              </a:extLst>
            </p:cNvPr>
            <p:cNvSpPr/>
            <p:nvPr/>
          </p:nvSpPr>
          <p:spPr>
            <a:xfrm flipH="1" flipV="1">
              <a:off x="-2" y="900111"/>
              <a:ext cx="903290" cy="1"/>
            </a:xfrm>
            <a:prstGeom prst="line">
              <a:avLst/>
            </a:prstGeom>
            <a:noFill/>
            <a:ln w="12700" cap="flat">
              <a:solidFill>
                <a:srgbClr val="EC297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163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63407F4-EE35-4D31-9793-1FA4F611E4E6}"/>
                </a:ext>
              </a:extLst>
            </p:cNvPr>
            <p:cNvSpPr/>
            <p:nvPr/>
          </p:nvSpPr>
          <p:spPr>
            <a:xfrm>
              <a:off x="1179512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>
              <a:solidFill>
                <a:srgbClr val="FF80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89E6F5D-7205-4046-8D81-8968B34DBAB7}"/>
                </a:ext>
              </a:extLst>
            </p:cNvPr>
            <p:cNvSpPr/>
            <p:nvPr/>
          </p:nvSpPr>
          <p:spPr>
            <a:xfrm>
              <a:off x="1109662" y="0"/>
              <a:ext cx="1000126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>
              <a:solidFill>
                <a:srgbClr val="FF9A00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850544D4-4267-4CA6-99D2-2109A97ED8E0}"/>
                </a:ext>
              </a:extLst>
            </p:cNvPr>
            <p:cNvSpPr/>
            <p:nvPr/>
          </p:nvSpPr>
          <p:spPr>
            <a:xfrm>
              <a:off x="1041399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>
              <a:solidFill>
                <a:srgbClr val="13DCDA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7E1DF659-3911-4E71-961F-A18AB2D74989}"/>
                </a:ext>
              </a:extLst>
            </p:cNvPr>
            <p:cNvSpPr/>
            <p:nvPr/>
          </p:nvSpPr>
          <p:spPr>
            <a:xfrm>
              <a:off x="97313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>
              <a:solidFill>
                <a:srgbClr val="0079C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7482C0EA-3DE7-4392-8372-10EFAD79EAF2}"/>
                </a:ext>
              </a:extLst>
            </p:cNvPr>
            <p:cNvSpPr/>
            <p:nvPr/>
          </p:nvSpPr>
          <p:spPr>
            <a:xfrm>
              <a:off x="903287" y="0"/>
              <a:ext cx="998539" cy="90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>
              <a:solidFill>
                <a:srgbClr val="EC2975"/>
              </a:solidFill>
              <a:prstDash val="solid"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800"/>
            </a:p>
          </p:txBody>
        </p:sp>
      </p:grpSp>
      <p:grpSp>
        <p:nvGrpSpPr>
          <p:cNvPr id="32" name="Pencil">
            <a:extLst>
              <a:ext uri="{FF2B5EF4-FFF2-40B4-BE49-F238E27FC236}">
                <a16:creationId xmlns:a16="http://schemas.microsoft.com/office/drawing/2014/main" id="{BDC4B862-353A-4716-9EF6-8AF4AC8C582E}"/>
              </a:ext>
            </a:extLst>
          </p:cNvPr>
          <p:cNvGrpSpPr/>
          <p:nvPr userDrawn="1"/>
        </p:nvGrpSpPr>
        <p:grpSpPr>
          <a:xfrm>
            <a:off x="414118" y="69716"/>
            <a:ext cx="2071685" cy="491932"/>
            <a:chOff x="3375643" y="7079920"/>
            <a:chExt cx="7401905" cy="870390"/>
          </a:xfrm>
        </p:grpSpPr>
        <p:sp>
          <p:nvSpPr>
            <p:cNvPr id="33" name="Fill">
              <a:extLst>
                <a:ext uri="{FF2B5EF4-FFF2-40B4-BE49-F238E27FC236}">
                  <a16:creationId xmlns:a16="http://schemas.microsoft.com/office/drawing/2014/main" id="{A6386C12-0ABB-4BB7-97EE-5A544F520A95}"/>
                </a:ext>
              </a:extLst>
            </p:cNvPr>
            <p:cNvSpPr/>
            <p:nvPr/>
          </p:nvSpPr>
          <p:spPr>
            <a:xfrm>
              <a:off x="4098050" y="7079920"/>
              <a:ext cx="5725618" cy="435191"/>
            </a:xfrm>
            <a:custGeom>
              <a:avLst/>
              <a:gdLst/>
              <a:ahLst/>
              <a:cxnLst/>
              <a:rect l="0" t="0" r="0" b="0"/>
              <a:pathLst>
                <a:path w="5725617" h="435190">
                  <a:moveTo>
                    <a:pt x="12" y="435190"/>
                  </a:moveTo>
                  <a:lnTo>
                    <a:pt x="5725591" y="435178"/>
                  </a:lnTo>
                  <a:lnTo>
                    <a:pt x="5725617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8EE41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4" name="Fill">
              <a:extLst>
                <a:ext uri="{FF2B5EF4-FFF2-40B4-BE49-F238E27FC236}">
                  <a16:creationId xmlns:a16="http://schemas.microsoft.com/office/drawing/2014/main" id="{467C26FE-7832-4639-AC8E-274AABA2A706}"/>
                </a:ext>
              </a:extLst>
            </p:cNvPr>
            <p:cNvSpPr/>
            <p:nvPr/>
          </p:nvSpPr>
          <p:spPr>
            <a:xfrm>
              <a:off x="4098050" y="7515115"/>
              <a:ext cx="5725618" cy="435115"/>
            </a:xfrm>
            <a:custGeom>
              <a:avLst/>
              <a:gdLst/>
              <a:ahLst/>
              <a:cxnLst/>
              <a:rect l="0" t="0" r="0" b="0"/>
              <a:pathLst>
                <a:path w="5725617" h="435114">
                  <a:moveTo>
                    <a:pt x="25" y="435114"/>
                  </a:moveTo>
                  <a:lnTo>
                    <a:pt x="5725617" y="435076"/>
                  </a:lnTo>
                  <a:lnTo>
                    <a:pt x="57256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82C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5" name="Fill">
              <a:extLst>
                <a:ext uri="{FF2B5EF4-FFF2-40B4-BE49-F238E27FC236}">
                  <a16:creationId xmlns:a16="http://schemas.microsoft.com/office/drawing/2014/main" id="{0A9B971F-66E9-444A-81EA-6F5CB72356E6}"/>
                </a:ext>
              </a:extLst>
            </p:cNvPr>
            <p:cNvSpPr/>
            <p:nvPr/>
          </p:nvSpPr>
          <p:spPr>
            <a:xfrm>
              <a:off x="3375643" y="7079963"/>
              <a:ext cx="722414" cy="870344"/>
            </a:xfrm>
            <a:custGeom>
              <a:avLst/>
              <a:gdLst/>
              <a:ahLst/>
              <a:cxnLst/>
              <a:rect l="0" t="0" r="0" b="0"/>
              <a:pathLst>
                <a:path w="722414" h="870343">
                  <a:moveTo>
                    <a:pt x="722401" y="12"/>
                  </a:moveTo>
                  <a:lnTo>
                    <a:pt x="171665" y="0"/>
                  </a:lnTo>
                  <a:cubicBezTo>
                    <a:pt x="76923" y="0"/>
                    <a:pt x="25" y="76885"/>
                    <a:pt x="0" y="171551"/>
                  </a:cubicBezTo>
                  <a:lnTo>
                    <a:pt x="25" y="698614"/>
                  </a:lnTo>
                  <a:cubicBezTo>
                    <a:pt x="12" y="793394"/>
                    <a:pt x="76923" y="870280"/>
                    <a:pt x="171627" y="870343"/>
                  </a:cubicBezTo>
                  <a:lnTo>
                    <a:pt x="722414" y="870343"/>
                  </a:lnTo>
                  <a:close/>
                </a:path>
              </a:pathLst>
            </a:custGeom>
            <a:solidFill>
              <a:srgbClr val="FFADDF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6" name="Fill">
              <a:extLst>
                <a:ext uri="{FF2B5EF4-FFF2-40B4-BE49-F238E27FC236}">
                  <a16:creationId xmlns:a16="http://schemas.microsoft.com/office/drawing/2014/main" id="{A1D45B02-5B45-4E1C-8185-65D8D9C832F6}"/>
                </a:ext>
              </a:extLst>
            </p:cNvPr>
            <p:cNvSpPr/>
            <p:nvPr/>
          </p:nvSpPr>
          <p:spPr>
            <a:xfrm>
              <a:off x="9823668" y="7079920"/>
              <a:ext cx="580936" cy="870268"/>
            </a:xfrm>
            <a:custGeom>
              <a:avLst/>
              <a:gdLst/>
              <a:ahLst/>
              <a:cxnLst/>
              <a:rect l="0" t="0" r="0" b="0"/>
              <a:pathLst>
                <a:path w="580936" h="870267">
                  <a:moveTo>
                    <a:pt x="0" y="0"/>
                  </a:moveTo>
                  <a:lnTo>
                    <a:pt x="0" y="870267"/>
                  </a:lnTo>
                  <a:lnTo>
                    <a:pt x="580910" y="605282"/>
                  </a:lnTo>
                  <a:lnTo>
                    <a:pt x="580936" y="265023"/>
                  </a:lnTo>
                  <a:close/>
                </a:path>
              </a:pathLst>
            </a:custGeom>
            <a:solidFill>
              <a:srgbClr val="FFF6C9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7" name="Fill">
              <a:extLst>
                <a:ext uri="{FF2B5EF4-FFF2-40B4-BE49-F238E27FC236}">
                  <a16:creationId xmlns:a16="http://schemas.microsoft.com/office/drawing/2014/main" id="{34F7FEEB-B1B8-4100-9196-0FF569800681}"/>
                </a:ext>
              </a:extLst>
            </p:cNvPr>
            <p:cNvSpPr/>
            <p:nvPr/>
          </p:nvSpPr>
          <p:spPr>
            <a:xfrm>
              <a:off x="10404586" y="7344945"/>
              <a:ext cx="372961" cy="340258"/>
            </a:xfrm>
            <a:custGeom>
              <a:avLst/>
              <a:gdLst/>
              <a:ahLst/>
              <a:cxnLst/>
              <a:rect l="0" t="0" r="0" b="0"/>
              <a:pathLst>
                <a:path w="372960" h="340258">
                  <a:moveTo>
                    <a:pt x="12" y="0"/>
                  </a:moveTo>
                  <a:lnTo>
                    <a:pt x="0" y="340258"/>
                  </a:lnTo>
                  <a:lnTo>
                    <a:pt x="372960" y="170167"/>
                  </a:lnTo>
                  <a:close/>
                </a:path>
              </a:pathLst>
            </a:custGeom>
            <a:solidFill>
              <a:srgbClr val="789F9A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8" name="Shadow">
              <a:extLst>
                <a:ext uri="{FF2B5EF4-FFF2-40B4-BE49-F238E27FC236}">
                  <a16:creationId xmlns:a16="http://schemas.microsoft.com/office/drawing/2014/main" id="{96481A76-D5B8-4458-9AED-0994DC9847C7}"/>
                </a:ext>
              </a:extLst>
            </p:cNvPr>
            <p:cNvSpPr/>
            <p:nvPr/>
          </p:nvSpPr>
          <p:spPr>
            <a:xfrm>
              <a:off x="3375662" y="7522726"/>
              <a:ext cx="722401" cy="427584"/>
            </a:xfrm>
            <a:custGeom>
              <a:avLst/>
              <a:gdLst/>
              <a:ahLst/>
              <a:cxnLst/>
              <a:rect l="0" t="0" r="0" b="0"/>
              <a:pathLst>
                <a:path w="722401" h="427583">
                  <a:moveTo>
                    <a:pt x="722401" y="171742"/>
                  </a:moveTo>
                  <a:lnTo>
                    <a:pt x="171615" y="171742"/>
                  </a:lnTo>
                  <a:cubicBezTo>
                    <a:pt x="76911" y="171729"/>
                    <a:pt x="12" y="94792"/>
                    <a:pt x="12" y="12"/>
                  </a:cubicBezTo>
                  <a:lnTo>
                    <a:pt x="0" y="0"/>
                  </a:lnTo>
                  <a:lnTo>
                    <a:pt x="12" y="255854"/>
                  </a:lnTo>
                  <a:cubicBezTo>
                    <a:pt x="0" y="350634"/>
                    <a:pt x="76898" y="427520"/>
                    <a:pt x="171602" y="427583"/>
                  </a:cubicBezTo>
                  <a:lnTo>
                    <a:pt x="722401" y="427583"/>
                  </a:lnTo>
                  <a:close/>
                </a:path>
              </a:pathLst>
            </a:custGeom>
            <a:solidFill>
              <a:srgbClr val="E191C6">
                <a:alpha val="10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39" name="Shadow">
              <a:extLst>
                <a:ext uri="{FF2B5EF4-FFF2-40B4-BE49-F238E27FC236}">
                  <a16:creationId xmlns:a16="http://schemas.microsoft.com/office/drawing/2014/main" id="{B34255B2-C3F2-47C0-B4AF-3C6F49F4AB18}"/>
                </a:ext>
              </a:extLst>
            </p:cNvPr>
            <p:cNvSpPr/>
            <p:nvPr/>
          </p:nvSpPr>
          <p:spPr>
            <a:xfrm>
              <a:off x="9823668" y="7515114"/>
              <a:ext cx="953871" cy="435076"/>
            </a:xfrm>
            <a:custGeom>
              <a:avLst/>
              <a:gdLst/>
              <a:ahLst/>
              <a:cxnLst/>
              <a:rect l="0" t="0" r="0" b="0"/>
              <a:pathLst>
                <a:path w="953871" h="435076">
                  <a:moveTo>
                    <a:pt x="0" y="102857"/>
                  </a:moveTo>
                  <a:lnTo>
                    <a:pt x="953871" y="0"/>
                  </a:lnTo>
                  <a:lnTo>
                    <a:pt x="0" y="435076"/>
                  </a:lnTo>
                  <a:close/>
                </a:path>
              </a:pathLst>
            </a:custGeom>
            <a:solidFill>
              <a:srgbClr val="111415">
                <a:alpha val="20000"/>
              </a:srgbClr>
            </a:solidFill>
            <a:ln w="12700" cap="flat" cmpd="sng">
              <a:noFill/>
              <a:prstDash val="solid"/>
              <a:miter lim="800000"/>
            </a:ln>
          </p:spPr>
          <p:txBody>
            <a:bodyPr wrap="square"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0" name="Stroke">
              <a:extLst>
                <a:ext uri="{FF2B5EF4-FFF2-40B4-BE49-F238E27FC236}">
                  <a16:creationId xmlns:a16="http://schemas.microsoft.com/office/drawing/2014/main" id="{B9B9445A-3E9C-44DE-801B-0FB24F0C3DCF}"/>
                </a:ext>
              </a:extLst>
            </p:cNvPr>
            <p:cNvSpPr/>
            <p:nvPr/>
          </p:nvSpPr>
          <p:spPr>
            <a:xfrm>
              <a:off x="4490995" y="7093593"/>
              <a:ext cx="5362473" cy="843001"/>
            </a:xfrm>
            <a:custGeom>
              <a:avLst/>
              <a:gdLst/>
              <a:ahLst/>
              <a:cxnLst/>
              <a:rect l="0" t="0" r="0" b="0"/>
              <a:pathLst>
                <a:path w="5362473" h="843000">
                  <a:moveTo>
                    <a:pt x="0" y="0"/>
                  </a:moveTo>
                  <a:lnTo>
                    <a:pt x="5362473" y="0"/>
                  </a:lnTo>
                  <a:lnTo>
                    <a:pt x="5362473" y="843000"/>
                  </a:lnTo>
                  <a:lnTo>
                    <a:pt x="0" y="843000"/>
                  </a:lnTo>
                </a:path>
              </a:pathLst>
            </a:custGeom>
            <a:noFill/>
            <a:ln w="38100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AC00122F-2E30-4374-A450-1E7A94FBCE89}"/>
                </a:ext>
              </a:extLst>
            </p:cNvPr>
            <p:cNvSpPr/>
            <p:nvPr/>
          </p:nvSpPr>
          <p:spPr>
            <a:xfrm>
              <a:off x="9853471" y="7093592"/>
              <a:ext cx="924077" cy="843000"/>
            </a:xfrm>
            <a:custGeom>
              <a:avLst/>
              <a:gdLst/>
              <a:ahLst/>
              <a:cxnLst/>
              <a:rect l="0" t="0" r="0" b="0"/>
              <a:pathLst>
                <a:path w="924077" h="843000">
                  <a:moveTo>
                    <a:pt x="0" y="843000"/>
                  </a:moveTo>
                  <a:lnTo>
                    <a:pt x="924077" y="421513"/>
                  </a:lnTo>
                  <a:lnTo>
                    <a:pt x="0" y="0"/>
                  </a:lnTo>
                </a:path>
              </a:pathLst>
            </a:custGeom>
            <a:noFill/>
            <a:ln w="38100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2" name="Line">
              <a:extLst>
                <a:ext uri="{FF2B5EF4-FFF2-40B4-BE49-F238E27FC236}">
                  <a16:creationId xmlns:a16="http://schemas.microsoft.com/office/drawing/2014/main" id="{B133A93A-8890-4F51-9C15-0310345C96BF}"/>
                </a:ext>
              </a:extLst>
            </p:cNvPr>
            <p:cNvSpPr/>
            <p:nvPr/>
          </p:nvSpPr>
          <p:spPr>
            <a:xfrm>
              <a:off x="10416264" y="7350340"/>
              <a:ext cx="0" cy="329641"/>
            </a:xfrm>
            <a:prstGeom prst="line">
              <a:avLst/>
            </a:prstGeom>
            <a:noFill/>
            <a:ln w="28575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3" name="Stroke">
              <a:extLst>
                <a:ext uri="{FF2B5EF4-FFF2-40B4-BE49-F238E27FC236}">
                  <a16:creationId xmlns:a16="http://schemas.microsoft.com/office/drawing/2014/main" id="{5FFA038D-0E02-4781-877D-410F8B7A1FF7}"/>
                </a:ext>
              </a:extLst>
            </p:cNvPr>
            <p:cNvSpPr/>
            <p:nvPr/>
          </p:nvSpPr>
          <p:spPr>
            <a:xfrm>
              <a:off x="3375654" y="7093592"/>
              <a:ext cx="699732" cy="843000"/>
            </a:xfrm>
            <a:custGeom>
              <a:avLst/>
              <a:gdLst/>
              <a:ahLst/>
              <a:cxnLst/>
              <a:rect l="0" t="0" r="0" b="0"/>
              <a:pathLst>
                <a:path w="699731" h="843000">
                  <a:moveTo>
                    <a:pt x="699731" y="843000"/>
                  </a:moveTo>
                  <a:lnTo>
                    <a:pt x="166230" y="843000"/>
                  </a:lnTo>
                  <a:cubicBezTo>
                    <a:pt x="74447" y="843000"/>
                    <a:pt x="0" y="768603"/>
                    <a:pt x="0" y="676795"/>
                  </a:cubicBezTo>
                  <a:lnTo>
                    <a:pt x="0" y="166357"/>
                  </a:lnTo>
                  <a:cubicBezTo>
                    <a:pt x="0" y="74523"/>
                    <a:pt x="74447" y="0"/>
                    <a:pt x="166230" y="0"/>
                  </a:cubicBezTo>
                  <a:lnTo>
                    <a:pt x="699731" y="0"/>
                  </a:lnTo>
                  <a:lnTo>
                    <a:pt x="699731" y="843000"/>
                  </a:lnTo>
                  <a:close/>
                </a:path>
              </a:pathLst>
            </a:custGeom>
            <a:noFill/>
            <a:ln w="38100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4" name="Line">
              <a:extLst>
                <a:ext uri="{FF2B5EF4-FFF2-40B4-BE49-F238E27FC236}">
                  <a16:creationId xmlns:a16="http://schemas.microsoft.com/office/drawing/2014/main" id="{C9EBD665-A474-48AB-935E-B37EEBC2DBBE}"/>
                </a:ext>
              </a:extLst>
            </p:cNvPr>
            <p:cNvSpPr/>
            <p:nvPr/>
          </p:nvSpPr>
          <p:spPr>
            <a:xfrm>
              <a:off x="4075387" y="7093593"/>
              <a:ext cx="415608" cy="0"/>
            </a:xfrm>
            <a:prstGeom prst="line">
              <a:avLst/>
            </a:prstGeom>
            <a:noFill/>
            <a:ln w="28575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45" name="Line">
              <a:extLst>
                <a:ext uri="{FF2B5EF4-FFF2-40B4-BE49-F238E27FC236}">
                  <a16:creationId xmlns:a16="http://schemas.microsoft.com/office/drawing/2014/main" id="{C4DF4B2C-8E86-4A65-8019-F28C13D04FE7}"/>
                </a:ext>
              </a:extLst>
            </p:cNvPr>
            <p:cNvSpPr/>
            <p:nvPr/>
          </p:nvSpPr>
          <p:spPr>
            <a:xfrm>
              <a:off x="4075387" y="7936592"/>
              <a:ext cx="415608" cy="0"/>
            </a:xfrm>
            <a:prstGeom prst="line">
              <a:avLst/>
            </a:prstGeom>
            <a:noFill/>
            <a:ln w="28575" cap="rnd" cmpd="sng">
              <a:solidFill>
                <a:srgbClr val="111315">
                  <a:alpha val="100000"/>
                </a:srgbClr>
              </a:solidFill>
              <a:prstDash val="solid"/>
              <a:round/>
            </a:ln>
          </p:spPr>
          <p:txBody>
            <a:bodyPr anchor="ctr">
              <a:spAutoFit/>
            </a:bodyPr>
            <a:lstStyle/>
            <a:p>
              <a:pPr algn="ctr"/>
              <a:endParaRPr lang="en-US" sz="1800" dirty="0"/>
            </a:p>
          </p:txBody>
        </p:sp>
      </p:grp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FF7CFAFB-ABD9-46A7-A4CF-F0746E16271D}"/>
              </a:ext>
            </a:extLst>
          </p:cNvPr>
          <p:cNvSpPr txBox="1"/>
          <p:nvPr userDrawn="1"/>
        </p:nvSpPr>
        <p:spPr>
          <a:xfrm>
            <a:off x="84162" y="88285"/>
            <a:ext cx="21522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ابن القيم للحلقة الثانية</a:t>
            </a:r>
            <a:endParaRPr lang="ar-AE" sz="1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7" name="image7.png" descr="image7.png">
            <a:extLst>
              <a:ext uri="{FF2B5EF4-FFF2-40B4-BE49-F238E27FC236}">
                <a16:creationId xmlns:a16="http://schemas.microsoft.com/office/drawing/2014/main" id="{55610764-43F0-4697-B07F-2B87788601A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7770" y="5840664"/>
            <a:ext cx="810742" cy="93249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4476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42251E-7 -0.75416 L -2.42251E-7 0.01875 L -2.42251E-7 -0.02083 L -2.42251E-7 -3.88889E-6 " pathEditMode="relative" rAng="0" ptsTypes="AAAA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6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14790A2-F204-4A31-B4D0-B9C22DDA2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54471E7-1709-4D52-91EE-064D4187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816ED18-8AD8-4C8F-88F6-76AC3A881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DE29BC8-76E0-4B26-A779-D1380D36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F800FCB-BAF6-46A0-97B9-EAD0D46A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927044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52C63DA-20CF-481A-AB5F-8435BA59D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E56A962-1E2B-4140-B921-883B282B0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16C8CDA-B787-43ED-A320-16BDEACF8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432750E-8CA9-40C0-9CE8-FC2EF3F24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E5A5319-8DAF-418D-9AE0-D1B026E15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40730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225DAC-B30A-45FD-B873-23B1E7161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B25A380-4D9E-4A57-A22A-EA776EA74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D24083B-CD93-433F-AA93-9393DE46A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F8D1529-FD7F-4D14-A08F-5E902B12D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03C4A07-E875-4AC6-A731-39AF1034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6E70B7B-4F32-48DD-B9F4-574C485D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20931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29565E5-4084-420E-9691-850A218C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EA236AE-3A9D-4B45-94C7-22D8092CC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3" indent="0">
              <a:buNone/>
              <a:defRPr sz="2000" b="1"/>
            </a:lvl2pPr>
            <a:lvl3pPr marL="914327" indent="0">
              <a:buNone/>
              <a:defRPr sz="1800" b="1"/>
            </a:lvl3pPr>
            <a:lvl4pPr marL="1371490" indent="0">
              <a:buNone/>
              <a:defRPr sz="1600" b="1"/>
            </a:lvl4pPr>
            <a:lvl5pPr marL="1828654" indent="0">
              <a:buNone/>
              <a:defRPr sz="1600" b="1"/>
            </a:lvl5pPr>
            <a:lvl6pPr marL="2285818" indent="0">
              <a:buNone/>
              <a:defRPr sz="1600" b="1"/>
            </a:lvl6pPr>
            <a:lvl7pPr marL="2742980" indent="0">
              <a:buNone/>
              <a:defRPr sz="1600" b="1"/>
            </a:lvl7pPr>
            <a:lvl8pPr marL="3200144" indent="0">
              <a:buNone/>
              <a:defRPr sz="1600" b="1"/>
            </a:lvl8pPr>
            <a:lvl9pPr marL="3657308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0F1B22B-9647-4D25-B0B0-C4AEA6C75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D30A1B15-3F5E-420D-92D8-B9695E136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3" indent="0">
              <a:buNone/>
              <a:defRPr sz="2000" b="1"/>
            </a:lvl2pPr>
            <a:lvl3pPr marL="914327" indent="0">
              <a:buNone/>
              <a:defRPr sz="1800" b="1"/>
            </a:lvl3pPr>
            <a:lvl4pPr marL="1371490" indent="0">
              <a:buNone/>
              <a:defRPr sz="1600" b="1"/>
            </a:lvl4pPr>
            <a:lvl5pPr marL="1828654" indent="0">
              <a:buNone/>
              <a:defRPr sz="1600" b="1"/>
            </a:lvl5pPr>
            <a:lvl6pPr marL="2285818" indent="0">
              <a:buNone/>
              <a:defRPr sz="1600" b="1"/>
            </a:lvl6pPr>
            <a:lvl7pPr marL="2742980" indent="0">
              <a:buNone/>
              <a:defRPr sz="1600" b="1"/>
            </a:lvl7pPr>
            <a:lvl8pPr marL="3200144" indent="0">
              <a:buNone/>
              <a:defRPr sz="1600" b="1"/>
            </a:lvl8pPr>
            <a:lvl9pPr marL="3657308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1EBC5F3-472E-4AA8-937D-1EB35F697A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CBA8906C-8567-4FDC-B822-A850EFD60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FDD6591-EFFF-4810-8BE1-F9A6B99A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71F1151-4F59-4D56-84DC-2596FBCA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87838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688B98-27A2-485C-9803-82651CC4D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EA7DEB5-5E00-4613-A180-93F8CB1AC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959D26E-2142-482C-A7B0-2C9CEECC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1966761-DD13-436E-946C-4954F7960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686872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7A85FE49-DF9F-431B-B29B-4B0A9CB43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4943D6D-C73D-4E3D-A815-FF2826E4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1CCABA3-7064-4776-9C3E-8010F5A40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45410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494342-43D0-4807-B428-BA589E70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1B8CC29-8164-4BC6-9C1A-AEF75D01F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4B3C624-F49F-4AEB-B5A3-C9A86F123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3" indent="0">
              <a:buNone/>
              <a:defRPr sz="1400"/>
            </a:lvl2pPr>
            <a:lvl3pPr marL="914327" indent="0">
              <a:buNone/>
              <a:defRPr sz="1200"/>
            </a:lvl3pPr>
            <a:lvl4pPr marL="1371490" indent="0">
              <a:buNone/>
              <a:defRPr sz="1000"/>
            </a:lvl4pPr>
            <a:lvl5pPr marL="1828654" indent="0">
              <a:buNone/>
              <a:defRPr sz="1000"/>
            </a:lvl5pPr>
            <a:lvl6pPr marL="2285818" indent="0">
              <a:buNone/>
              <a:defRPr sz="1000"/>
            </a:lvl6pPr>
            <a:lvl7pPr marL="2742980" indent="0">
              <a:buNone/>
              <a:defRPr sz="1000"/>
            </a:lvl7pPr>
            <a:lvl8pPr marL="3200144" indent="0">
              <a:buNone/>
              <a:defRPr sz="1000"/>
            </a:lvl8pPr>
            <a:lvl9pPr marL="3657308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682E621-3EE5-4F09-9D14-DAAECEF3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5D04972-D5BC-4F56-A6CC-A13CD5AA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A8F9D69-D4BD-4229-8B66-D3A7B926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70261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6F4836D-6B74-4A46-865A-725D5FBEB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FD211290-A613-47BA-9704-5DF856691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3" indent="0">
              <a:buNone/>
              <a:defRPr sz="2800"/>
            </a:lvl2pPr>
            <a:lvl3pPr marL="914327" indent="0">
              <a:buNone/>
              <a:defRPr sz="2400"/>
            </a:lvl3pPr>
            <a:lvl4pPr marL="1371490" indent="0">
              <a:buNone/>
              <a:defRPr sz="2000"/>
            </a:lvl4pPr>
            <a:lvl5pPr marL="1828654" indent="0">
              <a:buNone/>
              <a:defRPr sz="2000"/>
            </a:lvl5pPr>
            <a:lvl6pPr marL="2285818" indent="0">
              <a:buNone/>
              <a:defRPr sz="2000"/>
            </a:lvl6pPr>
            <a:lvl7pPr marL="2742980" indent="0">
              <a:buNone/>
              <a:defRPr sz="2000"/>
            </a:lvl7pPr>
            <a:lvl8pPr marL="3200144" indent="0">
              <a:buNone/>
              <a:defRPr sz="2000"/>
            </a:lvl8pPr>
            <a:lvl9pPr marL="3657308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77D7496-6ECC-499D-A683-24C4EB966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3" indent="0">
              <a:buNone/>
              <a:defRPr sz="1400"/>
            </a:lvl2pPr>
            <a:lvl3pPr marL="914327" indent="0">
              <a:buNone/>
              <a:defRPr sz="1200"/>
            </a:lvl3pPr>
            <a:lvl4pPr marL="1371490" indent="0">
              <a:buNone/>
              <a:defRPr sz="1000"/>
            </a:lvl4pPr>
            <a:lvl5pPr marL="1828654" indent="0">
              <a:buNone/>
              <a:defRPr sz="1000"/>
            </a:lvl5pPr>
            <a:lvl6pPr marL="2285818" indent="0">
              <a:buNone/>
              <a:defRPr sz="1000"/>
            </a:lvl6pPr>
            <a:lvl7pPr marL="2742980" indent="0">
              <a:buNone/>
              <a:defRPr sz="1000"/>
            </a:lvl7pPr>
            <a:lvl8pPr marL="3200144" indent="0">
              <a:buNone/>
              <a:defRPr sz="1000"/>
            </a:lvl8pPr>
            <a:lvl9pPr marL="3657308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F2FB1C6-914F-4866-B973-A3E3F3C77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EEC90E4-05B4-4B24-884E-358FAEA9F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B3D6B34-5F87-40B7-9449-9F4A020E7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18065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984F95-6520-40E4-95CA-BC365FBA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18E6E1D-4DD2-42D8-B4AD-F117E81B0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62C57EA-3C99-4191-A906-4C4F20A0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F0AECB7-17AA-42A0-8BD4-93C5551B3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ED2162-22D9-4E02-82F5-F893CC4C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99825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B2F2D62-5DF4-48EE-A017-63CBC4D71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7BFB163-7ABA-4563-8E89-80BB5BF4A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84660-71F2-4597-8524-0C91AF4CF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6149007-F462-4273-B8DC-7DCF1FF2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B133EA2-A879-4BBB-8BBB-0916F33D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76644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213EA6-C382-4BE1-9296-6673ADF88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C5C24-AB35-4AB8-8F85-EA869C2A8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F8633-C109-436A-B4FC-45EEB287D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AFBEB-11C0-43DF-B2B7-D9960B2EBF1E}" type="datetimeFigureOut">
              <a:rPr lang="en-US" smtClean="0"/>
              <a:t>2/14/2025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11CC9-177E-4B11-8F88-412F3555E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BCAE6-2A59-4DC5-B2D9-C71D35920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091D7-E38E-4ECA-B6A7-19FFA77AB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76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992FBBB-C296-42FB-A17E-FC849510CF0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032D6C8-2C9A-430B-807B-89014055B75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36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34F99702-AE04-4CD2-AA62-91724FDA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9FE28F8-8843-46A4-8E31-BBB67414F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481BF63-4D98-4F58-9E37-D44A22A34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4EB04-15E1-4268-95E9-2236CA91EAC8}" type="datetimeFigureOut">
              <a:rPr lang="ar-AE" smtClean="0"/>
              <a:t>16/08/1446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3E83231-0895-4F93-ACA2-0E05DD10DA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761A3E4-172C-4F4E-99CE-EEBF9D3FB9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CB02-CC38-4BE9-9CA4-F9F03B6246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2311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r" defTabSz="914327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2" indent="-228582" algn="r" defTabSz="914327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46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8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72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36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9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62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6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90" indent="-228582" algn="r" defTabSz="914327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7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0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4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8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80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44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8" algn="r" defTabSz="91432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A79B6-0F48-74E6-C1E0-9B9A989A1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76A5092-A80E-4CB1-9430-3E78DF956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7" r="48289"/>
          <a:stretch/>
        </p:blipFill>
        <p:spPr>
          <a:xfrm>
            <a:off x="9421725" y="3543761"/>
            <a:ext cx="2779879" cy="2645377"/>
          </a:xfrm>
          <a:prstGeom prst="rect">
            <a:avLst/>
          </a:prstGeom>
        </p:spPr>
      </p:pic>
      <p:sp>
        <p:nvSpPr>
          <p:cNvPr id="5" name="المحور الخامس">
            <a:extLst>
              <a:ext uri="{FF2B5EF4-FFF2-40B4-BE49-F238E27FC236}">
                <a16:creationId xmlns:a16="http://schemas.microsoft.com/office/drawing/2014/main" id="{EE531629-FCCC-462B-8065-1B24041E6453}"/>
              </a:ext>
            </a:extLst>
          </p:cNvPr>
          <p:cNvSpPr txBox="1"/>
          <p:nvPr/>
        </p:nvSpPr>
        <p:spPr>
          <a:xfrm rot="267764">
            <a:off x="9599000" y="4685075"/>
            <a:ext cx="235962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r" rtl="1">
              <a:defRPr sz="1800">
                <a:latin typeface="Farah Regular"/>
                <a:ea typeface="Farah Regular"/>
                <a:cs typeface="Farah Regular"/>
                <a:sym typeface="Farah Regular"/>
              </a:defRPr>
            </a:lvl1pPr>
          </a:lstStyle>
          <a:p>
            <a:pPr marL="0" marR="0" lvl="0" indent="0" algn="r" defTabSz="914327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KR HEAD1" pitchFamily="2" charset="-78"/>
                <a:sym typeface="Farah Regular"/>
              </a:rPr>
              <a:t>كتاب النشاط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KR HEAD1" pitchFamily="2" charset="-78"/>
              <a:sym typeface="Farah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841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">
            <a:extLst>
              <a:ext uri="{FF2B5EF4-FFF2-40B4-BE49-F238E27FC236}">
                <a16:creationId xmlns:a16="http://schemas.microsoft.com/office/drawing/2014/main" id="{D8E82EF3-F69E-439C-AB99-CD47FCEA8CE8}"/>
              </a:ext>
            </a:extLst>
          </p:cNvPr>
          <p:cNvGrpSpPr/>
          <p:nvPr/>
        </p:nvGrpSpPr>
        <p:grpSpPr>
          <a:xfrm>
            <a:off x="1953060" y="847725"/>
            <a:ext cx="1050476" cy="5811233"/>
            <a:chOff x="0" y="0"/>
            <a:chExt cx="940283" cy="487040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7F24C788-3A25-4180-8478-5CC548E41523}"/>
                </a:ext>
              </a:extLst>
            </p:cNvPr>
            <p:cNvSpPr/>
            <p:nvPr/>
          </p:nvSpPr>
          <p:spPr>
            <a:xfrm>
              <a:off x="0" y="4642374"/>
              <a:ext cx="940284" cy="228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22"/>
                  </a:moveTo>
                  <a:cubicBezTo>
                    <a:pt x="21600" y="4435"/>
                    <a:pt x="16731" y="0"/>
                    <a:pt x="10789" y="0"/>
                  </a:cubicBezTo>
                  <a:cubicBezTo>
                    <a:pt x="4869" y="0"/>
                    <a:pt x="0" y="4435"/>
                    <a:pt x="0" y="10822"/>
                  </a:cubicBezTo>
                  <a:cubicBezTo>
                    <a:pt x="0" y="16677"/>
                    <a:pt x="4869" y="21600"/>
                    <a:pt x="10789" y="21600"/>
                  </a:cubicBezTo>
                  <a:cubicBezTo>
                    <a:pt x="16731" y="21600"/>
                    <a:pt x="21600" y="16677"/>
                    <a:pt x="21600" y="10822"/>
                  </a:cubicBezTo>
                </a:path>
              </a:pathLst>
            </a:custGeom>
            <a:solidFill>
              <a:srgbClr val="9DC3E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1" name="Group">
              <a:extLst>
                <a:ext uri="{FF2B5EF4-FFF2-40B4-BE49-F238E27FC236}">
                  <a16:creationId xmlns:a16="http://schemas.microsoft.com/office/drawing/2014/main" id="{9D300603-E7EA-4B97-8226-2F3A61B467D2}"/>
                </a:ext>
              </a:extLst>
            </p:cNvPr>
            <p:cNvGrpSpPr/>
            <p:nvPr/>
          </p:nvGrpSpPr>
          <p:grpSpPr>
            <a:xfrm>
              <a:off x="19653" y="-1"/>
              <a:ext cx="869167" cy="4756156"/>
              <a:chOff x="0" y="0"/>
              <a:chExt cx="869165" cy="4756154"/>
            </a:xfrm>
          </p:grpSpPr>
          <p:grpSp>
            <p:nvGrpSpPr>
              <p:cNvPr id="22" name="Group">
                <a:extLst>
                  <a:ext uri="{FF2B5EF4-FFF2-40B4-BE49-F238E27FC236}">
                    <a16:creationId xmlns:a16="http://schemas.microsoft.com/office/drawing/2014/main" id="{20A23347-946C-4859-84FB-5C771111169F}"/>
                  </a:ext>
                </a:extLst>
              </p:cNvPr>
              <p:cNvGrpSpPr/>
              <p:nvPr/>
            </p:nvGrpSpPr>
            <p:grpSpPr>
              <a:xfrm>
                <a:off x="932" y="3762996"/>
                <a:ext cx="868234" cy="993159"/>
                <a:chOff x="0" y="0"/>
                <a:chExt cx="868233" cy="993157"/>
              </a:xfrm>
            </p:grpSpPr>
            <p:sp>
              <p:nvSpPr>
                <p:cNvPr id="29" name="Shape">
                  <a:extLst>
                    <a:ext uri="{FF2B5EF4-FFF2-40B4-BE49-F238E27FC236}">
                      <a16:creationId xmlns:a16="http://schemas.microsoft.com/office/drawing/2014/main" id="{A34EBDE5-5D8E-4120-8973-CF32DD5BFCAD}"/>
                    </a:ext>
                  </a:extLst>
                </p:cNvPr>
                <p:cNvSpPr/>
                <p:nvPr/>
              </p:nvSpPr>
              <p:spPr>
                <a:xfrm>
                  <a:off x="181150" y="656027"/>
                  <a:ext cx="522401" cy="3371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310"/>
                      </a:moveTo>
                      <a:cubicBezTo>
                        <a:pt x="18393" y="990"/>
                        <a:pt x="14973" y="0"/>
                        <a:pt x="11109" y="0"/>
                      </a:cubicBezTo>
                      <a:cubicBezTo>
                        <a:pt x="7071" y="0"/>
                        <a:pt x="3439" y="990"/>
                        <a:pt x="0" y="2310"/>
                      </a:cubicBezTo>
                      <a:cubicBezTo>
                        <a:pt x="11109" y="21600"/>
                        <a:pt x="11109" y="21600"/>
                        <a:pt x="11109" y="21600"/>
                      </a:cubicBezTo>
                      <a:lnTo>
                        <a:pt x="21600" y="2310"/>
                      </a:lnTo>
                    </a:path>
                  </a:pathLst>
                </a:custGeom>
                <a:solidFill>
                  <a:srgbClr val="0D0D0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Shape">
                  <a:extLst>
                    <a:ext uri="{FF2B5EF4-FFF2-40B4-BE49-F238E27FC236}">
                      <a16:creationId xmlns:a16="http://schemas.microsoft.com/office/drawing/2014/main" id="{22366E46-544A-4AAA-B2F2-9A94DF9719AB}"/>
                    </a:ext>
                  </a:extLst>
                </p:cNvPr>
                <p:cNvSpPr/>
                <p:nvPr/>
              </p:nvSpPr>
              <p:spPr>
                <a:xfrm>
                  <a:off x="0" y="63170"/>
                  <a:ext cx="868234" cy="6315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472" y="14885"/>
                      </a:moveTo>
                      <a:cubicBezTo>
                        <a:pt x="19799" y="12934"/>
                        <a:pt x="18649" y="9913"/>
                        <a:pt x="18649" y="6555"/>
                      </a:cubicBezTo>
                      <a:cubicBezTo>
                        <a:pt x="18649" y="4605"/>
                        <a:pt x="18649" y="4605"/>
                        <a:pt x="18649" y="4605"/>
                      </a:cubicBezTo>
                      <a:cubicBezTo>
                        <a:pt x="18649" y="3374"/>
                        <a:pt x="18649" y="3374"/>
                        <a:pt x="18649" y="3374"/>
                      </a:cubicBezTo>
                      <a:cubicBezTo>
                        <a:pt x="18649" y="0"/>
                        <a:pt x="18649" y="0"/>
                        <a:pt x="18649" y="0"/>
                      </a:cubicBezTo>
                      <a:cubicBezTo>
                        <a:pt x="18649" y="4605"/>
                        <a:pt x="16453" y="8682"/>
                        <a:pt x="13374" y="10105"/>
                      </a:cubicBezTo>
                      <a:cubicBezTo>
                        <a:pt x="12595" y="10632"/>
                        <a:pt x="11689" y="10808"/>
                        <a:pt x="10794" y="10808"/>
                      </a:cubicBezTo>
                      <a:cubicBezTo>
                        <a:pt x="9900" y="10808"/>
                        <a:pt x="9005" y="10632"/>
                        <a:pt x="8099" y="10105"/>
                      </a:cubicBezTo>
                      <a:cubicBezTo>
                        <a:pt x="5147" y="8682"/>
                        <a:pt x="2951" y="4605"/>
                        <a:pt x="2951" y="0"/>
                      </a:cubicBezTo>
                      <a:cubicBezTo>
                        <a:pt x="2951" y="3374"/>
                        <a:pt x="2951" y="3374"/>
                        <a:pt x="2951" y="3374"/>
                      </a:cubicBezTo>
                      <a:cubicBezTo>
                        <a:pt x="2951" y="4605"/>
                        <a:pt x="2951" y="4605"/>
                        <a:pt x="2951" y="4605"/>
                      </a:cubicBezTo>
                      <a:cubicBezTo>
                        <a:pt x="2951" y="6555"/>
                        <a:pt x="2951" y="6555"/>
                        <a:pt x="2951" y="6555"/>
                      </a:cubicBezTo>
                      <a:cubicBezTo>
                        <a:pt x="2951" y="9913"/>
                        <a:pt x="1801" y="12934"/>
                        <a:pt x="128" y="14885"/>
                      </a:cubicBezTo>
                      <a:cubicBezTo>
                        <a:pt x="0" y="14885"/>
                        <a:pt x="0" y="14885"/>
                        <a:pt x="0" y="14885"/>
                      </a:cubicBezTo>
                      <a:cubicBezTo>
                        <a:pt x="4497" y="21600"/>
                        <a:pt x="4497" y="21600"/>
                        <a:pt x="4497" y="21600"/>
                      </a:cubicBezTo>
                      <a:cubicBezTo>
                        <a:pt x="6565" y="20897"/>
                        <a:pt x="8749" y="20369"/>
                        <a:pt x="11178" y="20369"/>
                      </a:cubicBezTo>
                      <a:cubicBezTo>
                        <a:pt x="13501" y="20369"/>
                        <a:pt x="15558" y="20897"/>
                        <a:pt x="17487" y="21600"/>
                      </a:cubicBezTo>
                      <a:cubicBezTo>
                        <a:pt x="21600" y="14885"/>
                        <a:pt x="21600" y="14885"/>
                        <a:pt x="21600" y="14885"/>
                      </a:cubicBezTo>
                      <a:lnTo>
                        <a:pt x="21472" y="14885"/>
                      </a:lnTo>
                    </a:path>
                  </a:pathLst>
                </a:custGeom>
                <a:gradFill flip="none" rotWithShape="1">
                  <a:gsLst>
                    <a:gs pos="0">
                      <a:srgbClr val="987554"/>
                    </a:gs>
                    <a:gs pos="50000">
                      <a:srgbClr val="DCA97A"/>
                    </a:gs>
                    <a:gs pos="100000">
                      <a:srgbClr val="FFCB99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Shape">
                  <a:extLst>
                    <a:ext uri="{FF2B5EF4-FFF2-40B4-BE49-F238E27FC236}">
                      <a16:creationId xmlns:a16="http://schemas.microsoft.com/office/drawing/2014/main" id="{CD7BF3D1-C183-4C2E-988E-CEF5460DA24F}"/>
                    </a:ext>
                  </a:extLst>
                </p:cNvPr>
                <p:cNvSpPr/>
                <p:nvPr/>
              </p:nvSpPr>
              <p:spPr>
                <a:xfrm>
                  <a:off x="117336" y="0"/>
                  <a:ext cx="631503" cy="3824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771"/>
                      </a:moveTo>
                      <a:cubicBezTo>
                        <a:pt x="0" y="11367"/>
                        <a:pt x="3022" y="18092"/>
                        <a:pt x="7083" y="20440"/>
                      </a:cubicBezTo>
                      <a:cubicBezTo>
                        <a:pt x="8330" y="21310"/>
                        <a:pt x="9561" y="21600"/>
                        <a:pt x="10792" y="21600"/>
                      </a:cubicBezTo>
                      <a:cubicBezTo>
                        <a:pt x="12023" y="21600"/>
                        <a:pt x="13270" y="21310"/>
                        <a:pt x="14341" y="20440"/>
                      </a:cubicBezTo>
                      <a:cubicBezTo>
                        <a:pt x="18578" y="18092"/>
                        <a:pt x="21600" y="11367"/>
                        <a:pt x="21600" y="3771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771"/>
                      </a:lnTo>
                    </a:path>
                  </a:pathLst>
                </a:custGeom>
                <a:gradFill flip="none" rotWithShape="1">
                  <a:gsLst>
                    <a:gs pos="0">
                      <a:srgbClr val="FFE699"/>
                    </a:gs>
                    <a:gs pos="46000">
                      <a:srgbClr val="FFC30D"/>
                    </a:gs>
                    <a:gs pos="100000">
                      <a:srgbClr val="D49F00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Shape">
                  <a:extLst>
                    <a:ext uri="{FF2B5EF4-FFF2-40B4-BE49-F238E27FC236}">
                      <a16:creationId xmlns:a16="http://schemas.microsoft.com/office/drawing/2014/main" id="{8E0688E7-2EDA-4AB2-88E7-A60ADF878051}"/>
                    </a:ext>
                  </a:extLst>
                </p:cNvPr>
                <p:cNvSpPr/>
                <p:nvPr/>
              </p:nvSpPr>
              <p:spPr>
                <a:xfrm>
                  <a:off x="749305" y="0"/>
                  <a:ext cx="118928" cy="5018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2876"/>
                        <a:pt x="0" y="2876"/>
                        <a:pt x="0" y="2876"/>
                      </a:cubicBezTo>
                      <a:cubicBezTo>
                        <a:pt x="0" y="7120"/>
                        <a:pt x="0" y="7120"/>
                        <a:pt x="0" y="7120"/>
                      </a:cubicBezTo>
                      <a:cubicBezTo>
                        <a:pt x="0" y="8668"/>
                        <a:pt x="0" y="8668"/>
                        <a:pt x="0" y="8668"/>
                      </a:cubicBezTo>
                      <a:cubicBezTo>
                        <a:pt x="0" y="11122"/>
                        <a:pt x="0" y="11122"/>
                        <a:pt x="0" y="11122"/>
                      </a:cubicBezTo>
                      <a:cubicBezTo>
                        <a:pt x="0" y="15345"/>
                        <a:pt x="8419" y="19146"/>
                        <a:pt x="20665" y="2160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lnTo>
                        <a:pt x="0" y="0"/>
                      </a:lnTo>
                    </a:path>
                  </a:pathLst>
                </a:custGeom>
                <a:gradFill flip="none" rotWithShape="1">
                  <a:gsLst>
                    <a:gs pos="0">
                      <a:srgbClr val="FFE699"/>
                    </a:gs>
                    <a:gs pos="46000">
                      <a:srgbClr val="FFC30D"/>
                    </a:gs>
                    <a:gs pos="100000">
                      <a:srgbClr val="997300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Shape">
                  <a:extLst>
                    <a:ext uri="{FF2B5EF4-FFF2-40B4-BE49-F238E27FC236}">
                      <a16:creationId xmlns:a16="http://schemas.microsoft.com/office/drawing/2014/main" id="{7D44197D-EC34-48F6-AFA6-3066C85C2EC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18927" cy="5018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1122"/>
                      </a:moveTo>
                      <a:cubicBezTo>
                        <a:pt x="21600" y="8668"/>
                        <a:pt x="21600" y="8668"/>
                        <a:pt x="21600" y="8668"/>
                      </a:cubicBezTo>
                      <a:cubicBezTo>
                        <a:pt x="21600" y="7120"/>
                        <a:pt x="21600" y="7120"/>
                        <a:pt x="21600" y="7120"/>
                      </a:cubicBezTo>
                      <a:cubicBezTo>
                        <a:pt x="21600" y="2876"/>
                        <a:pt x="21600" y="2876"/>
                        <a:pt x="21600" y="2876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935" y="21600"/>
                        <a:pt x="935" y="21600"/>
                        <a:pt x="935" y="21600"/>
                      </a:cubicBezTo>
                      <a:cubicBezTo>
                        <a:pt x="13181" y="19146"/>
                        <a:pt x="21600" y="15345"/>
                        <a:pt x="21600" y="1112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FFE699"/>
                    </a:gs>
                    <a:gs pos="46000">
                      <a:srgbClr val="FFC30D"/>
                    </a:gs>
                    <a:gs pos="100000">
                      <a:srgbClr val="997300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roup">
                <a:extLst>
                  <a:ext uri="{FF2B5EF4-FFF2-40B4-BE49-F238E27FC236}">
                    <a16:creationId xmlns:a16="http://schemas.microsoft.com/office/drawing/2014/main" id="{3BE7A91D-6534-4ED4-8C25-B8734AE26F7B}"/>
                  </a:ext>
                </a:extLst>
              </p:cNvPr>
              <p:cNvGrpSpPr/>
              <p:nvPr/>
            </p:nvGrpSpPr>
            <p:grpSpPr>
              <a:xfrm>
                <a:off x="0" y="0"/>
                <a:ext cx="869166" cy="810598"/>
                <a:chOff x="0" y="0"/>
                <a:chExt cx="869165" cy="810597"/>
              </a:xfrm>
            </p:grpSpPr>
            <p:sp>
              <p:nvSpPr>
                <p:cNvPr id="24" name="Shape">
                  <a:extLst>
                    <a:ext uri="{FF2B5EF4-FFF2-40B4-BE49-F238E27FC236}">
                      <a16:creationId xmlns:a16="http://schemas.microsoft.com/office/drawing/2014/main" id="{FEB72DE4-F4D3-4CEA-ABBA-4AA8675D857E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867110" cy="7488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75" h="21600" extrusionOk="0">
                      <a:moveTo>
                        <a:pt x="10237" y="0"/>
                      </a:moveTo>
                      <a:cubicBezTo>
                        <a:pt x="-625" y="0"/>
                        <a:pt x="7" y="7007"/>
                        <a:pt x="7" y="7007"/>
                      </a:cubicBezTo>
                      <a:cubicBezTo>
                        <a:pt x="7" y="10585"/>
                        <a:pt x="7" y="10585"/>
                        <a:pt x="7" y="10585"/>
                      </a:cubicBezTo>
                      <a:cubicBezTo>
                        <a:pt x="7" y="21600"/>
                        <a:pt x="7" y="21600"/>
                        <a:pt x="7" y="21600"/>
                      </a:cubicBezTo>
                      <a:cubicBezTo>
                        <a:pt x="20975" y="21600"/>
                        <a:pt x="20975" y="21600"/>
                        <a:pt x="20975" y="21600"/>
                      </a:cubicBezTo>
                      <a:cubicBezTo>
                        <a:pt x="20975" y="10585"/>
                        <a:pt x="20975" y="10585"/>
                        <a:pt x="20975" y="10585"/>
                      </a:cubicBezTo>
                      <a:cubicBezTo>
                        <a:pt x="20975" y="7007"/>
                        <a:pt x="20975" y="7007"/>
                        <a:pt x="20975" y="7007"/>
                      </a:cubicBezTo>
                      <a:cubicBezTo>
                        <a:pt x="20975" y="7007"/>
                        <a:pt x="20975" y="0"/>
                        <a:pt x="10237" y="0"/>
                      </a:cubicBezTo>
                    </a:path>
                  </a:pathLst>
                </a:custGeom>
                <a:gradFill flip="none" rotWithShape="1">
                  <a:gsLst>
                    <a:gs pos="7000">
                      <a:srgbClr val="EE83A1"/>
                    </a:gs>
                    <a:gs pos="32000">
                      <a:srgbClr val="F3ACC0"/>
                    </a:gs>
                    <a:gs pos="83000">
                      <a:srgbClr val="EE83A1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ectangle">
                  <a:extLst>
                    <a:ext uri="{FF2B5EF4-FFF2-40B4-BE49-F238E27FC236}">
                      <a16:creationId xmlns:a16="http://schemas.microsoft.com/office/drawing/2014/main" id="{10FDC30B-1AB1-4E62-B5BB-78801548D3A5}"/>
                    </a:ext>
                  </a:extLst>
                </p:cNvPr>
                <p:cNvSpPr/>
                <p:nvPr/>
              </p:nvSpPr>
              <p:spPr>
                <a:xfrm>
                  <a:off x="932" y="605207"/>
                  <a:ext cx="868234" cy="145688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Shape">
                  <a:extLst>
                    <a:ext uri="{FF2B5EF4-FFF2-40B4-BE49-F238E27FC236}">
                      <a16:creationId xmlns:a16="http://schemas.microsoft.com/office/drawing/2014/main" id="{7AC2AA61-7BE6-480E-B946-E7255D9839E2}"/>
                    </a:ext>
                  </a:extLst>
                </p:cNvPr>
                <p:cNvSpPr/>
                <p:nvPr/>
              </p:nvSpPr>
              <p:spPr>
                <a:xfrm>
                  <a:off x="278834" y="61755"/>
                  <a:ext cx="283612" cy="674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1700"/>
                      </a:moveTo>
                      <a:cubicBezTo>
                        <a:pt x="21600" y="5100"/>
                        <a:pt x="16875" y="0"/>
                        <a:pt x="10978" y="0"/>
                      </a:cubicBezTo>
                      <a:cubicBezTo>
                        <a:pt x="4725" y="0"/>
                        <a:pt x="0" y="5100"/>
                        <a:pt x="0" y="11700"/>
                      </a:cubicBezTo>
                      <a:cubicBezTo>
                        <a:pt x="0" y="16650"/>
                        <a:pt x="4725" y="21600"/>
                        <a:pt x="10978" y="21600"/>
                      </a:cubicBezTo>
                      <a:cubicBezTo>
                        <a:pt x="16875" y="21600"/>
                        <a:pt x="21600" y="16650"/>
                        <a:pt x="21600" y="11700"/>
                      </a:cubicBezTo>
                    </a:path>
                  </a:pathLst>
                </a:custGeom>
                <a:solidFill>
                  <a:srgbClr val="F7C8D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">
                  <a:extLst>
                    <a:ext uri="{FF2B5EF4-FFF2-40B4-BE49-F238E27FC236}">
                      <a16:creationId xmlns:a16="http://schemas.microsoft.com/office/drawing/2014/main" id="{E10F05E2-3E7D-4145-AFDD-CED1AA85A661}"/>
                    </a:ext>
                  </a:extLst>
                </p:cNvPr>
                <p:cNvSpPr/>
                <p:nvPr/>
              </p:nvSpPr>
              <p:spPr>
                <a:xfrm>
                  <a:off x="932" y="718427"/>
                  <a:ext cx="868234" cy="92171"/>
                </a:xfrm>
                <a:prstGeom prst="rect">
                  <a:avLst/>
                </a:prstGeom>
                <a:gradFill flip="none" rotWithShape="1">
                  <a:gsLst>
                    <a:gs pos="7000">
                      <a:srgbClr val="ADB9CA"/>
                    </a:gs>
                    <a:gs pos="32000">
                      <a:srgbClr val="FFFFFF"/>
                    </a:gs>
                    <a:gs pos="83000">
                      <a:srgbClr val="ADB9CA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">
                  <a:extLst>
                    <a:ext uri="{FF2B5EF4-FFF2-40B4-BE49-F238E27FC236}">
                      <a16:creationId xmlns:a16="http://schemas.microsoft.com/office/drawing/2014/main" id="{ECC9588C-A761-4C95-9B79-ADAA0B134ED0}"/>
                    </a:ext>
                  </a:extLst>
                </p:cNvPr>
                <p:cNvSpPr/>
                <p:nvPr/>
              </p:nvSpPr>
              <p:spPr>
                <a:xfrm>
                  <a:off x="932" y="543452"/>
                  <a:ext cx="868234" cy="88052"/>
                </a:xfrm>
                <a:prstGeom prst="rect">
                  <a:avLst/>
                </a:prstGeom>
                <a:gradFill flip="none" rotWithShape="1">
                  <a:gsLst>
                    <a:gs pos="7000">
                      <a:srgbClr val="ADB9CA"/>
                    </a:gs>
                    <a:gs pos="32000">
                      <a:srgbClr val="FFFFFF"/>
                    </a:gs>
                    <a:gs pos="83000">
                      <a:srgbClr val="ADB9CA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34" name="Group">
            <a:extLst>
              <a:ext uri="{FF2B5EF4-FFF2-40B4-BE49-F238E27FC236}">
                <a16:creationId xmlns:a16="http://schemas.microsoft.com/office/drawing/2014/main" id="{D1DA31B2-A013-457F-85E4-6BD291546B3C}"/>
              </a:ext>
            </a:extLst>
          </p:cNvPr>
          <p:cNvGrpSpPr/>
          <p:nvPr/>
        </p:nvGrpSpPr>
        <p:grpSpPr>
          <a:xfrm>
            <a:off x="1962347" y="1950118"/>
            <a:ext cx="969980" cy="603667"/>
            <a:chOff x="0" y="0"/>
            <a:chExt cx="868232" cy="505932"/>
          </a:xfrm>
        </p:grpSpPr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A1BC8AFF-4DFF-43A8-B779-60837762BE1B}"/>
                </a:ext>
              </a:extLst>
            </p:cNvPr>
            <p:cNvSpPr/>
            <p:nvPr/>
          </p:nvSpPr>
          <p:spPr>
            <a:xfrm>
              <a:off x="117336" y="0"/>
              <a:ext cx="631503" cy="505933"/>
            </a:xfrm>
            <a:prstGeom prst="rect">
              <a:avLst/>
            </a:prstGeom>
            <a:gradFill flip="none" rotWithShape="1">
              <a:gsLst>
                <a:gs pos="0">
                  <a:srgbClr val="FFC208"/>
                </a:gs>
                <a:gs pos="100000">
                  <a:srgbClr val="997300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5D25AD76-FC83-4234-9D5E-0CD9B9C14031}"/>
                </a:ext>
              </a:extLst>
            </p:cNvPr>
            <p:cNvSpPr/>
            <p:nvPr/>
          </p:nvSpPr>
          <p:spPr>
            <a:xfrm>
              <a:off x="749305" y="0"/>
              <a:ext cx="118928" cy="505933"/>
            </a:xfrm>
            <a:prstGeom prst="rect">
              <a:avLst/>
            </a:prstGeom>
            <a:solidFill>
              <a:srgbClr val="BF9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A94AC867-038A-42C4-A6A7-33900B6D395C}"/>
                </a:ext>
              </a:extLst>
            </p:cNvPr>
            <p:cNvSpPr/>
            <p:nvPr/>
          </p:nvSpPr>
          <p:spPr>
            <a:xfrm>
              <a:off x="0" y="0"/>
              <a:ext cx="118927" cy="505933"/>
            </a:xfrm>
            <a:prstGeom prst="rect">
              <a:avLst/>
            </a:prstGeom>
            <a:solidFill>
              <a:srgbClr val="BF9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">
            <a:extLst>
              <a:ext uri="{FF2B5EF4-FFF2-40B4-BE49-F238E27FC236}">
                <a16:creationId xmlns:a16="http://schemas.microsoft.com/office/drawing/2014/main" id="{028845D4-DA65-4384-840B-48863022F76F}"/>
              </a:ext>
            </a:extLst>
          </p:cNvPr>
          <p:cNvGrpSpPr/>
          <p:nvPr/>
        </p:nvGrpSpPr>
        <p:grpSpPr>
          <a:xfrm>
            <a:off x="1947367" y="2625267"/>
            <a:ext cx="969981" cy="603667"/>
            <a:chOff x="0" y="0"/>
            <a:chExt cx="868232" cy="505932"/>
          </a:xfrm>
        </p:grpSpPr>
        <p:sp>
          <p:nvSpPr>
            <p:cNvPr id="39" name="Rectangle">
              <a:extLst>
                <a:ext uri="{FF2B5EF4-FFF2-40B4-BE49-F238E27FC236}">
                  <a16:creationId xmlns:a16="http://schemas.microsoft.com/office/drawing/2014/main" id="{A73184C0-CFD3-4A12-B14C-8202CE42D46C}"/>
                </a:ext>
              </a:extLst>
            </p:cNvPr>
            <p:cNvSpPr/>
            <p:nvPr/>
          </p:nvSpPr>
          <p:spPr>
            <a:xfrm>
              <a:off x="117336" y="0"/>
              <a:ext cx="631503" cy="505933"/>
            </a:xfrm>
            <a:prstGeom prst="rect">
              <a:avLst/>
            </a:prstGeom>
            <a:gradFill flip="none" rotWithShape="1">
              <a:gsLst>
                <a:gs pos="8000">
                  <a:srgbClr val="FFB066"/>
                </a:gs>
                <a:gs pos="100000">
                  <a:srgbClr val="D16600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">
              <a:extLst>
                <a:ext uri="{FF2B5EF4-FFF2-40B4-BE49-F238E27FC236}">
                  <a16:creationId xmlns:a16="http://schemas.microsoft.com/office/drawing/2014/main" id="{77FE7ACD-3D0F-4451-BB7C-667E877357CA}"/>
                </a:ext>
              </a:extLst>
            </p:cNvPr>
            <p:cNvSpPr/>
            <p:nvPr/>
          </p:nvSpPr>
          <p:spPr>
            <a:xfrm>
              <a:off x="749305" y="0"/>
              <a:ext cx="118928" cy="505933"/>
            </a:xfrm>
            <a:prstGeom prst="rect">
              <a:avLst/>
            </a:prstGeom>
            <a:solidFill>
              <a:srgbClr val="FF7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">
              <a:extLst>
                <a:ext uri="{FF2B5EF4-FFF2-40B4-BE49-F238E27FC236}">
                  <a16:creationId xmlns:a16="http://schemas.microsoft.com/office/drawing/2014/main" id="{AACB9AC9-E589-4309-8845-21B2A2D870AA}"/>
                </a:ext>
              </a:extLst>
            </p:cNvPr>
            <p:cNvSpPr/>
            <p:nvPr/>
          </p:nvSpPr>
          <p:spPr>
            <a:xfrm>
              <a:off x="0" y="0"/>
              <a:ext cx="118927" cy="505933"/>
            </a:xfrm>
            <a:prstGeom prst="rect">
              <a:avLst/>
            </a:prstGeom>
            <a:solidFill>
              <a:srgbClr val="FF7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2" name="Group">
            <a:extLst>
              <a:ext uri="{FF2B5EF4-FFF2-40B4-BE49-F238E27FC236}">
                <a16:creationId xmlns:a16="http://schemas.microsoft.com/office/drawing/2014/main" id="{668F92BF-4743-4FF8-AC14-0F57FA4C3549}"/>
              </a:ext>
            </a:extLst>
          </p:cNvPr>
          <p:cNvGrpSpPr/>
          <p:nvPr/>
        </p:nvGrpSpPr>
        <p:grpSpPr>
          <a:xfrm>
            <a:off x="1962346" y="3313302"/>
            <a:ext cx="969980" cy="598752"/>
            <a:chOff x="0" y="0"/>
            <a:chExt cx="868232" cy="501814"/>
          </a:xfrm>
        </p:grpSpPr>
        <p:sp>
          <p:nvSpPr>
            <p:cNvPr id="43" name="Rectangle">
              <a:extLst>
                <a:ext uri="{FF2B5EF4-FFF2-40B4-BE49-F238E27FC236}">
                  <a16:creationId xmlns:a16="http://schemas.microsoft.com/office/drawing/2014/main" id="{22D6BC06-8A51-4753-8407-26D44063B9CB}"/>
                </a:ext>
              </a:extLst>
            </p:cNvPr>
            <p:cNvSpPr/>
            <p:nvPr/>
          </p:nvSpPr>
          <p:spPr>
            <a:xfrm>
              <a:off x="117336" y="0"/>
              <a:ext cx="631503" cy="501815"/>
            </a:xfrm>
            <a:prstGeom prst="rect">
              <a:avLst/>
            </a:prstGeom>
            <a:gradFill flip="none" rotWithShape="1">
              <a:gsLst>
                <a:gs pos="5000">
                  <a:srgbClr val="9DC3E6"/>
                </a:gs>
                <a:gs pos="94000">
                  <a:srgbClr val="2A69A2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">
              <a:extLst>
                <a:ext uri="{FF2B5EF4-FFF2-40B4-BE49-F238E27FC236}">
                  <a16:creationId xmlns:a16="http://schemas.microsoft.com/office/drawing/2014/main" id="{A7E4F293-1FB1-4477-BBA5-D12A30A615C8}"/>
                </a:ext>
              </a:extLst>
            </p:cNvPr>
            <p:cNvSpPr/>
            <p:nvPr/>
          </p:nvSpPr>
          <p:spPr>
            <a:xfrm>
              <a:off x="749305" y="0"/>
              <a:ext cx="118928" cy="501815"/>
            </a:xfrm>
            <a:prstGeom prst="rect">
              <a:avLst/>
            </a:prstGeom>
            <a:solidFill>
              <a:srgbClr val="2E75B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4CF8E301-D48C-4DA7-9911-BA074128F0A7}"/>
                </a:ext>
              </a:extLst>
            </p:cNvPr>
            <p:cNvSpPr/>
            <p:nvPr/>
          </p:nvSpPr>
          <p:spPr>
            <a:xfrm>
              <a:off x="0" y="0"/>
              <a:ext cx="118927" cy="501815"/>
            </a:xfrm>
            <a:prstGeom prst="rect">
              <a:avLst/>
            </a:prstGeom>
            <a:solidFill>
              <a:srgbClr val="2E75B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">
            <a:extLst>
              <a:ext uri="{FF2B5EF4-FFF2-40B4-BE49-F238E27FC236}">
                <a16:creationId xmlns:a16="http://schemas.microsoft.com/office/drawing/2014/main" id="{C1F18394-9C0C-43AE-9AD2-B4EF5DDC848E}"/>
              </a:ext>
            </a:extLst>
          </p:cNvPr>
          <p:cNvGrpSpPr/>
          <p:nvPr/>
        </p:nvGrpSpPr>
        <p:grpSpPr>
          <a:xfrm>
            <a:off x="1962346" y="3978927"/>
            <a:ext cx="969980" cy="603667"/>
            <a:chOff x="0" y="0"/>
            <a:chExt cx="868232" cy="505932"/>
          </a:xfrm>
        </p:grpSpPr>
        <p:sp>
          <p:nvSpPr>
            <p:cNvPr id="47" name="Rectangle">
              <a:extLst>
                <a:ext uri="{FF2B5EF4-FFF2-40B4-BE49-F238E27FC236}">
                  <a16:creationId xmlns:a16="http://schemas.microsoft.com/office/drawing/2014/main" id="{8EFE3703-2F97-4514-9DA9-02931799FC51}"/>
                </a:ext>
              </a:extLst>
            </p:cNvPr>
            <p:cNvSpPr/>
            <p:nvPr/>
          </p:nvSpPr>
          <p:spPr>
            <a:xfrm>
              <a:off x="117336" y="0"/>
              <a:ext cx="631503" cy="505933"/>
            </a:xfrm>
            <a:prstGeom prst="rect">
              <a:avLst/>
            </a:prstGeom>
            <a:gradFill flip="none" rotWithShape="1">
              <a:gsLst>
                <a:gs pos="5000">
                  <a:srgbClr val="A9D18E"/>
                </a:gs>
                <a:gs pos="94000">
                  <a:srgbClr val="43682B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">
              <a:extLst>
                <a:ext uri="{FF2B5EF4-FFF2-40B4-BE49-F238E27FC236}">
                  <a16:creationId xmlns:a16="http://schemas.microsoft.com/office/drawing/2014/main" id="{6A14FD4C-9446-4018-81FC-4AA4F72BEBFC}"/>
                </a:ext>
              </a:extLst>
            </p:cNvPr>
            <p:cNvSpPr/>
            <p:nvPr/>
          </p:nvSpPr>
          <p:spPr>
            <a:xfrm>
              <a:off x="749305" y="0"/>
              <a:ext cx="118928" cy="505933"/>
            </a:xfrm>
            <a:prstGeom prst="rect">
              <a:avLst/>
            </a:prstGeom>
            <a:solidFill>
              <a:srgbClr val="5482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">
              <a:extLst>
                <a:ext uri="{FF2B5EF4-FFF2-40B4-BE49-F238E27FC236}">
                  <a16:creationId xmlns:a16="http://schemas.microsoft.com/office/drawing/2014/main" id="{DCE4AC32-0F7F-482A-8243-34E21A8A2932}"/>
                </a:ext>
              </a:extLst>
            </p:cNvPr>
            <p:cNvSpPr/>
            <p:nvPr/>
          </p:nvSpPr>
          <p:spPr>
            <a:xfrm>
              <a:off x="0" y="0"/>
              <a:ext cx="118927" cy="505933"/>
            </a:xfrm>
            <a:prstGeom prst="rect">
              <a:avLst/>
            </a:prstGeom>
            <a:solidFill>
              <a:srgbClr val="5482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0" name="Group">
            <a:extLst>
              <a:ext uri="{FF2B5EF4-FFF2-40B4-BE49-F238E27FC236}">
                <a16:creationId xmlns:a16="http://schemas.microsoft.com/office/drawing/2014/main" id="{50386A06-98EE-4744-8B2A-F59FB4D17E35}"/>
              </a:ext>
            </a:extLst>
          </p:cNvPr>
          <p:cNvGrpSpPr/>
          <p:nvPr/>
        </p:nvGrpSpPr>
        <p:grpSpPr>
          <a:xfrm>
            <a:off x="1962346" y="4681398"/>
            <a:ext cx="969980" cy="598753"/>
            <a:chOff x="0" y="0"/>
            <a:chExt cx="868232" cy="501814"/>
          </a:xfrm>
        </p:grpSpPr>
        <p:sp>
          <p:nvSpPr>
            <p:cNvPr id="51" name="Rectangle">
              <a:extLst>
                <a:ext uri="{FF2B5EF4-FFF2-40B4-BE49-F238E27FC236}">
                  <a16:creationId xmlns:a16="http://schemas.microsoft.com/office/drawing/2014/main" id="{F82386B2-A9AB-438E-B67F-5BB166F0827F}"/>
                </a:ext>
              </a:extLst>
            </p:cNvPr>
            <p:cNvSpPr/>
            <p:nvPr/>
          </p:nvSpPr>
          <p:spPr>
            <a:xfrm>
              <a:off x="117336" y="0"/>
              <a:ext cx="631503" cy="501815"/>
            </a:xfrm>
            <a:prstGeom prst="rect">
              <a:avLst/>
            </a:prstGeom>
            <a:gradFill flip="none" rotWithShape="1">
              <a:gsLst>
                <a:gs pos="5000">
                  <a:srgbClr val="E85982"/>
                </a:gs>
                <a:gs pos="94000">
                  <a:srgbClr val="6D0F2A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">
              <a:extLst>
                <a:ext uri="{FF2B5EF4-FFF2-40B4-BE49-F238E27FC236}">
                  <a16:creationId xmlns:a16="http://schemas.microsoft.com/office/drawing/2014/main" id="{77E2DE11-D6D1-412E-BD4A-8E46706A4454}"/>
                </a:ext>
              </a:extLst>
            </p:cNvPr>
            <p:cNvSpPr/>
            <p:nvPr/>
          </p:nvSpPr>
          <p:spPr>
            <a:xfrm>
              <a:off x="749305" y="0"/>
              <a:ext cx="118928" cy="501815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">
              <a:extLst>
                <a:ext uri="{FF2B5EF4-FFF2-40B4-BE49-F238E27FC236}">
                  <a16:creationId xmlns:a16="http://schemas.microsoft.com/office/drawing/2014/main" id="{692A1A46-5457-4672-8ADE-2C8A4FA669C6}"/>
                </a:ext>
              </a:extLst>
            </p:cNvPr>
            <p:cNvSpPr/>
            <p:nvPr/>
          </p:nvSpPr>
          <p:spPr>
            <a:xfrm>
              <a:off x="0" y="0"/>
              <a:ext cx="118927" cy="501815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oup">
            <a:extLst>
              <a:ext uri="{FF2B5EF4-FFF2-40B4-BE49-F238E27FC236}">
                <a16:creationId xmlns:a16="http://schemas.microsoft.com/office/drawing/2014/main" id="{6DABDD25-5013-4808-A429-C7A7B480F807}"/>
              </a:ext>
            </a:extLst>
          </p:cNvPr>
          <p:cNvGrpSpPr/>
          <p:nvPr/>
        </p:nvGrpSpPr>
        <p:grpSpPr>
          <a:xfrm>
            <a:off x="2891452" y="4360150"/>
            <a:ext cx="2226420" cy="1239821"/>
            <a:chOff x="0" y="0"/>
            <a:chExt cx="1992875" cy="1039094"/>
          </a:xfrm>
        </p:grpSpPr>
        <p:sp>
          <p:nvSpPr>
            <p:cNvPr id="55" name="Rectangle">
              <a:extLst>
                <a:ext uri="{FF2B5EF4-FFF2-40B4-BE49-F238E27FC236}">
                  <a16:creationId xmlns:a16="http://schemas.microsoft.com/office/drawing/2014/main" id="{95F27E09-DF69-4171-ABCC-F57C4536D8A8}"/>
                </a:ext>
              </a:extLst>
            </p:cNvPr>
            <p:cNvSpPr/>
            <p:nvPr/>
          </p:nvSpPr>
          <p:spPr>
            <a:xfrm>
              <a:off x="0" y="440527"/>
              <a:ext cx="1474483" cy="160099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6" name="Group">
              <a:extLst>
                <a:ext uri="{FF2B5EF4-FFF2-40B4-BE49-F238E27FC236}">
                  <a16:creationId xmlns:a16="http://schemas.microsoft.com/office/drawing/2014/main" id="{CC8F37D3-F1C9-4CD0-8714-F0DEA838FABD}"/>
                </a:ext>
              </a:extLst>
            </p:cNvPr>
            <p:cNvGrpSpPr/>
            <p:nvPr/>
          </p:nvGrpSpPr>
          <p:grpSpPr>
            <a:xfrm>
              <a:off x="953781" y="0"/>
              <a:ext cx="1039094" cy="1039094"/>
              <a:chOff x="0" y="0"/>
              <a:chExt cx="1039093" cy="1039093"/>
            </a:xfrm>
          </p:grpSpPr>
          <p:grpSp>
            <p:nvGrpSpPr>
              <p:cNvPr id="57" name="Group">
                <a:extLst>
                  <a:ext uri="{FF2B5EF4-FFF2-40B4-BE49-F238E27FC236}">
                    <a16:creationId xmlns:a16="http://schemas.microsoft.com/office/drawing/2014/main" id="{0E1D8A14-A56A-4E5C-BB74-274B988883FB}"/>
                  </a:ext>
                </a:extLst>
              </p:cNvPr>
              <p:cNvGrpSpPr/>
              <p:nvPr/>
            </p:nvGrpSpPr>
            <p:grpSpPr>
              <a:xfrm>
                <a:off x="0" y="0"/>
                <a:ext cx="1039093" cy="1039093"/>
                <a:chOff x="0" y="0"/>
                <a:chExt cx="1039092" cy="1039092"/>
              </a:xfrm>
            </p:grpSpPr>
            <p:sp>
              <p:nvSpPr>
                <p:cNvPr id="59" name="Shape">
                  <a:extLst>
                    <a:ext uri="{FF2B5EF4-FFF2-40B4-BE49-F238E27FC236}">
                      <a16:creationId xmlns:a16="http://schemas.microsoft.com/office/drawing/2014/main" id="{EF8FD34B-17BE-47DF-A67B-F6E94498BB5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9093" cy="10390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Shape">
                  <a:extLst>
                    <a:ext uri="{FF2B5EF4-FFF2-40B4-BE49-F238E27FC236}">
                      <a16:creationId xmlns:a16="http://schemas.microsoft.com/office/drawing/2014/main" id="{B413E7CE-6729-44EE-B3B3-FE77D18D1686}"/>
                    </a:ext>
                  </a:extLst>
                </p:cNvPr>
                <p:cNvSpPr/>
                <p:nvPr/>
              </p:nvSpPr>
              <p:spPr>
                <a:xfrm>
                  <a:off x="65873" y="63813"/>
                  <a:ext cx="905287" cy="9094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" name="المحور الأول">
                <a:extLst>
                  <a:ext uri="{FF2B5EF4-FFF2-40B4-BE49-F238E27FC236}">
                    <a16:creationId xmlns:a16="http://schemas.microsoft.com/office/drawing/2014/main" id="{DE01F909-9A74-4E8C-81C9-5D7ACE69F449}"/>
                  </a:ext>
                </a:extLst>
              </p:cNvPr>
              <p:cNvSpPr txBox="1"/>
              <p:nvPr/>
            </p:nvSpPr>
            <p:spPr>
              <a:xfrm>
                <a:off x="299588" y="271228"/>
                <a:ext cx="493589" cy="4986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r" rtl="1">
                  <a:defRPr sz="18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pPr marL="0" marR="0" lvl="0" indent="0" algn="ct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نقيم</a:t>
                </a:r>
                <a:endParaRPr kumimoji="0" lang="ar-A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KR HEAD1" pitchFamily="2" charset="-78"/>
                  <a:sym typeface="Farah Regular"/>
                </a:endParaRPr>
              </a:p>
            </p:txBody>
          </p:sp>
        </p:grpSp>
      </p:grpSp>
      <p:grpSp>
        <p:nvGrpSpPr>
          <p:cNvPr id="61" name="Group">
            <a:extLst>
              <a:ext uri="{FF2B5EF4-FFF2-40B4-BE49-F238E27FC236}">
                <a16:creationId xmlns:a16="http://schemas.microsoft.com/office/drawing/2014/main" id="{FE32AA01-72CD-46D6-AD43-8DFFF34D711D}"/>
              </a:ext>
            </a:extLst>
          </p:cNvPr>
          <p:cNvGrpSpPr/>
          <p:nvPr/>
        </p:nvGrpSpPr>
        <p:grpSpPr>
          <a:xfrm>
            <a:off x="2885013" y="3647742"/>
            <a:ext cx="3779725" cy="1232452"/>
            <a:chOff x="0" y="0"/>
            <a:chExt cx="3383244" cy="1032918"/>
          </a:xfrm>
        </p:grpSpPr>
        <p:sp>
          <p:nvSpPr>
            <p:cNvPr id="62" name="Rectangle">
              <a:extLst>
                <a:ext uri="{FF2B5EF4-FFF2-40B4-BE49-F238E27FC236}">
                  <a16:creationId xmlns:a16="http://schemas.microsoft.com/office/drawing/2014/main" id="{04C9DF94-7013-4B85-A27E-FC2CD338AECC}"/>
                </a:ext>
              </a:extLst>
            </p:cNvPr>
            <p:cNvSpPr/>
            <p:nvPr/>
          </p:nvSpPr>
          <p:spPr>
            <a:xfrm>
              <a:off x="0" y="419418"/>
              <a:ext cx="2770318" cy="160099"/>
            </a:xfrm>
            <a:prstGeom prst="rect">
              <a:avLst/>
            </a:prstGeom>
            <a:solidFill>
              <a:srgbClr val="5482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3" name="Group">
              <a:extLst>
                <a:ext uri="{FF2B5EF4-FFF2-40B4-BE49-F238E27FC236}">
                  <a16:creationId xmlns:a16="http://schemas.microsoft.com/office/drawing/2014/main" id="{1B696675-4EF7-4348-85F6-79F99F9EDD4E}"/>
                </a:ext>
              </a:extLst>
            </p:cNvPr>
            <p:cNvGrpSpPr/>
            <p:nvPr/>
          </p:nvGrpSpPr>
          <p:grpSpPr>
            <a:xfrm>
              <a:off x="2348266" y="0"/>
              <a:ext cx="1034978" cy="1032918"/>
              <a:chOff x="0" y="0"/>
              <a:chExt cx="1034976" cy="1032917"/>
            </a:xfrm>
          </p:grpSpPr>
          <p:grpSp>
            <p:nvGrpSpPr>
              <p:cNvPr id="64" name="Group">
                <a:extLst>
                  <a:ext uri="{FF2B5EF4-FFF2-40B4-BE49-F238E27FC236}">
                    <a16:creationId xmlns:a16="http://schemas.microsoft.com/office/drawing/2014/main" id="{D7F7F325-413E-409B-A657-21D3EC3BE9E8}"/>
                  </a:ext>
                </a:extLst>
              </p:cNvPr>
              <p:cNvGrpSpPr/>
              <p:nvPr/>
            </p:nvGrpSpPr>
            <p:grpSpPr>
              <a:xfrm>
                <a:off x="0" y="0"/>
                <a:ext cx="1034976" cy="1032917"/>
                <a:chOff x="0" y="0"/>
                <a:chExt cx="1034975" cy="1032916"/>
              </a:xfrm>
            </p:grpSpPr>
            <p:sp>
              <p:nvSpPr>
                <p:cNvPr id="66" name="Shape">
                  <a:extLst>
                    <a:ext uri="{FF2B5EF4-FFF2-40B4-BE49-F238E27FC236}">
                      <a16:creationId xmlns:a16="http://schemas.microsoft.com/office/drawing/2014/main" id="{60A9CCE2-4FD7-4BE3-8636-6FD7ABAEB77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4976" cy="10329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5" y="21600"/>
                      </a:moveTo>
                      <a:cubicBezTo>
                        <a:pt x="16734" y="21600"/>
                        <a:pt x="21600" y="16849"/>
                        <a:pt x="21600" y="10800"/>
                      </a:cubicBezTo>
                      <a:cubicBezTo>
                        <a:pt x="21600" y="4859"/>
                        <a:pt x="16734" y="0"/>
                        <a:pt x="10795" y="0"/>
                      </a:cubicBezTo>
                      <a:cubicBezTo>
                        <a:pt x="4749" y="0"/>
                        <a:pt x="0" y="4859"/>
                        <a:pt x="0" y="10800"/>
                      </a:cubicBezTo>
                      <a:cubicBezTo>
                        <a:pt x="0" y="16849"/>
                        <a:pt x="4749" y="21600"/>
                        <a:pt x="10795" y="21600"/>
                      </a:cubicBezTo>
                    </a:path>
                  </a:pathLst>
                </a:custGeom>
                <a:solidFill>
                  <a:srgbClr val="54823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Shape">
                  <a:extLst>
                    <a:ext uri="{FF2B5EF4-FFF2-40B4-BE49-F238E27FC236}">
                      <a16:creationId xmlns:a16="http://schemas.microsoft.com/office/drawing/2014/main" id="{C6B55D2F-5C92-4209-86AF-2CF10A1E5FC4}"/>
                    </a:ext>
                  </a:extLst>
                </p:cNvPr>
                <p:cNvSpPr/>
                <p:nvPr/>
              </p:nvSpPr>
              <p:spPr>
                <a:xfrm>
                  <a:off x="61755" y="61755"/>
                  <a:ext cx="909407" cy="9094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4" y="0"/>
                      </a:moveTo>
                      <a:cubicBezTo>
                        <a:pt x="16690" y="0"/>
                        <a:pt x="21600" y="4901"/>
                        <a:pt x="21600" y="10800"/>
                      </a:cubicBezTo>
                      <a:cubicBezTo>
                        <a:pt x="21600" y="16810"/>
                        <a:pt x="16690" y="21600"/>
                        <a:pt x="10794" y="21600"/>
                      </a:cubicBezTo>
                      <a:cubicBezTo>
                        <a:pt x="4777" y="21600"/>
                        <a:pt x="0" y="16810"/>
                        <a:pt x="0" y="10800"/>
                      </a:cubicBezTo>
                      <a:cubicBezTo>
                        <a:pt x="0" y="4901"/>
                        <a:pt x="4777" y="0"/>
                        <a:pt x="10794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5" name="المحور الثاني">
                <a:extLst>
                  <a:ext uri="{FF2B5EF4-FFF2-40B4-BE49-F238E27FC236}">
                    <a16:creationId xmlns:a16="http://schemas.microsoft.com/office/drawing/2014/main" id="{265EA529-9F0C-4D8A-BA32-1F575B9169F2}"/>
                  </a:ext>
                </a:extLst>
              </p:cNvPr>
              <p:cNvSpPr txBox="1"/>
              <p:nvPr/>
            </p:nvSpPr>
            <p:spPr>
              <a:xfrm>
                <a:off x="93062" y="48080"/>
                <a:ext cx="915434" cy="9114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r" rtl="1">
                  <a:defRPr sz="18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pPr marL="0" marR="0" lvl="0" indent="0" algn="ct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هل</a:t>
                </a:r>
              </a:p>
              <a:p>
                <a:pPr marL="0" marR="0" lvl="0" indent="0" algn="ct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 وصلنا</a:t>
                </a:r>
              </a:p>
            </p:txBody>
          </p:sp>
        </p:grpSp>
      </p:grpSp>
      <p:grpSp>
        <p:nvGrpSpPr>
          <p:cNvPr id="68" name="Group">
            <a:extLst>
              <a:ext uri="{FF2B5EF4-FFF2-40B4-BE49-F238E27FC236}">
                <a16:creationId xmlns:a16="http://schemas.microsoft.com/office/drawing/2014/main" id="{9689EE56-8CC5-454C-9647-164BB9ED4589}"/>
              </a:ext>
            </a:extLst>
          </p:cNvPr>
          <p:cNvGrpSpPr/>
          <p:nvPr/>
        </p:nvGrpSpPr>
        <p:grpSpPr>
          <a:xfrm>
            <a:off x="2891452" y="2991798"/>
            <a:ext cx="5337627" cy="1239821"/>
            <a:chOff x="0" y="0"/>
            <a:chExt cx="4777730" cy="1039094"/>
          </a:xfrm>
        </p:grpSpPr>
        <p:sp>
          <p:nvSpPr>
            <p:cNvPr id="69" name="Rectangle">
              <a:extLst>
                <a:ext uri="{FF2B5EF4-FFF2-40B4-BE49-F238E27FC236}">
                  <a16:creationId xmlns:a16="http://schemas.microsoft.com/office/drawing/2014/main" id="{A4524BD3-EA6F-4C9D-B027-487D74143A56}"/>
                </a:ext>
              </a:extLst>
            </p:cNvPr>
            <p:cNvSpPr/>
            <p:nvPr/>
          </p:nvSpPr>
          <p:spPr>
            <a:xfrm>
              <a:off x="0" y="436308"/>
              <a:ext cx="4257441" cy="160100"/>
            </a:xfrm>
            <a:prstGeom prst="rect">
              <a:avLst/>
            </a:prstGeom>
            <a:solidFill>
              <a:srgbClr val="2E75B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0" name="Group">
              <a:extLst>
                <a:ext uri="{FF2B5EF4-FFF2-40B4-BE49-F238E27FC236}">
                  <a16:creationId xmlns:a16="http://schemas.microsoft.com/office/drawing/2014/main" id="{C1799591-CB92-4C5D-A576-A54049792EB0}"/>
                </a:ext>
              </a:extLst>
            </p:cNvPr>
            <p:cNvGrpSpPr/>
            <p:nvPr/>
          </p:nvGrpSpPr>
          <p:grpSpPr>
            <a:xfrm>
              <a:off x="3738636" y="0"/>
              <a:ext cx="1039094" cy="1039094"/>
              <a:chOff x="0" y="0"/>
              <a:chExt cx="1039093" cy="1039093"/>
            </a:xfrm>
          </p:grpSpPr>
          <p:grpSp>
            <p:nvGrpSpPr>
              <p:cNvPr id="71" name="Group">
                <a:extLst>
                  <a:ext uri="{FF2B5EF4-FFF2-40B4-BE49-F238E27FC236}">
                    <a16:creationId xmlns:a16="http://schemas.microsoft.com/office/drawing/2014/main" id="{B221AB6A-0963-4C37-9077-23F6B1AF0010}"/>
                  </a:ext>
                </a:extLst>
              </p:cNvPr>
              <p:cNvGrpSpPr/>
              <p:nvPr/>
            </p:nvGrpSpPr>
            <p:grpSpPr>
              <a:xfrm>
                <a:off x="0" y="0"/>
                <a:ext cx="1039093" cy="1039093"/>
                <a:chOff x="0" y="0"/>
                <a:chExt cx="1039092" cy="1039092"/>
              </a:xfrm>
            </p:grpSpPr>
            <p:sp>
              <p:nvSpPr>
                <p:cNvPr id="73" name="Shape">
                  <a:extLst>
                    <a:ext uri="{FF2B5EF4-FFF2-40B4-BE49-F238E27FC236}">
                      <a16:creationId xmlns:a16="http://schemas.microsoft.com/office/drawing/2014/main" id="{D8515D60-3D33-475E-AF39-98759E94112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9093" cy="10390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51" y="21600"/>
                      </a:moveTo>
                      <a:cubicBezTo>
                        <a:pt x="16768" y="21600"/>
                        <a:pt x="21600" y="16756"/>
                        <a:pt x="21600" y="10853"/>
                      </a:cubicBezTo>
                      <a:cubicBezTo>
                        <a:pt x="21600" y="4835"/>
                        <a:pt x="16768" y="0"/>
                        <a:pt x="10751" y="0"/>
                      </a:cubicBezTo>
                      <a:cubicBezTo>
                        <a:pt x="4842" y="0"/>
                        <a:pt x="0" y="4835"/>
                        <a:pt x="0" y="10853"/>
                      </a:cubicBezTo>
                      <a:cubicBezTo>
                        <a:pt x="0" y="16756"/>
                        <a:pt x="4842" y="21600"/>
                        <a:pt x="10751" y="21600"/>
                      </a:cubicBezTo>
                    </a:path>
                  </a:pathLst>
                </a:custGeom>
                <a:solidFill>
                  <a:srgbClr val="2E75B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Shape">
                  <a:extLst>
                    <a:ext uri="{FF2B5EF4-FFF2-40B4-BE49-F238E27FC236}">
                      <a16:creationId xmlns:a16="http://schemas.microsoft.com/office/drawing/2014/main" id="{6E961C27-015A-47E4-9A2A-5F1F3DD6902A}"/>
                    </a:ext>
                  </a:extLst>
                </p:cNvPr>
                <p:cNvSpPr/>
                <p:nvPr/>
              </p:nvSpPr>
              <p:spPr>
                <a:xfrm>
                  <a:off x="61756" y="67931"/>
                  <a:ext cx="909406" cy="9032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6" y="0"/>
                      </a:moveTo>
                      <a:cubicBezTo>
                        <a:pt x="16812" y="0"/>
                        <a:pt x="21600" y="4817"/>
                        <a:pt x="21600" y="10861"/>
                      </a:cubicBezTo>
                      <a:cubicBezTo>
                        <a:pt x="21600" y="16783"/>
                        <a:pt x="16812" y="21600"/>
                        <a:pt x="10806" y="21600"/>
                      </a:cubicBezTo>
                      <a:cubicBezTo>
                        <a:pt x="4910" y="21600"/>
                        <a:pt x="0" y="16783"/>
                        <a:pt x="0" y="10861"/>
                      </a:cubicBezTo>
                      <a:cubicBezTo>
                        <a:pt x="0" y="4817"/>
                        <a:pt x="4910" y="0"/>
                        <a:pt x="1080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2" name="المحور الثالث">
                <a:extLst>
                  <a:ext uri="{FF2B5EF4-FFF2-40B4-BE49-F238E27FC236}">
                    <a16:creationId xmlns:a16="http://schemas.microsoft.com/office/drawing/2014/main" id="{F81A7D24-39A9-4DC0-AA74-F4C957E9F1B3}"/>
                  </a:ext>
                </a:extLst>
              </p:cNvPr>
              <p:cNvSpPr txBox="1"/>
              <p:nvPr/>
            </p:nvSpPr>
            <p:spPr>
              <a:xfrm>
                <a:off x="56380" y="64656"/>
                <a:ext cx="859477" cy="9114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r" rtl="1">
                  <a:defRPr sz="18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pPr marL="0" marR="0" lvl="0" indent="0" algn="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الناتج</a:t>
                </a:r>
              </a:p>
              <a:p>
                <a:pPr marL="0" marR="0" lvl="0" indent="0" algn="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 الثالث</a:t>
                </a:r>
              </a:p>
            </p:txBody>
          </p:sp>
        </p:grpSp>
      </p:grpSp>
      <p:grpSp>
        <p:nvGrpSpPr>
          <p:cNvPr id="75" name="Group">
            <a:extLst>
              <a:ext uri="{FF2B5EF4-FFF2-40B4-BE49-F238E27FC236}">
                <a16:creationId xmlns:a16="http://schemas.microsoft.com/office/drawing/2014/main" id="{F34A3B6C-5473-4F14-96F3-8700DF2730D7}"/>
              </a:ext>
            </a:extLst>
          </p:cNvPr>
          <p:cNvGrpSpPr/>
          <p:nvPr/>
        </p:nvGrpSpPr>
        <p:grpSpPr>
          <a:xfrm>
            <a:off x="2891455" y="2311309"/>
            <a:ext cx="6888629" cy="1232451"/>
            <a:chOff x="0" y="0"/>
            <a:chExt cx="6166038" cy="1032918"/>
          </a:xfrm>
        </p:grpSpPr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6FE80FC8-A288-4C58-8195-0675A95FFD33}"/>
                </a:ext>
              </a:extLst>
            </p:cNvPr>
            <p:cNvSpPr/>
            <p:nvPr/>
          </p:nvSpPr>
          <p:spPr>
            <a:xfrm>
              <a:off x="0" y="446306"/>
              <a:ext cx="5614950" cy="149838"/>
            </a:xfrm>
            <a:prstGeom prst="rect">
              <a:avLst/>
            </a:prstGeom>
            <a:solidFill>
              <a:srgbClr val="FF7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7" name="Group">
              <a:extLst>
                <a:ext uri="{FF2B5EF4-FFF2-40B4-BE49-F238E27FC236}">
                  <a16:creationId xmlns:a16="http://schemas.microsoft.com/office/drawing/2014/main" id="{04F2193E-658F-4A09-B2B8-509E79BA4FFF}"/>
                </a:ext>
              </a:extLst>
            </p:cNvPr>
            <p:cNvGrpSpPr/>
            <p:nvPr/>
          </p:nvGrpSpPr>
          <p:grpSpPr>
            <a:xfrm>
              <a:off x="5133120" y="0"/>
              <a:ext cx="1032918" cy="1032918"/>
              <a:chOff x="0" y="0"/>
              <a:chExt cx="1032917" cy="1032917"/>
            </a:xfrm>
          </p:grpSpPr>
          <p:grpSp>
            <p:nvGrpSpPr>
              <p:cNvPr id="78" name="Group">
                <a:extLst>
                  <a:ext uri="{FF2B5EF4-FFF2-40B4-BE49-F238E27FC236}">
                    <a16:creationId xmlns:a16="http://schemas.microsoft.com/office/drawing/2014/main" id="{C1554250-3196-4198-B02F-B178B329642A}"/>
                  </a:ext>
                </a:extLst>
              </p:cNvPr>
              <p:cNvGrpSpPr/>
              <p:nvPr/>
            </p:nvGrpSpPr>
            <p:grpSpPr>
              <a:xfrm>
                <a:off x="0" y="0"/>
                <a:ext cx="1032917" cy="1032917"/>
                <a:chOff x="0" y="0"/>
                <a:chExt cx="1032916" cy="1032916"/>
              </a:xfrm>
            </p:grpSpPr>
            <p:sp>
              <p:nvSpPr>
                <p:cNvPr id="80" name="Shape">
                  <a:extLst>
                    <a:ext uri="{FF2B5EF4-FFF2-40B4-BE49-F238E27FC236}">
                      <a16:creationId xmlns:a16="http://schemas.microsoft.com/office/drawing/2014/main" id="{B2851EA8-E141-433F-8A9A-ED27623D5BF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2917" cy="10329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21600"/>
                      </a:moveTo>
                      <a:cubicBezTo>
                        <a:pt x="16741" y="21600"/>
                        <a:pt x="21600" y="16741"/>
                        <a:pt x="21600" y="10800"/>
                      </a:cubicBezTo>
                      <a:cubicBezTo>
                        <a:pt x="21600" y="4859"/>
                        <a:pt x="16741" y="0"/>
                        <a:pt x="10800" y="0"/>
                      </a:cubicBezTo>
                      <a:cubicBezTo>
                        <a:pt x="4859" y="0"/>
                        <a:pt x="0" y="4859"/>
                        <a:pt x="0" y="10800"/>
                      </a:cubicBezTo>
                      <a:cubicBezTo>
                        <a:pt x="0" y="16741"/>
                        <a:pt x="4859" y="21600"/>
                        <a:pt x="10800" y="21600"/>
                      </a:cubicBezTo>
                    </a:path>
                  </a:pathLst>
                </a:custGeom>
                <a:solidFill>
                  <a:srgbClr val="FF7C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Shape">
                  <a:extLst>
                    <a:ext uri="{FF2B5EF4-FFF2-40B4-BE49-F238E27FC236}">
                      <a16:creationId xmlns:a16="http://schemas.microsoft.com/office/drawing/2014/main" id="{F65345C4-717B-4B2A-B0F9-53E90D14DCF5}"/>
                    </a:ext>
                  </a:extLst>
                </p:cNvPr>
                <p:cNvSpPr/>
                <p:nvPr/>
              </p:nvSpPr>
              <p:spPr>
                <a:xfrm>
                  <a:off x="61755" y="61755"/>
                  <a:ext cx="909406" cy="9094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6" y="0"/>
                      </a:moveTo>
                      <a:cubicBezTo>
                        <a:pt x="16701" y="0"/>
                        <a:pt x="21600" y="4910"/>
                        <a:pt x="21600" y="10794"/>
                      </a:cubicBezTo>
                      <a:cubicBezTo>
                        <a:pt x="21600" y="16690"/>
                        <a:pt x="16701" y="21600"/>
                        <a:pt x="10806" y="21600"/>
                      </a:cubicBezTo>
                      <a:cubicBezTo>
                        <a:pt x="4788" y="21600"/>
                        <a:pt x="0" y="16690"/>
                        <a:pt x="0" y="10794"/>
                      </a:cubicBezTo>
                      <a:cubicBezTo>
                        <a:pt x="0" y="4910"/>
                        <a:pt x="4788" y="0"/>
                        <a:pt x="1080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9" name="المحور الرابع">
                <a:extLst>
                  <a:ext uri="{FF2B5EF4-FFF2-40B4-BE49-F238E27FC236}">
                    <a16:creationId xmlns:a16="http://schemas.microsoft.com/office/drawing/2014/main" id="{2E3126B6-3D0E-4D6A-B12B-E7E4F6E4D28E}"/>
                  </a:ext>
                </a:extLst>
              </p:cNvPr>
              <p:cNvSpPr txBox="1"/>
              <p:nvPr/>
            </p:nvSpPr>
            <p:spPr>
              <a:xfrm>
                <a:off x="84861" y="62706"/>
                <a:ext cx="827911" cy="9114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r" rtl="1">
                  <a:defRPr sz="18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pPr marL="0" marR="0" lvl="0" indent="0" algn="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الناتج</a:t>
                </a:r>
              </a:p>
              <a:p>
                <a:pPr marL="0" marR="0" lvl="0" indent="0" algn="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 الثاني</a:t>
                </a:r>
              </a:p>
            </p:txBody>
          </p:sp>
        </p:grpSp>
      </p:grpSp>
      <p:grpSp>
        <p:nvGrpSpPr>
          <p:cNvPr id="82" name="Group">
            <a:extLst>
              <a:ext uri="{FF2B5EF4-FFF2-40B4-BE49-F238E27FC236}">
                <a16:creationId xmlns:a16="http://schemas.microsoft.com/office/drawing/2014/main" id="{880EF866-0A79-4D79-99B2-126C4B2E61F4}"/>
              </a:ext>
            </a:extLst>
          </p:cNvPr>
          <p:cNvGrpSpPr/>
          <p:nvPr/>
        </p:nvGrpSpPr>
        <p:grpSpPr>
          <a:xfrm>
            <a:off x="2891453" y="1623448"/>
            <a:ext cx="8446535" cy="1239821"/>
            <a:chOff x="0" y="0"/>
            <a:chExt cx="7560527" cy="1039094"/>
          </a:xfrm>
        </p:grpSpPr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7B83405-C6E3-462B-A28A-1E1D6936B89B}"/>
                </a:ext>
              </a:extLst>
            </p:cNvPr>
            <p:cNvSpPr/>
            <p:nvPr/>
          </p:nvSpPr>
          <p:spPr>
            <a:xfrm>
              <a:off x="0" y="444635"/>
              <a:ext cx="7051366" cy="153950"/>
            </a:xfrm>
            <a:prstGeom prst="rect">
              <a:avLst/>
            </a:prstGeom>
            <a:solidFill>
              <a:srgbClr val="BF9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r" defTabSz="914327" rtl="1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4" name="Group">
              <a:extLst>
                <a:ext uri="{FF2B5EF4-FFF2-40B4-BE49-F238E27FC236}">
                  <a16:creationId xmlns:a16="http://schemas.microsoft.com/office/drawing/2014/main" id="{3E03CB61-8059-4724-B56D-CF1ED9987DE0}"/>
                </a:ext>
              </a:extLst>
            </p:cNvPr>
            <p:cNvGrpSpPr/>
            <p:nvPr/>
          </p:nvGrpSpPr>
          <p:grpSpPr>
            <a:xfrm>
              <a:off x="6521432" y="0"/>
              <a:ext cx="1039095" cy="1039094"/>
              <a:chOff x="0" y="0"/>
              <a:chExt cx="1039093" cy="1039093"/>
            </a:xfrm>
          </p:grpSpPr>
          <p:grpSp>
            <p:nvGrpSpPr>
              <p:cNvPr id="85" name="Group">
                <a:extLst>
                  <a:ext uri="{FF2B5EF4-FFF2-40B4-BE49-F238E27FC236}">
                    <a16:creationId xmlns:a16="http://schemas.microsoft.com/office/drawing/2014/main" id="{E9087437-F658-4BEF-8380-A262104A92ED}"/>
                  </a:ext>
                </a:extLst>
              </p:cNvPr>
              <p:cNvGrpSpPr/>
              <p:nvPr/>
            </p:nvGrpSpPr>
            <p:grpSpPr>
              <a:xfrm>
                <a:off x="0" y="0"/>
                <a:ext cx="1039093" cy="1039093"/>
                <a:chOff x="0" y="0"/>
                <a:chExt cx="1039092" cy="1039092"/>
              </a:xfrm>
            </p:grpSpPr>
            <p:sp>
              <p:nvSpPr>
                <p:cNvPr id="87" name="Shape">
                  <a:extLst>
                    <a:ext uri="{FF2B5EF4-FFF2-40B4-BE49-F238E27FC236}">
                      <a16:creationId xmlns:a16="http://schemas.microsoft.com/office/drawing/2014/main" id="{3D4477E5-3891-4DD9-B15D-4FD75A6A204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9093" cy="10390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51" y="21600"/>
                      </a:moveTo>
                      <a:cubicBezTo>
                        <a:pt x="16768" y="21600"/>
                        <a:pt x="21600" y="16768"/>
                        <a:pt x="21600" y="10849"/>
                      </a:cubicBezTo>
                      <a:cubicBezTo>
                        <a:pt x="21600" y="4832"/>
                        <a:pt x="16768" y="0"/>
                        <a:pt x="10751" y="0"/>
                      </a:cubicBezTo>
                      <a:cubicBezTo>
                        <a:pt x="4832" y="0"/>
                        <a:pt x="0" y="4832"/>
                        <a:pt x="0" y="10849"/>
                      </a:cubicBezTo>
                      <a:cubicBezTo>
                        <a:pt x="0" y="16768"/>
                        <a:pt x="4832" y="21600"/>
                        <a:pt x="10751" y="21600"/>
                      </a:cubicBezTo>
                    </a:path>
                  </a:pathLst>
                </a:custGeom>
                <a:solidFill>
                  <a:srgbClr val="BF9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Shape">
                  <a:extLst>
                    <a:ext uri="{FF2B5EF4-FFF2-40B4-BE49-F238E27FC236}">
                      <a16:creationId xmlns:a16="http://schemas.microsoft.com/office/drawing/2014/main" id="{F378A073-0D1E-4E82-A827-9CE0AAD63830}"/>
                    </a:ext>
                  </a:extLst>
                </p:cNvPr>
                <p:cNvSpPr/>
                <p:nvPr/>
              </p:nvSpPr>
              <p:spPr>
                <a:xfrm>
                  <a:off x="61755" y="67930"/>
                  <a:ext cx="909406" cy="9052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6" y="0"/>
                      </a:moveTo>
                      <a:cubicBezTo>
                        <a:pt x="16812" y="0"/>
                        <a:pt x="21600" y="4815"/>
                        <a:pt x="21600" y="10856"/>
                      </a:cubicBezTo>
                      <a:cubicBezTo>
                        <a:pt x="21600" y="16785"/>
                        <a:pt x="16812" y="21600"/>
                        <a:pt x="10806" y="21600"/>
                      </a:cubicBezTo>
                      <a:cubicBezTo>
                        <a:pt x="4910" y="21600"/>
                        <a:pt x="0" y="16785"/>
                        <a:pt x="0" y="10856"/>
                      </a:cubicBezTo>
                      <a:cubicBezTo>
                        <a:pt x="0" y="4815"/>
                        <a:pt x="4910" y="0"/>
                        <a:pt x="1080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r" defTabSz="914327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6" name="المحور الخامس">
                <a:extLst>
                  <a:ext uri="{FF2B5EF4-FFF2-40B4-BE49-F238E27FC236}">
                    <a16:creationId xmlns:a16="http://schemas.microsoft.com/office/drawing/2014/main" id="{EE531629-FCCC-462B-8065-1B24041E6453}"/>
                  </a:ext>
                </a:extLst>
              </p:cNvPr>
              <p:cNvSpPr txBox="1"/>
              <p:nvPr/>
            </p:nvSpPr>
            <p:spPr>
              <a:xfrm>
                <a:off x="89432" y="94745"/>
                <a:ext cx="814996" cy="9114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r" rtl="1">
                  <a:defRPr sz="18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pPr marL="0" marR="0" lvl="0" indent="0" algn="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الناتج</a:t>
                </a:r>
              </a:p>
              <a:p>
                <a:pPr marL="0" marR="0" lvl="0" indent="0" algn="r" defTabSz="914327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A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akkal Majalla" panose="02000000000000000000" pitchFamily="2" charset="-78"/>
                    <a:cs typeface="SKR HEAD1" pitchFamily="2" charset="-78"/>
                    <a:sym typeface="Farah Regular"/>
                  </a:rPr>
                  <a:t> الأول</a:t>
                </a:r>
                <a:endParaRPr kumimoji="0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akkal Majalla" panose="02000000000000000000" pitchFamily="2" charset="-78"/>
                  <a:cs typeface="SKR HEAD1" pitchFamily="2" charset="-78"/>
                  <a:sym typeface="Farah Regular"/>
                </a:endParaRPr>
              </a:p>
            </p:txBody>
          </p:sp>
        </p:grpSp>
      </p:grpSp>
      <p:pic>
        <p:nvPicPr>
          <p:cNvPr id="89" name="صورة 88">
            <a:extLst>
              <a:ext uri="{FF2B5EF4-FFF2-40B4-BE49-F238E27FC236}">
                <a16:creationId xmlns:a16="http://schemas.microsoft.com/office/drawing/2014/main" id="{86F34EB9-2BBD-4EAB-9245-EEF950019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11" t="16899" r="29618" b="11702"/>
          <a:stretch/>
        </p:blipFill>
        <p:spPr>
          <a:xfrm>
            <a:off x="11187545" y="17147"/>
            <a:ext cx="968731" cy="9696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3" name="صورة 92">
            <a:extLst>
              <a:ext uri="{FF2B5EF4-FFF2-40B4-BE49-F238E27FC236}">
                <a16:creationId xmlns:a16="http://schemas.microsoft.com/office/drawing/2014/main" id="{976A5092-A80E-4CB1-9430-3E78DF956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7" r="48289"/>
          <a:stretch/>
        </p:blipFill>
        <p:spPr>
          <a:xfrm>
            <a:off x="127224" y="-270363"/>
            <a:ext cx="2045527" cy="1946556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5AC747D4-1719-48F9-BA3E-6597CB0F4259}"/>
              </a:ext>
            </a:extLst>
          </p:cNvPr>
          <p:cNvSpPr/>
          <p:nvPr/>
        </p:nvSpPr>
        <p:spPr>
          <a:xfrm>
            <a:off x="2762059" y="1622054"/>
            <a:ext cx="7380568" cy="6052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76190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33" b="1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1- أن يقرأ </a:t>
            </a:r>
            <a:r>
              <a:rPr kumimoji="0" lang="ar-AE" sz="3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المتعلم</a:t>
            </a:r>
            <a:r>
              <a:rPr kumimoji="0" lang="ar-AE" sz="3333" b="1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AE" sz="3333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الجمل قراءة جهرية صحيحة معبرة.</a:t>
            </a:r>
            <a:endParaRPr kumimoji="0" lang="ar-SA" sz="3333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99" name="مستطيل 98">
            <a:extLst>
              <a:ext uri="{FF2B5EF4-FFF2-40B4-BE49-F238E27FC236}">
                <a16:creationId xmlns:a16="http://schemas.microsoft.com/office/drawing/2014/main" id="{34DD1408-E49D-4D82-AB7E-28B603C6474E}"/>
              </a:ext>
            </a:extLst>
          </p:cNvPr>
          <p:cNvSpPr/>
          <p:nvPr/>
        </p:nvSpPr>
        <p:spPr>
          <a:xfrm>
            <a:off x="2550016" y="2364317"/>
            <a:ext cx="6429458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761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2- أن يوظف 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المتعلم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بعضًا من هذه الكلمات في سياقات جديدة تفسر معناها.</a:t>
            </a:r>
          </a:p>
          <a:p>
            <a:pPr marL="0" marR="0" lvl="0" indent="0" algn="ctr" defTabSz="761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00" name="مستطيل 99">
            <a:extLst>
              <a:ext uri="{FF2B5EF4-FFF2-40B4-BE49-F238E27FC236}">
                <a16:creationId xmlns:a16="http://schemas.microsoft.com/office/drawing/2014/main" id="{F266566A-8016-492F-8721-FA142CC888EF}"/>
              </a:ext>
            </a:extLst>
          </p:cNvPr>
          <p:cNvSpPr/>
          <p:nvPr/>
        </p:nvSpPr>
        <p:spPr>
          <a:xfrm>
            <a:off x="6909582" y="3041414"/>
            <a:ext cx="247184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marL="0" marR="0" lvl="0" indent="0" algn="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/>
                <a:ea typeface="+mn-ea"/>
                <a:cs typeface="Sakkal Majalla"/>
              </a:rPr>
              <a:t> </a:t>
            </a:r>
            <a:endParaRPr kumimoji="0" lang="ar-SA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akkal Majalla"/>
              <a:ea typeface="+mn-ea"/>
              <a:cs typeface="Sakkal Majalla"/>
            </a:endParaRPr>
          </a:p>
        </p:txBody>
      </p:sp>
      <p:sp>
        <p:nvSpPr>
          <p:cNvPr id="101" name="مستطيل 100">
            <a:extLst>
              <a:ext uri="{FF2B5EF4-FFF2-40B4-BE49-F238E27FC236}">
                <a16:creationId xmlns:a16="http://schemas.microsoft.com/office/drawing/2014/main" id="{04A2F9EC-85A3-47F8-86BE-EE64517F55D4}"/>
              </a:ext>
            </a:extLst>
          </p:cNvPr>
          <p:cNvSpPr/>
          <p:nvPr/>
        </p:nvSpPr>
        <p:spPr>
          <a:xfrm>
            <a:off x="9780084" y="4784413"/>
            <a:ext cx="19974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27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endParaRPr kumimoji="0" lang="ar-SA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90" name="المحور الخامس">
            <a:extLst>
              <a:ext uri="{FF2B5EF4-FFF2-40B4-BE49-F238E27FC236}">
                <a16:creationId xmlns:a16="http://schemas.microsoft.com/office/drawing/2014/main" id="{EE531629-FCCC-462B-8065-1B24041E6453}"/>
              </a:ext>
            </a:extLst>
          </p:cNvPr>
          <p:cNvSpPr txBox="1"/>
          <p:nvPr/>
        </p:nvSpPr>
        <p:spPr>
          <a:xfrm rot="267764">
            <a:off x="253112" y="638373"/>
            <a:ext cx="177612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r" rtl="1">
              <a:defRPr sz="1800">
                <a:latin typeface="Farah Regular"/>
                <a:ea typeface="Farah Regular"/>
                <a:cs typeface="Farah Regular"/>
                <a:sym typeface="Farah Regular"/>
              </a:defRPr>
            </a:lvl1pPr>
          </a:lstStyle>
          <a:p>
            <a:pPr marL="0" marR="0" lvl="0" indent="0" algn="r" defTabSz="914327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KR HEAD1" pitchFamily="2" charset="-78"/>
                <a:sym typeface="Farah Regular"/>
              </a:rPr>
              <a:t>كتاب النشاط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KR HEAD1" pitchFamily="2" charset="-78"/>
              <a:sym typeface="Farah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4912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095570-303E-9FB7-D5B0-4A53B6D88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6E985E1-5142-AE38-D1EB-6C6E8C421BB6}"/>
              </a:ext>
            </a:extLst>
          </p:cNvPr>
          <p:cNvSpPr/>
          <p:nvPr/>
        </p:nvSpPr>
        <p:spPr>
          <a:xfrm>
            <a:off x="77089" y="85630"/>
            <a:ext cx="1068131" cy="111117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</a:rPr>
              <a:t>32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884F51D-376C-3897-2D96-B78453D08DC5}"/>
              </a:ext>
            </a:extLst>
          </p:cNvPr>
          <p:cNvSpPr/>
          <p:nvPr/>
        </p:nvSpPr>
        <p:spPr>
          <a:xfrm>
            <a:off x="8704162" y="3171459"/>
            <a:ext cx="2615879" cy="45141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2E5D35-61A0-31A8-F7F0-68EF670145B3}"/>
              </a:ext>
            </a:extLst>
          </p:cNvPr>
          <p:cNvSpPr/>
          <p:nvPr/>
        </p:nvSpPr>
        <p:spPr>
          <a:xfrm>
            <a:off x="6389226" y="3981687"/>
            <a:ext cx="4930816" cy="45141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BCB5329-0757-77B7-D768-89F23457F003}"/>
              </a:ext>
            </a:extLst>
          </p:cNvPr>
          <p:cNvSpPr/>
          <p:nvPr/>
        </p:nvSpPr>
        <p:spPr>
          <a:xfrm>
            <a:off x="6504973" y="6406583"/>
            <a:ext cx="4930816" cy="45141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0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6E985E1-5142-AE38-D1EB-6C6E8C421BB6}"/>
              </a:ext>
            </a:extLst>
          </p:cNvPr>
          <p:cNvSpPr/>
          <p:nvPr/>
        </p:nvSpPr>
        <p:spPr>
          <a:xfrm>
            <a:off x="130355" y="138896"/>
            <a:ext cx="1281195" cy="111117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</a:rPr>
              <a:t>32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32F22C-EDA0-F79F-4CA2-B40ADB4E9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628" y="1250066"/>
            <a:ext cx="10871571" cy="38659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47F8A5-8DA7-05F0-0489-6A4C02FE1934}"/>
              </a:ext>
            </a:extLst>
          </p:cNvPr>
          <p:cNvSpPr txBox="1"/>
          <p:nvPr/>
        </p:nvSpPr>
        <p:spPr>
          <a:xfrm>
            <a:off x="1189608" y="2361235"/>
            <a:ext cx="102321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المواظبة على علاج فرسه، فرحته بتحسنها، كان يحممها ويهمس في أذنها ، يمسح على رقبتها</a:t>
            </a:r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</a:p>
          <a:p>
            <a:pPr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قوله :أمضي معها أجمل الأوقات إنها فرسي الأولى التي أحببتها وأحبتني.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854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32F912-0865-C856-9B9C-8BCABFEE0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540"/>
          <a:stretch/>
        </p:blipFill>
        <p:spPr>
          <a:xfrm>
            <a:off x="0" y="138897"/>
            <a:ext cx="12192000" cy="247698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6E985E1-5142-AE38-D1EB-6C6E8C421BB6}"/>
              </a:ext>
            </a:extLst>
          </p:cNvPr>
          <p:cNvSpPr/>
          <p:nvPr/>
        </p:nvSpPr>
        <p:spPr>
          <a:xfrm>
            <a:off x="3370" y="138897"/>
            <a:ext cx="1154097" cy="802136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</a:rPr>
              <a:t>33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351F9C-1881-382F-5362-055E6B35BC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761" b="10220"/>
          <a:stretch/>
        </p:blipFill>
        <p:spPr>
          <a:xfrm>
            <a:off x="0" y="2484429"/>
            <a:ext cx="12192000" cy="20429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FCD8C3-EF83-ECC7-F04E-CCECE709F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18296"/>
            <a:ext cx="12192000" cy="22397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F1D76A-28D2-9104-44BE-B8C00137756E}"/>
              </a:ext>
            </a:extLst>
          </p:cNvPr>
          <p:cNvSpPr txBox="1"/>
          <p:nvPr/>
        </p:nvSpPr>
        <p:spPr>
          <a:xfrm>
            <a:off x="514905" y="1087847"/>
            <a:ext cx="11485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 السباق سيكون كبيرًا وسيشهده الجميع.</a:t>
            </a:r>
          </a:p>
          <a:p>
            <a:pPr algn="r"/>
            <a:r>
              <a:rPr lang="ar-AE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الاستعداد الجيد للسباق.</a:t>
            </a:r>
            <a:endParaRPr lang="en-US" sz="4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1BDF00-1262-AAB7-16D8-3F4E17BE56C8}"/>
              </a:ext>
            </a:extLst>
          </p:cNvPr>
          <p:cNvSpPr txBox="1"/>
          <p:nvPr/>
        </p:nvSpPr>
        <p:spPr>
          <a:xfrm>
            <a:off x="908893" y="3179192"/>
            <a:ext cx="108430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إنه الشيخ محمد بن راشد حاكم دبي ورئيس مجلس الوزراء ونائب رئيس الدولة وشخصية رائدة في جميع المجالات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8FCB07-B732-30A9-D4F5-88F42065942C}"/>
              </a:ext>
            </a:extLst>
          </p:cNvPr>
          <p:cNvSpPr txBox="1"/>
          <p:nvPr/>
        </p:nvSpPr>
        <p:spPr>
          <a:xfrm>
            <a:off x="213288" y="5379276"/>
            <a:ext cx="116185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يعرف أنه والده سيرسله إلى مدربين صارمين لا يتهاونون في دريبه وأن الأمر فيه مشقة.</a:t>
            </a:r>
            <a:endParaRPr lang="ar-AE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844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F77A2E-32F3-B577-3396-059026F69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8896"/>
            <a:ext cx="12192000" cy="671910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6E985E1-5142-AE38-D1EB-6C6E8C421BB6}"/>
              </a:ext>
            </a:extLst>
          </p:cNvPr>
          <p:cNvSpPr/>
          <p:nvPr/>
        </p:nvSpPr>
        <p:spPr>
          <a:xfrm>
            <a:off x="62144" y="0"/>
            <a:ext cx="923278" cy="57165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</a:rPr>
              <a:t>34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08FF5B-350E-B9C5-7493-15004F65FC1A}"/>
              </a:ext>
            </a:extLst>
          </p:cNvPr>
          <p:cNvSpPr txBox="1"/>
          <p:nvPr/>
        </p:nvSpPr>
        <p:spPr>
          <a:xfrm>
            <a:off x="0" y="5962247"/>
            <a:ext cx="1195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موقف صائب لأنه بهذا الشكل يقوي شخصية ابنه ويعلمه الاعتماد على النفس.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74B361-AB4A-3BAA-1B6C-CA02C8FA068E}"/>
              </a:ext>
            </a:extLst>
          </p:cNvPr>
          <p:cNvSpPr txBox="1"/>
          <p:nvPr/>
        </p:nvSpPr>
        <p:spPr>
          <a:xfrm>
            <a:off x="3368232" y="2565919"/>
            <a:ext cx="6592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عليك أن تكون صارمًا لإنجاز مهامك.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579A2-2EBA-7CFD-1178-6D52D50D107D}"/>
              </a:ext>
            </a:extLst>
          </p:cNvPr>
          <p:cNvSpPr txBox="1"/>
          <p:nvPr/>
        </p:nvSpPr>
        <p:spPr>
          <a:xfrm>
            <a:off x="3368232" y="3132930"/>
            <a:ext cx="6592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رأيت أبي يداوي الناقة.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7089C-FC55-3B14-459A-CD1EBFC567B1}"/>
              </a:ext>
            </a:extLst>
          </p:cNvPr>
          <p:cNvSpPr txBox="1"/>
          <p:nvPr/>
        </p:nvSpPr>
        <p:spPr>
          <a:xfrm>
            <a:off x="2129742" y="3800601"/>
            <a:ext cx="7830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عندما تكون صافي الذهن فإنك تدرس بشكل أفضل.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D56B36-33FF-A874-4A49-26520F579C03}"/>
              </a:ext>
            </a:extLst>
          </p:cNvPr>
          <p:cNvSpPr txBox="1"/>
          <p:nvPr/>
        </p:nvSpPr>
        <p:spPr>
          <a:xfrm>
            <a:off x="1524000" y="4453037"/>
            <a:ext cx="8363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وضع لي الطبيب الضمادة على ركبتي عندما سقطت.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99B220D7-CC2F-5E62-E8FA-551F4AA506E5}"/>
              </a:ext>
            </a:extLst>
          </p:cNvPr>
          <p:cNvSpPr/>
          <p:nvPr/>
        </p:nvSpPr>
        <p:spPr>
          <a:xfrm>
            <a:off x="10554650" y="12361"/>
            <a:ext cx="1575206" cy="5592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FF0000"/>
                </a:solidFill>
              </a:rPr>
              <a:t>واجب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24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E0DA8A-EC90-C872-F402-0ADBE15C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6E985E1-5142-AE38-D1EB-6C6E8C421BB6}"/>
              </a:ext>
            </a:extLst>
          </p:cNvPr>
          <p:cNvSpPr/>
          <p:nvPr/>
        </p:nvSpPr>
        <p:spPr>
          <a:xfrm>
            <a:off x="79899" y="71358"/>
            <a:ext cx="914400" cy="4968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</a:rPr>
              <a:t>34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CE7B6D-2513-93E9-D736-E28D563EE1F8}"/>
              </a:ext>
            </a:extLst>
          </p:cNvPr>
          <p:cNvSpPr txBox="1"/>
          <p:nvPr/>
        </p:nvSpPr>
        <p:spPr>
          <a:xfrm>
            <a:off x="-219919" y="1342664"/>
            <a:ext cx="11951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يدل على قوة شخصيتها وخبرتها بالحياة وعملها على تلبية احتياجات أبنائها.</a:t>
            </a:r>
          </a:p>
        </p:txBody>
      </p:sp>
    </p:spTree>
    <p:extLst>
      <p:ext uri="{BB962C8B-B14F-4D97-AF65-F5344CB8AC3E}">
        <p14:creationId xmlns:p14="http://schemas.microsoft.com/office/powerpoint/2010/main" val="112560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911BBD8-1EFA-4314-9575-5D2C89F54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12099636" cy="64797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Bevel 2">
            <a:extLst>
              <a:ext uri="{FF2B5EF4-FFF2-40B4-BE49-F238E27FC236}">
                <a16:creationId xmlns:a16="http://schemas.microsoft.com/office/drawing/2014/main" id="{4E85FA3E-EC49-48EA-AF21-E6747DFE33D9}"/>
              </a:ext>
            </a:extLst>
          </p:cNvPr>
          <p:cNvSpPr/>
          <p:nvPr/>
        </p:nvSpPr>
        <p:spPr>
          <a:xfrm>
            <a:off x="3870036" y="2258664"/>
            <a:ext cx="5135037" cy="1406089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 الشكر والتقدير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40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أثر رجعي">
  <a:themeElements>
    <a:clrScheme name="أثر رجعي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أثر رجعي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ثر رجعي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8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</TotalTime>
  <Words>190</Words>
  <Application>Microsoft Office PowerPoint</Application>
  <PresentationFormat>شاشة عريضة</PresentationFormat>
  <Paragraphs>34</Paragraphs>
  <Slides>8</Slides>
  <Notes>0</Notes>
  <HiddenSlides>1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3</vt:i4>
      </vt:variant>
      <vt:variant>
        <vt:lpstr>عناوين الشرائح</vt:lpstr>
      </vt:variant>
      <vt:variant>
        <vt:i4>8</vt:i4>
      </vt:variant>
    </vt:vector>
  </HeadingPairs>
  <TitlesOfParts>
    <vt:vector size="20" baseType="lpstr">
      <vt:lpstr>Arial</vt:lpstr>
      <vt:lpstr>Calibri</vt:lpstr>
      <vt:lpstr>Calibri Light</vt:lpstr>
      <vt:lpstr>Farah Regular</vt:lpstr>
      <vt:lpstr>Helvetica</vt:lpstr>
      <vt:lpstr>Sakkal Majalla</vt:lpstr>
      <vt:lpstr>SKR HEAD1</vt:lpstr>
      <vt:lpstr>Times New Roman</vt:lpstr>
      <vt:lpstr>Traditional Arabic</vt:lpstr>
      <vt:lpstr>Office Theme</vt:lpstr>
      <vt:lpstr>أثر رجعي</vt:lpstr>
      <vt:lpstr>8_نسق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Noura Hamad Abdulla Al Kaabi</dc:creator>
  <cp:lastModifiedBy>user</cp:lastModifiedBy>
  <cp:revision>106</cp:revision>
  <dcterms:created xsi:type="dcterms:W3CDTF">2021-01-19T04:07:57Z</dcterms:created>
  <dcterms:modified xsi:type="dcterms:W3CDTF">2025-02-14T04:53:46Z</dcterms:modified>
</cp:coreProperties>
</file>