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6" r:id="rId7"/>
    <p:sldId id="268" r:id="rId8"/>
    <p:sldId id="270" r:id="rId9"/>
    <p:sldId id="271" r:id="rId10"/>
    <p:sldId id="273" r:id="rId11"/>
    <p:sldId id="274" r:id="rId12"/>
    <p:sldId id="27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0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551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65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3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969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215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67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65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72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8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177"/>
            <a:ext cx="12192000" cy="646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1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3" y="193786"/>
            <a:ext cx="12177577" cy="653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7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109"/>
            <a:ext cx="12192000" cy="66092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10800000" flipV="1">
            <a:off x="7839855" y="2416998"/>
            <a:ext cx="3249057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AE" sz="5400" b="1" dirty="0" smtClean="0">
                <a:solidFill>
                  <a:srgbClr val="FF0000"/>
                </a:solidFill>
                <a:cs typeface="AdvertisingExtraBold" pitchFamily="2" charset="-78"/>
              </a:rPr>
              <a:t>اليوم الآخر</a:t>
            </a:r>
            <a:endParaRPr lang="en-US" sz="5400" b="1" kern="1200" dirty="0">
              <a:solidFill>
                <a:srgbClr val="FF0000"/>
              </a:solidFill>
              <a:cs typeface="AdvertisingExtraBold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 rot="10800000" flipV="1">
            <a:off x="8169638" y="3760964"/>
            <a:ext cx="3129732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AE" sz="5400" b="1" dirty="0" smtClean="0">
                <a:solidFill>
                  <a:srgbClr val="FF0000"/>
                </a:solidFill>
                <a:cs typeface="AdvertisingExtraBold" pitchFamily="2" charset="-78"/>
              </a:rPr>
              <a:t>لا شك فيه</a:t>
            </a:r>
            <a:endParaRPr lang="en-US" sz="5400" b="1" kern="1200" dirty="0">
              <a:solidFill>
                <a:srgbClr val="FF0000"/>
              </a:solidFill>
              <a:cs typeface="AdvertisingExtra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 rot="10800000" flipV="1">
            <a:off x="4723506" y="5248517"/>
            <a:ext cx="6892263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AE" sz="4400" b="1" dirty="0" smtClean="0">
                <a:solidFill>
                  <a:srgbClr val="FF0000"/>
                </a:solidFill>
                <a:cs typeface="AdvertisingExtraBold" pitchFamily="2" charset="-78"/>
              </a:rPr>
              <a:t>يحشر الله الناس جميعاً للحساب</a:t>
            </a:r>
            <a:endParaRPr lang="en-US" sz="4400" b="1" kern="1200" dirty="0">
              <a:solidFill>
                <a:srgbClr val="FF0000"/>
              </a:solidFill>
              <a:cs typeface="Advertising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2984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00074"/>
            <a:ext cx="12192000" cy="62462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10800000" flipV="1">
            <a:off x="6456713" y="1802857"/>
            <a:ext cx="4490328" cy="11079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/>
            <a:r>
              <a:rPr lang="ar-AE" sz="6600" b="1" dirty="0" smtClean="0">
                <a:solidFill>
                  <a:srgbClr val="0000FF"/>
                </a:solidFill>
                <a:cs typeface="AdvertisingExtraBold" pitchFamily="2" charset="-78"/>
              </a:rPr>
              <a:t>على عدل الله</a:t>
            </a:r>
            <a:endParaRPr lang="en-US" sz="6600" b="1" kern="1200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 rot="10800000" flipV="1">
            <a:off x="1915886" y="1906590"/>
            <a:ext cx="3149597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AE" sz="3600" b="1" dirty="0" smtClean="0">
                <a:solidFill>
                  <a:srgbClr val="FF0000"/>
                </a:solidFill>
                <a:cs typeface="AdvertisingExtraBold" pitchFamily="2" charset="-78"/>
              </a:rPr>
              <a:t>فعل الطاعات </a:t>
            </a:r>
          </a:p>
          <a:p>
            <a:pPr algn="ctr"/>
            <a:r>
              <a:rPr lang="ar-AE" sz="3600" b="1" dirty="0" smtClean="0">
                <a:solidFill>
                  <a:srgbClr val="FF0000"/>
                </a:solidFill>
                <a:cs typeface="AdvertisingExtraBold" pitchFamily="2" charset="-78"/>
              </a:rPr>
              <a:t>ترك المعاصي </a:t>
            </a:r>
            <a:endParaRPr lang="en-US" sz="3600" b="1" kern="1200" dirty="0">
              <a:solidFill>
                <a:srgbClr val="FF0000"/>
              </a:solidFill>
              <a:cs typeface="AdvertisingExtra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 rot="10800000" flipV="1">
            <a:off x="3109327" y="4790253"/>
            <a:ext cx="7837714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/>
            <a:r>
              <a:rPr lang="ar-AE" sz="5400" b="1" dirty="0" smtClean="0">
                <a:cs typeface="AdvertisingExtraBold" pitchFamily="2" charset="-78"/>
              </a:rPr>
              <a:t>يغفر الله له إن أرجع الحق لأصحابه</a:t>
            </a:r>
            <a:endParaRPr lang="en-US" sz="5400" b="1" kern="1200" dirty="0">
              <a:cs typeface="Advertising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5607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89398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10800000" flipV="1">
            <a:off x="280219" y="3966094"/>
            <a:ext cx="154851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AE" sz="4800" b="1" dirty="0">
                <a:solidFill>
                  <a:srgbClr val="7030A0"/>
                </a:solidFill>
                <a:cs typeface="AdvertisingExtraBold" pitchFamily="2" charset="-78"/>
              </a:rPr>
              <a:t>و</a:t>
            </a:r>
            <a:r>
              <a:rPr lang="ar-SY" sz="4800" b="1" dirty="0" smtClean="0">
                <a:solidFill>
                  <a:srgbClr val="7030A0"/>
                </a:solidFill>
                <a:cs typeface="AdvertisingExtraBold" pitchFamily="2" charset="-78"/>
              </a:rPr>
              <a:t>الميزان</a:t>
            </a:r>
            <a:endParaRPr lang="en-US" sz="4800" b="1" kern="1200" dirty="0">
              <a:solidFill>
                <a:srgbClr val="7030A0"/>
              </a:solidFill>
              <a:cs typeface="AdvertisingExtra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 rot="10800000" flipV="1">
            <a:off x="-167427" y="5203341"/>
            <a:ext cx="426558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AE" sz="4400" b="1" dirty="0" smtClean="0">
                <a:solidFill>
                  <a:srgbClr val="FF0000"/>
                </a:solidFill>
                <a:cs typeface="AdvertisingExtraBold" pitchFamily="2" charset="-78"/>
              </a:rPr>
              <a:t>الصراط والنار </a:t>
            </a:r>
            <a:r>
              <a:rPr lang="ar-AE" sz="4400" b="1" dirty="0">
                <a:solidFill>
                  <a:srgbClr val="00B050"/>
                </a:solidFill>
                <a:cs typeface="AdvertisingExtraBold" pitchFamily="2" charset="-78"/>
              </a:rPr>
              <a:t>و </a:t>
            </a:r>
            <a:r>
              <a:rPr lang="ar-AE" sz="4400" b="1" dirty="0" smtClean="0">
                <a:solidFill>
                  <a:srgbClr val="00B050"/>
                </a:solidFill>
                <a:cs typeface="AdvertisingExtraBold" pitchFamily="2" charset="-78"/>
              </a:rPr>
              <a:t>الجنة</a:t>
            </a:r>
            <a:endParaRPr lang="en-US" sz="4400" b="1" dirty="0">
              <a:solidFill>
                <a:srgbClr val="00B050"/>
              </a:solidFill>
              <a:cs typeface="AdvertisingExtraBold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730" y="3966093"/>
            <a:ext cx="1751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800" b="1" dirty="0" smtClean="0">
                <a:solidFill>
                  <a:srgbClr val="7030A0"/>
                </a:solidFill>
                <a:cs typeface="AdvertisingExtraBold" pitchFamily="2" charset="-78"/>
              </a:rPr>
              <a:t>الحشر</a:t>
            </a:r>
            <a:endParaRPr lang="en-GB" sz="4800" b="1" dirty="0">
              <a:solidFill>
                <a:srgbClr val="7030A0"/>
              </a:solidFill>
              <a:cs typeface="AdvertisingExtraBold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93039" y="2985501"/>
            <a:ext cx="346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200" b="1" dirty="0" smtClean="0"/>
              <a:t>تحدث الأرض أخبارها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31380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7891" y="-270455"/>
            <a:ext cx="1233989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10800000" flipV="1">
            <a:off x="5707332" y="2703488"/>
            <a:ext cx="4331659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AE" sz="3200" b="1" dirty="0" smtClean="0">
                <a:solidFill>
                  <a:srgbClr val="FF0000"/>
                </a:solidFill>
                <a:latin typeface="MS PMincho"/>
                <a:ea typeface="MS PMincho"/>
                <a:cs typeface="AdvertisingExtraBold" pitchFamily="2" charset="-78"/>
              </a:rPr>
              <a:t>‶ </a:t>
            </a:r>
            <a:r>
              <a:rPr lang="ar-AE" sz="3200" b="1" dirty="0">
                <a:solidFill>
                  <a:srgbClr val="FF0000"/>
                </a:solidFill>
                <a:cs typeface="AdvertisingExtraBold" pitchFamily="2" charset="-78"/>
              </a:rPr>
              <a:t>نعيم </a:t>
            </a:r>
            <a:r>
              <a:rPr lang="ar-AE" sz="3200" b="1" dirty="0" smtClean="0">
                <a:solidFill>
                  <a:srgbClr val="FF0000"/>
                </a:solidFill>
                <a:cs typeface="AdvertisingExtraBold" pitchFamily="2" charset="-78"/>
              </a:rPr>
              <a:t>الدنيا</a:t>
            </a:r>
            <a:r>
              <a:rPr lang="ar-AE" sz="3200" b="1" dirty="0" smtClean="0">
                <a:solidFill>
                  <a:srgbClr val="FF0000"/>
                </a:solidFill>
                <a:latin typeface="MS PMincho"/>
                <a:ea typeface="MS PMincho"/>
                <a:cs typeface="AdvertisingExtraBold" pitchFamily="2" charset="-78"/>
              </a:rPr>
              <a:t>″</a:t>
            </a:r>
            <a:endParaRPr lang="ar-AE" sz="3200" b="1" dirty="0" smtClean="0">
              <a:solidFill>
                <a:srgbClr val="FF0000"/>
              </a:solidFill>
              <a:cs typeface="AdvertisingExtraBold" pitchFamily="2" charset="-78"/>
            </a:endParaRPr>
          </a:p>
          <a:p>
            <a:pPr algn="ctr"/>
            <a:r>
              <a:rPr lang="ar-AE" sz="3200" b="1" dirty="0" smtClean="0">
                <a:solidFill>
                  <a:srgbClr val="002060"/>
                </a:solidFill>
                <a:cs typeface="AdvertisingExtraBold" pitchFamily="2" charset="-78"/>
              </a:rPr>
              <a:t>ينقطع بالموت ويزول</a:t>
            </a:r>
          </a:p>
          <a:p>
            <a:pPr algn="ctr"/>
            <a:r>
              <a:rPr lang="ar-AE" sz="3200" b="1" dirty="0" smtClean="0">
                <a:solidFill>
                  <a:srgbClr val="002060"/>
                </a:solidFill>
                <a:cs typeface="AdvertisingExtraBold" pitchFamily="2" charset="-78"/>
              </a:rPr>
              <a:t>و</a:t>
            </a:r>
            <a:r>
              <a:rPr lang="ar-AE" sz="3200" b="1" kern="1200" dirty="0" smtClean="0">
                <a:solidFill>
                  <a:srgbClr val="002060"/>
                </a:solidFill>
                <a:cs typeface="AdvertisingExtraBold" pitchFamily="2" charset="-78"/>
              </a:rPr>
              <a:t>فيه </a:t>
            </a:r>
            <a:r>
              <a:rPr lang="ar-SY" sz="3200" b="1" kern="1200" dirty="0" smtClean="0">
                <a:solidFill>
                  <a:srgbClr val="002060"/>
                </a:solidFill>
                <a:cs typeface="AdvertisingExtraBold" pitchFamily="2" charset="-78"/>
              </a:rPr>
              <a:t>مشقة</a:t>
            </a:r>
            <a:endParaRPr lang="en-US" sz="3200" b="1" kern="1200" dirty="0">
              <a:solidFill>
                <a:srgbClr val="002060"/>
              </a:solidFill>
              <a:cs typeface="AdvertisingExtraBold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 rot="10800000" flipV="1">
            <a:off x="597637" y="2710430"/>
            <a:ext cx="4582402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AE" sz="3200" b="1" dirty="0" smtClean="0">
                <a:solidFill>
                  <a:srgbClr val="00B050"/>
                </a:solidFill>
                <a:latin typeface="MS PMincho"/>
                <a:ea typeface="MS PMincho"/>
                <a:cs typeface="AdvertisingExtraBold" pitchFamily="2" charset="-78"/>
              </a:rPr>
              <a:t>‶ </a:t>
            </a:r>
            <a:r>
              <a:rPr lang="ar-AE" sz="3200" b="1" dirty="0">
                <a:solidFill>
                  <a:srgbClr val="00B050"/>
                </a:solidFill>
                <a:cs typeface="AdvertisingExtraBold" pitchFamily="2" charset="-78"/>
              </a:rPr>
              <a:t>نعيم الآخرة </a:t>
            </a:r>
            <a:r>
              <a:rPr lang="ar-AE" sz="3200" b="1" dirty="0" smtClean="0">
                <a:solidFill>
                  <a:srgbClr val="00B050"/>
                </a:solidFill>
                <a:latin typeface="MS PMincho"/>
                <a:ea typeface="MS PMincho"/>
                <a:cs typeface="AdvertisingExtraBold" pitchFamily="2" charset="-78"/>
              </a:rPr>
              <a:t> ″</a:t>
            </a:r>
            <a:endParaRPr lang="ar-AE" sz="3200" b="1" dirty="0" smtClean="0">
              <a:solidFill>
                <a:srgbClr val="00B050"/>
              </a:solidFill>
              <a:cs typeface="AdvertisingExtraBold" pitchFamily="2" charset="-78"/>
            </a:endParaRPr>
          </a:p>
          <a:p>
            <a:pPr algn="ctr"/>
            <a:r>
              <a:rPr lang="ar-AE" sz="3200" b="1" dirty="0" smtClean="0">
                <a:solidFill>
                  <a:schemeClr val="tx1"/>
                </a:solidFill>
                <a:cs typeface="AdvertisingExtraBold" pitchFamily="2" charset="-78"/>
              </a:rPr>
              <a:t>خالد لا ينقطع </a:t>
            </a:r>
          </a:p>
          <a:p>
            <a:pPr algn="ctr"/>
            <a:r>
              <a:rPr lang="ar-AE" sz="3200" b="1" dirty="0" smtClean="0">
                <a:solidFill>
                  <a:schemeClr val="tx1"/>
                </a:solidFill>
                <a:cs typeface="AdvertisingExtraBold" pitchFamily="2" charset="-78"/>
              </a:rPr>
              <a:t>كامل ليس فيه ما </a:t>
            </a:r>
            <a:r>
              <a:rPr lang="ar-SY" sz="3200" b="1" dirty="0" smtClean="0">
                <a:solidFill>
                  <a:schemeClr val="tx1"/>
                </a:solidFill>
                <a:cs typeface="AdvertisingExtraBold" pitchFamily="2" charset="-78"/>
              </a:rPr>
              <a:t>يتعب</a:t>
            </a:r>
            <a:r>
              <a:rPr lang="ar-AE" sz="3200" b="1" dirty="0" smtClean="0">
                <a:solidFill>
                  <a:schemeClr val="tx1"/>
                </a:solidFill>
                <a:cs typeface="AdvertisingExtraBold" pitchFamily="2" charset="-78"/>
              </a:rPr>
              <a:t> </a:t>
            </a:r>
            <a:endParaRPr lang="en-US" sz="3200" b="1" kern="1200" dirty="0">
              <a:solidFill>
                <a:schemeClr val="tx1"/>
              </a:solidFill>
              <a:cs typeface="AdvertisingExtra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 rot="10800000" flipV="1">
            <a:off x="4930346" y="4931933"/>
            <a:ext cx="5885630" cy="14465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r"/>
            <a:r>
              <a:rPr lang="ar-AE" sz="4400" b="1" dirty="0" smtClean="0">
                <a:cs typeface="AdvertisingExtraBold" pitchFamily="2" charset="-78"/>
              </a:rPr>
              <a:t>كي يرغب المؤمن بالطاعة ولا يمل </a:t>
            </a:r>
          </a:p>
          <a:p>
            <a:pPr algn="r"/>
            <a:r>
              <a:rPr lang="ar-AE" sz="4400" b="1" kern="1200" dirty="0" smtClean="0">
                <a:cs typeface="AdvertisingExtraBold" pitchFamily="2" charset="-78"/>
              </a:rPr>
              <a:t>ولأن الدنيا </a:t>
            </a:r>
            <a:r>
              <a:rPr lang="ar-SY" sz="4400" b="1" dirty="0" smtClean="0">
                <a:cs typeface="AdvertisingExtraBold" pitchFamily="2" charset="-78"/>
              </a:rPr>
              <a:t>زائلة.</a:t>
            </a:r>
            <a:endParaRPr lang="en-US" sz="4400" b="1" kern="1200" dirty="0">
              <a:cs typeface="Advertising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405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08" y="131740"/>
            <a:ext cx="12211008" cy="64558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10800000" flipV="1">
            <a:off x="-19009" y="3008714"/>
            <a:ext cx="10833601" cy="30469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/>
            <a:r>
              <a:rPr lang="ar-AE" sz="4800" dirty="0" smtClean="0">
                <a:cs typeface="AdvertisingExtraBold" pitchFamily="2" charset="-78"/>
              </a:rPr>
              <a:t>كي يقبل الناس على الطاعات</a:t>
            </a:r>
          </a:p>
          <a:p>
            <a:pPr algn="r" rtl="1"/>
            <a:r>
              <a:rPr lang="ar-AE" sz="4800" kern="1200" dirty="0" smtClean="0">
                <a:cs typeface="AdvertisingExtraBold" pitchFamily="2" charset="-78"/>
              </a:rPr>
              <a:t>ويتجنبوا السيئات </a:t>
            </a:r>
            <a:endParaRPr lang="ar-SY" sz="4800" kern="1200" dirty="0" smtClean="0">
              <a:cs typeface="AdvertisingExtraBold" pitchFamily="2" charset="-78"/>
            </a:endParaRPr>
          </a:p>
          <a:p>
            <a:pPr algn="r" rtl="1"/>
            <a:r>
              <a:rPr lang="ar-AE" sz="4800" dirty="0" smtClean="0">
                <a:cs typeface="AdvertisingExtraBold" pitchFamily="2" charset="-78"/>
              </a:rPr>
              <a:t>لايظلم الإنسانُ الآخرين</a:t>
            </a:r>
          </a:p>
          <a:p>
            <a:pPr algn="r" rtl="1"/>
            <a:r>
              <a:rPr lang="ar-SY" sz="4800" kern="1200" dirty="0" smtClean="0">
                <a:cs typeface="AdvertisingExtraBold" pitchFamily="2" charset="-78"/>
              </a:rPr>
              <a:t>ل</a:t>
            </a:r>
            <a:r>
              <a:rPr lang="ar-AE" sz="4800" kern="1200" dirty="0" smtClean="0">
                <a:cs typeface="AdvertisingExtraBold" pitchFamily="2" charset="-78"/>
              </a:rPr>
              <a:t>يستعجل الناس بالتوبة </a:t>
            </a:r>
            <a:r>
              <a:rPr lang="ar-SY" sz="4800" kern="1200" dirty="0" smtClean="0">
                <a:cs typeface="AdvertisingExtraBold" pitchFamily="2" charset="-78"/>
              </a:rPr>
              <a:t>.</a:t>
            </a:r>
            <a:endParaRPr lang="en-US" sz="4800" kern="1200" dirty="0">
              <a:cs typeface="Advertising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057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3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72200" y="2481315"/>
            <a:ext cx="1554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b="1" dirty="0" smtClean="0">
                <a:solidFill>
                  <a:srgbClr val="0000FF"/>
                </a:solidFill>
                <a:cs typeface="AdvertisingExtraBold" pitchFamily="2" charset="-78"/>
              </a:rPr>
              <a:t>حسنة</a:t>
            </a:r>
            <a:endParaRPr lang="en-US" sz="4000" b="1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72200" y="3156826"/>
            <a:ext cx="1554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b="1" dirty="0" smtClean="0">
                <a:solidFill>
                  <a:srgbClr val="0000FF"/>
                </a:solidFill>
                <a:cs typeface="AdvertisingExtraBold" pitchFamily="2" charset="-78"/>
              </a:rPr>
              <a:t>دائمة</a:t>
            </a:r>
            <a:endParaRPr lang="en-US" sz="4000" b="1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20073" y="3838439"/>
            <a:ext cx="1806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b="1" dirty="0" smtClean="0">
                <a:solidFill>
                  <a:srgbClr val="0000FF"/>
                </a:solidFill>
                <a:cs typeface="AdvertisingExtraBold" pitchFamily="2" charset="-78"/>
              </a:rPr>
              <a:t>متفائلة</a:t>
            </a:r>
            <a:endParaRPr lang="en-US" sz="4000" b="1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72200" y="4515536"/>
            <a:ext cx="1554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b="1" dirty="0" smtClean="0">
                <a:solidFill>
                  <a:srgbClr val="0000FF"/>
                </a:solidFill>
                <a:cs typeface="AdvertisingExtraBold" pitchFamily="2" charset="-78"/>
              </a:rPr>
              <a:t>رضا الله</a:t>
            </a:r>
            <a:endParaRPr lang="en-US" sz="4000" b="1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72200" y="5219874"/>
            <a:ext cx="1554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b="1" dirty="0" smtClean="0">
                <a:solidFill>
                  <a:srgbClr val="0000FF"/>
                </a:solidFill>
                <a:cs typeface="AdvertisingExtraBold" pitchFamily="2" charset="-78"/>
              </a:rPr>
              <a:t>الصبر</a:t>
            </a:r>
            <a:endParaRPr lang="en-US" sz="4000" b="1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79885" y="2465686"/>
            <a:ext cx="1554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b="1" dirty="0" smtClean="0">
                <a:solidFill>
                  <a:srgbClr val="0000FF"/>
                </a:solidFill>
                <a:cs typeface="AdvertisingExtraBold" pitchFamily="2" charset="-78"/>
              </a:rPr>
              <a:t>سيئة</a:t>
            </a:r>
            <a:endParaRPr lang="en-US" sz="4000" b="1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0786" y="3157622"/>
            <a:ext cx="18832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b="1" dirty="0" smtClean="0">
                <a:solidFill>
                  <a:srgbClr val="0000FF"/>
                </a:solidFill>
                <a:cs typeface="AdvertisingExtraBold" pitchFamily="2" charset="-78"/>
              </a:rPr>
              <a:t>مفقودة</a:t>
            </a:r>
            <a:endParaRPr lang="en-US" sz="4000" b="1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29787" y="3909497"/>
            <a:ext cx="1554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b="1" dirty="0" smtClean="0">
                <a:solidFill>
                  <a:srgbClr val="0000FF"/>
                </a:solidFill>
                <a:cs typeface="AdvertisingExtraBold" pitchFamily="2" charset="-78"/>
              </a:rPr>
              <a:t>يائسة</a:t>
            </a:r>
            <a:endParaRPr lang="en-US" sz="4000" b="1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00786" y="4497409"/>
            <a:ext cx="18832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b="1" dirty="0" smtClean="0">
                <a:solidFill>
                  <a:srgbClr val="0000FF"/>
                </a:solidFill>
                <a:cs typeface="AdvertisingExtraBold" pitchFamily="2" charset="-78"/>
              </a:rPr>
              <a:t>المصلحة</a:t>
            </a:r>
            <a:endParaRPr lang="en-US" sz="4000" b="1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6435" y="5219874"/>
            <a:ext cx="28871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b="1" dirty="0" smtClean="0">
                <a:solidFill>
                  <a:srgbClr val="0000FF"/>
                </a:solidFill>
                <a:cs typeface="AdvertisingExtraBold" pitchFamily="2" charset="-78"/>
              </a:rPr>
              <a:t>الجزع والخوف</a:t>
            </a:r>
            <a:endParaRPr lang="en-US" sz="4000" b="1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2554" y="5954233"/>
            <a:ext cx="41276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b="1" dirty="0" smtClean="0">
                <a:solidFill>
                  <a:srgbClr val="0000FF"/>
                </a:solidFill>
                <a:cs typeface="AdvertisingExtraBold" pitchFamily="2" charset="-78"/>
              </a:rPr>
              <a:t>الشقاء والعذاب في الآخرة </a:t>
            </a:r>
            <a:endParaRPr lang="en-US" sz="4000" b="1" dirty="0">
              <a:solidFill>
                <a:srgbClr val="0000FF"/>
              </a:solidFill>
              <a:cs typeface="Advertising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9236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02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76141" y="5082542"/>
            <a:ext cx="1589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200" b="1" dirty="0" smtClean="0">
                <a:solidFill>
                  <a:srgbClr val="0000FF"/>
                </a:solidFill>
                <a:cs typeface="AdvertisingExtraBold" pitchFamily="2" charset="-78"/>
              </a:rPr>
              <a:t>الجنة</a:t>
            </a:r>
            <a:endParaRPr lang="en-US" sz="3200" b="1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67568" y="5836595"/>
            <a:ext cx="1888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="1" dirty="0" smtClean="0">
                <a:solidFill>
                  <a:srgbClr val="0000FF"/>
                </a:solidFill>
                <a:cs typeface="AdvertisingExtraBold" pitchFamily="2" charset="-78"/>
              </a:rPr>
              <a:t>الكافر إلى النار</a:t>
            </a:r>
            <a:endParaRPr lang="en-US" sz="2800" b="1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805270"/>
            <a:ext cx="31345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200" b="1" dirty="0" smtClean="0">
                <a:solidFill>
                  <a:srgbClr val="0000FF"/>
                </a:solidFill>
                <a:cs typeface="AdvertisingExtraBold" pitchFamily="2" charset="-78"/>
              </a:rPr>
              <a:t>حسن السلوك </a:t>
            </a:r>
          </a:p>
          <a:p>
            <a:pPr algn="r"/>
            <a:r>
              <a:rPr lang="ar-AE" sz="3200" b="1" dirty="0" smtClean="0">
                <a:solidFill>
                  <a:srgbClr val="0000FF"/>
                </a:solidFill>
                <a:cs typeface="AdvertisingExtraBold" pitchFamily="2" charset="-78"/>
              </a:rPr>
              <a:t>يحاسب نفسه</a:t>
            </a:r>
          </a:p>
          <a:p>
            <a:pPr algn="r"/>
            <a:r>
              <a:rPr lang="ar-AE" sz="3200" b="1" dirty="0" smtClean="0">
                <a:solidFill>
                  <a:srgbClr val="0000FF"/>
                </a:solidFill>
                <a:cs typeface="AdvertisingExtraBold" pitchFamily="2" charset="-78"/>
              </a:rPr>
              <a:t>يفعل الخير</a:t>
            </a:r>
          </a:p>
          <a:p>
            <a:pPr algn="r"/>
            <a:r>
              <a:rPr lang="ar-AE" sz="3200" b="1" dirty="0" smtClean="0">
                <a:solidFill>
                  <a:srgbClr val="0000FF"/>
                </a:solidFill>
                <a:cs typeface="AdvertisingExtraBold" pitchFamily="2" charset="-78"/>
              </a:rPr>
              <a:t>يتجنب الشر</a:t>
            </a:r>
          </a:p>
          <a:p>
            <a:pPr algn="r"/>
            <a:r>
              <a:rPr lang="ar-AE" sz="3200" b="1" dirty="0" smtClean="0">
                <a:solidFill>
                  <a:srgbClr val="0000FF"/>
                </a:solidFill>
                <a:cs typeface="AdvertisingExtraBold" pitchFamily="2" charset="-78"/>
              </a:rPr>
              <a:t>يصبر على البلاء</a:t>
            </a:r>
            <a:endParaRPr lang="en-US" sz="3200" b="1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44829" y="6029575"/>
            <a:ext cx="2071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200" b="1" dirty="0" smtClean="0">
                <a:solidFill>
                  <a:srgbClr val="0000FF"/>
                </a:solidFill>
                <a:cs typeface="AdvertisingExtraBold" pitchFamily="2" charset="-78"/>
              </a:rPr>
              <a:t>تموت الخلائق</a:t>
            </a:r>
            <a:endParaRPr lang="en-US" sz="3200" b="1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84212" y="6028444"/>
            <a:ext cx="2568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200" b="1" dirty="0" smtClean="0">
                <a:solidFill>
                  <a:srgbClr val="0000FF"/>
                </a:solidFill>
                <a:cs typeface="AdvertisingExtraBold" pitchFamily="2" charset="-78"/>
              </a:rPr>
              <a:t>تبعث الخلائق</a:t>
            </a:r>
            <a:endParaRPr lang="en-US" sz="3200" b="1" dirty="0">
              <a:solidFill>
                <a:srgbClr val="0000FF"/>
              </a:solidFill>
              <a:cs typeface="Advertising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582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83" y="0"/>
            <a:ext cx="1180389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670" y="2736064"/>
            <a:ext cx="10946832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AE" sz="5400" b="1" dirty="0" smtClean="0">
                <a:solidFill>
                  <a:srgbClr val="0000FF"/>
                </a:solidFill>
                <a:cs typeface="AdvertisingExtraBold" pitchFamily="2" charset="-78"/>
              </a:rPr>
              <a:t>أداء الصلاة والاجتهاد في الدراسة وتنظيم وقتها والصبر</a:t>
            </a:r>
            <a:endParaRPr lang="en-US" sz="5400" b="1" dirty="0">
              <a:solidFill>
                <a:srgbClr val="0000FF"/>
              </a:solidFill>
              <a:cs typeface="AdvertisingExtraBold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4066" y="4417819"/>
            <a:ext cx="922630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5400" b="1">
                <a:solidFill>
                  <a:srgbClr val="0000FF"/>
                </a:solidFill>
                <a:cs typeface="AdvertisingExtraBold" pitchFamily="2" charset="-78"/>
              </a:defRPr>
            </a:lvl1pPr>
          </a:lstStyle>
          <a:p>
            <a:r>
              <a:rPr lang="ar-AE" dirty="0"/>
              <a:t>يعيد المال ويستغفر الله ولا يعود لذلك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66670" y="5934670"/>
            <a:ext cx="10233597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5400" b="1">
                <a:solidFill>
                  <a:srgbClr val="0000FF"/>
                </a:solidFill>
                <a:cs typeface="AdvertisingExtraBold" pitchFamily="2" charset="-78"/>
              </a:defRPr>
            </a:lvl1pPr>
          </a:lstStyle>
          <a:p>
            <a:r>
              <a:rPr lang="ar-AE" dirty="0"/>
              <a:t>كي نكون على استعداد دائم بالأعمال الصالحة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96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42" y="0"/>
            <a:ext cx="11797048" cy="68806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41359" y="1132474"/>
            <a:ext cx="86665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000" b="1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ar-AE" dirty="0"/>
              <a:t>أن القرآن الكريم لا شك فيه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-23212" y="2264075"/>
            <a:ext cx="12015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الإيمان باليوم الآخر جزء من الإيمان بالغيب</a:t>
            </a:r>
            <a:endParaRPr lang="en-US" sz="4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8915" y="4437088"/>
            <a:ext cx="1331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000" b="1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4800" dirty="0"/>
              <a:t>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7355" y="5551574"/>
            <a:ext cx="1331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000" b="1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4800" dirty="0"/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220233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" y="417624"/>
            <a:ext cx="12193085" cy="60604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9685" y="1564799"/>
            <a:ext cx="929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Blackadder ITC"/>
              </a:rPr>
              <a:t>√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18741" y="3243696"/>
            <a:ext cx="929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Blackadder ITC"/>
              </a:rPr>
              <a:t>√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3752" y="4736892"/>
            <a:ext cx="929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Blackadder ITC"/>
              </a:rPr>
              <a:t>√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27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155</Words>
  <Application>Microsoft Office PowerPoint</Application>
  <PresentationFormat>Widescreen</PresentationFormat>
  <Paragraphs>53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MS PMincho</vt:lpstr>
      <vt:lpstr>AdvertisingExtraBold</vt:lpstr>
      <vt:lpstr>Arial</vt:lpstr>
      <vt:lpstr>Blackadder ITC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Aubada Ali</dc:creator>
  <cp:lastModifiedBy>Mohamad Shabarek</cp:lastModifiedBy>
  <cp:revision>43</cp:revision>
  <cp:lastPrinted>2017-01-31T05:21:01Z</cp:lastPrinted>
  <dcterms:created xsi:type="dcterms:W3CDTF">2016-08-24T13:36:29Z</dcterms:created>
  <dcterms:modified xsi:type="dcterms:W3CDTF">2017-01-31T05:21:05Z</dcterms:modified>
</cp:coreProperties>
</file>