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</p:sldMasterIdLst>
  <p:sldIdLst>
    <p:sldId id="274" r:id="rId6"/>
    <p:sldId id="269" r:id="rId7"/>
    <p:sldId id="270" r:id="rId8"/>
    <p:sldId id="324" r:id="rId9"/>
    <p:sldId id="292" r:id="rId10"/>
    <p:sldId id="308" r:id="rId11"/>
    <p:sldId id="317" r:id="rId12"/>
    <p:sldId id="309" r:id="rId13"/>
    <p:sldId id="323" r:id="rId14"/>
    <p:sldId id="290" r:id="rId15"/>
    <p:sldId id="338" r:id="rId16"/>
    <p:sldId id="329" r:id="rId17"/>
    <p:sldId id="327" r:id="rId18"/>
    <p:sldId id="289" r:id="rId19"/>
    <p:sldId id="334" r:id="rId20"/>
    <p:sldId id="294" r:id="rId21"/>
    <p:sldId id="330" r:id="rId22"/>
    <p:sldId id="320" r:id="rId23"/>
    <p:sldId id="339" r:id="rId24"/>
    <p:sldId id="335" r:id="rId25"/>
    <p:sldId id="343" r:id="rId26"/>
    <p:sldId id="291" r:id="rId27"/>
    <p:sldId id="345" r:id="rId28"/>
    <p:sldId id="282" r:id="rId29"/>
    <p:sldId id="322" r:id="rId30"/>
    <p:sldId id="341" r:id="rId31"/>
    <p:sldId id="340" r:id="rId32"/>
    <p:sldId id="287" r:id="rId33"/>
    <p:sldId id="332" r:id="rId34"/>
    <p:sldId id="342" r:id="rId35"/>
    <p:sldId id="288" r:id="rId36"/>
    <p:sldId id="306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oeLEP4MxFp94Sluh56+8VA==" hashData="eEpiYVQ7SYjbSs4jpA6oSLhY0pGbSYzy8HnhGKJDCmHDdG3U4AxuNloqx9cIn2XcrSGp3508FlDy+P/qbuX4aQ=="/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F8DA1E-A22D-CDA4-23A5-C0F2E178112C}" name="Vivienne Morton" initials="VM" userId="S::Vivienne.Morton@ese.gov.ae::be82c8ba-2e25-4f2c-99ab-603604e10ca3" providerId="AD"/>
  <p188:author id="{4C4D077A-919E-0099-C3AC-95E8EA02B872}" name="روبيرت بوتشينز" initials="روبيرت" userId="S::robert.butchins@moe.gov.ae::0d13b953-c440-4489-9e5a-584909992856" providerId="AD"/>
  <p188:author id="{D95CDEA3-38F8-8739-7480-EE98C8AC39B1}" name="Leticia Collins" initials="LC" userId="S::leticia.collins@ese.gov.ae::ad5b69a3-789b-49aa-9c62-cc93fbb57045" providerId="AD"/>
  <p188:author id="{7CFE63FF-2327-FC24-F4EA-F74CE9618B69}" name="Florence Rose Sanders" initials="FRS" userId="S::florence.sanders@moe.gov.ae::a6a390c1-66ea-443d-9eae-92894b4ca80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ديانا رومان" initials="ديانا" lastIdx="10" clrIdx="0">
    <p:extLst>
      <p:ext uri="{19B8F6BF-5375-455C-9EA6-DF929625EA0E}">
        <p15:presenceInfo xmlns:p15="http://schemas.microsoft.com/office/powerpoint/2012/main" userId="S::diana.roman@moe.gov.ae::81f725c5-bcba-4bb6-bf72-90443dd95e8d" providerId="AD"/>
      </p:ext>
    </p:extLst>
  </p:cmAuthor>
  <p:cmAuthor id="2" name="Leticia Collins" initials="LC" lastIdx="8" clrIdx="1">
    <p:extLst>
      <p:ext uri="{19B8F6BF-5375-455C-9EA6-DF929625EA0E}">
        <p15:presenceInfo xmlns:p15="http://schemas.microsoft.com/office/powerpoint/2012/main" userId="Leticia Collin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EE3"/>
    <a:srgbClr val="FFF2CC"/>
    <a:srgbClr val="BDBFBE"/>
    <a:srgbClr val="EFEFF1"/>
    <a:srgbClr val="989A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5765" autoAdjust="0"/>
    <p:restoredTop sz="94660"/>
  </p:normalViewPr>
  <p:slideViewPr>
    <p:cSldViewPr snapToGrid="0">
      <p:cViewPr varScale="1">
        <p:scale>
          <a:sx n="81" d="100"/>
          <a:sy n="81" d="100"/>
        </p:scale>
        <p:origin x="184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microsoft.com/office/2018/10/relationships/authors" Target="author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commentAuthors" Target="commentAuthor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DC3C0C-694B-4A57-8092-6B45DE0C188A}" type="doc">
      <dgm:prSet loTypeId="urn:microsoft.com/office/officeart/2009/layout/CirclePicture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CAD5A1-0B8E-4C6C-A030-4BCF34DB0B15}">
      <dgm:prSet phldrT="[Text]"/>
      <dgm:spPr/>
      <dgm:t>
        <a:bodyPr/>
        <a:lstStyle/>
        <a:p>
          <a:r>
            <a:rPr lang="en-US" dirty="0">
              <a:latin typeface="+mj-lt"/>
            </a:rPr>
            <a:t>Parent</a:t>
          </a:r>
        </a:p>
      </dgm:t>
    </dgm:pt>
    <dgm:pt modelId="{A5A46E72-F042-4E13-8D38-B11F7583742A}" type="parTrans" cxnId="{39E4D5D1-49EB-4F6D-9D0A-AC13613CC4BC}">
      <dgm:prSet/>
      <dgm:spPr/>
      <dgm:t>
        <a:bodyPr/>
        <a:lstStyle/>
        <a:p>
          <a:endParaRPr lang="en-US"/>
        </a:p>
      </dgm:t>
    </dgm:pt>
    <dgm:pt modelId="{8E6FD6F3-E113-4754-8982-028FDC8CD543}" type="sibTrans" cxnId="{39E4D5D1-49EB-4F6D-9D0A-AC13613CC4BC}">
      <dgm:prSet/>
      <dgm:spPr/>
      <dgm:t>
        <a:bodyPr/>
        <a:lstStyle/>
        <a:p>
          <a:endParaRPr lang="en-US"/>
        </a:p>
      </dgm:t>
    </dgm:pt>
    <dgm:pt modelId="{5D9D7C33-6A95-4A59-AB50-DFD259E40E73}">
      <dgm:prSet phldrT="[Text]"/>
      <dgm:spPr/>
      <dgm:t>
        <a:bodyPr/>
        <a:lstStyle/>
        <a:p>
          <a:r>
            <a:rPr lang="en-US" dirty="0">
              <a:latin typeface="+mj-lt"/>
            </a:rPr>
            <a:t>Cousin</a:t>
          </a:r>
        </a:p>
      </dgm:t>
    </dgm:pt>
    <dgm:pt modelId="{E9FF16DA-F7E4-4483-A1D6-E63DAEDC9365}" type="parTrans" cxnId="{D0E650B0-BDD9-44B6-98A2-6EA5D6C0F01C}">
      <dgm:prSet/>
      <dgm:spPr/>
      <dgm:t>
        <a:bodyPr/>
        <a:lstStyle/>
        <a:p>
          <a:endParaRPr lang="en-US"/>
        </a:p>
      </dgm:t>
    </dgm:pt>
    <dgm:pt modelId="{57F2C037-7A0E-417E-A9AC-70D61556AF64}" type="sibTrans" cxnId="{D0E650B0-BDD9-44B6-98A2-6EA5D6C0F01C}">
      <dgm:prSet/>
      <dgm:spPr/>
      <dgm:t>
        <a:bodyPr/>
        <a:lstStyle/>
        <a:p>
          <a:endParaRPr lang="en-US"/>
        </a:p>
      </dgm:t>
    </dgm:pt>
    <dgm:pt modelId="{D9FBD091-3D69-4DBA-94C8-2AAF6CFCD99B}">
      <dgm:prSet phldrT="[Text]"/>
      <dgm:spPr/>
      <dgm:t>
        <a:bodyPr/>
        <a:lstStyle/>
        <a:p>
          <a:r>
            <a:rPr lang="en-US" dirty="0">
              <a:latin typeface="+mj-lt"/>
            </a:rPr>
            <a:t>Cousin</a:t>
          </a:r>
        </a:p>
      </dgm:t>
    </dgm:pt>
    <dgm:pt modelId="{43518EC0-0510-4ADB-BB5A-963C469680B1}" type="parTrans" cxnId="{C9D1690D-9A20-4A09-B44B-19B7E8F9077A}">
      <dgm:prSet/>
      <dgm:spPr/>
      <dgm:t>
        <a:bodyPr/>
        <a:lstStyle/>
        <a:p>
          <a:endParaRPr lang="en-US"/>
        </a:p>
      </dgm:t>
    </dgm:pt>
    <dgm:pt modelId="{5FAB76E8-820E-4706-981F-E94CB11E33B7}" type="sibTrans" cxnId="{C9D1690D-9A20-4A09-B44B-19B7E8F9077A}">
      <dgm:prSet/>
      <dgm:spPr/>
      <dgm:t>
        <a:bodyPr/>
        <a:lstStyle/>
        <a:p>
          <a:endParaRPr lang="en-US"/>
        </a:p>
      </dgm:t>
    </dgm:pt>
    <dgm:pt modelId="{787F8624-F310-4CA2-9953-EEF9470AEDA1}">
      <dgm:prSet phldrT="[Text]"/>
      <dgm:spPr/>
      <dgm:t>
        <a:bodyPr/>
        <a:lstStyle/>
        <a:p>
          <a:r>
            <a:rPr lang="en-US" dirty="0">
              <a:latin typeface="+mj-lt"/>
            </a:rPr>
            <a:t>Parent</a:t>
          </a:r>
        </a:p>
      </dgm:t>
    </dgm:pt>
    <dgm:pt modelId="{55B8494C-8AED-49DE-B8CB-9257BA12D213}" type="parTrans" cxnId="{E0B2497C-194E-4E05-BF7F-8D9CC2227390}">
      <dgm:prSet/>
      <dgm:spPr/>
      <dgm:t>
        <a:bodyPr/>
        <a:lstStyle/>
        <a:p>
          <a:endParaRPr lang="en-US"/>
        </a:p>
      </dgm:t>
    </dgm:pt>
    <dgm:pt modelId="{F1A20111-A9A1-48DF-BA22-B11FFAA1C843}" type="sibTrans" cxnId="{E0B2497C-194E-4E05-BF7F-8D9CC2227390}">
      <dgm:prSet/>
      <dgm:spPr/>
      <dgm:t>
        <a:bodyPr/>
        <a:lstStyle/>
        <a:p>
          <a:endParaRPr lang="en-US"/>
        </a:p>
      </dgm:t>
    </dgm:pt>
    <dgm:pt modelId="{672838CC-0A81-4823-B862-79DDB2850BE5}">
      <dgm:prSet phldrT="[Text]"/>
      <dgm:spPr/>
      <dgm:t>
        <a:bodyPr/>
        <a:lstStyle/>
        <a:p>
          <a:r>
            <a:rPr lang="en-US" dirty="0">
              <a:latin typeface="+mj-lt"/>
            </a:rPr>
            <a:t>Me</a:t>
          </a:r>
        </a:p>
      </dgm:t>
    </dgm:pt>
    <dgm:pt modelId="{A953B81C-9018-402E-8643-B1B363D90317}" type="parTrans" cxnId="{12FACD11-DCC7-4AB6-9FE0-2D6BBEDA8FC5}">
      <dgm:prSet/>
      <dgm:spPr/>
      <dgm:t>
        <a:bodyPr/>
        <a:lstStyle/>
        <a:p>
          <a:endParaRPr lang="en-US"/>
        </a:p>
      </dgm:t>
    </dgm:pt>
    <dgm:pt modelId="{1DA9CC87-7F13-46FF-9A0A-C86B05FF8B2F}" type="sibTrans" cxnId="{12FACD11-DCC7-4AB6-9FE0-2D6BBEDA8FC5}">
      <dgm:prSet/>
      <dgm:spPr/>
      <dgm:t>
        <a:bodyPr/>
        <a:lstStyle/>
        <a:p>
          <a:endParaRPr lang="en-US"/>
        </a:p>
      </dgm:t>
    </dgm:pt>
    <dgm:pt modelId="{7D46F0E8-FED9-43A0-920E-8C6E4EF37BF5}">
      <dgm:prSet phldrT="[Text]"/>
      <dgm:spPr/>
      <dgm:t>
        <a:bodyPr/>
        <a:lstStyle/>
        <a:p>
          <a:r>
            <a:rPr lang="en-US" dirty="0">
              <a:latin typeface="+mj-lt"/>
            </a:rPr>
            <a:t>Grandparents</a:t>
          </a:r>
        </a:p>
      </dgm:t>
    </dgm:pt>
    <dgm:pt modelId="{B4C9D4D6-B3B8-4C2C-8BB3-BD9B68E9D7C6}" type="sibTrans" cxnId="{049F9BF9-8C9E-431B-A939-6FE3894AB396}">
      <dgm:prSet/>
      <dgm:spPr/>
      <dgm:t>
        <a:bodyPr/>
        <a:lstStyle/>
        <a:p>
          <a:endParaRPr lang="en-US"/>
        </a:p>
      </dgm:t>
    </dgm:pt>
    <dgm:pt modelId="{B9306847-25D1-4CFF-ADEA-13BA4227E0CF}" type="parTrans" cxnId="{049F9BF9-8C9E-431B-A939-6FE3894AB396}">
      <dgm:prSet/>
      <dgm:spPr/>
      <dgm:t>
        <a:bodyPr/>
        <a:lstStyle/>
        <a:p>
          <a:endParaRPr lang="en-US"/>
        </a:p>
      </dgm:t>
    </dgm:pt>
    <dgm:pt modelId="{072FA942-84F4-4D64-B598-ECB119224E4F}" type="pres">
      <dgm:prSet presAssocID="{BDDC3C0C-694B-4A57-8092-6B45DE0C188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4798A63-632B-4EF5-9052-B5511120B3B3}" type="pres">
      <dgm:prSet presAssocID="{7D46F0E8-FED9-43A0-920E-8C6E4EF37BF5}" presName="hierRoot1" presStyleCnt="0"/>
      <dgm:spPr/>
    </dgm:pt>
    <dgm:pt modelId="{1ACB3989-54D4-4D92-8E3A-16AE8CC2167C}" type="pres">
      <dgm:prSet presAssocID="{7D46F0E8-FED9-43A0-920E-8C6E4EF37BF5}" presName="composite" presStyleCnt="0"/>
      <dgm:spPr/>
    </dgm:pt>
    <dgm:pt modelId="{2FEDC92B-1D6F-4FB5-BABC-EBF13C5EE5DD}" type="pres">
      <dgm:prSet presAssocID="{7D46F0E8-FED9-43A0-920E-8C6E4EF37BF5}" presName="image" presStyleLbl="node0" presStyleIdx="0" presStyleCnt="1" custLinFactNeighborX="11836" custLinFactNeighborY="3175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wo Men outline"/>
        </a:ext>
      </dgm:extLst>
    </dgm:pt>
    <dgm:pt modelId="{2A461754-071B-497F-ABE2-898550691288}" type="pres">
      <dgm:prSet presAssocID="{7D46F0E8-FED9-43A0-920E-8C6E4EF37BF5}" presName="text" presStyleLbl="revTx" presStyleIdx="0" presStyleCnt="6" custLinFactNeighborX="6285" custLinFactNeighborY="7817">
        <dgm:presLayoutVars>
          <dgm:chPref val="3"/>
        </dgm:presLayoutVars>
      </dgm:prSet>
      <dgm:spPr/>
    </dgm:pt>
    <dgm:pt modelId="{68BF4478-46AF-4F07-A06A-DE3D88B67D07}" type="pres">
      <dgm:prSet presAssocID="{7D46F0E8-FED9-43A0-920E-8C6E4EF37BF5}" presName="hierChild2" presStyleCnt="0"/>
      <dgm:spPr/>
    </dgm:pt>
    <dgm:pt modelId="{1C72CF6A-5E36-4109-A49C-92B9AFF2A194}" type="pres">
      <dgm:prSet presAssocID="{A5A46E72-F042-4E13-8D38-B11F7583742A}" presName="Name10" presStyleLbl="parChTrans1D2" presStyleIdx="0" presStyleCnt="2"/>
      <dgm:spPr/>
    </dgm:pt>
    <dgm:pt modelId="{221F2C7E-592F-49D1-A3BE-FE3B73A897E2}" type="pres">
      <dgm:prSet presAssocID="{17CAD5A1-0B8E-4C6C-A030-4BCF34DB0B15}" presName="hierRoot2" presStyleCnt="0"/>
      <dgm:spPr/>
    </dgm:pt>
    <dgm:pt modelId="{50CD22E5-2A17-4C6C-BBA3-9BC4783EC8C8}" type="pres">
      <dgm:prSet presAssocID="{17CAD5A1-0B8E-4C6C-A030-4BCF34DB0B15}" presName="composite2" presStyleCnt="0"/>
      <dgm:spPr/>
    </dgm:pt>
    <dgm:pt modelId="{B44B813B-7796-4949-B8AA-FB7620866571}" type="pres">
      <dgm:prSet presAssocID="{17CAD5A1-0B8E-4C6C-A030-4BCF34DB0B15}" presName="image2" presStyleLbl="node2" presStyleIdx="0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fused person with solid fill"/>
        </a:ext>
      </dgm:extLst>
    </dgm:pt>
    <dgm:pt modelId="{9D5C037C-8DD4-4324-B89A-B487C66ECF76}" type="pres">
      <dgm:prSet presAssocID="{17CAD5A1-0B8E-4C6C-A030-4BCF34DB0B15}" presName="text2" presStyleLbl="revTx" presStyleIdx="1" presStyleCnt="6">
        <dgm:presLayoutVars>
          <dgm:chPref val="3"/>
        </dgm:presLayoutVars>
      </dgm:prSet>
      <dgm:spPr/>
    </dgm:pt>
    <dgm:pt modelId="{D18263D6-31E3-492E-8A4D-4CCA57972D92}" type="pres">
      <dgm:prSet presAssocID="{17CAD5A1-0B8E-4C6C-A030-4BCF34DB0B15}" presName="hierChild3" presStyleCnt="0"/>
      <dgm:spPr/>
    </dgm:pt>
    <dgm:pt modelId="{AD90772E-8C5C-4E23-98C4-E6F8D9D873BD}" type="pres">
      <dgm:prSet presAssocID="{E9FF16DA-F7E4-4483-A1D6-E63DAEDC9365}" presName="Name17" presStyleLbl="parChTrans1D3" presStyleIdx="0" presStyleCnt="3"/>
      <dgm:spPr/>
    </dgm:pt>
    <dgm:pt modelId="{5F3574C6-979F-4CA5-B5B9-9685691ED389}" type="pres">
      <dgm:prSet presAssocID="{5D9D7C33-6A95-4A59-AB50-DFD259E40E73}" presName="hierRoot3" presStyleCnt="0"/>
      <dgm:spPr/>
    </dgm:pt>
    <dgm:pt modelId="{0321D347-E491-468F-A86E-41792E37FD7D}" type="pres">
      <dgm:prSet presAssocID="{5D9D7C33-6A95-4A59-AB50-DFD259E40E73}" presName="composite3" presStyleCnt="0"/>
      <dgm:spPr/>
    </dgm:pt>
    <dgm:pt modelId="{951721B3-5A00-4944-81EA-563B5165111E}" type="pres">
      <dgm:prSet presAssocID="{5D9D7C33-6A95-4A59-AB50-DFD259E40E73}" presName="image3" presStyleLbl="node3" presStyleIdx="0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ild with balloon with solid fill"/>
        </a:ext>
      </dgm:extLst>
    </dgm:pt>
    <dgm:pt modelId="{701EB933-E7B1-4959-A5EC-6BB871B8B9DC}" type="pres">
      <dgm:prSet presAssocID="{5D9D7C33-6A95-4A59-AB50-DFD259E40E73}" presName="text3" presStyleLbl="revTx" presStyleIdx="2" presStyleCnt="6">
        <dgm:presLayoutVars>
          <dgm:chPref val="3"/>
        </dgm:presLayoutVars>
      </dgm:prSet>
      <dgm:spPr/>
    </dgm:pt>
    <dgm:pt modelId="{484DF9E1-9389-4D3C-B2C8-A2113634B061}" type="pres">
      <dgm:prSet presAssocID="{5D9D7C33-6A95-4A59-AB50-DFD259E40E73}" presName="hierChild4" presStyleCnt="0"/>
      <dgm:spPr/>
    </dgm:pt>
    <dgm:pt modelId="{404262A7-7B7D-44DB-BE4E-1AC25DE72B26}" type="pres">
      <dgm:prSet presAssocID="{43518EC0-0510-4ADB-BB5A-963C469680B1}" presName="Name17" presStyleLbl="parChTrans1D3" presStyleIdx="1" presStyleCnt="3"/>
      <dgm:spPr/>
    </dgm:pt>
    <dgm:pt modelId="{52A4BC88-A786-4624-85E6-1ECA8CE65F98}" type="pres">
      <dgm:prSet presAssocID="{D9FBD091-3D69-4DBA-94C8-2AAF6CFCD99B}" presName="hierRoot3" presStyleCnt="0"/>
      <dgm:spPr/>
    </dgm:pt>
    <dgm:pt modelId="{EE906422-15CE-4A6B-8D0E-7FCE05E502AC}" type="pres">
      <dgm:prSet presAssocID="{D9FBD091-3D69-4DBA-94C8-2AAF6CFCD99B}" presName="composite3" presStyleCnt="0"/>
      <dgm:spPr/>
    </dgm:pt>
    <dgm:pt modelId="{B1683A92-455A-4DFC-8DD8-67A9BA7134F2}" type="pres">
      <dgm:prSet presAssocID="{D9FBD091-3D69-4DBA-94C8-2AAF6CFCD99B}" presName="image3" presStyleLbl="node3" presStyleIdx="1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ild with balloon with solid fill"/>
        </a:ext>
      </dgm:extLst>
    </dgm:pt>
    <dgm:pt modelId="{BC59261B-1D20-4AB2-B4F6-5DF5FCEEDDCF}" type="pres">
      <dgm:prSet presAssocID="{D9FBD091-3D69-4DBA-94C8-2AAF6CFCD99B}" presName="text3" presStyleLbl="revTx" presStyleIdx="3" presStyleCnt="6">
        <dgm:presLayoutVars>
          <dgm:chPref val="3"/>
        </dgm:presLayoutVars>
      </dgm:prSet>
      <dgm:spPr/>
    </dgm:pt>
    <dgm:pt modelId="{49BE466B-D9A4-477D-9421-D0836F8CFE8E}" type="pres">
      <dgm:prSet presAssocID="{D9FBD091-3D69-4DBA-94C8-2AAF6CFCD99B}" presName="hierChild4" presStyleCnt="0"/>
      <dgm:spPr/>
    </dgm:pt>
    <dgm:pt modelId="{22EE0E4C-7514-4A69-8577-E56F511C1F07}" type="pres">
      <dgm:prSet presAssocID="{55B8494C-8AED-49DE-B8CB-9257BA12D213}" presName="Name10" presStyleLbl="parChTrans1D2" presStyleIdx="1" presStyleCnt="2"/>
      <dgm:spPr/>
    </dgm:pt>
    <dgm:pt modelId="{9855E2B1-E795-4811-A440-43CC97DB67AA}" type="pres">
      <dgm:prSet presAssocID="{787F8624-F310-4CA2-9953-EEF9470AEDA1}" presName="hierRoot2" presStyleCnt="0"/>
      <dgm:spPr/>
    </dgm:pt>
    <dgm:pt modelId="{FE5CBA71-1B50-4DBB-A605-E62A274DE828}" type="pres">
      <dgm:prSet presAssocID="{787F8624-F310-4CA2-9953-EEF9470AEDA1}" presName="composite2" presStyleCnt="0"/>
      <dgm:spPr/>
    </dgm:pt>
    <dgm:pt modelId="{6E025810-0017-40F2-91F8-AF4B1B6C3A92}" type="pres">
      <dgm:prSet presAssocID="{787F8624-F310-4CA2-9953-EEF9470AEDA1}" presName="image2" presStyleLbl="node2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fused person with solid fill"/>
        </a:ext>
      </dgm:extLst>
    </dgm:pt>
    <dgm:pt modelId="{B589EFCB-7A48-4505-9B8F-A9C2097D4DA6}" type="pres">
      <dgm:prSet presAssocID="{787F8624-F310-4CA2-9953-EEF9470AEDA1}" presName="text2" presStyleLbl="revTx" presStyleIdx="4" presStyleCnt="6" custLinFactX="-29550" custLinFactNeighborX="-100000" custLinFactNeighborY="557">
        <dgm:presLayoutVars>
          <dgm:chPref val="3"/>
        </dgm:presLayoutVars>
      </dgm:prSet>
      <dgm:spPr/>
    </dgm:pt>
    <dgm:pt modelId="{D1AE3928-AFED-4D21-88CD-BC224C1B93D0}" type="pres">
      <dgm:prSet presAssocID="{787F8624-F310-4CA2-9953-EEF9470AEDA1}" presName="hierChild3" presStyleCnt="0"/>
      <dgm:spPr/>
    </dgm:pt>
    <dgm:pt modelId="{74572313-6502-411A-9D2C-12ECE91AA2A9}" type="pres">
      <dgm:prSet presAssocID="{A953B81C-9018-402E-8643-B1B363D90317}" presName="Name17" presStyleLbl="parChTrans1D3" presStyleIdx="2" presStyleCnt="3"/>
      <dgm:spPr/>
    </dgm:pt>
    <dgm:pt modelId="{25E5F4E8-A6D0-41CD-80DB-FCE6BB69E6ED}" type="pres">
      <dgm:prSet presAssocID="{672838CC-0A81-4823-B862-79DDB2850BE5}" presName="hierRoot3" presStyleCnt="0"/>
      <dgm:spPr/>
    </dgm:pt>
    <dgm:pt modelId="{0CB029D6-E7E5-4B81-8DAD-230214D64AB5}" type="pres">
      <dgm:prSet presAssocID="{672838CC-0A81-4823-B862-79DDB2850BE5}" presName="composite3" presStyleCnt="0"/>
      <dgm:spPr/>
    </dgm:pt>
    <dgm:pt modelId="{1C4D8C09-8FAF-475F-B09C-BA5E847FF9D3}" type="pres">
      <dgm:prSet presAssocID="{672838CC-0A81-4823-B862-79DDB2850BE5}" presName="image3" presStyleLbl="node3" presStyleIdx="2" presStyleCnt="3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ild with balloon outline"/>
        </a:ext>
      </dgm:extLst>
    </dgm:pt>
    <dgm:pt modelId="{CB6457AA-5E92-4C9F-B3CF-AF661D78DD23}" type="pres">
      <dgm:prSet presAssocID="{672838CC-0A81-4823-B862-79DDB2850BE5}" presName="text3" presStyleLbl="revTx" presStyleIdx="5" presStyleCnt="6">
        <dgm:presLayoutVars>
          <dgm:chPref val="3"/>
        </dgm:presLayoutVars>
      </dgm:prSet>
      <dgm:spPr/>
    </dgm:pt>
    <dgm:pt modelId="{11692B49-4F71-44AB-9C56-63D2AF283BCD}" type="pres">
      <dgm:prSet presAssocID="{672838CC-0A81-4823-B862-79DDB2850BE5}" presName="hierChild4" presStyleCnt="0"/>
      <dgm:spPr/>
    </dgm:pt>
  </dgm:ptLst>
  <dgm:cxnLst>
    <dgm:cxn modelId="{C9D1690D-9A20-4A09-B44B-19B7E8F9077A}" srcId="{17CAD5A1-0B8E-4C6C-A030-4BCF34DB0B15}" destId="{D9FBD091-3D69-4DBA-94C8-2AAF6CFCD99B}" srcOrd="1" destOrd="0" parTransId="{43518EC0-0510-4ADB-BB5A-963C469680B1}" sibTransId="{5FAB76E8-820E-4706-981F-E94CB11E33B7}"/>
    <dgm:cxn modelId="{12FACD11-DCC7-4AB6-9FE0-2D6BBEDA8FC5}" srcId="{787F8624-F310-4CA2-9953-EEF9470AEDA1}" destId="{672838CC-0A81-4823-B862-79DDB2850BE5}" srcOrd="0" destOrd="0" parTransId="{A953B81C-9018-402E-8643-B1B363D90317}" sibTransId="{1DA9CC87-7F13-46FF-9A0A-C86B05FF8B2F}"/>
    <dgm:cxn modelId="{C015B145-58EA-43B4-9765-D49170F7198F}" type="presOf" srcId="{43518EC0-0510-4ADB-BB5A-963C469680B1}" destId="{404262A7-7B7D-44DB-BE4E-1AC25DE72B26}" srcOrd="0" destOrd="0" presId="urn:microsoft.com/office/officeart/2009/layout/CirclePictureHierarchy"/>
    <dgm:cxn modelId="{E0B2497C-194E-4E05-BF7F-8D9CC2227390}" srcId="{7D46F0E8-FED9-43A0-920E-8C6E4EF37BF5}" destId="{787F8624-F310-4CA2-9953-EEF9470AEDA1}" srcOrd="1" destOrd="0" parTransId="{55B8494C-8AED-49DE-B8CB-9257BA12D213}" sibTransId="{F1A20111-A9A1-48DF-BA22-B11FFAA1C843}"/>
    <dgm:cxn modelId="{163A979D-8410-43A8-B410-C5EB180B6BC9}" type="presOf" srcId="{55B8494C-8AED-49DE-B8CB-9257BA12D213}" destId="{22EE0E4C-7514-4A69-8577-E56F511C1F07}" srcOrd="0" destOrd="0" presId="urn:microsoft.com/office/officeart/2009/layout/CirclePictureHierarchy"/>
    <dgm:cxn modelId="{10D288A1-A5D3-4DDE-A23B-1B314A2E7710}" type="presOf" srcId="{5D9D7C33-6A95-4A59-AB50-DFD259E40E73}" destId="{701EB933-E7B1-4959-A5EC-6BB871B8B9DC}" srcOrd="0" destOrd="0" presId="urn:microsoft.com/office/officeart/2009/layout/CirclePictureHierarchy"/>
    <dgm:cxn modelId="{D0E650B0-BDD9-44B6-98A2-6EA5D6C0F01C}" srcId="{17CAD5A1-0B8E-4C6C-A030-4BCF34DB0B15}" destId="{5D9D7C33-6A95-4A59-AB50-DFD259E40E73}" srcOrd="0" destOrd="0" parTransId="{E9FF16DA-F7E4-4483-A1D6-E63DAEDC9365}" sibTransId="{57F2C037-7A0E-417E-A9AC-70D61556AF64}"/>
    <dgm:cxn modelId="{91EE9EB3-4604-4DE7-967E-E4A2368ADB71}" type="presOf" srcId="{D9FBD091-3D69-4DBA-94C8-2AAF6CFCD99B}" destId="{BC59261B-1D20-4AB2-B4F6-5DF5FCEEDDCF}" srcOrd="0" destOrd="0" presId="urn:microsoft.com/office/officeart/2009/layout/CirclePictureHierarchy"/>
    <dgm:cxn modelId="{EEBCCCC2-F5CF-4638-B4B1-7D809EBE8610}" type="presOf" srcId="{672838CC-0A81-4823-B862-79DDB2850BE5}" destId="{CB6457AA-5E92-4C9F-B3CF-AF661D78DD23}" srcOrd="0" destOrd="0" presId="urn:microsoft.com/office/officeart/2009/layout/CirclePictureHierarchy"/>
    <dgm:cxn modelId="{8293C8CD-BD53-4EFE-9933-304BDE449ECD}" type="presOf" srcId="{17CAD5A1-0B8E-4C6C-A030-4BCF34DB0B15}" destId="{9D5C037C-8DD4-4324-B89A-B487C66ECF76}" srcOrd="0" destOrd="0" presId="urn:microsoft.com/office/officeart/2009/layout/CirclePictureHierarchy"/>
    <dgm:cxn modelId="{39E4D5D1-49EB-4F6D-9D0A-AC13613CC4BC}" srcId="{7D46F0E8-FED9-43A0-920E-8C6E4EF37BF5}" destId="{17CAD5A1-0B8E-4C6C-A030-4BCF34DB0B15}" srcOrd="0" destOrd="0" parTransId="{A5A46E72-F042-4E13-8D38-B11F7583742A}" sibTransId="{8E6FD6F3-E113-4754-8982-028FDC8CD543}"/>
    <dgm:cxn modelId="{9103FDD9-0251-404D-A7D2-CF4497616A5F}" type="presOf" srcId="{787F8624-F310-4CA2-9953-EEF9470AEDA1}" destId="{B589EFCB-7A48-4505-9B8F-A9C2097D4DA6}" srcOrd="0" destOrd="0" presId="urn:microsoft.com/office/officeart/2009/layout/CirclePictureHierarchy"/>
    <dgm:cxn modelId="{729282DB-BF64-45D5-B840-91C8CAD8D250}" type="presOf" srcId="{A5A46E72-F042-4E13-8D38-B11F7583742A}" destId="{1C72CF6A-5E36-4109-A49C-92B9AFF2A194}" srcOrd="0" destOrd="0" presId="urn:microsoft.com/office/officeart/2009/layout/CirclePictureHierarchy"/>
    <dgm:cxn modelId="{61A935E1-A6FF-4C5E-97F1-CBA49F58470D}" type="presOf" srcId="{A953B81C-9018-402E-8643-B1B363D90317}" destId="{74572313-6502-411A-9D2C-12ECE91AA2A9}" srcOrd="0" destOrd="0" presId="urn:microsoft.com/office/officeart/2009/layout/CirclePictureHierarchy"/>
    <dgm:cxn modelId="{FCDD3CE3-1A97-43A8-9E2E-1137ECC9EB96}" type="presOf" srcId="{BDDC3C0C-694B-4A57-8092-6B45DE0C188A}" destId="{072FA942-84F4-4D64-B598-ECB119224E4F}" srcOrd="0" destOrd="0" presId="urn:microsoft.com/office/officeart/2009/layout/CirclePictureHierarchy"/>
    <dgm:cxn modelId="{6F50E1EC-A32E-49D6-95B9-89A319CC3672}" type="presOf" srcId="{E9FF16DA-F7E4-4483-A1D6-E63DAEDC9365}" destId="{AD90772E-8C5C-4E23-98C4-E6F8D9D873BD}" srcOrd="0" destOrd="0" presId="urn:microsoft.com/office/officeart/2009/layout/CirclePictureHierarchy"/>
    <dgm:cxn modelId="{049F9BF9-8C9E-431B-A939-6FE3894AB396}" srcId="{BDDC3C0C-694B-4A57-8092-6B45DE0C188A}" destId="{7D46F0E8-FED9-43A0-920E-8C6E4EF37BF5}" srcOrd="0" destOrd="0" parTransId="{B9306847-25D1-4CFF-ADEA-13BA4227E0CF}" sibTransId="{B4C9D4D6-B3B8-4C2C-8BB3-BD9B68E9D7C6}"/>
    <dgm:cxn modelId="{DBBC83FE-C0F7-4551-8797-00C7051B57AB}" type="presOf" srcId="{7D46F0E8-FED9-43A0-920E-8C6E4EF37BF5}" destId="{2A461754-071B-497F-ABE2-898550691288}" srcOrd="0" destOrd="0" presId="urn:microsoft.com/office/officeart/2009/layout/CirclePictureHierarchy"/>
    <dgm:cxn modelId="{0B0CA90C-85B9-404D-8A87-6B453764213C}" type="presParOf" srcId="{072FA942-84F4-4D64-B598-ECB119224E4F}" destId="{54798A63-632B-4EF5-9052-B5511120B3B3}" srcOrd="0" destOrd="0" presId="urn:microsoft.com/office/officeart/2009/layout/CirclePictureHierarchy"/>
    <dgm:cxn modelId="{A2BA97D3-48A6-4905-B161-BD946E133AA2}" type="presParOf" srcId="{54798A63-632B-4EF5-9052-B5511120B3B3}" destId="{1ACB3989-54D4-4D92-8E3A-16AE8CC2167C}" srcOrd="0" destOrd="0" presId="urn:microsoft.com/office/officeart/2009/layout/CirclePictureHierarchy"/>
    <dgm:cxn modelId="{094E6499-4715-4EE8-A84C-B1DF519A9EF8}" type="presParOf" srcId="{1ACB3989-54D4-4D92-8E3A-16AE8CC2167C}" destId="{2FEDC92B-1D6F-4FB5-BABC-EBF13C5EE5DD}" srcOrd="0" destOrd="0" presId="urn:microsoft.com/office/officeart/2009/layout/CirclePictureHierarchy"/>
    <dgm:cxn modelId="{7D07D792-7997-4F40-AAF5-110073C989E0}" type="presParOf" srcId="{1ACB3989-54D4-4D92-8E3A-16AE8CC2167C}" destId="{2A461754-071B-497F-ABE2-898550691288}" srcOrd="1" destOrd="0" presId="urn:microsoft.com/office/officeart/2009/layout/CirclePictureHierarchy"/>
    <dgm:cxn modelId="{2DF09149-6124-4401-ACF2-4F6F239E0193}" type="presParOf" srcId="{54798A63-632B-4EF5-9052-B5511120B3B3}" destId="{68BF4478-46AF-4F07-A06A-DE3D88B67D07}" srcOrd="1" destOrd="0" presId="urn:microsoft.com/office/officeart/2009/layout/CirclePictureHierarchy"/>
    <dgm:cxn modelId="{959DE8B3-C798-45CB-AD34-1A26F4F2EE14}" type="presParOf" srcId="{68BF4478-46AF-4F07-A06A-DE3D88B67D07}" destId="{1C72CF6A-5E36-4109-A49C-92B9AFF2A194}" srcOrd="0" destOrd="0" presId="urn:microsoft.com/office/officeart/2009/layout/CirclePictureHierarchy"/>
    <dgm:cxn modelId="{0FE5ACCE-4388-4680-9658-D18EBDCD0E4F}" type="presParOf" srcId="{68BF4478-46AF-4F07-A06A-DE3D88B67D07}" destId="{221F2C7E-592F-49D1-A3BE-FE3B73A897E2}" srcOrd="1" destOrd="0" presId="urn:microsoft.com/office/officeart/2009/layout/CirclePictureHierarchy"/>
    <dgm:cxn modelId="{60E4B575-A0B1-430C-AD60-8BBC2C41C05F}" type="presParOf" srcId="{221F2C7E-592F-49D1-A3BE-FE3B73A897E2}" destId="{50CD22E5-2A17-4C6C-BBA3-9BC4783EC8C8}" srcOrd="0" destOrd="0" presId="urn:microsoft.com/office/officeart/2009/layout/CirclePictureHierarchy"/>
    <dgm:cxn modelId="{6E8D97EC-84D3-4C69-8A1B-BE51C63AA363}" type="presParOf" srcId="{50CD22E5-2A17-4C6C-BBA3-9BC4783EC8C8}" destId="{B44B813B-7796-4949-B8AA-FB7620866571}" srcOrd="0" destOrd="0" presId="urn:microsoft.com/office/officeart/2009/layout/CirclePictureHierarchy"/>
    <dgm:cxn modelId="{0D51AF07-A1C9-4580-8B6F-A7D920D43FC1}" type="presParOf" srcId="{50CD22E5-2A17-4C6C-BBA3-9BC4783EC8C8}" destId="{9D5C037C-8DD4-4324-B89A-B487C66ECF76}" srcOrd="1" destOrd="0" presId="urn:microsoft.com/office/officeart/2009/layout/CirclePictureHierarchy"/>
    <dgm:cxn modelId="{E3EDD339-CC69-4B07-9D58-4BEC36DABB8E}" type="presParOf" srcId="{221F2C7E-592F-49D1-A3BE-FE3B73A897E2}" destId="{D18263D6-31E3-492E-8A4D-4CCA57972D92}" srcOrd="1" destOrd="0" presId="urn:microsoft.com/office/officeart/2009/layout/CirclePictureHierarchy"/>
    <dgm:cxn modelId="{AD898F7F-1154-46C4-981E-D19C7EB68662}" type="presParOf" srcId="{D18263D6-31E3-492E-8A4D-4CCA57972D92}" destId="{AD90772E-8C5C-4E23-98C4-E6F8D9D873BD}" srcOrd="0" destOrd="0" presId="urn:microsoft.com/office/officeart/2009/layout/CirclePictureHierarchy"/>
    <dgm:cxn modelId="{0C219331-22B3-47AB-898F-300CAF1AB136}" type="presParOf" srcId="{D18263D6-31E3-492E-8A4D-4CCA57972D92}" destId="{5F3574C6-979F-4CA5-B5B9-9685691ED389}" srcOrd="1" destOrd="0" presId="urn:microsoft.com/office/officeart/2009/layout/CirclePictureHierarchy"/>
    <dgm:cxn modelId="{FCE9AD67-CF53-4539-B25D-B826C19535A5}" type="presParOf" srcId="{5F3574C6-979F-4CA5-B5B9-9685691ED389}" destId="{0321D347-E491-468F-A86E-41792E37FD7D}" srcOrd="0" destOrd="0" presId="urn:microsoft.com/office/officeart/2009/layout/CirclePictureHierarchy"/>
    <dgm:cxn modelId="{9C5B19C0-F22C-485E-9DEA-8D2D373F9669}" type="presParOf" srcId="{0321D347-E491-468F-A86E-41792E37FD7D}" destId="{951721B3-5A00-4944-81EA-563B5165111E}" srcOrd="0" destOrd="0" presId="urn:microsoft.com/office/officeart/2009/layout/CirclePictureHierarchy"/>
    <dgm:cxn modelId="{721E98AA-52CA-4AE2-8B86-690B9BC5D88A}" type="presParOf" srcId="{0321D347-E491-468F-A86E-41792E37FD7D}" destId="{701EB933-E7B1-4959-A5EC-6BB871B8B9DC}" srcOrd="1" destOrd="0" presId="urn:microsoft.com/office/officeart/2009/layout/CirclePictureHierarchy"/>
    <dgm:cxn modelId="{33EBB0A2-9E17-45E2-B837-5298D05A82C4}" type="presParOf" srcId="{5F3574C6-979F-4CA5-B5B9-9685691ED389}" destId="{484DF9E1-9389-4D3C-B2C8-A2113634B061}" srcOrd="1" destOrd="0" presId="urn:microsoft.com/office/officeart/2009/layout/CirclePictureHierarchy"/>
    <dgm:cxn modelId="{E5662655-2C21-4897-A6E4-31C4AC8235DE}" type="presParOf" srcId="{D18263D6-31E3-492E-8A4D-4CCA57972D92}" destId="{404262A7-7B7D-44DB-BE4E-1AC25DE72B26}" srcOrd="2" destOrd="0" presId="urn:microsoft.com/office/officeart/2009/layout/CirclePictureHierarchy"/>
    <dgm:cxn modelId="{65198814-CB93-4930-9620-632D818EC4D4}" type="presParOf" srcId="{D18263D6-31E3-492E-8A4D-4CCA57972D92}" destId="{52A4BC88-A786-4624-85E6-1ECA8CE65F98}" srcOrd="3" destOrd="0" presId="urn:microsoft.com/office/officeart/2009/layout/CirclePictureHierarchy"/>
    <dgm:cxn modelId="{BC289397-B7F5-4FD3-8957-BA9256775D6F}" type="presParOf" srcId="{52A4BC88-A786-4624-85E6-1ECA8CE65F98}" destId="{EE906422-15CE-4A6B-8D0E-7FCE05E502AC}" srcOrd="0" destOrd="0" presId="urn:microsoft.com/office/officeart/2009/layout/CirclePictureHierarchy"/>
    <dgm:cxn modelId="{F209830F-953E-405B-A80D-D76B9D630823}" type="presParOf" srcId="{EE906422-15CE-4A6B-8D0E-7FCE05E502AC}" destId="{B1683A92-455A-4DFC-8DD8-67A9BA7134F2}" srcOrd="0" destOrd="0" presId="urn:microsoft.com/office/officeart/2009/layout/CirclePictureHierarchy"/>
    <dgm:cxn modelId="{C35308BB-3AC8-4F8A-9DA9-A95194A52073}" type="presParOf" srcId="{EE906422-15CE-4A6B-8D0E-7FCE05E502AC}" destId="{BC59261B-1D20-4AB2-B4F6-5DF5FCEEDDCF}" srcOrd="1" destOrd="0" presId="urn:microsoft.com/office/officeart/2009/layout/CirclePictureHierarchy"/>
    <dgm:cxn modelId="{18E7BB65-F425-40BA-A0BB-7ECF19B95903}" type="presParOf" srcId="{52A4BC88-A786-4624-85E6-1ECA8CE65F98}" destId="{49BE466B-D9A4-477D-9421-D0836F8CFE8E}" srcOrd="1" destOrd="0" presId="urn:microsoft.com/office/officeart/2009/layout/CirclePictureHierarchy"/>
    <dgm:cxn modelId="{616F9AE3-5032-4F55-9D41-E1F9941782F5}" type="presParOf" srcId="{68BF4478-46AF-4F07-A06A-DE3D88B67D07}" destId="{22EE0E4C-7514-4A69-8577-E56F511C1F07}" srcOrd="2" destOrd="0" presId="urn:microsoft.com/office/officeart/2009/layout/CirclePictureHierarchy"/>
    <dgm:cxn modelId="{211DD200-D506-48CE-9BE1-F8772E79C951}" type="presParOf" srcId="{68BF4478-46AF-4F07-A06A-DE3D88B67D07}" destId="{9855E2B1-E795-4811-A440-43CC97DB67AA}" srcOrd="3" destOrd="0" presId="urn:microsoft.com/office/officeart/2009/layout/CirclePictureHierarchy"/>
    <dgm:cxn modelId="{156C5E43-20D0-4E6F-A464-F09C556122BC}" type="presParOf" srcId="{9855E2B1-E795-4811-A440-43CC97DB67AA}" destId="{FE5CBA71-1B50-4DBB-A605-E62A274DE828}" srcOrd="0" destOrd="0" presId="urn:microsoft.com/office/officeart/2009/layout/CirclePictureHierarchy"/>
    <dgm:cxn modelId="{D8A6F6A5-9586-465D-8081-3FA4B8BF91A6}" type="presParOf" srcId="{FE5CBA71-1B50-4DBB-A605-E62A274DE828}" destId="{6E025810-0017-40F2-91F8-AF4B1B6C3A92}" srcOrd="0" destOrd="0" presId="urn:microsoft.com/office/officeart/2009/layout/CirclePictureHierarchy"/>
    <dgm:cxn modelId="{18F726E8-8364-411D-9B55-227257C8C397}" type="presParOf" srcId="{FE5CBA71-1B50-4DBB-A605-E62A274DE828}" destId="{B589EFCB-7A48-4505-9B8F-A9C2097D4DA6}" srcOrd="1" destOrd="0" presId="urn:microsoft.com/office/officeart/2009/layout/CirclePictureHierarchy"/>
    <dgm:cxn modelId="{9BD2C28A-D4F4-4547-BC2F-45F26F052701}" type="presParOf" srcId="{9855E2B1-E795-4811-A440-43CC97DB67AA}" destId="{D1AE3928-AFED-4D21-88CD-BC224C1B93D0}" srcOrd="1" destOrd="0" presId="urn:microsoft.com/office/officeart/2009/layout/CirclePictureHierarchy"/>
    <dgm:cxn modelId="{84CBF478-242A-48DA-8484-B54B91E953D7}" type="presParOf" srcId="{D1AE3928-AFED-4D21-88CD-BC224C1B93D0}" destId="{74572313-6502-411A-9D2C-12ECE91AA2A9}" srcOrd="0" destOrd="0" presId="urn:microsoft.com/office/officeart/2009/layout/CirclePictureHierarchy"/>
    <dgm:cxn modelId="{B32357E4-5858-420F-832E-5156C5AE0536}" type="presParOf" srcId="{D1AE3928-AFED-4D21-88CD-BC224C1B93D0}" destId="{25E5F4E8-A6D0-41CD-80DB-FCE6BB69E6ED}" srcOrd="1" destOrd="0" presId="urn:microsoft.com/office/officeart/2009/layout/CirclePictureHierarchy"/>
    <dgm:cxn modelId="{BCA7DF90-BCB8-4A1F-BFD7-541ED921E16F}" type="presParOf" srcId="{25E5F4E8-A6D0-41CD-80DB-FCE6BB69E6ED}" destId="{0CB029D6-E7E5-4B81-8DAD-230214D64AB5}" srcOrd="0" destOrd="0" presId="urn:microsoft.com/office/officeart/2009/layout/CirclePictureHierarchy"/>
    <dgm:cxn modelId="{00AE6170-A347-4026-9B6C-45CE1BDC6DDE}" type="presParOf" srcId="{0CB029D6-E7E5-4B81-8DAD-230214D64AB5}" destId="{1C4D8C09-8FAF-475F-B09C-BA5E847FF9D3}" srcOrd="0" destOrd="0" presId="urn:microsoft.com/office/officeart/2009/layout/CirclePictureHierarchy"/>
    <dgm:cxn modelId="{A10B1579-7736-42EF-ACB0-6EB41EFC1214}" type="presParOf" srcId="{0CB029D6-E7E5-4B81-8DAD-230214D64AB5}" destId="{CB6457AA-5E92-4C9F-B3CF-AF661D78DD23}" srcOrd="1" destOrd="0" presId="urn:microsoft.com/office/officeart/2009/layout/CirclePictureHierarchy"/>
    <dgm:cxn modelId="{97E2D15B-F613-44C7-9275-4B18F9242F9C}" type="presParOf" srcId="{25E5F4E8-A6D0-41CD-80DB-FCE6BB69E6ED}" destId="{11692B49-4F71-44AB-9C56-63D2AF283BCD}" srcOrd="1" destOrd="0" presId="urn:microsoft.com/office/officeart/2009/layout/CirclePictureHierarchy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572313-6502-411A-9D2C-12ECE91AA2A9}">
      <dsp:nvSpPr>
        <dsp:cNvPr id="0" name=""/>
        <dsp:cNvSpPr/>
      </dsp:nvSpPr>
      <dsp:spPr>
        <a:xfrm>
          <a:off x="4911721" y="2536797"/>
          <a:ext cx="91440" cy="2602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026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EE0E4C-7514-4A69-8577-E56F511C1F07}">
      <dsp:nvSpPr>
        <dsp:cNvPr id="0" name=""/>
        <dsp:cNvSpPr/>
      </dsp:nvSpPr>
      <dsp:spPr>
        <a:xfrm>
          <a:off x="3351114" y="1476525"/>
          <a:ext cx="1606326" cy="2340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932"/>
              </a:lnTo>
              <a:lnTo>
                <a:pt x="1606326" y="104932"/>
              </a:lnTo>
              <a:lnTo>
                <a:pt x="1606326" y="2340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4262A7-7B7D-44DB-BE4E-1AC25DE72B26}">
      <dsp:nvSpPr>
        <dsp:cNvPr id="0" name=""/>
        <dsp:cNvSpPr/>
      </dsp:nvSpPr>
      <dsp:spPr>
        <a:xfrm>
          <a:off x="1549200" y="2536797"/>
          <a:ext cx="1136080" cy="2602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165"/>
              </a:lnTo>
              <a:lnTo>
                <a:pt x="1136080" y="131165"/>
              </a:lnTo>
              <a:lnTo>
                <a:pt x="1136080" y="26026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90772E-8C5C-4E23-98C4-E6F8D9D873BD}">
      <dsp:nvSpPr>
        <dsp:cNvPr id="0" name=""/>
        <dsp:cNvSpPr/>
      </dsp:nvSpPr>
      <dsp:spPr>
        <a:xfrm>
          <a:off x="413120" y="2536797"/>
          <a:ext cx="1136080" cy="260265"/>
        </a:xfrm>
        <a:custGeom>
          <a:avLst/>
          <a:gdLst/>
          <a:ahLst/>
          <a:cxnLst/>
          <a:rect l="0" t="0" r="0" b="0"/>
          <a:pathLst>
            <a:path>
              <a:moveTo>
                <a:pt x="1136080" y="0"/>
              </a:moveTo>
              <a:lnTo>
                <a:pt x="1136080" y="131165"/>
              </a:lnTo>
              <a:lnTo>
                <a:pt x="0" y="131165"/>
              </a:lnTo>
              <a:lnTo>
                <a:pt x="0" y="26026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72CF6A-5E36-4109-A49C-92B9AFF2A194}">
      <dsp:nvSpPr>
        <dsp:cNvPr id="0" name=""/>
        <dsp:cNvSpPr/>
      </dsp:nvSpPr>
      <dsp:spPr>
        <a:xfrm>
          <a:off x="1549200" y="1476525"/>
          <a:ext cx="1801914" cy="234032"/>
        </a:xfrm>
        <a:custGeom>
          <a:avLst/>
          <a:gdLst/>
          <a:ahLst/>
          <a:cxnLst/>
          <a:rect l="0" t="0" r="0" b="0"/>
          <a:pathLst>
            <a:path>
              <a:moveTo>
                <a:pt x="1801914" y="0"/>
              </a:moveTo>
              <a:lnTo>
                <a:pt x="1801914" y="104932"/>
              </a:lnTo>
              <a:lnTo>
                <a:pt x="0" y="104932"/>
              </a:lnTo>
              <a:lnTo>
                <a:pt x="0" y="2340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EDC92B-1D6F-4FB5-BABC-EBF13C5EE5DD}">
      <dsp:nvSpPr>
        <dsp:cNvPr id="0" name=""/>
        <dsp:cNvSpPr/>
      </dsp:nvSpPr>
      <dsp:spPr>
        <a:xfrm>
          <a:off x="2937994" y="650284"/>
          <a:ext cx="826240" cy="82624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461754-071B-497F-ABE2-898550691288}">
      <dsp:nvSpPr>
        <dsp:cNvPr id="0" name=""/>
        <dsp:cNvSpPr/>
      </dsp:nvSpPr>
      <dsp:spPr>
        <a:xfrm>
          <a:off x="3744334" y="686573"/>
          <a:ext cx="1239360" cy="826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Grandparents</a:t>
          </a:r>
        </a:p>
      </dsp:txBody>
      <dsp:txXfrm>
        <a:off x="3744334" y="686573"/>
        <a:ext cx="1239360" cy="826240"/>
      </dsp:txXfrm>
    </dsp:sp>
    <dsp:sp modelId="{B44B813B-7796-4949-B8AA-FB7620866571}">
      <dsp:nvSpPr>
        <dsp:cNvPr id="0" name=""/>
        <dsp:cNvSpPr/>
      </dsp:nvSpPr>
      <dsp:spPr>
        <a:xfrm>
          <a:off x="1136080" y="1710557"/>
          <a:ext cx="826240" cy="826240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5C037C-8DD4-4324-B89A-B487C66ECF76}">
      <dsp:nvSpPr>
        <dsp:cNvPr id="0" name=""/>
        <dsp:cNvSpPr/>
      </dsp:nvSpPr>
      <dsp:spPr>
        <a:xfrm>
          <a:off x="1962320" y="1708492"/>
          <a:ext cx="1239360" cy="826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Parent</a:t>
          </a:r>
        </a:p>
      </dsp:txBody>
      <dsp:txXfrm>
        <a:off x="1962320" y="1708492"/>
        <a:ext cx="1239360" cy="826240"/>
      </dsp:txXfrm>
    </dsp:sp>
    <dsp:sp modelId="{951721B3-5A00-4944-81EA-563B5165111E}">
      <dsp:nvSpPr>
        <dsp:cNvPr id="0" name=""/>
        <dsp:cNvSpPr/>
      </dsp:nvSpPr>
      <dsp:spPr>
        <a:xfrm>
          <a:off x="0" y="2797063"/>
          <a:ext cx="826240" cy="826240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1EB933-E7B1-4959-A5EC-6BB871B8B9DC}">
      <dsp:nvSpPr>
        <dsp:cNvPr id="0" name=""/>
        <dsp:cNvSpPr/>
      </dsp:nvSpPr>
      <dsp:spPr>
        <a:xfrm>
          <a:off x="826240" y="2794998"/>
          <a:ext cx="1239360" cy="826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Cousin</a:t>
          </a:r>
        </a:p>
      </dsp:txBody>
      <dsp:txXfrm>
        <a:off x="826240" y="2794998"/>
        <a:ext cx="1239360" cy="826240"/>
      </dsp:txXfrm>
    </dsp:sp>
    <dsp:sp modelId="{B1683A92-455A-4DFC-8DD8-67A9BA7134F2}">
      <dsp:nvSpPr>
        <dsp:cNvPr id="0" name=""/>
        <dsp:cNvSpPr/>
      </dsp:nvSpPr>
      <dsp:spPr>
        <a:xfrm>
          <a:off x="2272160" y="2797063"/>
          <a:ext cx="826240" cy="826240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59261B-1D20-4AB2-B4F6-5DF5FCEEDDCF}">
      <dsp:nvSpPr>
        <dsp:cNvPr id="0" name=""/>
        <dsp:cNvSpPr/>
      </dsp:nvSpPr>
      <dsp:spPr>
        <a:xfrm>
          <a:off x="3098400" y="2794998"/>
          <a:ext cx="1239360" cy="826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Cousin</a:t>
          </a:r>
        </a:p>
      </dsp:txBody>
      <dsp:txXfrm>
        <a:off x="3098400" y="2794998"/>
        <a:ext cx="1239360" cy="826240"/>
      </dsp:txXfrm>
    </dsp:sp>
    <dsp:sp modelId="{6E025810-0017-40F2-91F8-AF4B1B6C3A92}">
      <dsp:nvSpPr>
        <dsp:cNvPr id="0" name=""/>
        <dsp:cNvSpPr/>
      </dsp:nvSpPr>
      <dsp:spPr>
        <a:xfrm>
          <a:off x="4544321" y="1710557"/>
          <a:ext cx="826240" cy="826240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89EFCB-7A48-4505-9B8F-A9C2097D4DA6}">
      <dsp:nvSpPr>
        <dsp:cNvPr id="0" name=""/>
        <dsp:cNvSpPr/>
      </dsp:nvSpPr>
      <dsp:spPr>
        <a:xfrm>
          <a:off x="3764970" y="1713094"/>
          <a:ext cx="1239360" cy="826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Parent</a:t>
          </a:r>
        </a:p>
      </dsp:txBody>
      <dsp:txXfrm>
        <a:off x="3764970" y="1713094"/>
        <a:ext cx="1239360" cy="826240"/>
      </dsp:txXfrm>
    </dsp:sp>
    <dsp:sp modelId="{1C4D8C09-8FAF-475F-B09C-BA5E847FF9D3}">
      <dsp:nvSpPr>
        <dsp:cNvPr id="0" name=""/>
        <dsp:cNvSpPr/>
      </dsp:nvSpPr>
      <dsp:spPr>
        <a:xfrm>
          <a:off x="4544321" y="2797063"/>
          <a:ext cx="826240" cy="826240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6457AA-5E92-4C9F-B3CF-AF661D78DD23}">
      <dsp:nvSpPr>
        <dsp:cNvPr id="0" name=""/>
        <dsp:cNvSpPr/>
      </dsp:nvSpPr>
      <dsp:spPr>
        <a:xfrm>
          <a:off x="5370561" y="2794998"/>
          <a:ext cx="1239360" cy="826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Me</a:t>
          </a:r>
        </a:p>
      </dsp:txBody>
      <dsp:txXfrm>
        <a:off x="5370561" y="2794998"/>
        <a:ext cx="1239360" cy="8262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CA3FB14-237E-1F41-969B-0FBB0CD5CB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323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2A2B0AB-5B0B-9449-AF65-080506FD9D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066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FFFEA-1743-FB4F-B346-2A1EBAB42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BC5A20-4B51-E842-B204-88AF79D82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7E88E7-FF7C-A94C-A537-938E97A1A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0BF82-B6B5-2346-80B0-494D5348915A}" type="datetime1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11A15-348D-C24E-A41C-A9EB7D57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2E1B4-B171-8549-A09E-92FF6A276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771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7DFDA-6C08-7649-90D7-57BBB15F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11D34-0864-4043-B946-692E319931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92B374-B6B1-E540-9D3B-8820360BC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A037B7-F9C4-5644-AB35-2C17EDBA9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F5CC0-2159-EF43-B54E-B2864C28DE06}" type="datetime1">
              <a:rPr lang="en-US" smtClean="0"/>
              <a:t>10/25/22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983845-9FF1-294D-87CC-72D13F138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5F6B5F-C7CA-814F-9E4D-3BABB0A9D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616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DA96E-1AC4-1848-AC47-C939F9436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733671-430F-5E4B-854F-289850D5C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5D3BBB-A7F6-4940-BB83-45261687C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5F969C-ECE8-BB42-840A-307EDF4786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C4A11E-5762-F048-8A33-14D7A3452B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841301-5219-714A-B516-01CA9368C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9D27-98AF-D542-B4A9-091F468BD2CA}" type="datetime1">
              <a:rPr lang="en-US" smtClean="0"/>
              <a:t>10/25/22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3C2D9A-368F-2F49-B765-B86714787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0B1D2E-3C6A-9E43-A143-46D06E883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92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20C7F-0215-114F-8BD2-8AD25DC4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71D6F7-2C2A-E04B-A163-B4CC9351E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A8AD-D926-014A-83FE-AB0435C3B9B3}" type="datetime1">
              <a:rPr lang="en-US" smtClean="0"/>
              <a:t>10/25/22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7E8AC6-C3E1-664D-A7CD-15355E1BE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2F7C55-84D5-7647-A9B0-51C558CFE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228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05DE31-D75B-E94B-BE19-AAC9636B5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9286E-C96A-3F48-855C-5AD33A9CB32A}" type="datetime1">
              <a:rPr lang="en-US" smtClean="0"/>
              <a:t>10/25/22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0AE8FB-0269-0843-B6C1-D9ECB309C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algn="ctr" defTabSz="914400" rtl="1" eaLnBrk="1" latinLnBrk="0" hangingPunct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344596-F40B-A04D-A1AA-C801D0427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49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fld id="{C5A5AB9B-F023-8B4A-BE34-5ADCF95463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727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C948A-D74E-9244-906D-C5D16A01B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A6F57-28B6-5F43-8916-7B388AA68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BA2B4-E29E-1A43-BD40-AE1B70C262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6CBE9-F382-6147-85C0-DED0FCC5A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1DE6-2B79-BE44-9B42-687ACCE2D492}" type="datetime1">
              <a:rPr lang="en-US" smtClean="0"/>
              <a:t>10/25/22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710B43-3F4D-EA44-B10F-CD3D5C811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3E657A-8D50-C24E-9F9A-F9DAB1C55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874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6201A-8098-A840-AF3F-27D0BBA99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44D433-AEF5-904A-9949-5BFF769247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97989-C677-CC42-A92F-24A21262B5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230472-5548-664C-A8C4-8F48E1A0F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4CA4F-61F9-AE48-BD49-A6DFB09C4A0A}" type="datetime1">
              <a:rPr lang="en-US" smtClean="0"/>
              <a:t>10/25/22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78DC15-7346-034F-B9C2-C70A87576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185A61-A222-A44E-84BF-8A2055A1C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286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90AF5-DCE5-A74F-A0EE-4C5EFCDFF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0C7969-5A7C-AD42-AA55-2F992471AA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010FC-7356-AB43-879E-CBC98C4D8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BBBD-8A51-804A-A75E-1BD4DDDA6952}" type="datetime1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5F4C6-E77F-FF42-B9C6-696D3160A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64A69-3100-F14C-BAFE-4CDC395E3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054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6AE6BA-6A1C-3644-B9B2-653782D9D4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DAF3B1-5EB3-2C4F-ADDF-450CFF6EF2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42BF8-FE27-E341-BB1B-208CBCBAF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77C09-F95E-714B-B906-A6FA47F472E7}" type="datetime1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80680-6282-5A45-9EAE-872BA30DA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2883F-2C25-CA4D-8FB0-94FAD79F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374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CA3FB14-237E-1F41-969B-0FBB0CD5CB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7680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2A2B0AB-5B0B-9449-AF65-080506FD9D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950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FFFEA-1743-FB4F-B346-2A1EBAB42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BC5A20-4B51-E842-B204-88AF79D82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7E88E7-FF7C-A94C-A537-938E97A1A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0BF82-B6B5-2346-80B0-494D5348915A}" type="datetime1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11A15-348D-C24E-A41C-A9EB7D57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2E1B4-B171-8549-A09E-92FF6A276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6736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7DFDA-6C08-7649-90D7-57BBB15F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11D34-0864-4043-B946-692E319931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92B374-B6B1-E540-9D3B-8820360BC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A037B7-F9C4-5644-AB35-2C17EDBA9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F5CC0-2159-EF43-B54E-B2864C28DE06}" type="datetime1">
              <a:rPr lang="en-US" smtClean="0"/>
              <a:t>10/25/22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983845-9FF1-294D-87CC-72D13F138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5F6B5F-C7CA-814F-9E4D-3BABB0A9D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2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DA96E-1AC4-1848-AC47-C939F9436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733671-430F-5E4B-854F-289850D5C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5D3BBB-A7F6-4940-BB83-45261687C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5F969C-ECE8-BB42-840A-307EDF4786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C4A11E-5762-F048-8A33-14D7A3452B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841301-5219-714A-B516-01CA9368C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9D27-98AF-D542-B4A9-091F468BD2CA}" type="datetime1">
              <a:rPr lang="en-US" smtClean="0"/>
              <a:t>10/25/22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3C2D9A-368F-2F49-B765-B86714787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0B1D2E-3C6A-9E43-A143-46D06E883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3300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20C7F-0215-114F-8BD2-8AD25DC4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71D6F7-2C2A-E04B-A163-B4CC9351E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A8AD-D926-014A-83FE-AB0435C3B9B3}" type="datetime1">
              <a:rPr lang="en-US" smtClean="0"/>
              <a:t>10/25/22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7E8AC6-C3E1-664D-A7CD-15355E1BE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2F7C55-84D5-7647-A9B0-51C558CFE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9665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05DE31-D75B-E94B-BE19-AAC9636B5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9286E-C96A-3F48-855C-5AD33A9CB32A}" type="datetime1">
              <a:rPr lang="en-US" smtClean="0"/>
              <a:t>10/25/22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0AE8FB-0269-0843-B6C1-D9ECB309C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algn="ctr" defTabSz="914400" rtl="1" eaLnBrk="1" latinLnBrk="0" hangingPunct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344596-F40B-A04D-A1AA-C801D0427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49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fld id="{C5A5AB9B-F023-8B4A-BE34-5ADCF95463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0381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C948A-D74E-9244-906D-C5D16A01B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A6F57-28B6-5F43-8916-7B388AA68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BA2B4-E29E-1A43-BD40-AE1B70C262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6CBE9-F382-6147-85C0-DED0FCC5A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1DE6-2B79-BE44-9B42-687ACCE2D492}" type="datetime1">
              <a:rPr lang="en-US" smtClean="0"/>
              <a:t>10/25/22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710B43-3F4D-EA44-B10F-CD3D5C811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3E657A-8D50-C24E-9F9A-F9DAB1C55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9665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6201A-8098-A840-AF3F-27D0BBA99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44D433-AEF5-904A-9949-5BFF769247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97989-C677-CC42-A92F-24A21262B5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230472-5548-664C-A8C4-8F48E1A0F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4CA4F-61F9-AE48-BD49-A6DFB09C4A0A}" type="datetime1">
              <a:rPr lang="en-US" smtClean="0"/>
              <a:t>10/25/22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78DC15-7346-034F-B9C2-C70A87576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185A61-A222-A44E-84BF-8A2055A1C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1864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90AF5-DCE5-A74F-A0EE-4C5EFCDFF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0C7969-5A7C-AD42-AA55-2F992471AA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010FC-7356-AB43-879E-CBC98C4D8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BBBD-8A51-804A-A75E-1BD4DDDA6952}" type="datetime1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5F4C6-E77F-FF42-B9C6-696D3160A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64A69-3100-F14C-BAFE-4CDC395E3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1002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6AE6BA-6A1C-3644-B9B2-653782D9D4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DAF3B1-5EB3-2C4F-ADDF-450CFF6EF2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42BF8-FE27-E341-BB1B-208CBCBAF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77C09-F95E-714B-B906-A6FA47F472E7}" type="datetime1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80680-6282-5A45-9EAE-872BA30DA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2883F-2C25-CA4D-8FB0-94FAD79F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362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24E375-8D33-8545-B304-977A6DEB1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582686-AF96-B94E-9E0E-4C204DCF0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AA8DA-17B1-6D40-954C-C11423736F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4FFE9-B7D6-A242-BC97-9E9517E59C96}" type="datetime1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4F500-0171-3445-A0CF-2F0D551A52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48A52-4A6D-1C49-B51B-A787EE206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190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24E375-8D33-8545-B304-977A6DEB1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582686-AF96-B94E-9E0E-4C204DCF0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AA8DA-17B1-6D40-954C-C11423736F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4FFE9-B7D6-A242-BC97-9E9517E59C96}" type="datetime1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4F500-0171-3445-A0CF-2F0D551A52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48A52-4A6D-1C49-B51B-A787EE206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84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://www.outofseo.com/what-is-content-marketing-strategy-definition-and-seo-optimisation-services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img.freepik.com/free-vector/limousine-empty-red-carpet-with-rope-barrier_107791-617.jpg?t=st=1652361976~exp=1652362576~hmac=5a06953fe8f092f3b1e80ba6720087383c7dedad10a095ac1aecace350a226e2&amp;w=826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2337210" y="1771247"/>
            <a:ext cx="7517580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Grade 5 Access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dirty="0">
              <a:solidFill>
                <a:prstClr val="black">
                  <a:lumMod val="65000"/>
                  <a:lumOff val="35000"/>
                </a:prstClr>
              </a:solidFill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Reading End of Term Exam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dirty="0">
              <a:solidFill>
                <a:prstClr val="black">
                  <a:lumMod val="65000"/>
                  <a:lumOff val="35000"/>
                </a:prstClr>
              </a:solidFill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Term 1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dirty="0">
              <a:solidFill>
                <a:prstClr val="black">
                  <a:lumMod val="65000"/>
                  <a:lumOff val="35000"/>
                </a:prstClr>
              </a:solidFill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2022 - 2023</a:t>
            </a: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Helvetica" pitchFamily="2" charset="0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A90EB2-5DC4-3B44-AEB4-F69CFE9751E3}"/>
              </a:ext>
            </a:extLst>
          </p:cNvPr>
          <p:cNvSpPr txBox="1"/>
          <p:nvPr/>
        </p:nvSpPr>
        <p:spPr>
          <a:xfrm>
            <a:off x="274138" y="2316765"/>
            <a:ext cx="4547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elvetica Light" panose="020B0403020202020204" pitchFamily="34" charset="0"/>
                <a:ea typeface="AppleMyungjo" pitchFamily="2" charset="-127"/>
                <a:cs typeface="PF Din Text Universal Light" panose="02000506000000020004" pitchFamily="2" charset="0"/>
              </a:rPr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7714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83F0A9-5AA8-C049-9DB6-5DDB9CD88F5B}"/>
              </a:ext>
            </a:extLst>
          </p:cNvPr>
          <p:cNvSpPr txBox="1"/>
          <p:nvPr/>
        </p:nvSpPr>
        <p:spPr>
          <a:xfrm>
            <a:off x="6998794" y="2090172"/>
            <a:ext cx="455926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E" sz="3600" dirty="0">
                <a:latin typeface="Century Gothic" panose="020B0502020202020204" pitchFamily="34" charset="0"/>
                <a:cs typeface="Arial" panose="020B0604020202020204" pitchFamily="34" charset="0"/>
              </a:rPr>
              <a:t>Contents</a:t>
            </a:r>
          </a:p>
          <a:p>
            <a:endParaRPr lang="en-AE" sz="36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en-AE" sz="3600" dirty="0">
                <a:latin typeface="Century Gothic" panose="020B0502020202020204" pitchFamily="34" charset="0"/>
                <a:cs typeface="Arial" panose="020B0604020202020204" pitchFamily="34" charset="0"/>
              </a:rPr>
              <a:t>Lexis</a:t>
            </a:r>
          </a:p>
          <a:p>
            <a:pPr marL="342900" indent="-342900">
              <a:buAutoNum type="arabicPeriod"/>
            </a:pPr>
            <a:r>
              <a:rPr lang="en-AE" sz="3600" dirty="0">
                <a:latin typeface="Century Gothic" panose="020B0502020202020204" pitchFamily="34" charset="0"/>
                <a:cs typeface="Arial" panose="020B0604020202020204" pitchFamily="34" charset="0"/>
              </a:rPr>
              <a:t>Grammar</a:t>
            </a:r>
          </a:p>
          <a:p>
            <a:pPr marL="342900" indent="-342900">
              <a:buAutoNum type="arabicPeriod"/>
            </a:pPr>
            <a:r>
              <a:rPr lang="en-AE" sz="3600" dirty="0">
                <a:latin typeface="Century Gothic" panose="020B0502020202020204" pitchFamily="34" charset="0"/>
                <a:cs typeface="Arial" panose="020B0604020202020204" pitchFamily="34" charset="0"/>
              </a:rPr>
              <a:t>Sample Questions</a:t>
            </a:r>
          </a:p>
        </p:txBody>
      </p:sp>
      <p:pic>
        <p:nvPicPr>
          <p:cNvPr id="6" name="Picture 5" descr="A picture containing text, pencil, writing implement, stationary&#10;&#10;Description automatically generated">
            <a:extLst>
              <a:ext uri="{FF2B5EF4-FFF2-40B4-BE49-F238E27FC236}">
                <a16:creationId xmlns:a16="http://schemas.microsoft.com/office/drawing/2014/main" id="{F1740F6D-E3EE-F748-854A-BD12586818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286000" y="1617172"/>
            <a:ext cx="3810000" cy="33909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609EB9-613E-ED4F-9D55-2994D2B03B7B}"/>
              </a:ext>
            </a:extLst>
          </p:cNvPr>
          <p:cNvSpPr txBox="1"/>
          <p:nvPr/>
        </p:nvSpPr>
        <p:spPr>
          <a:xfrm>
            <a:off x="381000" y="6308079"/>
            <a:ext cx="381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900" dirty="0">
                <a:hlinkClick r:id="rId4" tooltip="http://www.outofseo.com/what-is-content-marketing-strategy-definition-and-seo-optimisation-services/"/>
              </a:rPr>
              <a:t>This Photo</a:t>
            </a:r>
            <a:r>
              <a:rPr lang="en-AE" sz="900" dirty="0"/>
              <a:t> by Unknown Author is licensed under </a:t>
            </a:r>
            <a:r>
              <a:rPr lang="en-AE" sz="900" dirty="0">
                <a:hlinkClick r:id="rId5" tooltip="https://creativecommons.org/licenses/by/3.0/"/>
              </a:rPr>
              <a:t>CC BY</a:t>
            </a:r>
            <a:endParaRPr lang="en-AE" sz="900" dirty="0"/>
          </a:p>
        </p:txBody>
      </p:sp>
    </p:spTree>
    <p:extLst>
      <p:ext uri="{BB962C8B-B14F-4D97-AF65-F5344CB8AC3E}">
        <p14:creationId xmlns:p14="http://schemas.microsoft.com/office/powerpoint/2010/main" val="3548157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5286721" y="936900"/>
            <a:ext cx="2273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Key Lexis</a:t>
            </a:r>
            <a:r>
              <a:rPr lang="en-US" sz="3600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ea typeface="AppleMyungjo" pitchFamily="2" charset="-127"/>
                <a:cs typeface="PF Din Text Universal Light" panose="02000506000000020004" pitchFamily="2" charset="0"/>
              </a:rPr>
              <a:t>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A90EB2-5DC4-3B44-AEB4-F69CFE9751E3}"/>
              </a:ext>
            </a:extLst>
          </p:cNvPr>
          <p:cNvSpPr txBox="1"/>
          <p:nvPr/>
        </p:nvSpPr>
        <p:spPr>
          <a:xfrm>
            <a:off x="274138" y="2316765"/>
            <a:ext cx="4547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elvetica Light" panose="020B0403020202020204" pitchFamily="34" charset="0"/>
                <a:ea typeface="AppleMyungjo" pitchFamily="2" charset="-127"/>
                <a:cs typeface="PF Din Text Universal Light" panose="02000506000000020004" pitchFamily="2" charset="0"/>
              </a:rPr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Table 3">
            <a:extLst>
              <a:ext uri="{FF2B5EF4-FFF2-40B4-BE49-F238E27FC236}">
                <a16:creationId xmlns:a16="http://schemas.microsoft.com/office/drawing/2014/main" id="{15BA7AFC-E4DF-71A3-043B-21ED08BEE0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538368"/>
              </p:ext>
            </p:extLst>
          </p:nvPr>
        </p:nvGraphicFramePr>
        <p:xfrm>
          <a:off x="2050774" y="1683790"/>
          <a:ext cx="8090452" cy="45720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4048539">
                  <a:extLst>
                    <a:ext uri="{9D8B030D-6E8A-4147-A177-3AD203B41FA5}">
                      <a16:colId xmlns:a16="http://schemas.microsoft.com/office/drawing/2014/main" val="1031037653"/>
                    </a:ext>
                  </a:extLst>
                </a:gridCol>
                <a:gridCol w="4041913">
                  <a:extLst>
                    <a:ext uri="{9D8B030D-6E8A-4147-A177-3AD203B41FA5}">
                      <a16:colId xmlns:a16="http://schemas.microsoft.com/office/drawing/2014/main" val="1224478674"/>
                    </a:ext>
                  </a:extLst>
                </a:gridCol>
              </a:tblGrid>
              <a:tr h="391860">
                <a:tc>
                  <a:txBody>
                    <a:bodyPr/>
                    <a:lstStyle/>
                    <a:p>
                      <a:r>
                        <a:rPr lang="en-AE" sz="2400" b="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family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2400" b="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path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434216"/>
                  </a:ext>
                </a:extLst>
              </a:tr>
              <a:tr h="349293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AE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arents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E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en-AE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arden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E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833688"/>
                  </a:ext>
                </a:extLst>
              </a:tr>
              <a:tr h="3559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E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cousin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swimming pool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77456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husband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E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E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weather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E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63517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grandmother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E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mountains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5821222"/>
                  </a:ext>
                </a:extLst>
              </a:tr>
              <a:tr h="329415"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robot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E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beautiful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E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8419801"/>
                  </a:ext>
                </a:extLst>
              </a:tr>
              <a:tr h="354991"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celebrity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favourite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2965470"/>
                  </a:ext>
                </a:extLst>
              </a:tr>
              <a:tr h="354991"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house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volleyball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615463"/>
                  </a:ext>
                </a:extLst>
              </a:tr>
              <a:tr h="329415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bedroom</a:t>
                      </a:r>
                      <a:endParaRPr lang="en-AE" sz="24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E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coffee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E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439219"/>
                  </a:ext>
                </a:extLst>
              </a:tr>
              <a:tr h="336041"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balcony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24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cook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745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7124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18682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family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456065"/>
            <a:ext cx="1219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a group of people such as a mother, father and children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363384-0A22-5DCE-4404-933447A15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5399" y="1938399"/>
            <a:ext cx="2981202" cy="298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945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238513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parents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710018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a mother and father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4B12ED-3AA5-F8B5-9BB5-8CD7062EC3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2172079"/>
            <a:ext cx="2987299" cy="2981202"/>
          </a:xfrm>
          <a:prstGeom prst="rect">
            <a:avLst/>
          </a:prstGeom>
        </p:spPr>
      </p:pic>
      <p:sp>
        <p:nvSpPr>
          <p:cNvPr id="4" name="Arrow: Down 3">
            <a:extLst>
              <a:ext uri="{FF2B5EF4-FFF2-40B4-BE49-F238E27FC236}">
                <a16:creationId xmlns:a16="http://schemas.microsoft.com/office/drawing/2014/main" id="{B9C39336-86DF-D16D-FF30-8C79D4AFF4BE}"/>
              </a:ext>
            </a:extLst>
          </p:cNvPr>
          <p:cNvSpPr/>
          <p:nvPr/>
        </p:nvSpPr>
        <p:spPr>
          <a:xfrm rot="7744172">
            <a:off x="7888748" y="3118801"/>
            <a:ext cx="375920" cy="9753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F887A7-85DA-C48C-4940-27F1CF45D8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272183">
            <a:off x="3764297" y="3293840"/>
            <a:ext cx="835224" cy="7376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D45C48-D99B-C3E3-8EEA-0A1ECEB11B1C}"/>
              </a:ext>
            </a:extLst>
          </p:cNvPr>
          <p:cNvSpPr txBox="1"/>
          <p:nvPr/>
        </p:nvSpPr>
        <p:spPr>
          <a:xfrm>
            <a:off x="8686800" y="3860800"/>
            <a:ext cx="1148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parent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D188BD-81E4-508A-C122-7AEAAFFDFB87}"/>
              </a:ext>
            </a:extLst>
          </p:cNvPr>
          <p:cNvSpPr txBox="1"/>
          <p:nvPr/>
        </p:nvSpPr>
        <p:spPr>
          <a:xfrm>
            <a:off x="2714220" y="3972732"/>
            <a:ext cx="1148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parent</a:t>
            </a:r>
          </a:p>
        </p:txBody>
      </p:sp>
    </p:spTree>
    <p:extLst>
      <p:ext uri="{BB962C8B-B14F-4D97-AF65-F5344CB8AC3E}">
        <p14:creationId xmlns:p14="http://schemas.microsoft.com/office/powerpoint/2010/main" val="3441089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-142240" y="1236222"/>
            <a:ext cx="12191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cousin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-1" y="5367164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your aunt or uncle’s child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4CE19A6-3D4F-7318-7FBE-00541FD105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1601139"/>
              </p:ext>
            </p:extLst>
          </p:nvPr>
        </p:nvGraphicFramePr>
        <p:xfrm>
          <a:off x="2791037" y="1236222"/>
          <a:ext cx="6609922" cy="42452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36326957-50E1-4CC7-9980-7C2C1960FC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98200" y="3166998"/>
            <a:ext cx="737680" cy="7376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B94F7A-4B11-D88E-D97C-96DB93993A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90360" y="3166998"/>
            <a:ext cx="737680" cy="73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594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163419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husband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37141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a man who is married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0866CC-27E8-84EA-0D0D-7928DE84E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2350" y="1938399"/>
            <a:ext cx="2987299" cy="2981202"/>
          </a:xfrm>
          <a:prstGeom prst="rect">
            <a:avLst/>
          </a:prstGeom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0A0F6715-9FEC-7412-7BFE-55A9101D1A7A}"/>
              </a:ext>
            </a:extLst>
          </p:cNvPr>
          <p:cNvSpPr/>
          <p:nvPr/>
        </p:nvSpPr>
        <p:spPr>
          <a:xfrm rot="7744172">
            <a:off x="7776730" y="2783520"/>
            <a:ext cx="375920" cy="9753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D395B4-A074-2EE4-27A3-9BFD24F15744}"/>
              </a:ext>
            </a:extLst>
          </p:cNvPr>
          <p:cNvSpPr txBox="1"/>
          <p:nvPr/>
        </p:nvSpPr>
        <p:spPr>
          <a:xfrm>
            <a:off x="8461781" y="3539830"/>
            <a:ext cx="133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husband</a:t>
            </a:r>
          </a:p>
        </p:txBody>
      </p:sp>
    </p:spTree>
    <p:extLst>
      <p:ext uri="{BB962C8B-B14F-4D97-AF65-F5344CB8AC3E}">
        <p14:creationId xmlns:p14="http://schemas.microsoft.com/office/powerpoint/2010/main" val="3699716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1" y="1156408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grandmother</a:t>
            </a: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122535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</a:t>
            </a:r>
            <a:r>
              <a:rPr kumimoji="0" lang="en-AE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he mother of your mother or father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E594EB-0B0B-4A37-A075-613CD6A9B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8700" y="2408237"/>
            <a:ext cx="2514600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933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013689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robot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207483" y="5012610"/>
            <a:ext cx="117770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 machine that can do some of the same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things as a person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 descr="Icon&#10;&#10;Description automatically generated with medium confidence">
            <a:extLst>
              <a:ext uri="{FF2B5EF4-FFF2-40B4-BE49-F238E27FC236}">
                <a16:creationId xmlns:a16="http://schemas.microsoft.com/office/drawing/2014/main" id="{A455A6D5-EF4F-3AB7-A9D4-E5F396C4F0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091" y="1988798"/>
            <a:ext cx="2269817" cy="2880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370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211879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celebrity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072019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 famous person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F4E3AF-4785-50AE-B08D-9FF7C52461A9}"/>
              </a:ext>
            </a:extLst>
          </p:cNvPr>
          <p:cNvSpPr txBox="1"/>
          <p:nvPr/>
        </p:nvSpPr>
        <p:spPr>
          <a:xfrm>
            <a:off x="0" y="6621446"/>
            <a:ext cx="236404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Limousine, Red Carpet, 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created by upklyak, Freepik.com</a:t>
            </a:r>
          </a:p>
        </p:txBody>
      </p:sp>
      <p:pic>
        <p:nvPicPr>
          <p:cNvPr id="7" name="Picture 6" descr="A person standing in front of a sign&#10;&#10;Description automatically generated with low confidence">
            <a:extLst>
              <a:ext uri="{FF2B5EF4-FFF2-40B4-BE49-F238E27FC236}">
                <a16:creationId xmlns:a16="http://schemas.microsoft.com/office/drawing/2014/main" id="{69B4994E-42DE-4F79-ABA9-9C317A3425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918" y="2176287"/>
            <a:ext cx="3858163" cy="25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190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355483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house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360575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place to live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8EC7428D-F9B8-4833-9B6B-C2ACE45462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729" y="2253504"/>
            <a:ext cx="4320540" cy="291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567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18821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bedroom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418052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a room for sleeping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A75B086D-109C-4FF1-E656-E9BE20667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952" y="2078087"/>
            <a:ext cx="4186094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31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18687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balcony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17929" y="5514737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an area joined to the outside of a flat or house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50" name="Picture 2" descr="House clipart">
            <a:extLst>
              <a:ext uri="{FF2B5EF4-FFF2-40B4-BE49-F238E27FC236}">
                <a16:creationId xmlns:a16="http://schemas.microsoft.com/office/drawing/2014/main" id="{C711F4C7-91B2-5825-EB02-44312287D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591" y="2059010"/>
            <a:ext cx="2287609" cy="3302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17A974A1-3C82-440E-7EC1-CBE7B0CE98F1}"/>
              </a:ext>
            </a:extLst>
          </p:cNvPr>
          <p:cNvSpPr/>
          <p:nvPr/>
        </p:nvSpPr>
        <p:spPr>
          <a:xfrm rot="6576233">
            <a:off x="7514924" y="2656215"/>
            <a:ext cx="257911" cy="9753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52F4B1-782C-9740-BB31-328D9059C701}"/>
              </a:ext>
            </a:extLst>
          </p:cNvPr>
          <p:cNvSpPr txBox="1"/>
          <p:nvPr/>
        </p:nvSpPr>
        <p:spPr>
          <a:xfrm>
            <a:off x="8146558" y="3143895"/>
            <a:ext cx="133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balcony</a:t>
            </a:r>
          </a:p>
        </p:txBody>
      </p:sp>
    </p:spTree>
    <p:extLst>
      <p:ext uri="{BB962C8B-B14F-4D97-AF65-F5344CB8AC3E}">
        <p14:creationId xmlns:p14="http://schemas.microsoft.com/office/powerpoint/2010/main" val="4292832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28379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path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4974045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  <a:cs typeface="Arial" panose="020B0604020202020204" pitchFamily="34" charset="0"/>
              </a:rPr>
              <a:t>a road between one place and another,</a:t>
            </a:r>
          </a:p>
          <a:p>
            <a:pPr algn="ctr"/>
            <a:r>
              <a:rPr lang="en-US" sz="3600" dirty="0">
                <a:latin typeface="Century Gothic" panose="020B0502020202020204" pitchFamily="34" charset="0"/>
                <a:cs typeface="Arial" panose="020B0604020202020204" pitchFamily="34" charset="0"/>
              </a:rPr>
              <a:t> used for walking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C9C023EF-7319-C272-90FC-CFF8732D8B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887" y="2123827"/>
            <a:ext cx="3084225" cy="261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765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052591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garden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1" y="4984097"/>
            <a:ext cx="1219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an area of land used for growing flowers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and other plants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6" descr="A group of flowers&#10;&#10;Description automatically generated with low confidence">
            <a:extLst>
              <a:ext uri="{FF2B5EF4-FFF2-40B4-BE49-F238E27FC236}">
                <a16:creationId xmlns:a16="http://schemas.microsoft.com/office/drawing/2014/main" id="{8595D14C-6157-EFBA-DCC4-020C97BFA4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537" y="2155579"/>
            <a:ext cx="2721166" cy="254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434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163419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swimming pool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371415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a man-made area of water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picture containing shape&#10;&#10;Description automatically generated">
            <a:extLst>
              <a:ext uri="{FF2B5EF4-FFF2-40B4-BE49-F238E27FC236}">
                <a16:creationId xmlns:a16="http://schemas.microsoft.com/office/drawing/2014/main" id="{980E14A8-6253-8662-023D-2FF0839535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522" y="2377586"/>
            <a:ext cx="4794954" cy="282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07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18045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weather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1" y="5225960"/>
            <a:ext cx="1219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w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hat the sky and </a:t>
            </a:r>
            <a:r>
              <a:rPr lang="en-US" sz="36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air are like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such as sunny, windy, rainy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4CEF7961-B289-8002-63A9-6C4997C896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336" y="1496317"/>
            <a:ext cx="2362200" cy="2362200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A4C3639C-4434-E18B-0795-84B0BAD25E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363" y="2204204"/>
            <a:ext cx="2996301" cy="2601476"/>
          </a:xfrm>
          <a:prstGeom prst="rect">
            <a:avLst/>
          </a:prstGeom>
        </p:spPr>
      </p:pic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C64F06AE-0FC0-7F4B-20D9-AF4020530C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281" y="2303319"/>
            <a:ext cx="3474319" cy="271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144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-1" y="1159164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mountains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1AF895-DAFE-433D-B073-103EC71EA992}"/>
              </a:ext>
            </a:extLst>
          </p:cNvPr>
          <p:cNvSpPr txBox="1"/>
          <p:nvPr/>
        </p:nvSpPr>
        <p:spPr>
          <a:xfrm>
            <a:off x="-2" y="5301963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land which is taller than a hill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Shape&#10;&#10;Description automatically generated with low confidence">
            <a:extLst>
              <a:ext uri="{FF2B5EF4-FFF2-40B4-BE49-F238E27FC236}">
                <a16:creationId xmlns:a16="http://schemas.microsoft.com/office/drawing/2014/main" id="{DC15561F-9741-1579-7601-F1D4A93ACB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077" y="1958657"/>
            <a:ext cx="3584836" cy="294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795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28379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beautiful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15602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  <a:cs typeface="Arial" panose="020B0604020202020204" pitchFamily="34" charset="0"/>
              </a:rPr>
              <a:t>very nice to look at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863179-BBAE-A2D9-2710-FB5C93ED9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6406" y="1968881"/>
            <a:ext cx="3359187" cy="292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721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275042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favourite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30633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to like something the best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39C629-ABB0-AB6B-BA0A-AE207027A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648" y="2355330"/>
            <a:ext cx="2206943" cy="21093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38A093F-9F20-C103-DE28-3947F51D31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7644" y="2485891"/>
            <a:ext cx="2200847" cy="16948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3802C3-4451-996F-BA1C-EF04E313C6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8335" y="1982928"/>
            <a:ext cx="1896020" cy="2700762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B8207E9B-C41E-7125-7921-006306BDF724}"/>
              </a:ext>
            </a:extLst>
          </p:cNvPr>
          <p:cNvSpPr/>
          <p:nvPr/>
        </p:nvSpPr>
        <p:spPr>
          <a:xfrm>
            <a:off x="7857644" y="1759248"/>
            <a:ext cx="2580900" cy="3392042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B050"/>
                </a:solidFill>
              </a:ln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650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-1" y="928233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volleyball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284664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a game </a:t>
            </a:r>
            <a:r>
              <a:rPr lang="en-US" sz="36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where people use their hands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to hit a ball over a high net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picture containing text, athletic game&#10;&#10;Description automatically generated">
            <a:extLst>
              <a:ext uri="{FF2B5EF4-FFF2-40B4-BE49-F238E27FC236}">
                <a16:creationId xmlns:a16="http://schemas.microsoft.com/office/drawing/2014/main" id="{BDF49260-4D08-1E5D-3DCF-9CB7920734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416" y="1667206"/>
            <a:ext cx="5035165" cy="353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8898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355483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coffee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360575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a </a:t>
            </a:r>
            <a:r>
              <a:rPr lang="en-US" sz="36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kind of drink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 descr="A cup of coffee with coffee beans&#10;&#10;Description automatically generated with medium confidence">
            <a:extLst>
              <a:ext uri="{FF2B5EF4-FFF2-40B4-BE49-F238E27FC236}">
                <a16:creationId xmlns:a16="http://schemas.microsoft.com/office/drawing/2014/main" id="{64359E4E-98D6-4340-B940-67C16924F8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372" y="2144709"/>
            <a:ext cx="4589253" cy="313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243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275042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cook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259792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to use heat to make food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535031C8-78C8-E2A7-A24D-8A5EECE2E6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352480">
            <a:off x="4208780" y="1375470"/>
            <a:ext cx="3774440" cy="377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8625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B9A869-B300-864C-AB6B-76434AF9D16E}"/>
              </a:ext>
            </a:extLst>
          </p:cNvPr>
          <p:cNvSpPr txBox="1"/>
          <p:nvPr/>
        </p:nvSpPr>
        <p:spPr>
          <a:xfrm>
            <a:off x="4462445" y="1331626"/>
            <a:ext cx="36583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E" sz="4000" dirty="0">
                <a:latin typeface="Century Gothic" panose="020B0502020202020204" pitchFamily="34" charset="0"/>
                <a:cs typeface="Arial" panose="020B0604020202020204" pitchFamily="34" charset="0"/>
              </a:rPr>
              <a:t>Key Grammar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84C0D8B6-BCDF-4945-AE0B-8126142A52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063814"/>
              </p:ext>
            </p:extLst>
          </p:nvPr>
        </p:nvGraphicFramePr>
        <p:xfrm>
          <a:off x="2031999" y="2322731"/>
          <a:ext cx="8128000" cy="29260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632766">
                  <a:extLst>
                    <a:ext uri="{9D8B030D-6E8A-4147-A177-3AD203B41FA5}">
                      <a16:colId xmlns:a16="http://schemas.microsoft.com/office/drawing/2014/main" val="3813690436"/>
                    </a:ext>
                  </a:extLst>
                </a:gridCol>
                <a:gridCol w="5495234">
                  <a:extLst>
                    <a:ext uri="{9D8B030D-6E8A-4147-A177-3AD203B41FA5}">
                      <a16:colId xmlns:a16="http://schemas.microsoft.com/office/drawing/2014/main" val="4038570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E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NELCF Code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90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E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G.16.</a:t>
                      </a:r>
                      <a:r>
                        <a:rPr lang="en-US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AE" sz="2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FEF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Pronouns (personal / subject pronouns)</a:t>
                      </a:r>
                    </a:p>
                  </a:txBody>
                  <a:tcPr>
                    <a:solidFill>
                      <a:srgbClr val="EFEF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467932"/>
                  </a:ext>
                </a:extLst>
              </a:tr>
              <a:tr h="354429"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  <a:ea typeface="Arial" panose="020B0604020202020204" pitchFamily="34" charset="0"/>
                        </a:rPr>
                        <a:t>G.9.4</a:t>
                      </a:r>
                      <a:endParaRPr lang="en-AE" sz="2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Nouns (possessive’s’)</a:t>
                      </a:r>
                      <a:endParaRPr lang="en-AE" sz="2800" b="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784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E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G.13.1</a:t>
                      </a:r>
                    </a:p>
                  </a:txBody>
                  <a:tcPr>
                    <a:solidFill>
                      <a:srgbClr val="EF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Present Time (present simple (including verb ‘to be’)</a:t>
                      </a:r>
                      <a:endParaRPr lang="en-AE" sz="2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FEF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673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33472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98FB27E-766E-AE1D-9210-90813B3843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516037"/>
              </p:ext>
            </p:extLst>
          </p:nvPr>
        </p:nvGraphicFramePr>
        <p:xfrm>
          <a:off x="544519" y="1657875"/>
          <a:ext cx="10910490" cy="401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8280">
                  <a:extLst>
                    <a:ext uri="{9D8B030D-6E8A-4147-A177-3AD203B41FA5}">
                      <a16:colId xmlns:a16="http://schemas.microsoft.com/office/drawing/2014/main" val="2323267231"/>
                    </a:ext>
                  </a:extLst>
                </a:gridCol>
                <a:gridCol w="8162210">
                  <a:extLst>
                    <a:ext uri="{9D8B030D-6E8A-4147-A177-3AD203B41FA5}">
                      <a16:colId xmlns:a16="http://schemas.microsoft.com/office/drawing/2014/main" val="3205612208"/>
                    </a:ext>
                  </a:extLst>
                </a:gridCol>
              </a:tblGrid>
              <a:tr h="1002550">
                <a:tc gridSpan="2">
                  <a:txBody>
                    <a:bodyPr/>
                    <a:lstStyle/>
                    <a:p>
                      <a:pPr algn="l"/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My mom is in the kitchen. </a:t>
                      </a:r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She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is cooking.</a:t>
                      </a:r>
                    </a:p>
                    <a:p>
                      <a:pPr algn="l"/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My brother plays football. </a:t>
                      </a:r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He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is very fast!</a:t>
                      </a:r>
                    </a:p>
                    <a:p>
                      <a:pPr algn="l"/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I have three houses. </a:t>
                      </a:r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They 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are big.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42309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Century Gothic" panose="020B0502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Pronouns (personal / subject pronouns)</a:t>
                      </a:r>
                    </a:p>
                    <a:p>
                      <a:endParaRPr lang="en-AE" sz="18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150797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Century Gothic" panose="020B0502020202020204" pitchFamily="34" charset="0"/>
                        </a:rPr>
                        <a:t>Usage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dirty="0">
                          <a:latin typeface="Century Gothic" panose="020B0502020202020204" pitchFamily="34" charset="0"/>
                        </a:rPr>
                        <a:t>Use personal / subject pronouns to replace a person, place or thing.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621342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Century Gothic" panose="020B0502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dirty="0">
                          <a:latin typeface="Century Gothic" panose="020B0502020202020204" pitchFamily="34" charset="0"/>
                        </a:rPr>
                        <a:t>My name is Latifah. </a:t>
                      </a:r>
                      <a:r>
                        <a:rPr lang="en-AE" sz="1800" u="sng" dirty="0">
                          <a:latin typeface="Century Gothic" panose="020B0502020202020204" pitchFamily="34" charset="0"/>
                        </a:rPr>
                        <a:t>I</a:t>
                      </a:r>
                      <a:r>
                        <a:rPr lang="en-AE" sz="1800" dirty="0">
                          <a:latin typeface="Century Gothic" panose="020B0502020202020204" pitchFamily="34" charset="0"/>
                        </a:rPr>
                        <a:t> like to ride horses.</a:t>
                      </a:r>
                    </a:p>
                    <a:p>
                      <a:r>
                        <a:rPr lang="en-AE" sz="1800" dirty="0">
                          <a:latin typeface="Century Gothic" panose="020B0502020202020204" pitchFamily="34" charset="0"/>
                        </a:rPr>
                        <a:t>My family likes the beach. </a:t>
                      </a:r>
                      <a:r>
                        <a:rPr lang="en-AE" sz="1800" u="sng" dirty="0">
                          <a:latin typeface="Century Gothic" panose="020B0502020202020204" pitchFamily="34" charset="0"/>
                        </a:rPr>
                        <a:t>We</a:t>
                      </a:r>
                      <a:r>
                        <a:rPr lang="en-AE" sz="1800" dirty="0">
                          <a:latin typeface="Century Gothic" panose="020B0502020202020204" pitchFamily="34" charset="0"/>
                        </a:rPr>
                        <a:t> go there when it is hot.</a:t>
                      </a:r>
                    </a:p>
                    <a:p>
                      <a:r>
                        <a:rPr lang="en-AE" sz="1800" dirty="0">
                          <a:latin typeface="Century Gothic" panose="020B0502020202020204" pitchFamily="34" charset="0"/>
                        </a:rPr>
                        <a:t>I like to go to the café. </a:t>
                      </a:r>
                      <a:r>
                        <a:rPr lang="en-AE" sz="1800" u="sng" dirty="0">
                          <a:latin typeface="Century Gothic" panose="020B0502020202020204" pitchFamily="34" charset="0"/>
                        </a:rPr>
                        <a:t>It</a:t>
                      </a:r>
                      <a:r>
                        <a:rPr lang="en-AE" sz="1800" dirty="0">
                          <a:latin typeface="Century Gothic" panose="020B0502020202020204" pitchFamily="34" charset="0"/>
                        </a:rPr>
                        <a:t> is next to the sports shop.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842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50434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98FB27E-766E-AE1D-9210-90813B3843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531"/>
              </p:ext>
            </p:extLst>
          </p:nvPr>
        </p:nvGraphicFramePr>
        <p:xfrm>
          <a:off x="544519" y="1657875"/>
          <a:ext cx="10910490" cy="401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8280">
                  <a:extLst>
                    <a:ext uri="{9D8B030D-6E8A-4147-A177-3AD203B41FA5}">
                      <a16:colId xmlns:a16="http://schemas.microsoft.com/office/drawing/2014/main" val="2323267231"/>
                    </a:ext>
                  </a:extLst>
                </a:gridCol>
                <a:gridCol w="8162210">
                  <a:extLst>
                    <a:ext uri="{9D8B030D-6E8A-4147-A177-3AD203B41FA5}">
                      <a16:colId xmlns:a16="http://schemas.microsoft.com/office/drawing/2014/main" val="3205612208"/>
                    </a:ext>
                  </a:extLst>
                </a:gridCol>
              </a:tblGrid>
              <a:tr h="1002550">
                <a:tc gridSpan="2">
                  <a:txBody>
                    <a:bodyPr/>
                    <a:lstStyle/>
                    <a:p>
                      <a:pPr algn="l"/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My </a:t>
                      </a:r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father’s 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cars are fast.</a:t>
                      </a:r>
                    </a:p>
                    <a:p>
                      <a:pPr algn="l"/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My hat is in </a:t>
                      </a:r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Salma’s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room.</a:t>
                      </a:r>
                    </a:p>
                    <a:p>
                      <a:pPr algn="l"/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The </a:t>
                      </a:r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Burj Khalifa’s 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windows are made from glass.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42309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Century Gothic" panose="020B0502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Nouns (possessive ‘s’)</a:t>
                      </a:r>
                    </a:p>
                    <a:p>
                      <a:endParaRPr lang="en-AE" sz="18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150797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Century Gothic" panose="020B0502020202020204" pitchFamily="34" charset="0"/>
                        </a:rPr>
                        <a:t>Usage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dirty="0">
                          <a:latin typeface="Century Gothic" panose="020B0502020202020204" pitchFamily="34" charset="0"/>
                        </a:rPr>
                        <a:t>Use possessive nouns to show that something belongs to the subject.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621342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Century Gothic" panose="020B0502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dirty="0">
                          <a:latin typeface="Century Gothic" panose="020B0502020202020204" pitchFamily="34" charset="0"/>
                        </a:rPr>
                        <a:t>The </a:t>
                      </a:r>
                      <a:r>
                        <a:rPr lang="en-AE" sz="1800" u="sng" dirty="0">
                          <a:latin typeface="Century Gothic" panose="020B0502020202020204" pitchFamily="34" charset="0"/>
                        </a:rPr>
                        <a:t>dog’s</a:t>
                      </a:r>
                      <a:r>
                        <a:rPr lang="en-AE" sz="1800" dirty="0">
                          <a:latin typeface="Century Gothic" panose="020B0502020202020204" pitchFamily="34" charset="0"/>
                        </a:rPr>
                        <a:t> bone is in the grass.</a:t>
                      </a:r>
                    </a:p>
                    <a:p>
                      <a:r>
                        <a:rPr lang="en-AE" sz="1800" dirty="0">
                          <a:latin typeface="Century Gothic" panose="020B0502020202020204" pitchFamily="34" charset="0"/>
                        </a:rPr>
                        <a:t>The </a:t>
                      </a:r>
                      <a:r>
                        <a:rPr lang="en-AE" sz="1800" u="sng" dirty="0">
                          <a:latin typeface="Century Gothic" panose="020B0502020202020204" pitchFamily="34" charset="0"/>
                        </a:rPr>
                        <a:t>student’s</a:t>
                      </a:r>
                      <a:r>
                        <a:rPr lang="en-AE" sz="1800" dirty="0">
                          <a:latin typeface="Century Gothic" panose="020B0502020202020204" pitchFamily="34" charset="0"/>
                        </a:rPr>
                        <a:t> books are on the desk.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842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20327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98FB27E-766E-AE1D-9210-90813B3843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245913"/>
              </p:ext>
            </p:extLst>
          </p:nvPr>
        </p:nvGraphicFramePr>
        <p:xfrm>
          <a:off x="544519" y="1657875"/>
          <a:ext cx="10910490" cy="4382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8280">
                  <a:extLst>
                    <a:ext uri="{9D8B030D-6E8A-4147-A177-3AD203B41FA5}">
                      <a16:colId xmlns:a16="http://schemas.microsoft.com/office/drawing/2014/main" val="2323267231"/>
                    </a:ext>
                  </a:extLst>
                </a:gridCol>
                <a:gridCol w="8162210">
                  <a:extLst>
                    <a:ext uri="{9D8B030D-6E8A-4147-A177-3AD203B41FA5}">
                      <a16:colId xmlns:a16="http://schemas.microsoft.com/office/drawing/2014/main" val="3205612208"/>
                    </a:ext>
                  </a:extLst>
                </a:gridCol>
              </a:tblGrid>
              <a:tr h="1002550">
                <a:tc gridSpan="2">
                  <a:txBody>
                    <a:bodyPr/>
                    <a:lstStyle/>
                    <a:p>
                      <a:pPr algn="l"/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feel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tired.</a:t>
                      </a:r>
                    </a:p>
                    <a:p>
                      <a:pPr algn="l"/>
                      <a:r>
                        <a:rPr lang="en-AE" sz="1800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play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football every day.</a:t>
                      </a:r>
                    </a:p>
                    <a:p>
                      <a:pPr algn="l"/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live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in a flat.</a:t>
                      </a:r>
                    </a:p>
                    <a:p>
                      <a:pPr algn="l"/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The pictures </a:t>
                      </a:r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are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next to the table.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42309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Century Gothic" panose="020B0502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dirty="0">
                          <a:latin typeface="Century Gothic" panose="020B0502020202020204" pitchFamily="34" charset="0"/>
                        </a:rPr>
                        <a:t>Present time (present simple, including the verb ‘to be’)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150797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Century Gothic" panose="020B0502020202020204" pitchFamily="34" charset="0"/>
                        </a:rPr>
                        <a:t>Usage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dirty="0">
                          <a:latin typeface="Century Gothic" panose="020B0502020202020204" pitchFamily="34" charset="0"/>
                        </a:rPr>
                        <a:t>Use the present simple to describe habits and routines and to give facts about things.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621342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Century Gothic" panose="020B0502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dirty="0">
                          <a:latin typeface="Century Gothic" panose="020B0502020202020204" pitchFamily="34" charset="0"/>
                        </a:rPr>
                        <a:t>Alia </a:t>
                      </a:r>
                      <a:r>
                        <a:rPr lang="en-AE" sz="1800" u="sng" dirty="0">
                          <a:latin typeface="Century Gothic" panose="020B0502020202020204" pitchFamily="34" charset="0"/>
                        </a:rPr>
                        <a:t>has</a:t>
                      </a:r>
                      <a:r>
                        <a:rPr lang="en-AE" sz="1800" dirty="0">
                          <a:latin typeface="Century Gothic" panose="020B0502020202020204" pitchFamily="34" charset="0"/>
                        </a:rPr>
                        <a:t> two aunts and four cousins.</a:t>
                      </a:r>
                    </a:p>
                    <a:p>
                      <a:r>
                        <a:rPr lang="en-AE" sz="1800" dirty="0">
                          <a:latin typeface="Century Gothic" panose="020B0502020202020204" pitchFamily="34" charset="0"/>
                        </a:rPr>
                        <a:t>She </a:t>
                      </a:r>
                      <a:r>
                        <a:rPr lang="en-AE" sz="1800" u="sng" dirty="0"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n-AE" sz="1800" dirty="0">
                          <a:latin typeface="Century Gothic" panose="020B0502020202020204" pitchFamily="34" charset="0"/>
                        </a:rPr>
                        <a:t> not going to school today.</a:t>
                      </a:r>
                    </a:p>
                    <a:p>
                      <a:r>
                        <a:rPr lang="en-AE" sz="1800" dirty="0"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n-AE" sz="1800" u="sng" dirty="0">
                          <a:latin typeface="Century Gothic" panose="020B0502020202020204" pitchFamily="34" charset="0"/>
                        </a:rPr>
                        <a:t>am</a:t>
                      </a:r>
                      <a:r>
                        <a:rPr lang="en-AE" sz="1800" dirty="0">
                          <a:latin typeface="Century Gothic" panose="020B0502020202020204" pitchFamily="34" charset="0"/>
                        </a:rPr>
                        <a:t> six years old.</a:t>
                      </a:r>
                    </a:p>
                    <a:p>
                      <a:r>
                        <a:rPr lang="en-AE" sz="1800" dirty="0">
                          <a:latin typeface="Century Gothic" panose="020B0502020202020204" pitchFamily="34" charset="0"/>
                        </a:rPr>
                        <a:t>I would like </a:t>
                      </a:r>
                      <a:r>
                        <a:rPr lang="en-AE" sz="1800" u="sng" dirty="0">
                          <a:latin typeface="Century Gothic" panose="020B0502020202020204" pitchFamily="34" charset="0"/>
                        </a:rPr>
                        <a:t>to be </a:t>
                      </a:r>
                      <a:r>
                        <a:rPr lang="en-AE" sz="1800" dirty="0">
                          <a:latin typeface="Century Gothic" panose="020B0502020202020204" pitchFamily="34" charset="0"/>
                        </a:rPr>
                        <a:t>on your team.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842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06599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CF0386-F927-7E45-982A-FBD67CC65EEC}"/>
              </a:ext>
            </a:extLst>
          </p:cNvPr>
          <p:cNvSpPr txBox="1"/>
          <p:nvPr/>
        </p:nvSpPr>
        <p:spPr>
          <a:xfrm>
            <a:off x="0" y="150810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entury Gothic" panose="020B0502020202020204" pitchFamily="34" charset="0"/>
                <a:cs typeface="Arial" panose="020B0604020202020204" pitchFamily="34" charset="0"/>
              </a:rPr>
              <a:t>Sample Reading Multiple Choice Questions</a:t>
            </a:r>
            <a:endParaRPr lang="en-AE" sz="4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69BC6C-6677-4DDB-800A-F1A7C573DE5D}"/>
              </a:ext>
            </a:extLst>
          </p:cNvPr>
          <p:cNvSpPr txBox="1"/>
          <p:nvPr/>
        </p:nvSpPr>
        <p:spPr>
          <a:xfrm>
            <a:off x="940904" y="2504661"/>
            <a:ext cx="4784035" cy="3888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AE" sz="2800" dirty="0">
                <a:latin typeface="Century Gothic" panose="020B0502020202020204" pitchFamily="34" charset="0"/>
              </a:rPr>
              <a:t>Hi, I’m Khaled. I live in England. My cousins are from India. Last year, we met for a holiday in the UAE and went to the mountains.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ED4FCD-65E2-4BAD-A443-2956FD8ABE13}"/>
              </a:ext>
            </a:extLst>
          </p:cNvPr>
          <p:cNvSpPr txBox="1"/>
          <p:nvPr/>
        </p:nvSpPr>
        <p:spPr>
          <a:xfrm>
            <a:off x="6320119" y="2504661"/>
            <a:ext cx="5338482" cy="3242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Where do Khaled’s cousins live?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India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the UAE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England</a:t>
            </a:r>
          </a:p>
        </p:txBody>
      </p:sp>
    </p:spTree>
    <p:extLst>
      <p:ext uri="{BB962C8B-B14F-4D97-AF65-F5344CB8AC3E}">
        <p14:creationId xmlns:p14="http://schemas.microsoft.com/office/powerpoint/2010/main" val="205906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CF0386-F927-7E45-982A-FBD67CC65EEC}"/>
              </a:ext>
            </a:extLst>
          </p:cNvPr>
          <p:cNvSpPr txBox="1"/>
          <p:nvPr/>
        </p:nvSpPr>
        <p:spPr>
          <a:xfrm>
            <a:off x="0" y="150810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entury Gothic" panose="020B0502020202020204" pitchFamily="34" charset="0"/>
                <a:cs typeface="Arial" panose="020B0604020202020204" pitchFamily="34" charset="0"/>
              </a:rPr>
              <a:t>Sample Reading Multiple Choice Questions</a:t>
            </a:r>
            <a:endParaRPr lang="en-AE" sz="4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69BC6C-6677-4DDB-800A-F1A7C573DE5D}"/>
              </a:ext>
            </a:extLst>
          </p:cNvPr>
          <p:cNvSpPr txBox="1"/>
          <p:nvPr/>
        </p:nvSpPr>
        <p:spPr>
          <a:xfrm>
            <a:off x="940904" y="2504661"/>
            <a:ext cx="4784035" cy="2595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AE" sz="2800" dirty="0">
                <a:latin typeface="Century Gothic" panose="020B0502020202020204" pitchFamily="34" charset="0"/>
              </a:rPr>
              <a:t>Saif follows a path when walking to school. His sister Anna goes by metro and his brother takes the bus.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ED4FCD-65E2-4BAD-A443-2956FD8ABE13}"/>
              </a:ext>
            </a:extLst>
          </p:cNvPr>
          <p:cNvSpPr txBox="1"/>
          <p:nvPr/>
        </p:nvSpPr>
        <p:spPr>
          <a:xfrm>
            <a:off x="6718852" y="2504661"/>
            <a:ext cx="4532244" cy="3242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2. How does Saif’s sister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    get to school?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follows a path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takes a bus 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uses the metro</a:t>
            </a:r>
          </a:p>
        </p:txBody>
      </p:sp>
    </p:spTree>
    <p:extLst>
      <p:ext uri="{BB962C8B-B14F-4D97-AF65-F5344CB8AC3E}">
        <p14:creationId xmlns:p14="http://schemas.microsoft.com/office/powerpoint/2010/main" val="449240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5404CF-6942-19F8-5D24-BE2255EF65C4}"/>
              </a:ext>
            </a:extLst>
          </p:cNvPr>
          <p:cNvSpPr txBox="1"/>
          <p:nvPr/>
        </p:nvSpPr>
        <p:spPr>
          <a:xfrm>
            <a:off x="3441266" y="1236134"/>
            <a:ext cx="53094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E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Sample Matching Questions</a:t>
            </a:r>
          </a:p>
        </p:txBody>
      </p:sp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C6528D88-217A-C257-C927-03A0D76D75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433143"/>
              </p:ext>
            </p:extLst>
          </p:nvPr>
        </p:nvGraphicFramePr>
        <p:xfrm>
          <a:off x="649627" y="2390986"/>
          <a:ext cx="5309467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09467">
                  <a:extLst>
                    <a:ext uri="{9D8B030D-6E8A-4147-A177-3AD203B41FA5}">
                      <a16:colId xmlns:a16="http://schemas.microsoft.com/office/drawing/2014/main" val="202912912"/>
                    </a:ext>
                  </a:extLst>
                </a:gridCol>
              </a:tblGrid>
              <a:tr h="867834">
                <a:tc>
                  <a:txBody>
                    <a:bodyPr/>
                    <a:lstStyle/>
                    <a:p>
                      <a:endParaRPr lang="en-AE" sz="20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AE" sz="2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3. </a:t>
                      </a:r>
                      <a:r>
                        <a:rPr lang="en-AE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Elephants, tigers and giraffes I see. I don’t want any of them to scare me. Long hair, short hair, curly hair too! I like to visit here. What about you?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0126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2000" b="1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4. </a:t>
                      </a:r>
                      <a:r>
                        <a:rPr lang="en-US" sz="2000" b="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When the weather is hot, we go for a swim. We go at 7 o’clock when it is sunny. We see boats and play on the sand dunes. It is very funny.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4314755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4B1A489-A8A9-72D3-8EEF-09F2EE328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853441"/>
              </p:ext>
            </p:extLst>
          </p:nvPr>
        </p:nvGraphicFramePr>
        <p:xfrm>
          <a:off x="7504953" y="2634826"/>
          <a:ext cx="42685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8500">
                  <a:extLst>
                    <a:ext uri="{9D8B030D-6E8A-4147-A177-3AD203B41FA5}">
                      <a16:colId xmlns:a16="http://schemas.microsoft.com/office/drawing/2014/main" val="202912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AE" sz="28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AE" sz="28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A. </a:t>
                      </a:r>
                      <a:r>
                        <a:rPr lang="en-AE" sz="28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 Trip to the Beach</a:t>
                      </a:r>
                    </a:p>
                    <a:p>
                      <a:pPr marL="0" indent="0" algn="ctr">
                        <a:buNone/>
                      </a:pPr>
                      <a:endParaRPr lang="en-AE" sz="28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01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AE" sz="2800" b="0" dirty="0"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n-AE" sz="2800" b="1" dirty="0">
                          <a:latin typeface="Century Gothic" panose="020B0502020202020204" pitchFamily="34" charset="0"/>
                        </a:rPr>
                        <a:t>B. </a:t>
                      </a:r>
                      <a:r>
                        <a:rPr lang="en-AE" sz="2800" b="0" dirty="0">
                          <a:latin typeface="Century Gothic" panose="020B0502020202020204" pitchFamily="34" charset="0"/>
                        </a:rPr>
                        <a:t>A Trip to the Zoo</a:t>
                      </a:r>
                    </a:p>
                    <a:p>
                      <a:pPr algn="ctr"/>
                      <a:endParaRPr lang="en-AE" sz="2800" b="0" dirty="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4314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15899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88FBD8-DF46-6B44-938D-85FF8F7650E8}"/>
              </a:ext>
            </a:extLst>
          </p:cNvPr>
          <p:cNvSpPr txBox="1"/>
          <p:nvPr/>
        </p:nvSpPr>
        <p:spPr>
          <a:xfrm>
            <a:off x="0" y="1481529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4000" dirty="0">
                <a:latin typeface="Century Gothic" panose="020B0502020202020204" pitchFamily="34" charset="0"/>
                <a:cs typeface="Arial" panose="020B0604020202020204" pitchFamily="34" charset="0"/>
              </a:rPr>
              <a:t>Sample MAZE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E72093-969E-17E9-5F13-801467CDFBE8}"/>
              </a:ext>
            </a:extLst>
          </p:cNvPr>
          <p:cNvSpPr txBox="1"/>
          <p:nvPr/>
        </p:nvSpPr>
        <p:spPr>
          <a:xfrm>
            <a:off x="728869" y="2454438"/>
            <a:ext cx="10866783" cy="259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My </a:t>
            </a:r>
            <a:r>
              <a:rPr lang="en-US" sz="2800" b="1" dirty="0">
                <a:latin typeface="Century Gothic" panose="020B0502020202020204" pitchFamily="34" charset="0"/>
                <a:cs typeface="Arial" panose="020B0604020202020204" pitchFamily="34" charset="0"/>
              </a:rPr>
              <a:t>5. ( brother / aunt / uncle ) </a:t>
            </a: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Leila is a teacher. She has a big </a:t>
            </a:r>
            <a:r>
              <a:rPr lang="en-US" sz="2800" b="1" dirty="0">
                <a:latin typeface="Century Gothic" panose="020B0502020202020204" pitchFamily="34" charset="0"/>
                <a:cs typeface="Arial" panose="020B0604020202020204" pitchFamily="34" charset="0"/>
              </a:rPr>
              <a:t>6. ( classroom / bedroom / dining room ) </a:t>
            </a: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at the </a:t>
            </a:r>
            <a:r>
              <a:rPr lang="en-US" sz="2800" b="1" dirty="0">
                <a:latin typeface="Century Gothic" panose="020B0502020202020204" pitchFamily="34" charset="0"/>
                <a:cs typeface="Arial" panose="020B0604020202020204" pitchFamily="34" charset="0"/>
              </a:rPr>
              <a:t>7. ( bank / university / police station )</a:t>
            </a: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  <a:r>
              <a:rPr lang="en-US" sz="28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Her </a:t>
            </a:r>
            <a:r>
              <a:rPr lang="en-US" sz="2800" b="1" dirty="0">
                <a:latin typeface="Century Gothic" panose="020B0502020202020204" pitchFamily="34" charset="0"/>
                <a:cs typeface="Arial" panose="020B0604020202020204" pitchFamily="34" charset="0"/>
              </a:rPr>
              <a:t>8. ( student / student’s / students ) </a:t>
            </a: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are from England.</a:t>
            </a:r>
            <a:endParaRPr lang="en-AE" sz="28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5614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EEE956-EF2F-1217-F34F-EC7C8561B551}"/>
              </a:ext>
            </a:extLst>
          </p:cNvPr>
          <p:cNvSpPr txBox="1"/>
          <p:nvPr/>
        </p:nvSpPr>
        <p:spPr>
          <a:xfrm>
            <a:off x="0" y="133241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E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Sample Question Answers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372613-0390-2474-2BF3-EAB3A266341C}"/>
              </a:ext>
            </a:extLst>
          </p:cNvPr>
          <p:cNvSpPr/>
          <p:nvPr/>
        </p:nvSpPr>
        <p:spPr>
          <a:xfrm>
            <a:off x="1472627" y="2423092"/>
            <a:ext cx="965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1. 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 aunt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6. classroom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7. 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university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8. 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51034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47EC1003ACCB4498FEA8D4008D3AA2" ma:contentTypeVersion="4" ma:contentTypeDescription="Create a new document." ma:contentTypeScope="" ma:versionID="71616b71105dacbb6d5c8491a5738307">
  <xsd:schema xmlns:xsd="http://www.w3.org/2001/XMLSchema" xmlns:xs="http://www.w3.org/2001/XMLSchema" xmlns:p="http://schemas.microsoft.com/office/2006/metadata/properties" xmlns:ns2="bc8a96fd-4b49-4207-9001-5ac4160049df" targetNamespace="http://schemas.microsoft.com/office/2006/metadata/properties" ma:root="true" ma:fieldsID="41f57786c0406a32c1109d63ed7616ee" ns2:_="">
    <xsd:import namespace="bc8a96fd-4b49-4207-9001-5ac4160049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8a96fd-4b49-4207-9001-5ac4160049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3C4B7D8-DEA0-4F9F-8EB6-0BEDC74A00E4}">
  <ds:schemaRefs>
    <ds:schemaRef ds:uri="http://purl.org/dc/dcmitype/"/>
    <ds:schemaRef ds:uri="http://www.w3.org/XML/1998/namespace"/>
    <ds:schemaRef ds:uri="http://schemas.microsoft.com/office/2006/documentManagement/types"/>
    <ds:schemaRef ds:uri="91333648-8ecc-469e-b4e6-834e80f228a6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8ff69e45-d9e4-4a59-9407-eb9f982a35f7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32D9A75E-D808-4707-8FCE-2F260D94D229}"/>
</file>

<file path=customXml/itemProps3.xml><?xml version="1.0" encoding="utf-8"?>
<ds:datastoreItem xmlns:ds="http://schemas.openxmlformats.org/officeDocument/2006/customXml" ds:itemID="{B5BA318F-2D94-40DD-805B-3258406A36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7387</TotalTime>
  <Words>842</Words>
  <Application>Microsoft Macintosh PowerPoint</Application>
  <PresentationFormat>Widescreen</PresentationFormat>
  <Paragraphs>200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Arial</vt:lpstr>
      <vt:lpstr>Calibri</vt:lpstr>
      <vt:lpstr>Calibri Light</vt:lpstr>
      <vt:lpstr>Century Gothic</vt:lpstr>
      <vt:lpstr>Helvetica</vt:lpstr>
      <vt:lpstr>Helvetica Light</vt:lpstr>
      <vt:lpstr>Palatino Linotype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Mandy Byrd</dc:creator>
  <cp:lastModifiedBy>روبيرت بوتشينز</cp:lastModifiedBy>
  <cp:revision>86</cp:revision>
  <dcterms:created xsi:type="dcterms:W3CDTF">2021-09-27T00:56:03Z</dcterms:created>
  <dcterms:modified xsi:type="dcterms:W3CDTF">2022-10-25T06:49:18Z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0x010100B347EC1003ACCB4498FEA8D4008D3AA2</vt:lpwstr>
  </property>
</Properties>
</file>