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wav" ContentType="audio/x-wav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theme/theme3.xml" ContentType="application/vnd.openxmlformats-officedocument.theme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  <p:sldMasterId id="2147483665" r:id="rId2"/>
    <p:sldMasterId id="2147483677" r:id="rId3"/>
    <p:sldMasterId id="2147483689" r:id="rId4"/>
  </p:sldMasterIdLst>
  <p:notesMasterIdLst>
    <p:notesMasterId r:id="rId22"/>
  </p:notesMasterIdLst>
  <p:sldIdLst>
    <p:sldId id="358" r:id="rId5"/>
    <p:sldId id="355" r:id="rId6"/>
    <p:sldId id="357" r:id="rId7"/>
    <p:sldId id="359" r:id="rId8"/>
    <p:sldId id="2839" r:id="rId9"/>
    <p:sldId id="356" r:id="rId10"/>
    <p:sldId id="261" r:id="rId11"/>
    <p:sldId id="2860" r:id="rId12"/>
    <p:sldId id="2851" r:id="rId13"/>
    <p:sldId id="2856" r:id="rId14"/>
    <p:sldId id="2855" r:id="rId15"/>
    <p:sldId id="2852" r:id="rId16"/>
    <p:sldId id="2858" r:id="rId17"/>
    <p:sldId id="2853" r:id="rId18"/>
    <p:sldId id="271" r:id="rId19"/>
    <p:sldId id="273" r:id="rId20"/>
    <p:sldId id="2859" r:id="rId21"/>
  </p:sldIdLst>
  <p:sldSz cx="12192000" cy="6858000"/>
  <p:notesSz cx="6858000" cy="9144000"/>
  <p:defaultTextStyle>
    <a:defPPr lvl="0">
      <a:defRPr lang="en-US"/>
    </a:defPPr>
    <a:lvl1pPr marL="0" lv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lvl="1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lvl="2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lvl="3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lvl="4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lvl="5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lvl="6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lvl="7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lvl="8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94" d="100"/>
          <a:sy n="94" d="100"/>
        </p:scale>
        <p:origin x="306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رأس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ar-EG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14691091-E923-4473-9B76-736D1319F30A}" type="datetimeFigureOut">
              <a:rPr lang="ar-EG" smtClean="0"/>
              <a:t>21/03/1447</a:t>
            </a:fld>
            <a:endParaRPr lang="ar-EG"/>
          </a:p>
        </p:txBody>
      </p:sp>
      <p:sp>
        <p:nvSpPr>
          <p:cNvPr id="4" name="عنصر نائب لصورة الشريحة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ar-EG"/>
          </a:p>
        </p:txBody>
      </p:sp>
      <p:sp>
        <p:nvSpPr>
          <p:cNvPr id="5" name="عنصر نائب للملاحظات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1"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ar-EG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ar-EG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37C648A8-BD2F-421E-BE36-74E317C9C081}" type="slidenum">
              <a:rPr lang="ar-EG" smtClean="0"/>
              <a:t>‹#›</a:t>
            </a:fld>
            <a:endParaRPr lang="ar-EG"/>
          </a:p>
        </p:txBody>
      </p:sp>
    </p:spTree>
    <p:extLst>
      <p:ext uri="{BB962C8B-B14F-4D97-AF65-F5344CB8AC3E}">
        <p14:creationId xmlns:p14="http://schemas.microsoft.com/office/powerpoint/2010/main" val="362447797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C41B37-C936-E1E6-0E34-09C674B2D6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>
            <a:extLst>
              <a:ext uri="{FF2B5EF4-FFF2-40B4-BE49-F238E27FC236}">
                <a16:creationId xmlns:a16="http://schemas.microsoft.com/office/drawing/2014/main" id="{0E25FF9F-6D89-017C-1C61-B32ED3C928B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>
            <a:extLst>
              <a:ext uri="{FF2B5EF4-FFF2-40B4-BE49-F238E27FC236}">
                <a16:creationId xmlns:a16="http://schemas.microsoft.com/office/drawing/2014/main" id="{6E5FE189-AE76-EA58-91A2-C64F8A37075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EG" dirty="0"/>
          </a:p>
        </p:txBody>
      </p:sp>
      <p:sp>
        <p:nvSpPr>
          <p:cNvPr id="4" name="عنصر نائب لرقم الشريحة 3">
            <a:extLst>
              <a:ext uri="{FF2B5EF4-FFF2-40B4-BE49-F238E27FC236}">
                <a16:creationId xmlns:a16="http://schemas.microsoft.com/office/drawing/2014/main" id="{8EE57392-DC47-B0D4-35D8-8ADC4CFB852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ACF9125-D307-45D5-9B5A-F06E0E64C7E2}" type="slidenum">
              <a:rPr lang="ar-EG" smtClean="0"/>
              <a:t>10</a:t>
            </a:fld>
            <a:endParaRPr lang="ar-EG"/>
          </a:p>
        </p:txBody>
      </p:sp>
    </p:spTree>
    <p:extLst>
      <p:ext uri="{BB962C8B-B14F-4D97-AF65-F5344CB8AC3E}">
        <p14:creationId xmlns:p14="http://schemas.microsoft.com/office/powerpoint/2010/main" val="166417102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87E71C-267C-182F-4D22-C08FEEFE4F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>
            <a:extLst>
              <a:ext uri="{FF2B5EF4-FFF2-40B4-BE49-F238E27FC236}">
                <a16:creationId xmlns:a16="http://schemas.microsoft.com/office/drawing/2014/main" id="{379106BA-8495-F23D-111A-5B600C50995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>
            <a:extLst>
              <a:ext uri="{FF2B5EF4-FFF2-40B4-BE49-F238E27FC236}">
                <a16:creationId xmlns:a16="http://schemas.microsoft.com/office/drawing/2014/main" id="{2EAF4277-5346-7B29-9407-24E744F66A5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EG" dirty="0"/>
          </a:p>
        </p:txBody>
      </p:sp>
      <p:sp>
        <p:nvSpPr>
          <p:cNvPr id="4" name="عنصر نائب لرقم الشريحة 3">
            <a:extLst>
              <a:ext uri="{FF2B5EF4-FFF2-40B4-BE49-F238E27FC236}">
                <a16:creationId xmlns:a16="http://schemas.microsoft.com/office/drawing/2014/main" id="{05E799BA-738D-59C3-39B2-EBDC5932F9D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ACF9125-D307-45D5-9B5A-F06E0E64C7E2}" type="slidenum">
              <a:rPr kumimoji="0" lang="ar-EG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ar-EG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7720174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26E5E3-08B0-447D-804B-B8C74BCE510C}" type="datetimeFigureOut">
              <a:rPr lang="en-US" smtClean="0"/>
              <a:t>9/13/2025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E52D84-1487-4911-9B24-A9B6F11667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67386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26E5E3-08B0-447D-804B-B8C74BCE510C}" type="datetimeFigureOut">
              <a:rPr lang="en-US" smtClean="0"/>
              <a:t>9/13/2025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E52D84-1487-4911-9B24-A9B6F11667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83753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26E5E3-08B0-447D-804B-B8C74BCE510C}" type="datetimeFigureOut">
              <a:rPr lang="en-US" smtClean="0"/>
              <a:t>9/13/2025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E52D84-1487-4911-9B24-A9B6F11667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79336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26E5E3-08B0-447D-804B-B8C74BCE510C}" type="datetimeFigureOut">
              <a:rPr lang="en-US" smtClean="0"/>
              <a:t>9/13/2025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E52D84-1487-4911-9B24-A9B6F11667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00552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26E5E3-08B0-447D-804B-B8C74BCE510C}" type="datetimeFigureOut">
              <a:rPr lang="en-US" smtClean="0"/>
              <a:t>9/13/2025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E52D84-1487-4911-9B24-A9B6F11667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31543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26E5E3-08B0-447D-804B-B8C74BCE510C}" type="datetimeFigureOut">
              <a:rPr lang="en-US" smtClean="0"/>
              <a:t>9/13/2025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E52D84-1487-4911-9B24-A9B6F11667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4491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26E5E3-08B0-447D-804B-B8C74BCE510C}" type="datetimeFigureOut">
              <a:rPr lang="en-US" smtClean="0"/>
              <a:t>9/13/2025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E52D84-1487-4911-9B24-A9B6F11667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98989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26E5E3-08B0-447D-804B-B8C74BCE510C}" type="datetimeFigureOut">
              <a:rPr lang="en-US" smtClean="0"/>
              <a:t>9/13/2025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E52D84-1487-4911-9B24-A9B6F11667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12145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26E5E3-08B0-447D-804B-B8C74BCE510C}" type="datetimeFigureOut">
              <a:rPr lang="en-US" smtClean="0"/>
              <a:t>9/13/2025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E52D84-1487-4911-9B24-A9B6F11667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53026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26E5E3-08B0-447D-804B-B8C74BCE510C}" type="datetimeFigureOut">
              <a:rPr lang="en-US" smtClean="0"/>
              <a:t>9/13/2025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E52D84-1487-4911-9B24-A9B6F11667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87002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26E5E3-08B0-447D-804B-B8C74BCE510C}" type="datetimeFigureOut">
              <a:rPr lang="en-US" smtClean="0"/>
              <a:t>9/13/2025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E52D84-1487-4911-9B24-A9B6F11667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915753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26E5E3-08B0-447D-804B-B8C74BCE510C}" type="datetimeFigureOut">
              <a:rPr lang="en-US" smtClean="0"/>
              <a:t>9/13/2025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E52D84-1487-4911-9B24-A9B6F11667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663293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26E5E3-08B0-447D-804B-B8C74BCE510C}" type="datetimeFigureOut">
              <a:rPr lang="en-US" smtClean="0"/>
              <a:t>9/13/2025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E52D84-1487-4911-9B24-A9B6F11667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204477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26E5E3-08B0-447D-804B-B8C74BCE510C}" type="datetimeFigureOut">
              <a:rPr lang="en-US" smtClean="0"/>
              <a:t>9/13/2025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E52D84-1487-4911-9B24-A9B6F11667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236811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26E5E3-08B0-447D-804B-B8C74BCE510C}" type="datetimeFigureOut">
              <a:rPr lang="en-US" smtClean="0"/>
              <a:t>9/13/2025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E52D84-1487-4911-9B24-A9B6F11667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246791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0F50FE6C-A5E8-4143-ABD0-B3909DE9E11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ar-SA"/>
              <a:t>انقر لتحرير نمط عنوان الشكل الرئيسي</a:t>
            </a:r>
            <a:endParaRPr lang="ar-AE"/>
          </a:p>
        </p:txBody>
      </p:sp>
      <p:sp>
        <p:nvSpPr>
          <p:cNvPr id="3" name="عنوان فرعي 2">
            <a:extLst>
              <a:ext uri="{FF2B5EF4-FFF2-40B4-BE49-F238E27FC236}">
                <a16:creationId xmlns:a16="http://schemas.microsoft.com/office/drawing/2014/main" id="{51F5F4E2-4146-4103-8F1E-66603DDDD7A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ar-SA"/>
              <a:t>انقر لتحرير نمط العنوان الفرعي للشكل الرئيسي</a:t>
            </a:r>
            <a:endParaRPr lang="ar-AE"/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AE1C14F2-3C4F-401D-956E-B8D0196E74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EE87EC-D14D-4295-8A85-C6BE4F34D540}" type="datetimeFigureOut">
              <a:rPr lang="ar-AE" smtClean="0">
                <a:solidFill>
                  <a:prstClr val="black">
                    <a:tint val="75000"/>
                  </a:prstClr>
                </a:solidFill>
              </a:rPr>
              <a:pPr/>
              <a:t>21/03/1447</a:t>
            </a:fld>
            <a:endParaRPr lang="ar-A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F6DA95A8-70CF-4B4E-B5EE-D556ACCAFE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10A419E3-3BDF-4C11-B51F-C14C67B1A1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6F5EAB-06A8-4069-BACC-4E0FB46EA23F}" type="slidenum">
              <a:rPr lang="ar-AE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ar-A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3280112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6EE9232F-CD0C-4E33-99F2-7FA6A8476C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  <a:endParaRPr lang="ar-AE"/>
          </a:p>
        </p:txBody>
      </p:sp>
      <p:sp>
        <p:nvSpPr>
          <p:cNvPr id="3" name="عنصر نائب للمحتوى 2">
            <a:extLst>
              <a:ext uri="{FF2B5EF4-FFF2-40B4-BE49-F238E27FC236}">
                <a16:creationId xmlns:a16="http://schemas.microsoft.com/office/drawing/2014/main" id="{B349E7AD-EE76-4265-AA08-14DB0AAAF39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ar-AE"/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1EACD6EC-18E8-4FC3-A8C4-1E00D5BCBE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EE87EC-D14D-4295-8A85-C6BE4F34D540}" type="datetimeFigureOut">
              <a:rPr lang="ar-AE" smtClean="0">
                <a:solidFill>
                  <a:prstClr val="black">
                    <a:tint val="75000"/>
                  </a:prstClr>
                </a:solidFill>
              </a:rPr>
              <a:pPr/>
              <a:t>21/03/1447</a:t>
            </a:fld>
            <a:endParaRPr lang="ar-A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4352ABD5-17C7-49E3-B6E5-3C1A12E7B5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F4730B47-451D-4C05-A563-CE1781F498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6F5EAB-06A8-4069-BACC-4E0FB46EA23F}" type="slidenum">
              <a:rPr lang="ar-AE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ar-A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8990455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3A4AA89E-6919-4519-8ECC-E1EA5BDE25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1" y="1709742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ar-SA"/>
              <a:t>انقر لتحرير نمط عنوان الشكل الرئيسي</a:t>
            </a:r>
            <a:endParaRPr lang="ar-AE"/>
          </a:p>
        </p:txBody>
      </p:sp>
      <p:sp>
        <p:nvSpPr>
          <p:cNvPr id="3" name="عنصر نائب للنص 2">
            <a:extLst>
              <a:ext uri="{FF2B5EF4-FFF2-40B4-BE49-F238E27FC236}">
                <a16:creationId xmlns:a16="http://schemas.microsoft.com/office/drawing/2014/main" id="{BF339DEC-9A85-45A4-BD75-89FF74F1563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1" y="4589467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1AE7E4F3-1400-44FA-9802-E9D2D57DCC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EE87EC-D14D-4295-8A85-C6BE4F34D540}" type="datetimeFigureOut">
              <a:rPr lang="ar-AE" smtClean="0">
                <a:solidFill>
                  <a:prstClr val="black">
                    <a:tint val="75000"/>
                  </a:prstClr>
                </a:solidFill>
              </a:rPr>
              <a:pPr/>
              <a:t>21/03/1447</a:t>
            </a:fld>
            <a:endParaRPr lang="ar-A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8BECB5C6-8057-4F69-A07C-94D0A52148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EBD3DF40-B10C-40F2-B937-F9C5843B42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6F5EAB-06A8-4069-BACC-4E0FB46EA23F}" type="slidenum">
              <a:rPr lang="ar-AE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ar-A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218750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29C3AC23-4258-4B48-924B-433F1ECBFE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  <a:endParaRPr lang="ar-AE"/>
          </a:p>
        </p:txBody>
      </p:sp>
      <p:sp>
        <p:nvSpPr>
          <p:cNvPr id="3" name="عنصر نائب للمحتوى 2">
            <a:extLst>
              <a:ext uri="{FF2B5EF4-FFF2-40B4-BE49-F238E27FC236}">
                <a16:creationId xmlns:a16="http://schemas.microsoft.com/office/drawing/2014/main" id="{871E0F9C-369B-43BB-B6B8-22C0284B391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ar-AE"/>
          </a:p>
        </p:txBody>
      </p:sp>
      <p:sp>
        <p:nvSpPr>
          <p:cNvPr id="4" name="عنصر نائب للمحتوى 3">
            <a:extLst>
              <a:ext uri="{FF2B5EF4-FFF2-40B4-BE49-F238E27FC236}">
                <a16:creationId xmlns:a16="http://schemas.microsoft.com/office/drawing/2014/main" id="{66F71DAF-4346-4FC9-AF0B-AB9D1DE44AE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ar-AE"/>
          </a:p>
        </p:txBody>
      </p:sp>
      <p:sp>
        <p:nvSpPr>
          <p:cNvPr id="5" name="عنصر نائب للتاريخ 4">
            <a:extLst>
              <a:ext uri="{FF2B5EF4-FFF2-40B4-BE49-F238E27FC236}">
                <a16:creationId xmlns:a16="http://schemas.microsoft.com/office/drawing/2014/main" id="{DB836735-E485-4459-B5A4-D7F4CDD37D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EE87EC-D14D-4295-8A85-C6BE4F34D540}" type="datetimeFigureOut">
              <a:rPr lang="ar-AE" smtClean="0">
                <a:solidFill>
                  <a:prstClr val="black">
                    <a:tint val="75000"/>
                  </a:prstClr>
                </a:solidFill>
              </a:rPr>
              <a:pPr/>
              <a:t>21/03/1447</a:t>
            </a:fld>
            <a:endParaRPr lang="ar-A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عنصر نائب للتذييل 5">
            <a:extLst>
              <a:ext uri="{FF2B5EF4-FFF2-40B4-BE49-F238E27FC236}">
                <a16:creationId xmlns:a16="http://schemas.microsoft.com/office/drawing/2014/main" id="{A77C989A-ACA2-4C69-98D1-75D2153F46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عنصر نائب لرقم الشريحة 6">
            <a:extLst>
              <a:ext uri="{FF2B5EF4-FFF2-40B4-BE49-F238E27FC236}">
                <a16:creationId xmlns:a16="http://schemas.microsoft.com/office/drawing/2014/main" id="{E9BAA60F-237C-41FC-9C16-ECF5D21B9C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6F5EAB-06A8-4069-BACC-4E0FB46EA23F}" type="slidenum">
              <a:rPr lang="ar-AE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ar-A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702874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A7529141-6389-4F69-919C-DAD5D3916B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9"/>
            <a:ext cx="10515600" cy="1325563"/>
          </a:xfrm>
        </p:spPr>
        <p:txBody>
          <a:bodyPr/>
          <a:lstStyle/>
          <a:p>
            <a:r>
              <a:rPr lang="ar-SA"/>
              <a:t>انقر لتحرير نمط عنوان الشكل الرئيسي</a:t>
            </a:r>
            <a:endParaRPr lang="ar-AE"/>
          </a:p>
        </p:txBody>
      </p:sp>
      <p:sp>
        <p:nvSpPr>
          <p:cNvPr id="3" name="عنصر نائب للنص 2">
            <a:extLst>
              <a:ext uri="{FF2B5EF4-FFF2-40B4-BE49-F238E27FC236}">
                <a16:creationId xmlns:a16="http://schemas.microsoft.com/office/drawing/2014/main" id="{681BB7E6-610E-4AF1-B4F0-05F8010F20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عنصر نائب للمحتوى 3">
            <a:extLst>
              <a:ext uri="{FF2B5EF4-FFF2-40B4-BE49-F238E27FC236}">
                <a16:creationId xmlns:a16="http://schemas.microsoft.com/office/drawing/2014/main" id="{F35386BA-51F6-4AB3-A7A9-25737FF403A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ar-AE"/>
          </a:p>
        </p:txBody>
      </p:sp>
      <p:sp>
        <p:nvSpPr>
          <p:cNvPr id="5" name="عنصر نائب للنص 4">
            <a:extLst>
              <a:ext uri="{FF2B5EF4-FFF2-40B4-BE49-F238E27FC236}">
                <a16:creationId xmlns:a16="http://schemas.microsoft.com/office/drawing/2014/main" id="{B9AEB29A-36D0-4FAE-8569-868C625EB6A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2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6" name="عنصر نائب للمحتوى 5">
            <a:extLst>
              <a:ext uri="{FF2B5EF4-FFF2-40B4-BE49-F238E27FC236}">
                <a16:creationId xmlns:a16="http://schemas.microsoft.com/office/drawing/2014/main" id="{375383BF-73CE-4F39-A637-825B3CCD27B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2" y="2505075"/>
            <a:ext cx="5183188" cy="3684588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ar-AE"/>
          </a:p>
        </p:txBody>
      </p:sp>
      <p:sp>
        <p:nvSpPr>
          <p:cNvPr id="7" name="عنصر نائب للتاريخ 6">
            <a:extLst>
              <a:ext uri="{FF2B5EF4-FFF2-40B4-BE49-F238E27FC236}">
                <a16:creationId xmlns:a16="http://schemas.microsoft.com/office/drawing/2014/main" id="{AF9330D6-372F-4D03-895D-07DCE8F2A7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EE87EC-D14D-4295-8A85-C6BE4F34D540}" type="datetimeFigureOut">
              <a:rPr lang="ar-AE" smtClean="0">
                <a:solidFill>
                  <a:prstClr val="black">
                    <a:tint val="75000"/>
                  </a:prstClr>
                </a:solidFill>
              </a:rPr>
              <a:pPr/>
              <a:t>21/03/1447</a:t>
            </a:fld>
            <a:endParaRPr lang="ar-A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عنصر نائب للتذييل 7">
            <a:extLst>
              <a:ext uri="{FF2B5EF4-FFF2-40B4-BE49-F238E27FC236}">
                <a16:creationId xmlns:a16="http://schemas.microsoft.com/office/drawing/2014/main" id="{43C6D53B-61A5-454F-84AB-F07EF51727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عنصر نائب لرقم الشريحة 8">
            <a:extLst>
              <a:ext uri="{FF2B5EF4-FFF2-40B4-BE49-F238E27FC236}">
                <a16:creationId xmlns:a16="http://schemas.microsoft.com/office/drawing/2014/main" id="{F7F0E575-A3E7-4CFD-94BF-FB30EC57B8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6F5EAB-06A8-4069-BACC-4E0FB46EA23F}" type="slidenum">
              <a:rPr lang="ar-AE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ar-A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451950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0B5796D5-D514-481C-9A8E-BCD5CD83B2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  <a:endParaRPr lang="ar-AE"/>
          </a:p>
        </p:txBody>
      </p:sp>
      <p:sp>
        <p:nvSpPr>
          <p:cNvPr id="3" name="عنصر نائب للتاريخ 2">
            <a:extLst>
              <a:ext uri="{FF2B5EF4-FFF2-40B4-BE49-F238E27FC236}">
                <a16:creationId xmlns:a16="http://schemas.microsoft.com/office/drawing/2014/main" id="{0B93974C-729C-41F0-88FD-2E554F2C0E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EE87EC-D14D-4295-8A85-C6BE4F34D540}" type="datetimeFigureOut">
              <a:rPr lang="ar-AE" smtClean="0">
                <a:solidFill>
                  <a:prstClr val="black">
                    <a:tint val="75000"/>
                  </a:prstClr>
                </a:solidFill>
              </a:rPr>
              <a:pPr/>
              <a:t>21/03/1447</a:t>
            </a:fld>
            <a:endParaRPr lang="ar-A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عنصر نائب للتذييل 3">
            <a:extLst>
              <a:ext uri="{FF2B5EF4-FFF2-40B4-BE49-F238E27FC236}">
                <a16:creationId xmlns:a16="http://schemas.microsoft.com/office/drawing/2014/main" id="{BDA29EEE-B840-4111-95EB-E72D9E131E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عنصر نائب لرقم الشريحة 4">
            <a:extLst>
              <a:ext uri="{FF2B5EF4-FFF2-40B4-BE49-F238E27FC236}">
                <a16:creationId xmlns:a16="http://schemas.microsoft.com/office/drawing/2014/main" id="{95E206B8-D1AC-4C79-94CC-E14FE75325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6F5EAB-06A8-4069-BACC-4E0FB46EA23F}" type="slidenum">
              <a:rPr lang="ar-AE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ar-A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1735780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>
            <a:extLst>
              <a:ext uri="{FF2B5EF4-FFF2-40B4-BE49-F238E27FC236}">
                <a16:creationId xmlns:a16="http://schemas.microsoft.com/office/drawing/2014/main" id="{6C978E61-C9EE-4B60-99AB-7BB961D631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EE87EC-D14D-4295-8A85-C6BE4F34D540}" type="datetimeFigureOut">
              <a:rPr lang="ar-AE" smtClean="0">
                <a:solidFill>
                  <a:prstClr val="black">
                    <a:tint val="75000"/>
                  </a:prstClr>
                </a:solidFill>
              </a:rPr>
              <a:pPr/>
              <a:t>21/03/1447</a:t>
            </a:fld>
            <a:endParaRPr lang="ar-A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عنصر نائب للتذييل 2">
            <a:extLst>
              <a:ext uri="{FF2B5EF4-FFF2-40B4-BE49-F238E27FC236}">
                <a16:creationId xmlns:a16="http://schemas.microsoft.com/office/drawing/2014/main" id="{C0A68B1B-B7F8-436A-8505-1F7B361BED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عنصر نائب لرقم الشريحة 3">
            <a:extLst>
              <a:ext uri="{FF2B5EF4-FFF2-40B4-BE49-F238E27FC236}">
                <a16:creationId xmlns:a16="http://schemas.microsoft.com/office/drawing/2014/main" id="{68F8AEFB-3E4B-454F-8C0B-86237A1B94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6F5EAB-06A8-4069-BACC-4E0FB46EA23F}" type="slidenum">
              <a:rPr lang="ar-AE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ar-A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مستطيل: زوايا مستديرة 4">
            <a:extLst>
              <a:ext uri="{FF2B5EF4-FFF2-40B4-BE49-F238E27FC236}">
                <a16:creationId xmlns:a16="http://schemas.microsoft.com/office/drawing/2014/main" id="{F7C4D52B-FA8E-3D22-696D-5D3C841F28D1}"/>
              </a:ext>
            </a:extLst>
          </p:cNvPr>
          <p:cNvSpPr/>
          <p:nvPr userDrawn="1"/>
        </p:nvSpPr>
        <p:spPr>
          <a:xfrm>
            <a:off x="8393988" y="6268720"/>
            <a:ext cx="3645613" cy="589280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 rtl="1"/>
            <a:endParaRPr lang="ar-AE" dirty="0">
              <a:solidFill>
                <a:prstClr val="black"/>
              </a:solidFill>
            </a:endParaRPr>
          </a:p>
          <a:p>
            <a:pPr algn="ctr" rtl="1"/>
            <a:r>
              <a:rPr lang="ar-AE" sz="4400" b="1" dirty="0">
                <a:solidFill>
                  <a:prstClr val="black"/>
                </a:solidFill>
              </a:rPr>
              <a:t>القيمة : النـّــزاهة</a:t>
            </a:r>
          </a:p>
          <a:p>
            <a:pPr algn="ctr" rtl="1"/>
            <a:endParaRPr lang="ar-EG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2582137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5D94AE5F-F116-40E3-8DDC-83BDAC77A2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ar-SA"/>
              <a:t>انقر لتحرير نمط عنوان الشكل الرئيسي</a:t>
            </a:r>
            <a:endParaRPr lang="ar-AE"/>
          </a:p>
        </p:txBody>
      </p:sp>
      <p:sp>
        <p:nvSpPr>
          <p:cNvPr id="3" name="عنصر نائب للمحتوى 2">
            <a:extLst>
              <a:ext uri="{FF2B5EF4-FFF2-40B4-BE49-F238E27FC236}">
                <a16:creationId xmlns:a16="http://schemas.microsoft.com/office/drawing/2014/main" id="{73A08870-2576-4D47-99F8-0B650A1D44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9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ar-AE"/>
          </a:p>
        </p:txBody>
      </p:sp>
      <p:sp>
        <p:nvSpPr>
          <p:cNvPr id="4" name="عنصر نائب للنص 3">
            <a:extLst>
              <a:ext uri="{FF2B5EF4-FFF2-40B4-BE49-F238E27FC236}">
                <a16:creationId xmlns:a16="http://schemas.microsoft.com/office/drawing/2014/main" id="{4CA3BFF3-1167-453F-B22A-26072EF42B9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5" name="عنصر نائب للتاريخ 4">
            <a:extLst>
              <a:ext uri="{FF2B5EF4-FFF2-40B4-BE49-F238E27FC236}">
                <a16:creationId xmlns:a16="http://schemas.microsoft.com/office/drawing/2014/main" id="{CE8F448A-CC13-42CE-A23A-EAE0A4DB50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EE87EC-D14D-4295-8A85-C6BE4F34D540}" type="datetimeFigureOut">
              <a:rPr lang="ar-AE" smtClean="0">
                <a:solidFill>
                  <a:prstClr val="black">
                    <a:tint val="75000"/>
                  </a:prstClr>
                </a:solidFill>
              </a:rPr>
              <a:pPr/>
              <a:t>21/03/1447</a:t>
            </a:fld>
            <a:endParaRPr lang="ar-A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عنصر نائب للتذييل 5">
            <a:extLst>
              <a:ext uri="{FF2B5EF4-FFF2-40B4-BE49-F238E27FC236}">
                <a16:creationId xmlns:a16="http://schemas.microsoft.com/office/drawing/2014/main" id="{F2BBE730-3376-41C6-ADD6-489CEEF2CB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عنصر نائب لرقم الشريحة 6">
            <a:extLst>
              <a:ext uri="{FF2B5EF4-FFF2-40B4-BE49-F238E27FC236}">
                <a16:creationId xmlns:a16="http://schemas.microsoft.com/office/drawing/2014/main" id="{1C991145-1835-4D6F-A213-589A12551E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6F5EAB-06A8-4069-BACC-4E0FB46EA23F}" type="slidenum">
              <a:rPr lang="ar-AE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ar-A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188446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1B3CC513-4D04-4F12-9C78-733CE67ABA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ar-SA"/>
              <a:t>انقر لتحرير نمط عنوان الشكل الرئيسي</a:t>
            </a:r>
            <a:endParaRPr lang="ar-AE"/>
          </a:p>
        </p:txBody>
      </p:sp>
      <p:sp>
        <p:nvSpPr>
          <p:cNvPr id="3" name="عنصر نائب للصورة 2">
            <a:extLst>
              <a:ext uri="{FF2B5EF4-FFF2-40B4-BE49-F238E27FC236}">
                <a16:creationId xmlns:a16="http://schemas.microsoft.com/office/drawing/2014/main" id="{41B8C9F9-FCCE-435B-B466-A92D4052CD7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9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AE"/>
          </a:p>
        </p:txBody>
      </p:sp>
      <p:sp>
        <p:nvSpPr>
          <p:cNvPr id="4" name="عنصر نائب للنص 3">
            <a:extLst>
              <a:ext uri="{FF2B5EF4-FFF2-40B4-BE49-F238E27FC236}">
                <a16:creationId xmlns:a16="http://schemas.microsoft.com/office/drawing/2014/main" id="{4FFD8B10-B3EE-4478-BC70-B34C99DAE9A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5" name="عنصر نائب للتاريخ 4">
            <a:extLst>
              <a:ext uri="{FF2B5EF4-FFF2-40B4-BE49-F238E27FC236}">
                <a16:creationId xmlns:a16="http://schemas.microsoft.com/office/drawing/2014/main" id="{AC78D6CC-8B2E-450D-8FD0-8B5CEF535D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EE87EC-D14D-4295-8A85-C6BE4F34D540}" type="datetimeFigureOut">
              <a:rPr lang="ar-AE" smtClean="0">
                <a:solidFill>
                  <a:prstClr val="black">
                    <a:tint val="75000"/>
                  </a:prstClr>
                </a:solidFill>
              </a:rPr>
              <a:pPr/>
              <a:t>21/03/1447</a:t>
            </a:fld>
            <a:endParaRPr lang="ar-A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عنصر نائب للتذييل 5">
            <a:extLst>
              <a:ext uri="{FF2B5EF4-FFF2-40B4-BE49-F238E27FC236}">
                <a16:creationId xmlns:a16="http://schemas.microsoft.com/office/drawing/2014/main" id="{16C7709A-BDAF-4386-962A-396F650EFA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عنصر نائب لرقم الشريحة 6">
            <a:extLst>
              <a:ext uri="{FF2B5EF4-FFF2-40B4-BE49-F238E27FC236}">
                <a16:creationId xmlns:a16="http://schemas.microsoft.com/office/drawing/2014/main" id="{8D5F021A-5389-4F74-A4C3-1898041A9C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6F5EAB-06A8-4069-BACC-4E0FB46EA23F}" type="slidenum">
              <a:rPr lang="ar-AE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ar-A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6684763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B90E3CEC-C927-42FD-A02F-7CF8F15042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  <a:endParaRPr lang="ar-AE"/>
          </a:p>
        </p:txBody>
      </p:sp>
      <p:sp>
        <p:nvSpPr>
          <p:cNvPr id="3" name="عنصر نائب للعنوان العمودي 2">
            <a:extLst>
              <a:ext uri="{FF2B5EF4-FFF2-40B4-BE49-F238E27FC236}">
                <a16:creationId xmlns:a16="http://schemas.microsoft.com/office/drawing/2014/main" id="{DBEC8310-96F5-45B5-B2DF-81837B8C170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ar-AE"/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788C014F-ACAE-4E54-BBC2-449B6A7B51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EE87EC-D14D-4295-8A85-C6BE4F34D540}" type="datetimeFigureOut">
              <a:rPr lang="ar-AE" smtClean="0">
                <a:solidFill>
                  <a:prstClr val="black">
                    <a:tint val="75000"/>
                  </a:prstClr>
                </a:solidFill>
              </a:rPr>
              <a:pPr/>
              <a:t>21/03/1447</a:t>
            </a:fld>
            <a:endParaRPr lang="ar-A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A8FF6BCA-12B5-4C53-9813-50E527B2B3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5E510404-CD93-429F-967A-7510A5D356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6F5EAB-06A8-4069-BACC-4E0FB46EA23F}" type="slidenum">
              <a:rPr lang="ar-AE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ar-A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45868862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>
            <a:extLst>
              <a:ext uri="{FF2B5EF4-FFF2-40B4-BE49-F238E27FC236}">
                <a16:creationId xmlns:a16="http://schemas.microsoft.com/office/drawing/2014/main" id="{23CFF9D3-5385-438E-9ED7-24BCEB1E35F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2" y="365125"/>
            <a:ext cx="2628900" cy="5811838"/>
          </a:xfrm>
        </p:spPr>
        <p:txBody>
          <a:bodyPr vert="eaVert"/>
          <a:lstStyle/>
          <a:p>
            <a:r>
              <a:rPr lang="ar-SA"/>
              <a:t>انقر لتحرير نمط عنوان الشكل الرئيسي</a:t>
            </a:r>
            <a:endParaRPr lang="ar-AE"/>
          </a:p>
        </p:txBody>
      </p:sp>
      <p:sp>
        <p:nvSpPr>
          <p:cNvPr id="3" name="عنصر نائب للعنوان العمودي 2">
            <a:extLst>
              <a:ext uri="{FF2B5EF4-FFF2-40B4-BE49-F238E27FC236}">
                <a16:creationId xmlns:a16="http://schemas.microsoft.com/office/drawing/2014/main" id="{29F9AC14-DA7E-47A6-9056-76F659829E5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2" y="365125"/>
            <a:ext cx="7734300" cy="5811838"/>
          </a:xfrm>
        </p:spPr>
        <p:txBody>
          <a:bodyPr vert="eaVert"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ar-AE"/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5B4E0CE2-DB62-44B8-BE70-863D0B57D3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EE87EC-D14D-4295-8A85-C6BE4F34D540}" type="datetimeFigureOut">
              <a:rPr lang="ar-AE" smtClean="0">
                <a:solidFill>
                  <a:prstClr val="black">
                    <a:tint val="75000"/>
                  </a:prstClr>
                </a:solidFill>
              </a:rPr>
              <a:pPr/>
              <a:t>21/03/1447</a:t>
            </a:fld>
            <a:endParaRPr lang="ar-A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EE3D3AB1-9213-4F4D-83F4-4210023642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376AB8E0-F5E7-46F2-9CBB-A7B8A5238C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6F5EAB-06A8-4069-BACC-4E0FB46EA23F}" type="slidenum">
              <a:rPr lang="ar-AE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ar-A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89360249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0F50FE6C-A5E8-4143-ABD0-B3909DE9E11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ar-SA"/>
              <a:t>انقر لتحرير نمط عنوان الشكل الرئيسي</a:t>
            </a:r>
            <a:endParaRPr lang="ar-AE"/>
          </a:p>
        </p:txBody>
      </p:sp>
      <p:sp>
        <p:nvSpPr>
          <p:cNvPr id="3" name="عنوان فرعي 2">
            <a:extLst>
              <a:ext uri="{FF2B5EF4-FFF2-40B4-BE49-F238E27FC236}">
                <a16:creationId xmlns:a16="http://schemas.microsoft.com/office/drawing/2014/main" id="{51F5F4E2-4146-4103-8F1E-66603DDDD7A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ar-SA"/>
              <a:t>انقر لتحرير نمط العنوان الفرعي للشكل الرئيسي</a:t>
            </a:r>
            <a:endParaRPr lang="ar-AE"/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AE1C14F2-3C4F-401D-956E-B8D0196E74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EE87EC-D14D-4295-8A85-C6BE4F34D540}" type="datetimeFigureOut">
              <a:rPr lang="ar-AE" smtClean="0">
                <a:solidFill>
                  <a:prstClr val="black">
                    <a:tint val="75000"/>
                  </a:prstClr>
                </a:solidFill>
              </a:rPr>
              <a:pPr/>
              <a:t>21/03/1447</a:t>
            </a:fld>
            <a:endParaRPr lang="ar-A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F6DA95A8-70CF-4B4E-B5EE-D556ACCAFE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10A419E3-3BDF-4C11-B51F-C14C67B1A1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6F5EAB-06A8-4069-BACC-4E0FB46EA23F}" type="slidenum">
              <a:rPr lang="ar-AE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ar-A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5400084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6EE9232F-CD0C-4E33-99F2-7FA6A8476C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  <a:endParaRPr lang="ar-AE"/>
          </a:p>
        </p:txBody>
      </p:sp>
      <p:sp>
        <p:nvSpPr>
          <p:cNvPr id="3" name="عنصر نائب للمحتوى 2">
            <a:extLst>
              <a:ext uri="{FF2B5EF4-FFF2-40B4-BE49-F238E27FC236}">
                <a16:creationId xmlns:a16="http://schemas.microsoft.com/office/drawing/2014/main" id="{B349E7AD-EE76-4265-AA08-14DB0AAAF39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ar-AE"/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1EACD6EC-18E8-4FC3-A8C4-1E00D5BCBE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EE87EC-D14D-4295-8A85-C6BE4F34D540}" type="datetimeFigureOut">
              <a:rPr lang="ar-AE" smtClean="0">
                <a:solidFill>
                  <a:prstClr val="black">
                    <a:tint val="75000"/>
                  </a:prstClr>
                </a:solidFill>
              </a:rPr>
              <a:pPr/>
              <a:t>21/03/1447</a:t>
            </a:fld>
            <a:endParaRPr lang="ar-A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4352ABD5-17C7-49E3-B6E5-3C1A12E7B5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F4730B47-451D-4C05-A563-CE1781F498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6F5EAB-06A8-4069-BACC-4E0FB46EA23F}" type="slidenum">
              <a:rPr lang="ar-AE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ar-A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61566550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3A4AA89E-6919-4519-8ECC-E1EA5BDE25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1" y="1709744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ar-SA"/>
              <a:t>انقر لتحرير نمط عنوان الشكل الرئيسي</a:t>
            </a:r>
            <a:endParaRPr lang="ar-AE"/>
          </a:p>
        </p:txBody>
      </p:sp>
      <p:sp>
        <p:nvSpPr>
          <p:cNvPr id="3" name="عنصر نائب للنص 2">
            <a:extLst>
              <a:ext uri="{FF2B5EF4-FFF2-40B4-BE49-F238E27FC236}">
                <a16:creationId xmlns:a16="http://schemas.microsoft.com/office/drawing/2014/main" id="{BF339DEC-9A85-45A4-BD75-89FF74F1563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1" y="4589469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1AE7E4F3-1400-44FA-9802-E9D2D57DCC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EE87EC-D14D-4295-8A85-C6BE4F34D540}" type="datetimeFigureOut">
              <a:rPr lang="ar-AE" smtClean="0">
                <a:solidFill>
                  <a:prstClr val="black">
                    <a:tint val="75000"/>
                  </a:prstClr>
                </a:solidFill>
              </a:rPr>
              <a:pPr/>
              <a:t>21/03/1447</a:t>
            </a:fld>
            <a:endParaRPr lang="ar-A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8BECB5C6-8057-4F69-A07C-94D0A52148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EBD3DF40-B10C-40F2-B937-F9C5843B42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6F5EAB-06A8-4069-BACC-4E0FB46EA23F}" type="slidenum">
              <a:rPr lang="ar-AE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ar-A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81410221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29C3AC23-4258-4B48-924B-433F1ECBFE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  <a:endParaRPr lang="ar-AE"/>
          </a:p>
        </p:txBody>
      </p:sp>
      <p:sp>
        <p:nvSpPr>
          <p:cNvPr id="3" name="عنصر نائب للمحتوى 2">
            <a:extLst>
              <a:ext uri="{FF2B5EF4-FFF2-40B4-BE49-F238E27FC236}">
                <a16:creationId xmlns:a16="http://schemas.microsoft.com/office/drawing/2014/main" id="{871E0F9C-369B-43BB-B6B8-22C0284B391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ar-AE"/>
          </a:p>
        </p:txBody>
      </p:sp>
      <p:sp>
        <p:nvSpPr>
          <p:cNvPr id="4" name="عنصر نائب للمحتوى 3">
            <a:extLst>
              <a:ext uri="{FF2B5EF4-FFF2-40B4-BE49-F238E27FC236}">
                <a16:creationId xmlns:a16="http://schemas.microsoft.com/office/drawing/2014/main" id="{66F71DAF-4346-4FC9-AF0B-AB9D1DE44AE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ar-AE"/>
          </a:p>
        </p:txBody>
      </p:sp>
      <p:sp>
        <p:nvSpPr>
          <p:cNvPr id="5" name="عنصر نائب للتاريخ 4">
            <a:extLst>
              <a:ext uri="{FF2B5EF4-FFF2-40B4-BE49-F238E27FC236}">
                <a16:creationId xmlns:a16="http://schemas.microsoft.com/office/drawing/2014/main" id="{DB836735-E485-4459-B5A4-D7F4CDD37D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EE87EC-D14D-4295-8A85-C6BE4F34D540}" type="datetimeFigureOut">
              <a:rPr lang="ar-AE" smtClean="0">
                <a:solidFill>
                  <a:prstClr val="black">
                    <a:tint val="75000"/>
                  </a:prstClr>
                </a:solidFill>
              </a:rPr>
              <a:pPr/>
              <a:t>21/03/1447</a:t>
            </a:fld>
            <a:endParaRPr lang="ar-A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عنصر نائب للتذييل 5">
            <a:extLst>
              <a:ext uri="{FF2B5EF4-FFF2-40B4-BE49-F238E27FC236}">
                <a16:creationId xmlns:a16="http://schemas.microsoft.com/office/drawing/2014/main" id="{A77C989A-ACA2-4C69-98D1-75D2153F46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عنصر نائب لرقم الشريحة 6">
            <a:extLst>
              <a:ext uri="{FF2B5EF4-FFF2-40B4-BE49-F238E27FC236}">
                <a16:creationId xmlns:a16="http://schemas.microsoft.com/office/drawing/2014/main" id="{E9BAA60F-237C-41FC-9C16-ECF5D21B9C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6F5EAB-06A8-4069-BACC-4E0FB46EA23F}" type="slidenum">
              <a:rPr lang="ar-AE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ar-A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41274274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A7529141-6389-4F69-919C-DAD5D3916B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9"/>
            <a:ext cx="10515600" cy="1325563"/>
          </a:xfrm>
        </p:spPr>
        <p:txBody>
          <a:bodyPr/>
          <a:lstStyle/>
          <a:p>
            <a:r>
              <a:rPr lang="ar-SA"/>
              <a:t>انقر لتحرير نمط عنوان الشكل الرئيسي</a:t>
            </a:r>
            <a:endParaRPr lang="ar-AE"/>
          </a:p>
        </p:txBody>
      </p:sp>
      <p:sp>
        <p:nvSpPr>
          <p:cNvPr id="3" name="عنصر نائب للنص 2">
            <a:extLst>
              <a:ext uri="{FF2B5EF4-FFF2-40B4-BE49-F238E27FC236}">
                <a16:creationId xmlns:a16="http://schemas.microsoft.com/office/drawing/2014/main" id="{681BB7E6-610E-4AF1-B4F0-05F8010F20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عنصر نائب للمحتوى 3">
            <a:extLst>
              <a:ext uri="{FF2B5EF4-FFF2-40B4-BE49-F238E27FC236}">
                <a16:creationId xmlns:a16="http://schemas.microsoft.com/office/drawing/2014/main" id="{F35386BA-51F6-4AB3-A7A9-25737FF403A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ar-AE"/>
          </a:p>
        </p:txBody>
      </p:sp>
      <p:sp>
        <p:nvSpPr>
          <p:cNvPr id="5" name="عنصر نائب للنص 4">
            <a:extLst>
              <a:ext uri="{FF2B5EF4-FFF2-40B4-BE49-F238E27FC236}">
                <a16:creationId xmlns:a16="http://schemas.microsoft.com/office/drawing/2014/main" id="{B9AEB29A-36D0-4FAE-8569-868C625EB6A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3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6" name="عنصر نائب للمحتوى 5">
            <a:extLst>
              <a:ext uri="{FF2B5EF4-FFF2-40B4-BE49-F238E27FC236}">
                <a16:creationId xmlns:a16="http://schemas.microsoft.com/office/drawing/2014/main" id="{375383BF-73CE-4F39-A637-825B3CCD27B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3" y="2505075"/>
            <a:ext cx="5183188" cy="3684588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ar-AE"/>
          </a:p>
        </p:txBody>
      </p:sp>
      <p:sp>
        <p:nvSpPr>
          <p:cNvPr id="7" name="عنصر نائب للتاريخ 6">
            <a:extLst>
              <a:ext uri="{FF2B5EF4-FFF2-40B4-BE49-F238E27FC236}">
                <a16:creationId xmlns:a16="http://schemas.microsoft.com/office/drawing/2014/main" id="{AF9330D6-372F-4D03-895D-07DCE8F2A7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EE87EC-D14D-4295-8A85-C6BE4F34D540}" type="datetimeFigureOut">
              <a:rPr lang="ar-AE" smtClean="0">
                <a:solidFill>
                  <a:prstClr val="black">
                    <a:tint val="75000"/>
                  </a:prstClr>
                </a:solidFill>
              </a:rPr>
              <a:pPr/>
              <a:t>21/03/1447</a:t>
            </a:fld>
            <a:endParaRPr lang="ar-A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عنصر نائب للتذييل 7">
            <a:extLst>
              <a:ext uri="{FF2B5EF4-FFF2-40B4-BE49-F238E27FC236}">
                <a16:creationId xmlns:a16="http://schemas.microsoft.com/office/drawing/2014/main" id="{43C6D53B-61A5-454F-84AB-F07EF51727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عنصر نائب لرقم الشريحة 8">
            <a:extLst>
              <a:ext uri="{FF2B5EF4-FFF2-40B4-BE49-F238E27FC236}">
                <a16:creationId xmlns:a16="http://schemas.microsoft.com/office/drawing/2014/main" id="{F7F0E575-A3E7-4CFD-94BF-FB30EC57B8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6F5EAB-06A8-4069-BACC-4E0FB46EA23F}" type="slidenum">
              <a:rPr lang="ar-AE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ar-A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73592538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0B5796D5-D514-481C-9A8E-BCD5CD83B2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  <a:endParaRPr lang="ar-AE"/>
          </a:p>
        </p:txBody>
      </p:sp>
      <p:sp>
        <p:nvSpPr>
          <p:cNvPr id="3" name="عنصر نائب للتاريخ 2">
            <a:extLst>
              <a:ext uri="{FF2B5EF4-FFF2-40B4-BE49-F238E27FC236}">
                <a16:creationId xmlns:a16="http://schemas.microsoft.com/office/drawing/2014/main" id="{0B93974C-729C-41F0-88FD-2E554F2C0E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EE87EC-D14D-4295-8A85-C6BE4F34D540}" type="datetimeFigureOut">
              <a:rPr lang="ar-AE" smtClean="0">
                <a:solidFill>
                  <a:prstClr val="black">
                    <a:tint val="75000"/>
                  </a:prstClr>
                </a:solidFill>
              </a:rPr>
              <a:pPr/>
              <a:t>21/03/1447</a:t>
            </a:fld>
            <a:endParaRPr lang="ar-A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عنصر نائب للتذييل 3">
            <a:extLst>
              <a:ext uri="{FF2B5EF4-FFF2-40B4-BE49-F238E27FC236}">
                <a16:creationId xmlns:a16="http://schemas.microsoft.com/office/drawing/2014/main" id="{BDA29EEE-B840-4111-95EB-E72D9E131E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عنصر نائب لرقم الشريحة 4">
            <a:extLst>
              <a:ext uri="{FF2B5EF4-FFF2-40B4-BE49-F238E27FC236}">
                <a16:creationId xmlns:a16="http://schemas.microsoft.com/office/drawing/2014/main" id="{95E206B8-D1AC-4C79-94CC-E14FE75325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6F5EAB-06A8-4069-BACC-4E0FB46EA23F}" type="slidenum">
              <a:rPr lang="ar-AE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ar-A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67323886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>
            <a:extLst>
              <a:ext uri="{FF2B5EF4-FFF2-40B4-BE49-F238E27FC236}">
                <a16:creationId xmlns:a16="http://schemas.microsoft.com/office/drawing/2014/main" id="{6C978E61-C9EE-4B60-99AB-7BB961D631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EE87EC-D14D-4295-8A85-C6BE4F34D540}" type="datetimeFigureOut">
              <a:rPr lang="ar-AE" smtClean="0">
                <a:solidFill>
                  <a:prstClr val="black">
                    <a:tint val="75000"/>
                  </a:prstClr>
                </a:solidFill>
              </a:rPr>
              <a:pPr/>
              <a:t>21/03/1447</a:t>
            </a:fld>
            <a:endParaRPr lang="ar-A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عنصر نائب للتذييل 2">
            <a:extLst>
              <a:ext uri="{FF2B5EF4-FFF2-40B4-BE49-F238E27FC236}">
                <a16:creationId xmlns:a16="http://schemas.microsoft.com/office/drawing/2014/main" id="{C0A68B1B-B7F8-436A-8505-1F7B361BED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عنصر نائب لرقم الشريحة 3">
            <a:extLst>
              <a:ext uri="{FF2B5EF4-FFF2-40B4-BE49-F238E27FC236}">
                <a16:creationId xmlns:a16="http://schemas.microsoft.com/office/drawing/2014/main" id="{68F8AEFB-3E4B-454F-8C0B-86237A1B94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6F5EAB-06A8-4069-BACC-4E0FB46EA23F}" type="slidenum">
              <a:rPr lang="ar-AE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ar-A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مستطيل: زوايا مستديرة 4">
            <a:extLst>
              <a:ext uri="{FF2B5EF4-FFF2-40B4-BE49-F238E27FC236}">
                <a16:creationId xmlns:a16="http://schemas.microsoft.com/office/drawing/2014/main" id="{F7C4D52B-FA8E-3D22-696D-5D3C841F28D1}"/>
              </a:ext>
            </a:extLst>
          </p:cNvPr>
          <p:cNvSpPr/>
          <p:nvPr userDrawn="1"/>
        </p:nvSpPr>
        <p:spPr>
          <a:xfrm>
            <a:off x="8373437" y="6268720"/>
            <a:ext cx="3666163" cy="589280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 rtl="1"/>
            <a:endParaRPr lang="ar-AE" dirty="0">
              <a:solidFill>
                <a:prstClr val="black"/>
              </a:solidFill>
            </a:endParaRPr>
          </a:p>
          <a:p>
            <a:pPr algn="ctr" rtl="1"/>
            <a:r>
              <a:rPr lang="ar-AE" sz="4400" b="1" dirty="0">
                <a:solidFill>
                  <a:prstClr val="black"/>
                </a:solidFill>
              </a:rPr>
              <a:t>القيمة : النزاهة</a:t>
            </a:r>
          </a:p>
          <a:p>
            <a:pPr algn="ctr" rtl="1"/>
            <a:endParaRPr lang="ar-EG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4488383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5D94AE5F-F116-40E3-8DDC-83BDAC77A2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ar-SA"/>
              <a:t>انقر لتحرير نمط عنوان الشكل الرئيسي</a:t>
            </a:r>
            <a:endParaRPr lang="ar-AE"/>
          </a:p>
        </p:txBody>
      </p:sp>
      <p:sp>
        <p:nvSpPr>
          <p:cNvPr id="3" name="عنصر نائب للمحتوى 2">
            <a:extLst>
              <a:ext uri="{FF2B5EF4-FFF2-40B4-BE49-F238E27FC236}">
                <a16:creationId xmlns:a16="http://schemas.microsoft.com/office/drawing/2014/main" id="{73A08870-2576-4D47-99F8-0B650A1D44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31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ar-AE"/>
          </a:p>
        </p:txBody>
      </p:sp>
      <p:sp>
        <p:nvSpPr>
          <p:cNvPr id="4" name="عنصر نائب للنص 3">
            <a:extLst>
              <a:ext uri="{FF2B5EF4-FFF2-40B4-BE49-F238E27FC236}">
                <a16:creationId xmlns:a16="http://schemas.microsoft.com/office/drawing/2014/main" id="{4CA3BFF3-1167-453F-B22A-26072EF42B9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5" name="عنصر نائب للتاريخ 4">
            <a:extLst>
              <a:ext uri="{FF2B5EF4-FFF2-40B4-BE49-F238E27FC236}">
                <a16:creationId xmlns:a16="http://schemas.microsoft.com/office/drawing/2014/main" id="{CE8F448A-CC13-42CE-A23A-EAE0A4DB50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EE87EC-D14D-4295-8A85-C6BE4F34D540}" type="datetimeFigureOut">
              <a:rPr lang="ar-AE" smtClean="0">
                <a:solidFill>
                  <a:prstClr val="black">
                    <a:tint val="75000"/>
                  </a:prstClr>
                </a:solidFill>
              </a:rPr>
              <a:pPr/>
              <a:t>21/03/1447</a:t>
            </a:fld>
            <a:endParaRPr lang="ar-A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عنصر نائب للتذييل 5">
            <a:extLst>
              <a:ext uri="{FF2B5EF4-FFF2-40B4-BE49-F238E27FC236}">
                <a16:creationId xmlns:a16="http://schemas.microsoft.com/office/drawing/2014/main" id="{F2BBE730-3376-41C6-ADD6-489CEEF2CB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عنصر نائب لرقم الشريحة 6">
            <a:extLst>
              <a:ext uri="{FF2B5EF4-FFF2-40B4-BE49-F238E27FC236}">
                <a16:creationId xmlns:a16="http://schemas.microsoft.com/office/drawing/2014/main" id="{1C991145-1835-4D6F-A213-589A12551E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6F5EAB-06A8-4069-BACC-4E0FB46EA23F}" type="slidenum">
              <a:rPr lang="ar-AE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ar-A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07241189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1B3CC513-4D04-4F12-9C78-733CE67ABA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ar-SA"/>
              <a:t>انقر لتحرير نمط عنوان الشكل الرئيسي</a:t>
            </a:r>
            <a:endParaRPr lang="ar-AE"/>
          </a:p>
        </p:txBody>
      </p:sp>
      <p:sp>
        <p:nvSpPr>
          <p:cNvPr id="3" name="عنصر نائب للصورة 2">
            <a:extLst>
              <a:ext uri="{FF2B5EF4-FFF2-40B4-BE49-F238E27FC236}">
                <a16:creationId xmlns:a16="http://schemas.microsoft.com/office/drawing/2014/main" id="{41B8C9F9-FCCE-435B-B466-A92D4052CD7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31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AE"/>
          </a:p>
        </p:txBody>
      </p:sp>
      <p:sp>
        <p:nvSpPr>
          <p:cNvPr id="4" name="عنصر نائب للنص 3">
            <a:extLst>
              <a:ext uri="{FF2B5EF4-FFF2-40B4-BE49-F238E27FC236}">
                <a16:creationId xmlns:a16="http://schemas.microsoft.com/office/drawing/2014/main" id="{4FFD8B10-B3EE-4478-BC70-B34C99DAE9A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5" name="عنصر نائب للتاريخ 4">
            <a:extLst>
              <a:ext uri="{FF2B5EF4-FFF2-40B4-BE49-F238E27FC236}">
                <a16:creationId xmlns:a16="http://schemas.microsoft.com/office/drawing/2014/main" id="{AC78D6CC-8B2E-450D-8FD0-8B5CEF535D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EE87EC-D14D-4295-8A85-C6BE4F34D540}" type="datetimeFigureOut">
              <a:rPr lang="ar-AE" smtClean="0">
                <a:solidFill>
                  <a:prstClr val="black">
                    <a:tint val="75000"/>
                  </a:prstClr>
                </a:solidFill>
              </a:rPr>
              <a:pPr/>
              <a:t>21/03/1447</a:t>
            </a:fld>
            <a:endParaRPr lang="ar-A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عنصر نائب للتذييل 5">
            <a:extLst>
              <a:ext uri="{FF2B5EF4-FFF2-40B4-BE49-F238E27FC236}">
                <a16:creationId xmlns:a16="http://schemas.microsoft.com/office/drawing/2014/main" id="{16C7709A-BDAF-4386-962A-396F650EFA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عنصر نائب لرقم الشريحة 6">
            <a:extLst>
              <a:ext uri="{FF2B5EF4-FFF2-40B4-BE49-F238E27FC236}">
                <a16:creationId xmlns:a16="http://schemas.microsoft.com/office/drawing/2014/main" id="{8D5F021A-5389-4F74-A4C3-1898041A9C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6F5EAB-06A8-4069-BACC-4E0FB46EA23F}" type="slidenum">
              <a:rPr lang="ar-AE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ar-A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5046691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B90E3CEC-C927-42FD-A02F-7CF8F15042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  <a:endParaRPr lang="ar-AE"/>
          </a:p>
        </p:txBody>
      </p:sp>
      <p:sp>
        <p:nvSpPr>
          <p:cNvPr id="3" name="عنصر نائب للعنوان العمودي 2">
            <a:extLst>
              <a:ext uri="{FF2B5EF4-FFF2-40B4-BE49-F238E27FC236}">
                <a16:creationId xmlns:a16="http://schemas.microsoft.com/office/drawing/2014/main" id="{DBEC8310-96F5-45B5-B2DF-81837B8C170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ar-AE"/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788C014F-ACAE-4E54-BBC2-449B6A7B51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EE87EC-D14D-4295-8A85-C6BE4F34D540}" type="datetimeFigureOut">
              <a:rPr lang="ar-AE" smtClean="0">
                <a:solidFill>
                  <a:prstClr val="black">
                    <a:tint val="75000"/>
                  </a:prstClr>
                </a:solidFill>
              </a:rPr>
              <a:pPr/>
              <a:t>21/03/1447</a:t>
            </a:fld>
            <a:endParaRPr lang="ar-A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A8FF6BCA-12B5-4C53-9813-50E527B2B3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5E510404-CD93-429F-967A-7510A5D356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6F5EAB-06A8-4069-BACC-4E0FB46EA23F}" type="slidenum">
              <a:rPr lang="ar-AE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ar-A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46360412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>
            <a:extLst>
              <a:ext uri="{FF2B5EF4-FFF2-40B4-BE49-F238E27FC236}">
                <a16:creationId xmlns:a16="http://schemas.microsoft.com/office/drawing/2014/main" id="{23CFF9D3-5385-438E-9ED7-24BCEB1E35F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2" y="365125"/>
            <a:ext cx="2628900" cy="5811838"/>
          </a:xfrm>
        </p:spPr>
        <p:txBody>
          <a:bodyPr vert="eaVert"/>
          <a:lstStyle/>
          <a:p>
            <a:r>
              <a:rPr lang="ar-SA"/>
              <a:t>انقر لتحرير نمط عنوان الشكل الرئيسي</a:t>
            </a:r>
            <a:endParaRPr lang="ar-AE"/>
          </a:p>
        </p:txBody>
      </p:sp>
      <p:sp>
        <p:nvSpPr>
          <p:cNvPr id="3" name="عنصر نائب للعنوان العمودي 2">
            <a:extLst>
              <a:ext uri="{FF2B5EF4-FFF2-40B4-BE49-F238E27FC236}">
                <a16:creationId xmlns:a16="http://schemas.microsoft.com/office/drawing/2014/main" id="{29F9AC14-DA7E-47A6-9056-76F659829E5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3" y="365125"/>
            <a:ext cx="7734300" cy="5811838"/>
          </a:xfrm>
        </p:spPr>
        <p:txBody>
          <a:bodyPr vert="eaVert"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ar-AE"/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5B4E0CE2-DB62-44B8-BE70-863D0B57D3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EE87EC-D14D-4295-8A85-C6BE4F34D540}" type="datetimeFigureOut">
              <a:rPr lang="ar-AE" smtClean="0">
                <a:solidFill>
                  <a:prstClr val="black">
                    <a:tint val="75000"/>
                  </a:prstClr>
                </a:solidFill>
              </a:rPr>
              <a:pPr/>
              <a:t>21/03/1447</a:t>
            </a:fld>
            <a:endParaRPr lang="ar-A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EE3D3AB1-9213-4F4D-83F4-4210023642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376AB8E0-F5E7-46F2-9CBB-A7B8A5238C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6F5EAB-06A8-4069-BACC-4E0FB46EA23F}" type="slidenum">
              <a:rPr lang="ar-AE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ar-A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11124698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0F50FE6C-A5E8-4143-ABD0-B3909DE9E11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ar-SA"/>
              <a:t>انقر لتحرير نمط عنوان الشكل الرئيسي</a:t>
            </a:r>
            <a:endParaRPr lang="ar-AE"/>
          </a:p>
        </p:txBody>
      </p:sp>
      <p:sp>
        <p:nvSpPr>
          <p:cNvPr id="3" name="عنوان فرعي 2">
            <a:extLst>
              <a:ext uri="{FF2B5EF4-FFF2-40B4-BE49-F238E27FC236}">
                <a16:creationId xmlns:a16="http://schemas.microsoft.com/office/drawing/2014/main" id="{51F5F4E2-4146-4103-8F1E-66603DDDD7A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ar-SA"/>
              <a:t>انقر لتحرير نمط العنوان الفرعي للشكل الرئيسي</a:t>
            </a:r>
            <a:endParaRPr lang="ar-AE"/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AE1C14F2-3C4F-401D-956E-B8D0196E74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EE87EC-D14D-4295-8A85-C6BE4F34D540}" type="datetimeFigureOut">
              <a:rPr lang="ar-AE" smtClean="0"/>
              <a:t>21/03/1447</a:t>
            </a:fld>
            <a:endParaRPr lang="ar-AE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F6DA95A8-70CF-4B4E-B5EE-D556ACCAFE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10A419E3-3BDF-4C11-B51F-C14C67B1A1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6F5EAB-06A8-4069-BACC-4E0FB46EA23F}" type="slidenum">
              <a:rPr lang="ar-AE" smtClean="0"/>
              <a:t>‹#›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19890959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6EE9232F-CD0C-4E33-99F2-7FA6A8476C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  <a:endParaRPr lang="ar-AE"/>
          </a:p>
        </p:txBody>
      </p:sp>
      <p:sp>
        <p:nvSpPr>
          <p:cNvPr id="3" name="عنصر نائب للمحتوى 2">
            <a:extLst>
              <a:ext uri="{FF2B5EF4-FFF2-40B4-BE49-F238E27FC236}">
                <a16:creationId xmlns:a16="http://schemas.microsoft.com/office/drawing/2014/main" id="{B349E7AD-EE76-4265-AA08-14DB0AAAF39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ar-AE"/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1EACD6EC-18E8-4FC3-A8C4-1E00D5BCBE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EE87EC-D14D-4295-8A85-C6BE4F34D540}" type="datetimeFigureOut">
              <a:rPr lang="ar-AE" smtClean="0"/>
              <a:t>21/03/1447</a:t>
            </a:fld>
            <a:endParaRPr lang="ar-AE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4352ABD5-17C7-49E3-B6E5-3C1A12E7B5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F4730B47-451D-4C05-A563-CE1781F498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6F5EAB-06A8-4069-BACC-4E0FB46EA23F}" type="slidenum">
              <a:rPr lang="ar-AE" smtClean="0"/>
              <a:t>‹#›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3702941332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3A4AA89E-6919-4519-8ECC-E1EA5BDE25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ar-SA"/>
              <a:t>انقر لتحرير نمط عنوان الشكل الرئيسي</a:t>
            </a:r>
            <a:endParaRPr lang="ar-AE"/>
          </a:p>
        </p:txBody>
      </p:sp>
      <p:sp>
        <p:nvSpPr>
          <p:cNvPr id="3" name="عنصر نائب للنص 2">
            <a:extLst>
              <a:ext uri="{FF2B5EF4-FFF2-40B4-BE49-F238E27FC236}">
                <a16:creationId xmlns:a16="http://schemas.microsoft.com/office/drawing/2014/main" id="{BF339DEC-9A85-45A4-BD75-89FF74F1563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1AE7E4F3-1400-44FA-9802-E9D2D57DCC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EE87EC-D14D-4295-8A85-C6BE4F34D540}" type="datetimeFigureOut">
              <a:rPr lang="ar-AE" smtClean="0"/>
              <a:t>21/03/1447</a:t>
            </a:fld>
            <a:endParaRPr lang="ar-AE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8BECB5C6-8057-4F69-A07C-94D0A52148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EBD3DF40-B10C-40F2-B937-F9C5843B42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6F5EAB-06A8-4069-BACC-4E0FB46EA23F}" type="slidenum">
              <a:rPr lang="ar-AE" smtClean="0"/>
              <a:t>‹#›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2856040931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29C3AC23-4258-4B48-924B-433F1ECBFE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  <a:endParaRPr lang="ar-AE"/>
          </a:p>
        </p:txBody>
      </p:sp>
      <p:sp>
        <p:nvSpPr>
          <p:cNvPr id="3" name="عنصر نائب للمحتوى 2">
            <a:extLst>
              <a:ext uri="{FF2B5EF4-FFF2-40B4-BE49-F238E27FC236}">
                <a16:creationId xmlns:a16="http://schemas.microsoft.com/office/drawing/2014/main" id="{871E0F9C-369B-43BB-B6B8-22C0284B391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ar-AE"/>
          </a:p>
        </p:txBody>
      </p:sp>
      <p:sp>
        <p:nvSpPr>
          <p:cNvPr id="4" name="عنصر نائب للمحتوى 3">
            <a:extLst>
              <a:ext uri="{FF2B5EF4-FFF2-40B4-BE49-F238E27FC236}">
                <a16:creationId xmlns:a16="http://schemas.microsoft.com/office/drawing/2014/main" id="{66F71DAF-4346-4FC9-AF0B-AB9D1DE44AE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ar-AE"/>
          </a:p>
        </p:txBody>
      </p:sp>
      <p:sp>
        <p:nvSpPr>
          <p:cNvPr id="5" name="عنصر نائب للتاريخ 4">
            <a:extLst>
              <a:ext uri="{FF2B5EF4-FFF2-40B4-BE49-F238E27FC236}">
                <a16:creationId xmlns:a16="http://schemas.microsoft.com/office/drawing/2014/main" id="{DB836735-E485-4459-B5A4-D7F4CDD37D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EE87EC-D14D-4295-8A85-C6BE4F34D540}" type="datetimeFigureOut">
              <a:rPr lang="ar-AE" smtClean="0"/>
              <a:t>21/03/1447</a:t>
            </a:fld>
            <a:endParaRPr lang="ar-AE"/>
          </a:p>
        </p:txBody>
      </p:sp>
      <p:sp>
        <p:nvSpPr>
          <p:cNvPr id="6" name="عنصر نائب للتذييل 5">
            <a:extLst>
              <a:ext uri="{FF2B5EF4-FFF2-40B4-BE49-F238E27FC236}">
                <a16:creationId xmlns:a16="http://schemas.microsoft.com/office/drawing/2014/main" id="{A77C989A-ACA2-4C69-98D1-75D2153F46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7" name="عنصر نائب لرقم الشريحة 6">
            <a:extLst>
              <a:ext uri="{FF2B5EF4-FFF2-40B4-BE49-F238E27FC236}">
                <a16:creationId xmlns:a16="http://schemas.microsoft.com/office/drawing/2014/main" id="{E9BAA60F-237C-41FC-9C16-ECF5D21B9C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6F5EAB-06A8-4069-BACC-4E0FB46EA23F}" type="slidenum">
              <a:rPr lang="ar-AE" smtClean="0"/>
              <a:t>‹#›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2593209414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A7529141-6389-4F69-919C-DAD5D3916B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ar-SA"/>
              <a:t>انقر لتحرير نمط عنوان الشكل الرئيسي</a:t>
            </a:r>
            <a:endParaRPr lang="ar-AE"/>
          </a:p>
        </p:txBody>
      </p:sp>
      <p:sp>
        <p:nvSpPr>
          <p:cNvPr id="3" name="عنصر نائب للنص 2">
            <a:extLst>
              <a:ext uri="{FF2B5EF4-FFF2-40B4-BE49-F238E27FC236}">
                <a16:creationId xmlns:a16="http://schemas.microsoft.com/office/drawing/2014/main" id="{681BB7E6-610E-4AF1-B4F0-05F8010F20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عنصر نائب للمحتوى 3">
            <a:extLst>
              <a:ext uri="{FF2B5EF4-FFF2-40B4-BE49-F238E27FC236}">
                <a16:creationId xmlns:a16="http://schemas.microsoft.com/office/drawing/2014/main" id="{F35386BA-51F6-4AB3-A7A9-25737FF403A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ar-AE"/>
          </a:p>
        </p:txBody>
      </p:sp>
      <p:sp>
        <p:nvSpPr>
          <p:cNvPr id="5" name="عنصر نائب للنص 4">
            <a:extLst>
              <a:ext uri="{FF2B5EF4-FFF2-40B4-BE49-F238E27FC236}">
                <a16:creationId xmlns:a16="http://schemas.microsoft.com/office/drawing/2014/main" id="{B9AEB29A-36D0-4FAE-8569-868C625EB6A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6" name="عنصر نائب للمحتوى 5">
            <a:extLst>
              <a:ext uri="{FF2B5EF4-FFF2-40B4-BE49-F238E27FC236}">
                <a16:creationId xmlns:a16="http://schemas.microsoft.com/office/drawing/2014/main" id="{375383BF-73CE-4F39-A637-825B3CCD27B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ar-AE"/>
          </a:p>
        </p:txBody>
      </p:sp>
      <p:sp>
        <p:nvSpPr>
          <p:cNvPr id="7" name="عنصر نائب للتاريخ 6">
            <a:extLst>
              <a:ext uri="{FF2B5EF4-FFF2-40B4-BE49-F238E27FC236}">
                <a16:creationId xmlns:a16="http://schemas.microsoft.com/office/drawing/2014/main" id="{AF9330D6-372F-4D03-895D-07DCE8F2A7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EE87EC-D14D-4295-8A85-C6BE4F34D540}" type="datetimeFigureOut">
              <a:rPr lang="ar-AE" smtClean="0"/>
              <a:t>21/03/1447</a:t>
            </a:fld>
            <a:endParaRPr lang="ar-AE"/>
          </a:p>
        </p:txBody>
      </p:sp>
      <p:sp>
        <p:nvSpPr>
          <p:cNvPr id="8" name="عنصر نائب للتذييل 7">
            <a:extLst>
              <a:ext uri="{FF2B5EF4-FFF2-40B4-BE49-F238E27FC236}">
                <a16:creationId xmlns:a16="http://schemas.microsoft.com/office/drawing/2014/main" id="{43C6D53B-61A5-454F-84AB-F07EF51727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9" name="عنصر نائب لرقم الشريحة 8">
            <a:extLst>
              <a:ext uri="{FF2B5EF4-FFF2-40B4-BE49-F238E27FC236}">
                <a16:creationId xmlns:a16="http://schemas.microsoft.com/office/drawing/2014/main" id="{F7F0E575-A3E7-4CFD-94BF-FB30EC57B8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6F5EAB-06A8-4069-BACC-4E0FB46EA23F}" type="slidenum">
              <a:rPr lang="ar-AE" smtClean="0"/>
              <a:t>‹#›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3316122009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0B5796D5-D514-481C-9A8E-BCD5CD83B2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  <a:endParaRPr lang="ar-AE"/>
          </a:p>
        </p:txBody>
      </p:sp>
      <p:sp>
        <p:nvSpPr>
          <p:cNvPr id="3" name="عنصر نائب للتاريخ 2">
            <a:extLst>
              <a:ext uri="{FF2B5EF4-FFF2-40B4-BE49-F238E27FC236}">
                <a16:creationId xmlns:a16="http://schemas.microsoft.com/office/drawing/2014/main" id="{0B93974C-729C-41F0-88FD-2E554F2C0E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EE87EC-D14D-4295-8A85-C6BE4F34D540}" type="datetimeFigureOut">
              <a:rPr lang="ar-AE" smtClean="0"/>
              <a:t>21/03/1447</a:t>
            </a:fld>
            <a:endParaRPr lang="ar-AE"/>
          </a:p>
        </p:txBody>
      </p:sp>
      <p:sp>
        <p:nvSpPr>
          <p:cNvPr id="4" name="عنصر نائب للتذييل 3">
            <a:extLst>
              <a:ext uri="{FF2B5EF4-FFF2-40B4-BE49-F238E27FC236}">
                <a16:creationId xmlns:a16="http://schemas.microsoft.com/office/drawing/2014/main" id="{BDA29EEE-B840-4111-95EB-E72D9E131E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5" name="عنصر نائب لرقم الشريحة 4">
            <a:extLst>
              <a:ext uri="{FF2B5EF4-FFF2-40B4-BE49-F238E27FC236}">
                <a16:creationId xmlns:a16="http://schemas.microsoft.com/office/drawing/2014/main" id="{95E206B8-D1AC-4C79-94CC-E14FE75325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6F5EAB-06A8-4069-BACC-4E0FB46EA23F}" type="slidenum">
              <a:rPr lang="ar-AE" smtClean="0"/>
              <a:t>‹#›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2314392781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>
            <a:extLst>
              <a:ext uri="{FF2B5EF4-FFF2-40B4-BE49-F238E27FC236}">
                <a16:creationId xmlns:a16="http://schemas.microsoft.com/office/drawing/2014/main" id="{6C978E61-C9EE-4B60-99AB-7BB961D631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EE87EC-D14D-4295-8A85-C6BE4F34D540}" type="datetimeFigureOut">
              <a:rPr lang="ar-AE" smtClean="0"/>
              <a:t>21/03/1447</a:t>
            </a:fld>
            <a:endParaRPr lang="ar-AE"/>
          </a:p>
        </p:txBody>
      </p:sp>
      <p:sp>
        <p:nvSpPr>
          <p:cNvPr id="3" name="عنصر نائب للتذييل 2">
            <a:extLst>
              <a:ext uri="{FF2B5EF4-FFF2-40B4-BE49-F238E27FC236}">
                <a16:creationId xmlns:a16="http://schemas.microsoft.com/office/drawing/2014/main" id="{C0A68B1B-B7F8-436A-8505-1F7B361BED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4" name="عنصر نائب لرقم الشريحة 3">
            <a:extLst>
              <a:ext uri="{FF2B5EF4-FFF2-40B4-BE49-F238E27FC236}">
                <a16:creationId xmlns:a16="http://schemas.microsoft.com/office/drawing/2014/main" id="{68F8AEFB-3E4B-454F-8C0B-86237A1B94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6F5EAB-06A8-4069-BACC-4E0FB46EA23F}" type="slidenum">
              <a:rPr lang="ar-AE" smtClean="0"/>
              <a:t>‹#›</a:t>
            </a:fld>
            <a:endParaRPr lang="ar-AE"/>
          </a:p>
        </p:txBody>
      </p:sp>
      <p:sp>
        <p:nvSpPr>
          <p:cNvPr id="5" name="مستطيل: زوايا مستديرة 4">
            <a:extLst>
              <a:ext uri="{FF2B5EF4-FFF2-40B4-BE49-F238E27FC236}">
                <a16:creationId xmlns:a16="http://schemas.microsoft.com/office/drawing/2014/main" id="{F7C4D52B-FA8E-3D22-696D-5D3C841F28D1}"/>
              </a:ext>
            </a:extLst>
          </p:cNvPr>
          <p:cNvSpPr/>
          <p:nvPr userDrawn="1"/>
        </p:nvSpPr>
        <p:spPr>
          <a:xfrm>
            <a:off x="9367520" y="6268720"/>
            <a:ext cx="2672080" cy="589280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ar-AE" dirty="0"/>
          </a:p>
          <a:p>
            <a:pPr algn="ctr"/>
            <a:r>
              <a:rPr lang="ar-AE" dirty="0"/>
              <a:t>القيمة : الاحترام</a:t>
            </a:r>
          </a:p>
          <a:p>
            <a:pPr algn="ctr"/>
            <a:endParaRPr lang="ar-EG" dirty="0"/>
          </a:p>
        </p:txBody>
      </p:sp>
    </p:spTree>
    <p:extLst>
      <p:ext uri="{BB962C8B-B14F-4D97-AF65-F5344CB8AC3E}">
        <p14:creationId xmlns:p14="http://schemas.microsoft.com/office/powerpoint/2010/main" val="117002470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5D94AE5F-F116-40E3-8DDC-83BDAC77A2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ar-SA"/>
              <a:t>انقر لتحرير نمط عنوان الشكل الرئيسي</a:t>
            </a:r>
            <a:endParaRPr lang="ar-AE"/>
          </a:p>
        </p:txBody>
      </p:sp>
      <p:sp>
        <p:nvSpPr>
          <p:cNvPr id="3" name="عنصر نائب للمحتوى 2">
            <a:extLst>
              <a:ext uri="{FF2B5EF4-FFF2-40B4-BE49-F238E27FC236}">
                <a16:creationId xmlns:a16="http://schemas.microsoft.com/office/drawing/2014/main" id="{73A08870-2576-4D47-99F8-0B650A1D44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ar-AE"/>
          </a:p>
        </p:txBody>
      </p:sp>
      <p:sp>
        <p:nvSpPr>
          <p:cNvPr id="4" name="عنصر نائب للنص 3">
            <a:extLst>
              <a:ext uri="{FF2B5EF4-FFF2-40B4-BE49-F238E27FC236}">
                <a16:creationId xmlns:a16="http://schemas.microsoft.com/office/drawing/2014/main" id="{4CA3BFF3-1167-453F-B22A-26072EF42B9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5" name="عنصر نائب للتاريخ 4">
            <a:extLst>
              <a:ext uri="{FF2B5EF4-FFF2-40B4-BE49-F238E27FC236}">
                <a16:creationId xmlns:a16="http://schemas.microsoft.com/office/drawing/2014/main" id="{CE8F448A-CC13-42CE-A23A-EAE0A4DB50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EE87EC-D14D-4295-8A85-C6BE4F34D540}" type="datetimeFigureOut">
              <a:rPr lang="ar-AE" smtClean="0"/>
              <a:t>21/03/1447</a:t>
            </a:fld>
            <a:endParaRPr lang="ar-AE"/>
          </a:p>
        </p:txBody>
      </p:sp>
      <p:sp>
        <p:nvSpPr>
          <p:cNvPr id="6" name="عنصر نائب للتذييل 5">
            <a:extLst>
              <a:ext uri="{FF2B5EF4-FFF2-40B4-BE49-F238E27FC236}">
                <a16:creationId xmlns:a16="http://schemas.microsoft.com/office/drawing/2014/main" id="{F2BBE730-3376-41C6-ADD6-489CEEF2CB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7" name="عنصر نائب لرقم الشريحة 6">
            <a:extLst>
              <a:ext uri="{FF2B5EF4-FFF2-40B4-BE49-F238E27FC236}">
                <a16:creationId xmlns:a16="http://schemas.microsoft.com/office/drawing/2014/main" id="{1C991145-1835-4D6F-A213-589A12551E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6F5EAB-06A8-4069-BACC-4E0FB46EA23F}" type="slidenum">
              <a:rPr lang="ar-AE" smtClean="0"/>
              <a:t>‹#›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2131295079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1B3CC513-4D04-4F12-9C78-733CE67ABA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ar-SA"/>
              <a:t>انقر لتحرير نمط عنوان الشكل الرئيسي</a:t>
            </a:r>
            <a:endParaRPr lang="ar-AE"/>
          </a:p>
        </p:txBody>
      </p:sp>
      <p:sp>
        <p:nvSpPr>
          <p:cNvPr id="3" name="عنصر نائب للصورة 2">
            <a:extLst>
              <a:ext uri="{FF2B5EF4-FFF2-40B4-BE49-F238E27FC236}">
                <a16:creationId xmlns:a16="http://schemas.microsoft.com/office/drawing/2014/main" id="{41B8C9F9-FCCE-435B-B466-A92D4052CD7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AE"/>
          </a:p>
        </p:txBody>
      </p:sp>
      <p:sp>
        <p:nvSpPr>
          <p:cNvPr id="4" name="عنصر نائب للنص 3">
            <a:extLst>
              <a:ext uri="{FF2B5EF4-FFF2-40B4-BE49-F238E27FC236}">
                <a16:creationId xmlns:a16="http://schemas.microsoft.com/office/drawing/2014/main" id="{4FFD8B10-B3EE-4478-BC70-B34C99DAE9A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5" name="عنصر نائب للتاريخ 4">
            <a:extLst>
              <a:ext uri="{FF2B5EF4-FFF2-40B4-BE49-F238E27FC236}">
                <a16:creationId xmlns:a16="http://schemas.microsoft.com/office/drawing/2014/main" id="{AC78D6CC-8B2E-450D-8FD0-8B5CEF535D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EE87EC-D14D-4295-8A85-C6BE4F34D540}" type="datetimeFigureOut">
              <a:rPr lang="ar-AE" smtClean="0"/>
              <a:t>21/03/1447</a:t>
            </a:fld>
            <a:endParaRPr lang="ar-AE"/>
          </a:p>
        </p:txBody>
      </p:sp>
      <p:sp>
        <p:nvSpPr>
          <p:cNvPr id="6" name="عنصر نائب للتذييل 5">
            <a:extLst>
              <a:ext uri="{FF2B5EF4-FFF2-40B4-BE49-F238E27FC236}">
                <a16:creationId xmlns:a16="http://schemas.microsoft.com/office/drawing/2014/main" id="{16C7709A-BDAF-4386-962A-396F650EFA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7" name="عنصر نائب لرقم الشريحة 6">
            <a:extLst>
              <a:ext uri="{FF2B5EF4-FFF2-40B4-BE49-F238E27FC236}">
                <a16:creationId xmlns:a16="http://schemas.microsoft.com/office/drawing/2014/main" id="{8D5F021A-5389-4F74-A4C3-1898041A9C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6F5EAB-06A8-4069-BACC-4E0FB46EA23F}" type="slidenum">
              <a:rPr lang="ar-AE" smtClean="0"/>
              <a:t>‹#›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1174349265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B90E3CEC-C927-42FD-A02F-7CF8F15042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  <a:endParaRPr lang="ar-AE"/>
          </a:p>
        </p:txBody>
      </p:sp>
      <p:sp>
        <p:nvSpPr>
          <p:cNvPr id="3" name="عنصر نائب للعنوان العمودي 2">
            <a:extLst>
              <a:ext uri="{FF2B5EF4-FFF2-40B4-BE49-F238E27FC236}">
                <a16:creationId xmlns:a16="http://schemas.microsoft.com/office/drawing/2014/main" id="{DBEC8310-96F5-45B5-B2DF-81837B8C170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ar-AE"/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788C014F-ACAE-4E54-BBC2-449B6A7B51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EE87EC-D14D-4295-8A85-C6BE4F34D540}" type="datetimeFigureOut">
              <a:rPr lang="ar-AE" smtClean="0"/>
              <a:t>21/03/1447</a:t>
            </a:fld>
            <a:endParaRPr lang="ar-AE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A8FF6BCA-12B5-4C53-9813-50E527B2B3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5E510404-CD93-429F-967A-7510A5D356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6F5EAB-06A8-4069-BACC-4E0FB46EA23F}" type="slidenum">
              <a:rPr lang="ar-AE" smtClean="0"/>
              <a:t>‹#›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3736701210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>
            <a:extLst>
              <a:ext uri="{FF2B5EF4-FFF2-40B4-BE49-F238E27FC236}">
                <a16:creationId xmlns:a16="http://schemas.microsoft.com/office/drawing/2014/main" id="{23CFF9D3-5385-438E-9ED7-24BCEB1E35F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ar-SA"/>
              <a:t>انقر لتحرير نمط عنوان الشكل الرئيسي</a:t>
            </a:r>
            <a:endParaRPr lang="ar-AE"/>
          </a:p>
        </p:txBody>
      </p:sp>
      <p:sp>
        <p:nvSpPr>
          <p:cNvPr id="3" name="عنصر نائب للعنوان العمودي 2">
            <a:extLst>
              <a:ext uri="{FF2B5EF4-FFF2-40B4-BE49-F238E27FC236}">
                <a16:creationId xmlns:a16="http://schemas.microsoft.com/office/drawing/2014/main" id="{29F9AC14-DA7E-47A6-9056-76F659829E5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ar-AE"/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5B4E0CE2-DB62-44B8-BE70-863D0B57D3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EE87EC-D14D-4295-8A85-C6BE4F34D540}" type="datetimeFigureOut">
              <a:rPr lang="ar-AE" smtClean="0"/>
              <a:t>21/03/1447</a:t>
            </a:fld>
            <a:endParaRPr lang="ar-AE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EE3D3AB1-9213-4F4D-83F4-4210023642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376AB8E0-F5E7-46F2-9CBB-A7B8A5238C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6F5EAB-06A8-4069-BACC-4E0FB46EA23F}" type="slidenum">
              <a:rPr lang="ar-AE" smtClean="0"/>
              <a:t>‹#›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14277013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3.xml"/><Relationship Id="rId3" Type="http://schemas.openxmlformats.org/officeDocument/2006/relationships/slideLayout" Target="../slideLayouts/slideLayout18.xml"/><Relationship Id="rId7" Type="http://schemas.openxmlformats.org/officeDocument/2006/relationships/slideLayout" Target="../slideLayouts/slideLayout22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7.xml"/><Relationship Id="rId1" Type="http://schemas.openxmlformats.org/officeDocument/2006/relationships/slideLayout" Target="../slideLayouts/slideLayout16.xml"/><Relationship Id="rId6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6.xml"/><Relationship Id="rId5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5.xml"/><Relationship Id="rId4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4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4.xml"/><Relationship Id="rId3" Type="http://schemas.openxmlformats.org/officeDocument/2006/relationships/slideLayout" Target="../slideLayouts/slideLayout29.xml"/><Relationship Id="rId7" Type="http://schemas.openxmlformats.org/officeDocument/2006/relationships/slideLayout" Target="../slideLayouts/slideLayout33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8.xml"/><Relationship Id="rId1" Type="http://schemas.openxmlformats.org/officeDocument/2006/relationships/slideLayout" Target="../slideLayouts/slideLayout27.xml"/><Relationship Id="rId6" Type="http://schemas.openxmlformats.org/officeDocument/2006/relationships/slideLayout" Target="../slideLayouts/slideLayout32.xml"/><Relationship Id="rId11" Type="http://schemas.openxmlformats.org/officeDocument/2006/relationships/slideLayout" Target="../slideLayouts/slideLayout37.xml"/><Relationship Id="rId5" Type="http://schemas.openxmlformats.org/officeDocument/2006/relationships/slideLayout" Target="../slideLayouts/slideLayout31.xml"/><Relationship Id="rId10" Type="http://schemas.openxmlformats.org/officeDocument/2006/relationships/slideLayout" Target="../slideLayouts/slideLayout36.xml"/><Relationship Id="rId4" Type="http://schemas.openxmlformats.org/officeDocument/2006/relationships/slideLayout" Target="../slideLayouts/slideLayout30.xml"/><Relationship Id="rId9" Type="http://schemas.openxmlformats.org/officeDocument/2006/relationships/slideLayout" Target="../slideLayouts/slideLayout35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5.xml"/><Relationship Id="rId3" Type="http://schemas.openxmlformats.org/officeDocument/2006/relationships/slideLayout" Target="../slideLayouts/slideLayout40.xml"/><Relationship Id="rId7" Type="http://schemas.openxmlformats.org/officeDocument/2006/relationships/slideLayout" Target="../slideLayouts/slideLayout44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9.xml"/><Relationship Id="rId1" Type="http://schemas.openxmlformats.org/officeDocument/2006/relationships/slideLayout" Target="../slideLayouts/slideLayout38.xml"/><Relationship Id="rId6" Type="http://schemas.openxmlformats.org/officeDocument/2006/relationships/slideLayout" Target="../slideLayouts/slideLayout43.xml"/><Relationship Id="rId11" Type="http://schemas.openxmlformats.org/officeDocument/2006/relationships/slideLayout" Target="../slideLayouts/slideLayout48.xml"/><Relationship Id="rId5" Type="http://schemas.openxmlformats.org/officeDocument/2006/relationships/slideLayout" Target="../slideLayouts/slideLayout42.xml"/><Relationship Id="rId10" Type="http://schemas.openxmlformats.org/officeDocument/2006/relationships/slideLayout" Target="../slideLayouts/slideLayout47.xml"/><Relationship Id="rId4" Type="http://schemas.openxmlformats.org/officeDocument/2006/relationships/slideLayout" Target="../slideLayouts/slideLayout41.xml"/><Relationship Id="rId9" Type="http://schemas.openxmlformats.org/officeDocument/2006/relationships/slideLayout" Target="../slideLayouts/slideLayout4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26E5E3-08B0-447D-804B-B8C74BCE510C}" type="datetimeFigureOut">
              <a:rPr lang="en-US" smtClean="0"/>
              <a:t>9/13/2025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0E52D84-1487-4911-9B24-A9B6F11667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53603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4" r:id="rId3"/>
    <p:sldLayoutId id="2147483663" r:id="rId4"/>
    <p:sldLayoutId id="2147483662" r:id="rId5"/>
    <p:sldLayoutId id="2147483661" r:id="rId6"/>
    <p:sldLayoutId id="2147483651" r:id="rId7"/>
    <p:sldLayoutId id="2147483652" r:id="rId8"/>
    <p:sldLayoutId id="2147483653" r:id="rId9"/>
    <p:sldLayoutId id="2147483654" r:id="rId10"/>
    <p:sldLayoutId id="2147483655" r:id="rId11"/>
    <p:sldLayoutId id="2147483656" r:id="rId12"/>
    <p:sldLayoutId id="2147483657" r:id="rId13"/>
    <p:sldLayoutId id="2147483658" r:id="rId14"/>
    <p:sldLayoutId id="2147483659" r:id="rId1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90">
          <a:fgClr>
            <a:srgbClr val="00B0F0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عنوان 1">
            <a:extLst>
              <a:ext uri="{FF2B5EF4-FFF2-40B4-BE49-F238E27FC236}">
                <a16:creationId xmlns:a16="http://schemas.microsoft.com/office/drawing/2014/main" id="{AA5C1556-AC5F-48A3-BB4F-B3347D2D49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9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ar-SA"/>
              <a:t>انقر لتحرير نمط عنوان الشكل الرئيسي</a:t>
            </a:r>
            <a:endParaRPr lang="ar-AE"/>
          </a:p>
        </p:txBody>
      </p:sp>
      <p:sp>
        <p:nvSpPr>
          <p:cNvPr id="3" name="عنصر نائب للنص 2">
            <a:extLst>
              <a:ext uri="{FF2B5EF4-FFF2-40B4-BE49-F238E27FC236}">
                <a16:creationId xmlns:a16="http://schemas.microsoft.com/office/drawing/2014/main" id="{0F4DB0EE-C3C5-4CB0-8AFF-A5A7AB60FC7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ar-AE"/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5B6A34E5-8D5F-42B0-AB0D-09007CF3573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610600" y="635635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1"/>
            <a:fld id="{42EE87EC-D14D-4295-8A85-C6BE4F34D540}" type="datetimeFigureOut">
              <a:rPr lang="ar-AE" smtClean="0">
                <a:solidFill>
                  <a:prstClr val="black">
                    <a:tint val="75000"/>
                  </a:prstClr>
                </a:solidFill>
              </a:rPr>
              <a:pPr rtl="1"/>
              <a:t>21/03/1447</a:t>
            </a:fld>
            <a:endParaRPr lang="ar-A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69EE4551-90B5-414A-9480-3F5E69EBBC8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4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1"/>
            <a:endParaRPr lang="ar-A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CC0396AF-1FDF-4065-8AA8-56F3AAD0EBA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38200" y="635635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1"/>
            <a:fld id="{546F5EAB-06A8-4069-BACC-4E0FB46EA23F}" type="slidenum">
              <a:rPr lang="ar-AE" smtClean="0">
                <a:solidFill>
                  <a:prstClr val="black">
                    <a:tint val="75000"/>
                  </a:prstClr>
                </a:solidFill>
              </a:rPr>
              <a:pPr rtl="1"/>
              <a:t>‹#›</a:t>
            </a:fld>
            <a:endParaRPr lang="ar-A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739054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6" r:id="rId1"/>
    <p:sldLayoutId id="2147483667" r:id="rId2"/>
    <p:sldLayoutId id="2147483668" r:id="rId3"/>
    <p:sldLayoutId id="2147483669" r:id="rId4"/>
    <p:sldLayoutId id="2147483670" r:id="rId5"/>
    <p:sldLayoutId id="2147483671" r:id="rId6"/>
    <p:sldLayoutId id="2147483672" r:id="rId7"/>
    <p:sldLayoutId id="2147483673" r:id="rId8"/>
    <p:sldLayoutId id="2147483674" r:id="rId9"/>
    <p:sldLayoutId id="2147483675" r:id="rId10"/>
    <p:sldLayoutId id="2147483676" r:id="rId11"/>
  </p:sldLayoutIdLst>
  <p:txStyles>
    <p:titleStyle>
      <a:lvl1pPr algn="r" defTabSz="914400" rtl="1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r" defTabSz="914400" rtl="1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AE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90">
          <a:fgClr>
            <a:srgbClr val="00B0F0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عنوان 1">
            <a:extLst>
              <a:ext uri="{FF2B5EF4-FFF2-40B4-BE49-F238E27FC236}">
                <a16:creationId xmlns:a16="http://schemas.microsoft.com/office/drawing/2014/main" id="{AA5C1556-AC5F-48A3-BB4F-B3347D2D49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9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ar-SA"/>
              <a:t>انقر لتحرير نمط عنوان الشكل الرئيسي</a:t>
            </a:r>
            <a:endParaRPr lang="ar-AE"/>
          </a:p>
        </p:txBody>
      </p:sp>
      <p:sp>
        <p:nvSpPr>
          <p:cNvPr id="3" name="عنصر نائب للنص 2">
            <a:extLst>
              <a:ext uri="{FF2B5EF4-FFF2-40B4-BE49-F238E27FC236}">
                <a16:creationId xmlns:a16="http://schemas.microsoft.com/office/drawing/2014/main" id="{0F4DB0EE-C3C5-4CB0-8AFF-A5A7AB60FC7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ar-AE"/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5B6A34E5-8D5F-42B0-AB0D-09007CF3573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610600" y="635635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1"/>
            <a:fld id="{42EE87EC-D14D-4295-8A85-C6BE4F34D540}" type="datetimeFigureOut">
              <a:rPr lang="ar-AE" smtClean="0">
                <a:solidFill>
                  <a:prstClr val="black">
                    <a:tint val="75000"/>
                  </a:prstClr>
                </a:solidFill>
              </a:rPr>
              <a:pPr rtl="1"/>
              <a:t>21/03/1447</a:t>
            </a:fld>
            <a:endParaRPr lang="ar-A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69EE4551-90B5-414A-9480-3F5E69EBBC8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6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1"/>
            <a:endParaRPr lang="ar-A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CC0396AF-1FDF-4065-8AA8-56F3AAD0EBA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38200" y="635635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1"/>
            <a:fld id="{546F5EAB-06A8-4069-BACC-4E0FB46EA23F}" type="slidenum">
              <a:rPr lang="ar-AE" smtClean="0">
                <a:solidFill>
                  <a:prstClr val="black">
                    <a:tint val="75000"/>
                  </a:prstClr>
                </a:solidFill>
              </a:rPr>
              <a:pPr rtl="1"/>
              <a:t>‹#›</a:t>
            </a:fld>
            <a:endParaRPr lang="ar-A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11861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</p:sldLayoutIdLst>
  <p:txStyles>
    <p:titleStyle>
      <a:lvl1pPr algn="r" defTabSz="914400" rtl="1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r" defTabSz="914400" rtl="1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AE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90">
          <a:fgClr>
            <a:srgbClr val="00B0F0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عنوان 1">
            <a:extLst>
              <a:ext uri="{FF2B5EF4-FFF2-40B4-BE49-F238E27FC236}">
                <a16:creationId xmlns:a16="http://schemas.microsoft.com/office/drawing/2014/main" id="{AA5C1556-AC5F-48A3-BB4F-B3347D2D49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ar-SA"/>
              <a:t>انقر لتحرير نمط عنوان الشكل الرئيسي</a:t>
            </a:r>
            <a:endParaRPr lang="ar-AE"/>
          </a:p>
        </p:txBody>
      </p:sp>
      <p:sp>
        <p:nvSpPr>
          <p:cNvPr id="3" name="عنصر نائب للنص 2">
            <a:extLst>
              <a:ext uri="{FF2B5EF4-FFF2-40B4-BE49-F238E27FC236}">
                <a16:creationId xmlns:a16="http://schemas.microsoft.com/office/drawing/2014/main" id="{0F4DB0EE-C3C5-4CB0-8AFF-A5A7AB60FC7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ar-AE"/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5B6A34E5-8D5F-42B0-AB0D-09007CF3573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2EE87EC-D14D-4295-8A85-C6BE4F34D540}" type="datetimeFigureOut">
              <a:rPr lang="ar-AE" smtClean="0"/>
              <a:t>21/03/1447</a:t>
            </a:fld>
            <a:endParaRPr lang="ar-AE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69EE4551-90B5-414A-9480-3F5E69EBBC8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AE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CC0396AF-1FDF-4065-8AA8-56F3AAD0EBA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6F5EAB-06A8-4069-BACC-4E0FB46EA23F}" type="slidenum">
              <a:rPr lang="ar-AE" smtClean="0"/>
              <a:t>‹#›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14578667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0" r:id="rId1"/>
    <p:sldLayoutId id="2147483691" r:id="rId2"/>
    <p:sldLayoutId id="2147483692" r:id="rId3"/>
    <p:sldLayoutId id="2147483693" r:id="rId4"/>
    <p:sldLayoutId id="2147483694" r:id="rId5"/>
    <p:sldLayoutId id="2147483695" r:id="rId6"/>
    <p:sldLayoutId id="2147483696" r:id="rId7"/>
    <p:sldLayoutId id="2147483697" r:id="rId8"/>
    <p:sldLayoutId id="2147483698" r:id="rId9"/>
    <p:sldLayoutId id="2147483699" r:id="rId10"/>
    <p:sldLayoutId id="2147483700" r:id="rId11"/>
  </p:sldLayoutIdLst>
  <p:txStyles>
    <p:titleStyle>
      <a:lvl1pPr algn="r" defTabSz="914400" rtl="1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r" defTabSz="914400" rtl="1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AE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8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8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9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9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hyperlink" Target="https://wordwall.net/resource/79332327/%D9%85%D9%81%D8%B1%D8%AF%D8%A7%D8%AA-%D8%AF%D8%B1%D8%B3-%D9%83%D9%86-%D9%85%D8%B3%D8%A4%D9%88%D9%84%D8%A7" TargetMode="External"/><Relationship Id="rId1" Type="http://schemas.openxmlformats.org/officeDocument/2006/relationships/slideLayout" Target="../slideLayouts/slideLayout1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>
            <a:extLst>
              <a:ext uri="{FF2B5EF4-FFF2-40B4-BE49-F238E27FC236}">
                <a16:creationId xmlns:a16="http://schemas.microsoft.com/office/drawing/2014/main" id="{386CBE69-6290-980E-9926-2FB1ECF7D0BA}"/>
              </a:ext>
            </a:extLst>
          </p:cNvPr>
          <p:cNvSpPr/>
          <p:nvPr/>
        </p:nvSpPr>
        <p:spPr>
          <a:xfrm>
            <a:off x="1899140" y="183787"/>
            <a:ext cx="8591341" cy="1373708"/>
          </a:xfrm>
          <a:prstGeom prst="rect">
            <a:avLst/>
          </a:prstGeom>
          <a:solidFill>
            <a:srgbClr val="FF0000"/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1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8800" b="1" i="0" u="none" strike="noStrike" kern="1200" cap="none" spc="0" normalizeH="0" baseline="0" noProof="0" dirty="0">
                <a:ln>
                  <a:noFill/>
                </a:ln>
                <a:solidFill>
                  <a:srgbClr val="E7E6E6"/>
                </a:solidFill>
                <a:effectLst/>
                <a:uLnTx/>
                <a:uFillTx/>
                <a:latin typeface="Arabic Typesetting"/>
                <a:ea typeface="+mn-ea"/>
                <a:cs typeface="Arabic Typesetting"/>
              </a:rPr>
              <a:t>نَحْنُ نَحْتَرِمُ القَواعِدَ الصَّفيَّةَ </a:t>
            </a:r>
            <a:endParaRPr kumimoji="0" lang="ar-EG" sz="8800" b="1" i="0" u="none" strike="noStrike" kern="1200" cap="none" spc="0" normalizeH="0" baseline="0" noProof="0" dirty="0">
              <a:ln>
                <a:noFill/>
              </a:ln>
              <a:solidFill>
                <a:srgbClr val="E7E6E6"/>
              </a:solidFill>
              <a:effectLst/>
              <a:uLnTx/>
              <a:uFillTx/>
              <a:latin typeface="Arabic Typesetting"/>
              <a:ea typeface="+mn-ea"/>
              <a:cs typeface="Arabic Typesetting"/>
            </a:endParaRPr>
          </a:p>
        </p:txBody>
      </p:sp>
      <p:sp>
        <p:nvSpPr>
          <p:cNvPr id="3" name="مستطيل: زوايا مستديرة 2">
            <a:extLst>
              <a:ext uri="{FF2B5EF4-FFF2-40B4-BE49-F238E27FC236}">
                <a16:creationId xmlns:a16="http://schemas.microsoft.com/office/drawing/2014/main" id="{8D6614DD-86E7-BE2C-BC3E-EE7979898584}"/>
              </a:ext>
            </a:extLst>
          </p:cNvPr>
          <p:cNvSpPr/>
          <p:nvPr/>
        </p:nvSpPr>
        <p:spPr>
          <a:xfrm>
            <a:off x="7887956" y="2688205"/>
            <a:ext cx="4334189" cy="1230652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1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abic Typesetting"/>
                <a:ea typeface="+mn-ea"/>
                <a:cs typeface="Arabic Typesetting"/>
              </a:rPr>
              <a:t>نُخفضُ أصواتَنا  ونحافظُ على الهدوء </a:t>
            </a:r>
            <a:endParaRPr kumimoji="0" lang="ar-EG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abic Typesetting"/>
              <a:ea typeface="+mn-ea"/>
              <a:cs typeface="Arabic Typesetting"/>
            </a:endParaRPr>
          </a:p>
        </p:txBody>
      </p:sp>
      <p:sp>
        <p:nvSpPr>
          <p:cNvPr id="4" name="مستطيل: زوايا مستديرة 3">
            <a:extLst>
              <a:ext uri="{FF2B5EF4-FFF2-40B4-BE49-F238E27FC236}">
                <a16:creationId xmlns:a16="http://schemas.microsoft.com/office/drawing/2014/main" id="{744A6728-8048-E329-A7A2-2FEDEA8334CD}"/>
              </a:ext>
            </a:extLst>
          </p:cNvPr>
          <p:cNvSpPr/>
          <p:nvPr/>
        </p:nvSpPr>
        <p:spPr>
          <a:xfrm>
            <a:off x="3957301" y="5016755"/>
            <a:ext cx="3469059" cy="913242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1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abic Typesetting"/>
                <a:ea typeface="+mn-ea"/>
                <a:cs typeface="Arabic Typesetting"/>
              </a:rPr>
              <a:t>نحترمُ آراء زملائنا</a:t>
            </a:r>
            <a:endParaRPr kumimoji="0" lang="ar-EG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abic Typesetting"/>
              <a:ea typeface="+mn-ea"/>
              <a:cs typeface="Arabic Typesetting"/>
            </a:endParaRPr>
          </a:p>
        </p:txBody>
      </p:sp>
      <p:sp>
        <p:nvSpPr>
          <p:cNvPr id="5" name="مستطيل: زوايا مستديرة 4">
            <a:extLst>
              <a:ext uri="{FF2B5EF4-FFF2-40B4-BE49-F238E27FC236}">
                <a16:creationId xmlns:a16="http://schemas.microsoft.com/office/drawing/2014/main" id="{61E04B8C-C7A5-4A70-D883-BEE3644643BD}"/>
              </a:ext>
            </a:extLst>
          </p:cNvPr>
          <p:cNvSpPr/>
          <p:nvPr/>
        </p:nvSpPr>
        <p:spPr>
          <a:xfrm>
            <a:off x="3657606" y="2689371"/>
            <a:ext cx="3768759" cy="1090225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1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abic Typesetting"/>
                <a:ea typeface="+mn-ea"/>
                <a:cs typeface="Arabic Typesetting"/>
              </a:rPr>
              <a:t>نستمعُ جيدًا للمعلم ونُنَفذ ما يطلبه </a:t>
            </a:r>
            <a:endParaRPr kumimoji="0" lang="ar-EG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abic Typesetting"/>
              <a:ea typeface="+mn-ea"/>
              <a:cs typeface="Arabic Typesetting"/>
            </a:endParaRPr>
          </a:p>
        </p:txBody>
      </p:sp>
      <p:sp>
        <p:nvSpPr>
          <p:cNvPr id="6" name="مستطيل: زوايا مستديرة 5">
            <a:extLst>
              <a:ext uri="{FF2B5EF4-FFF2-40B4-BE49-F238E27FC236}">
                <a16:creationId xmlns:a16="http://schemas.microsoft.com/office/drawing/2014/main" id="{C9982904-8EDC-B2E3-3B1E-38B2F4BBDBDC}"/>
              </a:ext>
            </a:extLst>
          </p:cNvPr>
          <p:cNvSpPr/>
          <p:nvPr/>
        </p:nvSpPr>
        <p:spPr>
          <a:xfrm>
            <a:off x="150730" y="5016755"/>
            <a:ext cx="3428865" cy="913242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1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abic Typesetting"/>
                <a:ea typeface="+mn-ea"/>
                <a:cs typeface="Arabic Typesetting"/>
              </a:rPr>
              <a:t>نُشاركُ ونبدعُ</a:t>
            </a:r>
          </a:p>
        </p:txBody>
      </p:sp>
      <p:sp>
        <p:nvSpPr>
          <p:cNvPr id="7" name="مستطيل: زوايا مستديرة 6">
            <a:extLst>
              <a:ext uri="{FF2B5EF4-FFF2-40B4-BE49-F238E27FC236}">
                <a16:creationId xmlns:a16="http://schemas.microsoft.com/office/drawing/2014/main" id="{00E99A51-09A7-7044-9DA2-5676F75584E6}"/>
              </a:ext>
            </a:extLst>
          </p:cNvPr>
          <p:cNvSpPr/>
          <p:nvPr/>
        </p:nvSpPr>
        <p:spPr>
          <a:xfrm>
            <a:off x="55343" y="2718369"/>
            <a:ext cx="3361100" cy="913242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1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abic Typesetting"/>
                <a:ea typeface="+mn-ea"/>
                <a:cs typeface="Arabic Typesetting"/>
              </a:rPr>
              <a:t>نحضِّرُ أدواتِ اللغة العربية  </a:t>
            </a:r>
            <a:endParaRPr kumimoji="0" lang="ar-EG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abic Typesetting"/>
              <a:ea typeface="+mn-ea"/>
              <a:cs typeface="Arabic Typesetting"/>
            </a:endParaRPr>
          </a:p>
        </p:txBody>
      </p:sp>
      <p:sp>
        <p:nvSpPr>
          <p:cNvPr id="8" name="مستطيل: زوايا مستديرة 7">
            <a:extLst>
              <a:ext uri="{FF2B5EF4-FFF2-40B4-BE49-F238E27FC236}">
                <a16:creationId xmlns:a16="http://schemas.microsoft.com/office/drawing/2014/main" id="{B7DD5058-A6A9-37F2-6633-BD638AD9F7C2}"/>
              </a:ext>
            </a:extLst>
          </p:cNvPr>
          <p:cNvSpPr/>
          <p:nvPr/>
        </p:nvSpPr>
        <p:spPr>
          <a:xfrm>
            <a:off x="7887958" y="4773768"/>
            <a:ext cx="4334188" cy="1156237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1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abic Typesetting"/>
                <a:ea typeface="+mn-ea"/>
                <a:cs typeface="Arabic Typesetting"/>
              </a:rPr>
              <a:t>نرفعُ أيدينا قبل الإجابة ،</a:t>
            </a:r>
          </a:p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abic Typesetting"/>
                <a:ea typeface="+mn-ea"/>
                <a:cs typeface="Arabic Typesetting"/>
              </a:rPr>
              <a:t> ولا نقاطع الشرح  </a:t>
            </a:r>
            <a:endParaRPr kumimoji="0" lang="ar-EG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abic Typesetting"/>
              <a:ea typeface="+mn-ea"/>
              <a:cs typeface="Arabic Typesetting"/>
            </a:endParaRPr>
          </a:p>
        </p:txBody>
      </p:sp>
    </p:spTree>
    <p:extLst>
      <p:ext uri="{BB962C8B-B14F-4D97-AF65-F5344CB8AC3E}">
        <p14:creationId xmlns:p14="http://schemas.microsoft.com/office/powerpoint/2010/main" val="4095672015"/>
      </p:ext>
    </p:extLst>
  </p:cSld>
  <p:clrMapOvr>
    <a:masterClrMapping/>
  </p:clrMapOvr>
  <p:transition spd="slow">
    <p:fade/>
    <p:sndAc>
      <p:stSnd>
        <p:snd r:embed="rId2" name="camera.wav"/>
      </p:stSnd>
    </p:sndAc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مستطيل 10">
            <a:extLst>
              <a:ext uri="{FF2B5EF4-FFF2-40B4-BE49-F238E27FC236}">
                <a16:creationId xmlns:a16="http://schemas.microsoft.com/office/drawing/2014/main" id="{C29CC8DB-0789-4A36-BEDA-F30D02EDBBAC}"/>
              </a:ext>
            </a:extLst>
          </p:cNvPr>
          <p:cNvSpPr/>
          <p:nvPr/>
        </p:nvSpPr>
        <p:spPr>
          <a:xfrm>
            <a:off x="650240" y="2066093"/>
            <a:ext cx="11170211" cy="894477"/>
          </a:xfrm>
          <a:custGeom>
            <a:avLst/>
            <a:gdLst>
              <a:gd name="connsiteX0" fmla="*/ 0 w 7292505"/>
              <a:gd name="connsiteY0" fmla="*/ 0 h 2015167"/>
              <a:gd name="connsiteX1" fmla="*/ 7292505 w 7292505"/>
              <a:gd name="connsiteY1" fmla="*/ 0 h 2015167"/>
              <a:gd name="connsiteX2" fmla="*/ 7292505 w 7292505"/>
              <a:gd name="connsiteY2" fmla="*/ 2015167 h 2015167"/>
              <a:gd name="connsiteX3" fmla="*/ 0 w 7292505"/>
              <a:gd name="connsiteY3" fmla="*/ 2015167 h 2015167"/>
              <a:gd name="connsiteX4" fmla="*/ 0 w 7292505"/>
              <a:gd name="connsiteY4" fmla="*/ 0 h 20151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292505" h="2015167" fill="none" extrusionOk="0">
                <a:moveTo>
                  <a:pt x="0" y="0"/>
                </a:moveTo>
                <a:cubicBezTo>
                  <a:pt x="2408342" y="94387"/>
                  <a:pt x="4261466" y="-36996"/>
                  <a:pt x="7292505" y="0"/>
                </a:cubicBezTo>
                <a:cubicBezTo>
                  <a:pt x="7327485" y="843432"/>
                  <a:pt x="7416814" y="1036461"/>
                  <a:pt x="7292505" y="2015167"/>
                </a:cubicBezTo>
                <a:cubicBezTo>
                  <a:pt x="5975755" y="2058994"/>
                  <a:pt x="954403" y="2070323"/>
                  <a:pt x="0" y="2015167"/>
                </a:cubicBezTo>
                <a:cubicBezTo>
                  <a:pt x="-98447" y="1069062"/>
                  <a:pt x="-40082" y="961144"/>
                  <a:pt x="0" y="0"/>
                </a:cubicBezTo>
                <a:close/>
              </a:path>
              <a:path w="7292505" h="2015167" stroke="0" extrusionOk="0">
                <a:moveTo>
                  <a:pt x="0" y="0"/>
                </a:moveTo>
                <a:cubicBezTo>
                  <a:pt x="3622046" y="-8932"/>
                  <a:pt x="5389817" y="98516"/>
                  <a:pt x="7292505" y="0"/>
                </a:cubicBezTo>
                <a:cubicBezTo>
                  <a:pt x="7264738" y="384711"/>
                  <a:pt x="7224139" y="1428343"/>
                  <a:pt x="7292505" y="2015167"/>
                </a:cubicBezTo>
                <a:cubicBezTo>
                  <a:pt x="4617846" y="1890305"/>
                  <a:pt x="3245482" y="2040694"/>
                  <a:pt x="0" y="2015167"/>
                </a:cubicBezTo>
                <a:cubicBezTo>
                  <a:pt x="-161066" y="1705541"/>
                  <a:pt x="-137745" y="378266"/>
                  <a:pt x="0" y="0"/>
                </a:cubicBezTo>
                <a:close/>
              </a:path>
            </a:pathLst>
          </a:custGeom>
          <a:ln>
            <a:extLst>
              <a:ext uri="{C807C97D-BFC1-408E-A445-0C87EB9F89A2}">
                <ask:lineSketchStyleProps xmlns:ask="http://schemas.microsoft.com/office/drawing/2018/sketchyshapes" sd="2558881134">
                  <a:custGeom>
                    <a:avLst/>
                    <a:gdLst>
                      <a:gd name="connsiteX0" fmla="*/ 0 w 11170211"/>
                      <a:gd name="connsiteY0" fmla="*/ 0 h 894477"/>
                      <a:gd name="connsiteX1" fmla="*/ 11170211 w 11170211"/>
                      <a:gd name="connsiteY1" fmla="*/ 0 h 894477"/>
                      <a:gd name="connsiteX2" fmla="*/ 11170211 w 11170211"/>
                      <a:gd name="connsiteY2" fmla="*/ 894477 h 894477"/>
                      <a:gd name="connsiteX3" fmla="*/ 0 w 11170211"/>
                      <a:gd name="connsiteY3" fmla="*/ 894477 h 894477"/>
                      <a:gd name="connsiteX4" fmla="*/ 0 w 11170211"/>
                      <a:gd name="connsiteY4" fmla="*/ 0 h 894477"/>
                      <a:gd name="connsiteX0" fmla="*/ 0 w 11170211"/>
                      <a:gd name="connsiteY0" fmla="*/ 0 h 894477"/>
                      <a:gd name="connsiteX1" fmla="*/ 11170211 w 11170211"/>
                      <a:gd name="connsiteY1" fmla="*/ 0 h 894477"/>
                      <a:gd name="connsiteX2" fmla="*/ 11170211 w 11170211"/>
                      <a:gd name="connsiteY2" fmla="*/ 894477 h 894477"/>
                      <a:gd name="connsiteX3" fmla="*/ 0 w 11170211"/>
                      <a:gd name="connsiteY3" fmla="*/ 894477 h 894477"/>
                      <a:gd name="connsiteX4" fmla="*/ 0 w 11170211"/>
                      <a:gd name="connsiteY4" fmla="*/ 0 h 8944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1170211" h="894477" fill="none" extrusionOk="0">
                        <a:moveTo>
                          <a:pt x="0" y="0"/>
                        </a:moveTo>
                        <a:cubicBezTo>
                          <a:pt x="3680207" y="-104894"/>
                          <a:pt x="6663928" y="-79994"/>
                          <a:pt x="11170211" y="0"/>
                        </a:cubicBezTo>
                        <a:cubicBezTo>
                          <a:pt x="11210138" y="369935"/>
                          <a:pt x="11351941" y="458056"/>
                          <a:pt x="11170211" y="894477"/>
                        </a:cubicBezTo>
                        <a:cubicBezTo>
                          <a:pt x="5796765" y="938304"/>
                          <a:pt x="1500314" y="949633"/>
                          <a:pt x="0" y="894477"/>
                        </a:cubicBezTo>
                        <a:cubicBezTo>
                          <a:pt x="-156047" y="478393"/>
                          <a:pt x="-70650" y="442979"/>
                          <a:pt x="0" y="0"/>
                        </a:cubicBezTo>
                        <a:close/>
                      </a:path>
                      <a:path w="11170211" h="894477" stroke="0" extrusionOk="0">
                        <a:moveTo>
                          <a:pt x="0" y="0"/>
                        </a:moveTo>
                        <a:cubicBezTo>
                          <a:pt x="1299146" y="-122474"/>
                          <a:pt x="8245086" y="74199"/>
                          <a:pt x="11170211" y="0"/>
                        </a:cubicBezTo>
                        <a:cubicBezTo>
                          <a:pt x="11166689" y="173097"/>
                          <a:pt x="11056224" y="630749"/>
                          <a:pt x="11170211" y="894477"/>
                        </a:cubicBezTo>
                        <a:cubicBezTo>
                          <a:pt x="7065737" y="778592"/>
                          <a:pt x="4885114" y="973384"/>
                          <a:pt x="0" y="894477"/>
                        </a:cubicBezTo>
                        <a:cubicBezTo>
                          <a:pt x="-240336" y="730016"/>
                          <a:pt x="-186565" y="155936"/>
                          <a:pt x="0" y="0"/>
                        </a:cubicBezTo>
                        <a:close/>
                      </a:path>
                      <a:path w="11170211" h="894477" fill="none" stroke="0" extrusionOk="0">
                        <a:moveTo>
                          <a:pt x="0" y="0"/>
                        </a:moveTo>
                        <a:cubicBezTo>
                          <a:pt x="3262433" y="330008"/>
                          <a:pt x="7013549" y="244165"/>
                          <a:pt x="11170211" y="0"/>
                        </a:cubicBezTo>
                        <a:cubicBezTo>
                          <a:pt x="11226735" y="399450"/>
                          <a:pt x="11352843" y="464068"/>
                          <a:pt x="11170211" y="894477"/>
                        </a:cubicBezTo>
                        <a:cubicBezTo>
                          <a:pt x="6572445" y="769615"/>
                          <a:pt x="1357269" y="920004"/>
                          <a:pt x="0" y="894477"/>
                        </a:cubicBezTo>
                        <a:cubicBezTo>
                          <a:pt x="-152603" y="474637"/>
                          <a:pt x="-68630" y="418090"/>
                          <a:pt x="0" y="0"/>
                        </a:cubicBezTo>
                        <a:close/>
                      </a:path>
                    </a:pathLst>
                  </a:cu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lIns="62866" tIns="31433" rIns="62866" bIns="31433">
            <a:spAutoFit/>
          </a:bodyPr>
          <a:lstStyle/>
          <a:p>
            <a:pPr marL="914400" marR="0" lvl="0" indent="-9144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ar-AE" sz="5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abic Typesetting"/>
                <a:ea typeface="+mn-ea"/>
                <a:cs typeface="Arabic Typesetting"/>
              </a:rPr>
              <a:t>اذكر بعضًّا من القِيم الإيجابية التي تعرفها 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41BE784-B39C-4E3E-AAA3-A9B78A1D2A1B}"/>
              </a:ext>
            </a:extLst>
          </p:cNvPr>
          <p:cNvSpPr txBox="1"/>
          <p:nvPr/>
        </p:nvSpPr>
        <p:spPr>
          <a:xfrm>
            <a:off x="3" y="140549"/>
            <a:ext cx="12068071" cy="707886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marR="0" lvl="0" indent="0" algn="ctr" defTabSz="38095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4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ldhabi" panose="01000000000000000000" pitchFamily="2" charset="-78"/>
                <a:ea typeface="+mn-ea"/>
                <a:cs typeface="Arabic Typesetting"/>
              </a:rPr>
              <a:t>التهيئة الحافزة ( الحوار والمناقشة )</a:t>
            </a:r>
          </a:p>
        </p:txBody>
      </p:sp>
    </p:spTree>
    <p:extLst>
      <p:ext uri="{BB962C8B-B14F-4D97-AF65-F5344CB8AC3E}">
        <p14:creationId xmlns:p14="http://schemas.microsoft.com/office/powerpoint/2010/main" val="30207680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ounded Rectangle 18">
            <a:extLst>
              <a:ext uri="{FF2B5EF4-FFF2-40B4-BE49-F238E27FC236}">
                <a16:creationId xmlns:a16="http://schemas.microsoft.com/office/drawing/2014/main" id="{FDD7D02E-A563-4B67-9F5D-A4C23B1CD056}"/>
              </a:ext>
            </a:extLst>
          </p:cNvPr>
          <p:cNvSpPr/>
          <p:nvPr/>
        </p:nvSpPr>
        <p:spPr>
          <a:xfrm>
            <a:off x="911424" y="2060848"/>
            <a:ext cx="10280848" cy="2592288"/>
          </a:xfrm>
          <a:custGeom>
            <a:avLst/>
            <a:gdLst>
              <a:gd name="connsiteX0" fmla="*/ 0 w 9437300"/>
              <a:gd name="connsiteY0" fmla="*/ 0 h 6193766"/>
              <a:gd name="connsiteX1" fmla="*/ 9437300 w 9437300"/>
              <a:gd name="connsiteY1" fmla="*/ 0 h 6193766"/>
              <a:gd name="connsiteX2" fmla="*/ 9437300 w 9437300"/>
              <a:gd name="connsiteY2" fmla="*/ 6193766 h 6193766"/>
              <a:gd name="connsiteX3" fmla="*/ 0 w 9437300"/>
              <a:gd name="connsiteY3" fmla="*/ 6193766 h 6193766"/>
              <a:gd name="connsiteX4" fmla="*/ 0 w 9437300"/>
              <a:gd name="connsiteY4" fmla="*/ 0 h 61937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437300" h="6193766" fill="none" extrusionOk="0">
                <a:moveTo>
                  <a:pt x="0" y="0"/>
                </a:moveTo>
                <a:cubicBezTo>
                  <a:pt x="1778036" y="166429"/>
                  <a:pt x="7516282" y="88759"/>
                  <a:pt x="9437300" y="0"/>
                </a:cubicBezTo>
                <a:cubicBezTo>
                  <a:pt x="9317925" y="849372"/>
                  <a:pt x="9507082" y="5249122"/>
                  <a:pt x="9437300" y="6193766"/>
                </a:cubicBezTo>
                <a:cubicBezTo>
                  <a:pt x="6819273" y="6050139"/>
                  <a:pt x="3445783" y="6347899"/>
                  <a:pt x="0" y="6193766"/>
                </a:cubicBezTo>
                <a:cubicBezTo>
                  <a:pt x="55200" y="3517336"/>
                  <a:pt x="157852" y="1810930"/>
                  <a:pt x="0" y="0"/>
                </a:cubicBezTo>
                <a:close/>
              </a:path>
              <a:path w="9437300" h="6193766" stroke="0" extrusionOk="0">
                <a:moveTo>
                  <a:pt x="0" y="0"/>
                </a:moveTo>
                <a:cubicBezTo>
                  <a:pt x="3076616" y="77430"/>
                  <a:pt x="6111944" y="24190"/>
                  <a:pt x="9437300" y="0"/>
                </a:cubicBezTo>
                <a:cubicBezTo>
                  <a:pt x="9306876" y="1193144"/>
                  <a:pt x="9436677" y="5216559"/>
                  <a:pt x="9437300" y="6193766"/>
                </a:cubicBezTo>
                <a:cubicBezTo>
                  <a:pt x="8257573" y="6313236"/>
                  <a:pt x="2055790" y="6101222"/>
                  <a:pt x="0" y="6193766"/>
                </a:cubicBezTo>
                <a:cubicBezTo>
                  <a:pt x="-80068" y="4510318"/>
                  <a:pt x="51255" y="1390489"/>
                  <a:pt x="0" y="0"/>
                </a:cubicBezTo>
                <a:close/>
              </a:path>
            </a:pathLst>
          </a:custGeom>
          <a:ln>
            <a:extLst>
              <a:ext uri="{C807C97D-BFC1-408E-A445-0C87EB9F89A2}">
                <ask:lineSketchStyleProps xmlns:ask="http://schemas.microsoft.com/office/drawing/2018/sketchyshapes" sd="3809068511">
                  <a:prstGeom prst="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0" rIns="198000" rtlCol="1" anchor="ctr">
            <a:sp3d extrusionH="57150">
              <a:bevelT w="82550" h="38100" prst="coolSlant"/>
            </a:sp3d>
          </a:bodyPr>
          <a:lstStyle/>
          <a:p>
            <a:pPr marL="0" marR="0" lvl="0" indent="0" algn="r" defTabSz="6286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5400" b="1" i="0" u="none" strike="noStrike" kern="1200" cap="none" spc="0" normalizeH="0" baseline="0" noProof="0" dirty="0">
                <a:ln w="10160">
                  <a:noFill/>
                  <a:prstDash val="solid"/>
                </a:ln>
                <a:solidFill>
                  <a:srgbClr val="002060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Arabic Typesetting"/>
              </a:rPr>
              <a:t>1- ماذا تعرف عن قيمة تحُمل</a:t>
            </a:r>
            <a:r>
              <a:rPr kumimoji="0" lang="ar-AE" sz="5400" b="1" i="0" u="none" strike="noStrike" kern="1200" cap="none" spc="0" normalizeH="0" noProof="0" dirty="0">
                <a:ln w="10160">
                  <a:noFill/>
                  <a:prstDash val="solid"/>
                </a:ln>
                <a:solidFill>
                  <a:srgbClr val="002060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Arabic Typesetting"/>
              </a:rPr>
              <a:t> المسؤولية </a:t>
            </a:r>
            <a:r>
              <a:rPr kumimoji="0" lang="ar-AE" sz="5400" b="1" i="0" u="none" strike="noStrike" kern="1200" cap="none" spc="0" normalizeH="0" baseline="0" noProof="0" dirty="0">
                <a:ln w="10160">
                  <a:noFill/>
                  <a:prstDash val="solid"/>
                </a:ln>
                <a:solidFill>
                  <a:srgbClr val="002060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Arabic Typesetting"/>
              </a:rPr>
              <a:t>؟</a:t>
            </a:r>
          </a:p>
          <a:p>
            <a:pPr marL="0" marR="0" lvl="0" indent="0" algn="r" defTabSz="6286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AE" sz="5400" b="1" dirty="0">
                <a:ln w="10160">
                  <a:noFill/>
                  <a:prstDash val="solid"/>
                </a:ln>
                <a:solidFill>
                  <a:srgbClr val="002060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cs typeface="Arabic Typesetting"/>
              </a:rPr>
              <a:t>2- توقع عنوان الدرس .</a:t>
            </a:r>
            <a:r>
              <a:rPr kumimoji="0" lang="ar-AE" sz="5400" b="1" i="0" u="none" strike="noStrike" kern="1200" cap="none" spc="0" normalizeH="0" baseline="0" noProof="0" dirty="0">
                <a:ln w="10160">
                  <a:noFill/>
                  <a:prstDash val="solid"/>
                </a:ln>
                <a:solidFill>
                  <a:srgbClr val="002060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Arabic Typesetting"/>
              </a:rPr>
              <a:t> </a:t>
            </a:r>
            <a:endParaRPr kumimoji="0" lang="ar-AE" sz="6600" b="1" i="0" u="none" strike="noStrike" kern="1200" cap="none" spc="0" normalizeH="0" baseline="0" noProof="0" dirty="0">
              <a:ln w="10160">
                <a:noFill/>
                <a:prstDash val="solid"/>
              </a:ln>
              <a:solidFill>
                <a:srgbClr val="002060"/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rial" panose="020B0604020202020204" pitchFamily="34" charset="0"/>
              <a:ea typeface="+mn-ea"/>
              <a:cs typeface="Arabic Typesetting"/>
            </a:endParaRPr>
          </a:p>
        </p:txBody>
      </p:sp>
      <p:sp>
        <p:nvSpPr>
          <p:cNvPr id="4" name="Rounded Rectangle 18">
            <a:extLst>
              <a:ext uri="{FF2B5EF4-FFF2-40B4-BE49-F238E27FC236}">
                <a16:creationId xmlns:a16="http://schemas.microsoft.com/office/drawing/2014/main" id="{81362EA5-1171-4A54-B606-CD37C789F7CC}"/>
              </a:ext>
            </a:extLst>
          </p:cNvPr>
          <p:cNvSpPr/>
          <p:nvPr/>
        </p:nvSpPr>
        <p:spPr>
          <a:xfrm>
            <a:off x="311734" y="132890"/>
            <a:ext cx="11512063" cy="1353823"/>
          </a:xfrm>
          <a:prstGeom prst="roundRect">
            <a:avLst>
              <a:gd name="adj" fmla="val 6782"/>
            </a:avLst>
          </a:prstGeom>
          <a:ln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lIns="0" rIns="198000" rtlCol="1" anchor="ctr">
            <a:sp3d extrusionH="57150">
              <a:bevelT w="82550" h="38100" prst="coolSlant"/>
            </a:sp3d>
          </a:bodyPr>
          <a:lstStyle/>
          <a:p>
            <a:pPr marL="0" marR="0" lvl="0" indent="0" algn="ctr" defTabSz="628593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AE" sz="8000" b="1" i="0" u="none" strike="noStrike" kern="0" cap="none" spc="0" normalizeH="0" baseline="0" noProof="0" dirty="0">
              <a:ln w="10160">
                <a:noFill/>
                <a:prstDash val="solid"/>
              </a:ln>
              <a:solidFill>
                <a:srgbClr val="FF0000"/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ldhabi" panose="01000000000000000000" pitchFamily="2" charset="-78"/>
              <a:ea typeface="+mn-ea"/>
              <a:cs typeface="Arabic Typesetting"/>
            </a:endParaRPr>
          </a:p>
          <a:p>
            <a:pPr marL="0" marR="0" lvl="0" indent="0" algn="ctr" defTabSz="628593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8000" b="1" i="0" u="none" strike="noStrike" kern="0" cap="none" spc="0" normalizeH="0" baseline="0" noProof="0" dirty="0">
                <a:ln w="10160">
                  <a:noFill/>
                  <a:prstDash val="solid"/>
                </a:ln>
                <a:solidFill>
                  <a:srgbClr val="FF0000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ldhabi" panose="01000000000000000000" pitchFamily="2" charset="-78"/>
                <a:ea typeface="+mn-ea"/>
                <a:cs typeface="Arabic Typesetting"/>
              </a:rPr>
              <a:t>التقويم القبلي </a:t>
            </a:r>
          </a:p>
          <a:p>
            <a:pPr marL="0" marR="0" lvl="0" indent="0" algn="ctr" defTabSz="628593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8000" b="1" i="0" u="none" strike="noStrike" kern="0" cap="none" spc="0" normalizeH="0" baseline="0" noProof="0" dirty="0">
                <a:ln w="10160">
                  <a:noFill/>
                  <a:prstDash val="solid"/>
                </a:ln>
                <a:solidFill>
                  <a:srgbClr val="FF0000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ldhabi" panose="01000000000000000000" pitchFamily="2" charset="-78"/>
                <a:ea typeface="+mn-ea"/>
                <a:cs typeface="Aldhabi" panose="01000000000000000000" pitchFamily="2" charset="-78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6169660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18">
            <a:extLst>
              <a:ext uri="{FF2B5EF4-FFF2-40B4-BE49-F238E27FC236}">
                <a16:creationId xmlns:a16="http://schemas.microsoft.com/office/drawing/2014/main" id="{81362EA5-1171-4A54-B606-CD37C789F7CC}"/>
              </a:ext>
            </a:extLst>
          </p:cNvPr>
          <p:cNvSpPr/>
          <p:nvPr/>
        </p:nvSpPr>
        <p:spPr>
          <a:xfrm>
            <a:off x="142855" y="2427334"/>
            <a:ext cx="11703407" cy="1800200"/>
          </a:xfrm>
          <a:prstGeom prst="roundRect">
            <a:avLst>
              <a:gd name="adj" fmla="val 6782"/>
            </a:avLst>
          </a:prstGeom>
          <a:ln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lIns="0" rIns="198000" rtlCol="1" anchor="ctr">
            <a:sp3d extrusionH="57150">
              <a:bevelT w="82550" h="38100" prst="coolSlant"/>
            </a:sp3d>
          </a:bodyPr>
          <a:lstStyle/>
          <a:p>
            <a:pPr marL="0" marR="0" lvl="0" indent="0" algn="ctr" defTabSz="628593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AE" sz="8000" b="1" i="0" u="none" strike="noStrike" kern="0" cap="none" spc="0" normalizeH="0" baseline="0" noProof="0" dirty="0">
              <a:ln w="10160">
                <a:noFill/>
                <a:prstDash val="solid"/>
              </a:ln>
              <a:solidFill>
                <a:srgbClr val="FF0000"/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ldhabi" panose="01000000000000000000" pitchFamily="2" charset="-78"/>
              <a:ea typeface="+mn-ea"/>
              <a:cs typeface="Arabic Typesetting"/>
            </a:endParaRPr>
          </a:p>
          <a:p>
            <a:pPr marL="0" marR="0" lvl="0" indent="0" algn="ctr" defTabSz="628593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8000" b="1" i="0" u="none" strike="noStrike" kern="0" cap="none" spc="0" normalizeH="0" baseline="0" noProof="0" dirty="0">
                <a:ln w="10160">
                  <a:noFill/>
                  <a:prstDash val="solid"/>
                </a:ln>
                <a:solidFill>
                  <a:srgbClr val="FF0000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ldhabi" panose="01000000000000000000" pitchFamily="2" charset="-78"/>
                <a:ea typeface="+mn-ea"/>
                <a:cs typeface="Aldhabi" panose="01000000000000000000" pitchFamily="2" charset="-78"/>
              </a:rPr>
              <a:t> 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2D9C1E3-6233-6F98-78D9-3A2775A5ABCF}"/>
              </a:ext>
            </a:extLst>
          </p:cNvPr>
          <p:cNvSpPr txBox="1">
            <a:spLocks/>
          </p:cNvSpPr>
          <p:nvPr/>
        </p:nvSpPr>
        <p:spPr>
          <a:xfrm rot="170837">
            <a:off x="3359879" y="2982999"/>
            <a:ext cx="7091539" cy="688872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  <a:effectLst>
            <a:glow rad="228600">
              <a:schemeClr val="accent5">
                <a:satMod val="175000"/>
                <a:alpha val="40000"/>
              </a:schemeClr>
            </a:glow>
            <a:outerShdw blurRad="225425" dist="50800" dir="5220000" algn="ctr">
              <a:srgbClr val="000000">
                <a:alpha val="33000"/>
              </a:srgbClr>
            </a:outerShdw>
          </a:effectLst>
          <a:scene3d>
            <a:camera prst="perspectiveFront" fov="3300000">
              <a:rot lat="486000" lon="19530000" rev="174000"/>
            </a:camera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</p:spPr>
        <p:txBody>
          <a:bodyPr vert="horz" lIns="68580" tIns="34290" rIns="68580" bIns="3429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8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raditional Arabic" panose="02020603050405020304" pitchFamily="18" charset="-78"/>
                <a:ea typeface="+mj-ea"/>
                <a:cs typeface="Traditional Arabic" panose="02020603050405020304" pitchFamily="18" charset="-78"/>
              </a:rPr>
              <a:t>قصيدة : كن مسؤولاً</a:t>
            </a:r>
          </a:p>
        </p:txBody>
      </p:sp>
      <p:sp>
        <p:nvSpPr>
          <p:cNvPr id="3" name="مربع نص 2">
            <a:extLst>
              <a:ext uri="{FF2B5EF4-FFF2-40B4-BE49-F238E27FC236}">
                <a16:creationId xmlns:a16="http://schemas.microsoft.com/office/drawing/2014/main" id="{1C139182-7327-CF10-D331-0F716D028867}"/>
              </a:ext>
            </a:extLst>
          </p:cNvPr>
          <p:cNvSpPr txBox="1"/>
          <p:nvPr/>
        </p:nvSpPr>
        <p:spPr>
          <a:xfrm>
            <a:off x="264160" y="3704314"/>
            <a:ext cx="225552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AE" sz="2800" dirty="0">
                <a:solidFill>
                  <a:srgbClr val="FF0000"/>
                </a:solidFill>
              </a:rPr>
              <a:t>مصطفى صادق الرافعي </a:t>
            </a:r>
            <a:endParaRPr lang="ar-EG" sz="2800" dirty="0">
              <a:solidFill>
                <a:srgbClr val="FF0000"/>
              </a:solidFill>
            </a:endParaRPr>
          </a:p>
        </p:txBody>
      </p:sp>
      <p:pic>
        <p:nvPicPr>
          <p:cNvPr id="5" name="صورة 4">
            <a:extLst>
              <a:ext uri="{FF2B5EF4-FFF2-40B4-BE49-F238E27FC236}">
                <a16:creationId xmlns:a16="http://schemas.microsoft.com/office/drawing/2014/main" id="{CADE2544-28E0-8BDC-849B-54EDB467A8D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16884" b="4102"/>
          <a:stretch/>
        </p:blipFill>
        <p:spPr>
          <a:xfrm>
            <a:off x="264160" y="239148"/>
            <a:ext cx="2935625" cy="21881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87037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93E82504-442C-619F-63C3-8F49C77FF5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25554" y="555262"/>
            <a:ext cx="3562840" cy="612718"/>
          </a:xfrm>
        </p:spPr>
        <p:txBody>
          <a:bodyPr>
            <a:normAutofit fontScale="90000"/>
          </a:bodyPr>
          <a:lstStyle/>
          <a:p>
            <a:pPr algn="ctr"/>
            <a:r>
              <a:rPr lang="ar-AE" dirty="0">
                <a:highlight>
                  <a:srgbClr val="FFFF00"/>
                </a:highlight>
              </a:rPr>
              <a:t>حول الشاعر  </a:t>
            </a:r>
            <a:endParaRPr lang="ar-EG" dirty="0">
              <a:highlight>
                <a:srgbClr val="FFFF00"/>
              </a:highlight>
            </a:endParaRPr>
          </a:p>
        </p:txBody>
      </p:sp>
      <p:sp>
        <p:nvSpPr>
          <p:cNvPr id="3" name="عنصر نائب للمحتوى 2">
            <a:extLst>
              <a:ext uri="{FF2B5EF4-FFF2-40B4-BE49-F238E27FC236}">
                <a16:creationId xmlns:a16="http://schemas.microsoft.com/office/drawing/2014/main" id="{2711E43D-D35F-7DB7-4F4B-0581B9B91B8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69279" y="1675980"/>
            <a:ext cx="6415825" cy="2194980"/>
          </a:xfr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r" rtl="1"/>
            <a:r>
              <a:rPr lang="ar-AE" sz="4050" b="1" dirty="0">
                <a:solidFill>
                  <a:srgbClr val="004E9A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مَنْ هو مؤلف قصيدة  كن مسؤولاً؟</a:t>
            </a:r>
          </a:p>
          <a:p>
            <a:pPr algn="r" rtl="1"/>
            <a:r>
              <a:rPr lang="ar-AE" sz="4050" b="1" dirty="0">
                <a:solidFill>
                  <a:srgbClr val="004E9A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أين  مسقط رأسِه ؟</a:t>
            </a:r>
          </a:p>
          <a:p>
            <a:pPr algn="r" rtl="1"/>
            <a:r>
              <a:rPr lang="ar-AE" sz="4050" b="1" dirty="0">
                <a:solidFill>
                  <a:srgbClr val="004E9A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ما الفرق بين القصة والشعر ؟</a:t>
            </a:r>
          </a:p>
        </p:txBody>
      </p:sp>
      <p:pic>
        <p:nvPicPr>
          <p:cNvPr id="4" name="صورة 3">
            <a:extLst>
              <a:ext uri="{FF2B5EF4-FFF2-40B4-BE49-F238E27FC236}">
                <a16:creationId xmlns:a16="http://schemas.microsoft.com/office/drawing/2014/main" id="{F8CF3BCA-9490-83F0-F53E-4B163A9C368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16884" b="4102"/>
          <a:stretch/>
        </p:blipFill>
        <p:spPr>
          <a:xfrm>
            <a:off x="264160" y="239148"/>
            <a:ext cx="5212080" cy="59686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775501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ounded Rectangle 18">
            <a:extLst>
              <a:ext uri="{FF2B5EF4-FFF2-40B4-BE49-F238E27FC236}">
                <a16:creationId xmlns:a16="http://schemas.microsoft.com/office/drawing/2014/main" id="{FDD7D02E-A563-4B67-9F5D-A4C23B1CD056}"/>
              </a:ext>
            </a:extLst>
          </p:cNvPr>
          <p:cNvSpPr/>
          <p:nvPr/>
        </p:nvSpPr>
        <p:spPr>
          <a:xfrm>
            <a:off x="-137160" y="1607127"/>
            <a:ext cx="12481560" cy="5250872"/>
          </a:xfrm>
          <a:custGeom>
            <a:avLst/>
            <a:gdLst>
              <a:gd name="connsiteX0" fmla="*/ 0 w 9437300"/>
              <a:gd name="connsiteY0" fmla="*/ 0 h 6193766"/>
              <a:gd name="connsiteX1" fmla="*/ 9437300 w 9437300"/>
              <a:gd name="connsiteY1" fmla="*/ 0 h 6193766"/>
              <a:gd name="connsiteX2" fmla="*/ 9437300 w 9437300"/>
              <a:gd name="connsiteY2" fmla="*/ 6193766 h 6193766"/>
              <a:gd name="connsiteX3" fmla="*/ 0 w 9437300"/>
              <a:gd name="connsiteY3" fmla="*/ 6193766 h 6193766"/>
              <a:gd name="connsiteX4" fmla="*/ 0 w 9437300"/>
              <a:gd name="connsiteY4" fmla="*/ 0 h 61937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437300" h="6193766" fill="none" extrusionOk="0">
                <a:moveTo>
                  <a:pt x="0" y="0"/>
                </a:moveTo>
                <a:cubicBezTo>
                  <a:pt x="1778036" y="166429"/>
                  <a:pt x="7516282" y="88759"/>
                  <a:pt x="9437300" y="0"/>
                </a:cubicBezTo>
                <a:cubicBezTo>
                  <a:pt x="9317925" y="849372"/>
                  <a:pt x="9507082" y="5249122"/>
                  <a:pt x="9437300" y="6193766"/>
                </a:cubicBezTo>
                <a:cubicBezTo>
                  <a:pt x="6819273" y="6050139"/>
                  <a:pt x="3445783" y="6347899"/>
                  <a:pt x="0" y="6193766"/>
                </a:cubicBezTo>
                <a:cubicBezTo>
                  <a:pt x="55200" y="3517336"/>
                  <a:pt x="157852" y="1810930"/>
                  <a:pt x="0" y="0"/>
                </a:cubicBezTo>
                <a:close/>
              </a:path>
              <a:path w="9437300" h="6193766" stroke="0" extrusionOk="0">
                <a:moveTo>
                  <a:pt x="0" y="0"/>
                </a:moveTo>
                <a:cubicBezTo>
                  <a:pt x="3076616" y="77430"/>
                  <a:pt x="6111944" y="24190"/>
                  <a:pt x="9437300" y="0"/>
                </a:cubicBezTo>
                <a:cubicBezTo>
                  <a:pt x="9306876" y="1193144"/>
                  <a:pt x="9436677" y="5216559"/>
                  <a:pt x="9437300" y="6193766"/>
                </a:cubicBezTo>
                <a:cubicBezTo>
                  <a:pt x="8257573" y="6313236"/>
                  <a:pt x="2055790" y="6101222"/>
                  <a:pt x="0" y="6193766"/>
                </a:cubicBezTo>
                <a:cubicBezTo>
                  <a:pt x="-80068" y="4510318"/>
                  <a:pt x="51255" y="1390489"/>
                  <a:pt x="0" y="0"/>
                </a:cubicBezTo>
                <a:close/>
              </a:path>
            </a:pathLst>
          </a:custGeom>
          <a:ln>
            <a:extLst>
              <a:ext uri="{C807C97D-BFC1-408E-A445-0C87EB9F89A2}">
                <ask:lineSketchStyleProps xmlns:ask="http://schemas.microsoft.com/office/drawing/2018/sketchyshapes" sd="3809068511">
                  <a:prstGeom prst="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0" rIns="198000" rtlCol="1" anchor="ctr">
            <a:sp3d extrusionH="57150">
              <a:bevelT w="82550" h="38100" prst="coolSlant"/>
            </a:sp3d>
          </a:bodyPr>
          <a:lstStyle/>
          <a:p>
            <a:pPr lvl="0" algn="just" defTabSz="628649" rtl="1">
              <a:defRPr/>
            </a:pPr>
            <a:r>
              <a:rPr kumimoji="0" lang="ar-AE" sz="5400" b="1" i="0" u="none" strike="noStrike" kern="1200" cap="none" spc="0" normalizeH="0" baseline="0" noProof="0" dirty="0">
                <a:ln w="10160">
                  <a:noFill/>
                  <a:prstDash val="solid"/>
                </a:ln>
                <a:solidFill>
                  <a:srgbClr val="002060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Arabic Typesetting"/>
              </a:rPr>
              <a:t>1 - أن </a:t>
            </a:r>
            <a:r>
              <a:rPr lang="ar-AE" sz="5400" b="1" dirty="0">
                <a:ln w="10160">
                  <a:noFill/>
                  <a:prstDash val="solid"/>
                </a:ln>
                <a:solidFill>
                  <a:srgbClr val="002060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</a:rPr>
              <a:t>يبين المتعلم المعنى الإجمالي للقصيدة </a:t>
            </a:r>
            <a:r>
              <a:rPr kumimoji="0" lang="ar-AE" sz="5400" b="1" i="0" u="none" strike="noStrike" kern="1200" cap="none" spc="0" normalizeH="0" baseline="0" noProof="0" dirty="0">
                <a:ln w="10160">
                  <a:noFill/>
                  <a:prstDash val="solid"/>
                </a:ln>
                <a:solidFill>
                  <a:srgbClr val="002060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Arabic Typesetting"/>
              </a:rPr>
              <a:t>.</a:t>
            </a:r>
          </a:p>
          <a:p>
            <a:pPr lvl="0" algn="just" defTabSz="628649" rtl="1">
              <a:defRPr/>
            </a:pPr>
            <a:r>
              <a:rPr kumimoji="0" lang="ar-AE" sz="5400" b="1" i="0" u="none" strike="noStrike" kern="1200" cap="none" spc="0" normalizeH="0" baseline="0" noProof="0" dirty="0">
                <a:ln w="10160">
                  <a:noFill/>
                  <a:prstDash val="solid"/>
                </a:ln>
                <a:solidFill>
                  <a:srgbClr val="002060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Arabic Typesetting"/>
              </a:rPr>
              <a:t> 2-  أن يفسر </a:t>
            </a:r>
            <a:r>
              <a:rPr lang="ar-AE" sz="5400" b="1" dirty="0">
                <a:ln w="10160">
                  <a:noFill/>
                  <a:prstDash val="solid"/>
                </a:ln>
                <a:solidFill>
                  <a:srgbClr val="002060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</a:rPr>
              <a:t>الطلاب كلمات النص من خلال  السّياق </a:t>
            </a:r>
            <a:r>
              <a:rPr kumimoji="0" lang="ar-AE" sz="5400" b="1" i="0" u="none" strike="noStrike" kern="1200" cap="none" spc="0" normalizeH="0" baseline="0" noProof="0" dirty="0">
                <a:ln w="10160">
                  <a:noFill/>
                  <a:prstDash val="solid"/>
                </a:ln>
                <a:solidFill>
                  <a:srgbClr val="002060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Arabic Typesetting"/>
              </a:rPr>
              <a:t>.</a:t>
            </a:r>
          </a:p>
          <a:p>
            <a:pPr marL="0" marR="0" lvl="0" indent="0" algn="just" defTabSz="6286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5400" b="1" i="0" u="none" strike="noStrike" kern="1200" cap="none" spc="0" normalizeH="0" baseline="0" noProof="0" dirty="0">
                <a:ln w="10160">
                  <a:noFill/>
                  <a:prstDash val="solid"/>
                </a:ln>
                <a:solidFill>
                  <a:srgbClr val="002060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Arabic Typesetting"/>
              </a:rPr>
              <a:t> 3-  أن يشرح الطلاب القصيدة .</a:t>
            </a:r>
          </a:p>
          <a:p>
            <a:pPr marL="0" marR="0" lvl="0" indent="0" algn="just" defTabSz="6286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AE" sz="5400" b="1" dirty="0">
                <a:ln w="10160">
                  <a:noFill/>
                  <a:prstDash val="solid"/>
                </a:ln>
                <a:solidFill>
                  <a:srgbClr val="002060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cs typeface="Arabic Typesetting"/>
              </a:rPr>
              <a:t>4-  أن يُثمن الطلاب قيمة تحمل المسؤولية .</a:t>
            </a:r>
            <a:endParaRPr kumimoji="0" lang="ar-AE" sz="5400" b="1" i="0" u="none" strike="noStrike" kern="1200" cap="none" spc="0" normalizeH="0" baseline="0" noProof="0" dirty="0">
              <a:ln w="10160">
                <a:noFill/>
                <a:prstDash val="solid"/>
              </a:ln>
              <a:solidFill>
                <a:srgbClr val="002060"/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rial" panose="020B0604020202020204" pitchFamily="34" charset="0"/>
              <a:ea typeface="+mn-ea"/>
              <a:cs typeface="Arabic Typesetting"/>
            </a:endParaRPr>
          </a:p>
        </p:txBody>
      </p:sp>
      <p:sp>
        <p:nvSpPr>
          <p:cNvPr id="4" name="Rounded Rectangle 18">
            <a:extLst>
              <a:ext uri="{FF2B5EF4-FFF2-40B4-BE49-F238E27FC236}">
                <a16:creationId xmlns:a16="http://schemas.microsoft.com/office/drawing/2014/main" id="{81362EA5-1171-4A54-B606-CD37C789F7CC}"/>
              </a:ext>
            </a:extLst>
          </p:cNvPr>
          <p:cNvSpPr/>
          <p:nvPr/>
        </p:nvSpPr>
        <p:spPr>
          <a:xfrm>
            <a:off x="311734" y="132890"/>
            <a:ext cx="11512063" cy="1353823"/>
          </a:xfrm>
          <a:prstGeom prst="roundRect">
            <a:avLst>
              <a:gd name="adj" fmla="val 6782"/>
            </a:avLst>
          </a:prstGeom>
          <a:ln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lIns="0" rIns="198000" rtlCol="1" anchor="ctr">
            <a:sp3d extrusionH="57150">
              <a:bevelT w="82550" h="38100" prst="coolSlant"/>
            </a:sp3d>
          </a:bodyPr>
          <a:lstStyle/>
          <a:p>
            <a:pPr marL="0" marR="0" lvl="0" indent="0" algn="ctr" defTabSz="628593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AE" sz="8000" b="1" i="0" u="none" strike="noStrike" kern="0" cap="none" spc="0" normalizeH="0" baseline="0" noProof="0" dirty="0">
              <a:ln w="10160">
                <a:noFill/>
                <a:prstDash val="solid"/>
              </a:ln>
              <a:solidFill>
                <a:srgbClr val="FF0000"/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ldhabi" panose="01000000000000000000" pitchFamily="2" charset="-78"/>
              <a:ea typeface="+mn-ea"/>
              <a:cs typeface="Arabic Typesetting"/>
            </a:endParaRPr>
          </a:p>
          <a:p>
            <a:pPr marL="0" marR="0" lvl="0" indent="0" algn="ctr" defTabSz="628593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8000" b="1" i="0" u="none" strike="noStrike" kern="0" cap="none" spc="0" normalizeH="0" baseline="0" noProof="0" dirty="0">
                <a:ln w="10160">
                  <a:noFill/>
                  <a:prstDash val="solid"/>
                </a:ln>
                <a:solidFill>
                  <a:srgbClr val="FF0000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ldhabi" panose="01000000000000000000" pitchFamily="2" charset="-78"/>
                <a:ea typeface="+mn-ea"/>
                <a:cs typeface="Arabic Typesetting"/>
              </a:rPr>
              <a:t>نواتج التَّعلُـم </a:t>
            </a:r>
          </a:p>
          <a:p>
            <a:pPr marL="0" marR="0" lvl="0" indent="0" algn="ctr" defTabSz="628593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8000" b="1" i="0" u="none" strike="noStrike" kern="0" cap="none" spc="0" normalizeH="0" baseline="0" noProof="0" dirty="0">
                <a:ln w="10160">
                  <a:noFill/>
                  <a:prstDash val="solid"/>
                </a:ln>
                <a:solidFill>
                  <a:srgbClr val="FF0000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ldhabi" panose="01000000000000000000" pitchFamily="2" charset="-78"/>
                <a:ea typeface="+mn-ea"/>
                <a:cs typeface="Aldhabi" panose="01000000000000000000" pitchFamily="2" charset="-78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6090769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64000" b="-6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5988050" y="653534"/>
            <a:ext cx="930063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400" b="0" i="0" u="none" strike="noStrike" baseline="0" dirty="0">
                <a:solidFill>
                  <a:schemeClr val="accent1">
                    <a:lumMod val="20000"/>
                    <a:lumOff val="80000"/>
                  </a:schemeClr>
                </a:solidFill>
                <a:latin typeface="TraditionalArabic"/>
              </a:rPr>
              <a:t>***</a:t>
            </a:r>
            <a:endParaRPr lang="en-US" sz="4400" dirty="0">
              <a:solidFill>
                <a:schemeClr val="accent1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6191250" y="2597784"/>
            <a:ext cx="930063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400" b="0" i="0" u="none" strike="noStrike" baseline="0" dirty="0">
                <a:solidFill>
                  <a:schemeClr val="accent1">
                    <a:lumMod val="40000"/>
                    <a:lumOff val="60000"/>
                  </a:schemeClr>
                </a:solidFill>
                <a:latin typeface="TraditionalArabic"/>
              </a:rPr>
              <a:t>***</a:t>
            </a:r>
            <a:endParaRPr lang="en-US" sz="4400" dirty="0">
              <a:solidFill>
                <a:schemeClr val="accent1">
                  <a:lumMod val="40000"/>
                  <a:lumOff val="60000"/>
                </a:schemeClr>
              </a:solidFill>
            </a:endParaRPr>
          </a:p>
        </p:txBody>
      </p:sp>
      <p:pic>
        <p:nvPicPr>
          <p:cNvPr id="5" name="صورة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858249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044E1B-772B-46A5-3422-39F17B0B1C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E9B1EE4C-1B2F-679B-F439-777C9991B0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EG"/>
          </a:p>
        </p:txBody>
      </p:sp>
      <p:sp>
        <p:nvSpPr>
          <p:cNvPr id="3" name="عنصر نائب للنص 2">
            <a:extLst>
              <a:ext uri="{FF2B5EF4-FFF2-40B4-BE49-F238E27FC236}">
                <a16:creationId xmlns:a16="http://schemas.microsoft.com/office/drawing/2014/main" id="{237B951A-1BDB-E92C-91E7-37F78B0B0C6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EG"/>
          </a:p>
        </p:txBody>
      </p:sp>
      <p:sp>
        <p:nvSpPr>
          <p:cNvPr id="4" name="عنصر نائب للمحتوى 3">
            <a:extLst>
              <a:ext uri="{FF2B5EF4-FFF2-40B4-BE49-F238E27FC236}">
                <a16:creationId xmlns:a16="http://schemas.microsoft.com/office/drawing/2014/main" id="{E886ED83-9407-E086-4E53-D731B5B84FC3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ar-EG"/>
          </a:p>
        </p:txBody>
      </p:sp>
      <p:sp>
        <p:nvSpPr>
          <p:cNvPr id="5" name="عنصر نائب للنص 4">
            <a:extLst>
              <a:ext uri="{FF2B5EF4-FFF2-40B4-BE49-F238E27FC236}">
                <a16:creationId xmlns:a16="http://schemas.microsoft.com/office/drawing/2014/main" id="{03B93530-92E0-8EBC-6398-A4730274045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ar-EG"/>
          </a:p>
        </p:txBody>
      </p:sp>
      <p:sp>
        <p:nvSpPr>
          <p:cNvPr id="6" name="عنصر نائب للمحتوى 5">
            <a:extLst>
              <a:ext uri="{FF2B5EF4-FFF2-40B4-BE49-F238E27FC236}">
                <a16:creationId xmlns:a16="http://schemas.microsoft.com/office/drawing/2014/main" id="{02BA3923-7797-FFED-9726-4304227D265B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endParaRPr lang="ar-EG"/>
          </a:p>
        </p:txBody>
      </p:sp>
      <p:pic>
        <p:nvPicPr>
          <p:cNvPr id="7" name="صورة 6">
            <a:extLst>
              <a:ext uri="{FF2B5EF4-FFF2-40B4-BE49-F238E27FC236}">
                <a16:creationId xmlns:a16="http://schemas.microsoft.com/office/drawing/2014/main" id="{24432A95-98F4-52CC-7D7D-E511FA83996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4507" y="822959"/>
            <a:ext cx="11182985" cy="4693921"/>
          </a:xfrm>
          <a:prstGeom prst="rect">
            <a:avLst/>
          </a:prstGeom>
          <a:solidFill>
            <a:srgbClr val="000000">
              <a:shade val="95000"/>
            </a:srgbClr>
          </a:solidFill>
          <a:ln w="444500" cap="sq">
            <a:solidFill>
              <a:srgbClr val="FFFF00"/>
            </a:solidFill>
            <a:miter lim="800000"/>
          </a:ln>
          <a:effectLst>
            <a:outerShdw blurRad="254000" dist="190500" dir="2700000" sy="90000" algn="bl" rotWithShape="0">
              <a:srgbClr val="000000">
                <a:alpha val="4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7138618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32C9F02D-4A4F-9C06-B8B0-51CB00A394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784" y="148481"/>
            <a:ext cx="12026747" cy="569042"/>
          </a:xfr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algn="ctr"/>
            <a:br>
              <a:rPr lang="ar-AE" sz="2740" b="1" dirty="0">
                <a:solidFill>
                  <a:srgbClr val="FF0000"/>
                </a:solidFill>
                <a:highlight>
                  <a:srgbClr val="00FFFF"/>
                </a:highlight>
              </a:rPr>
            </a:br>
            <a:r>
              <a:rPr lang="ar-AE" sz="2740" b="1" dirty="0">
                <a:solidFill>
                  <a:srgbClr val="FF0000"/>
                </a:solidFill>
                <a:highlight>
                  <a:srgbClr val="00FFFF"/>
                </a:highlight>
              </a:rPr>
              <a:t>من خِلال فهمك لمعاني الكلمات من خلال السّياق، صل كل كلمة بما يناسبها </a:t>
            </a:r>
            <a:br>
              <a:rPr lang="ar-AE" sz="5480" b="1" dirty="0">
                <a:solidFill>
                  <a:srgbClr val="002465"/>
                </a:solidFill>
                <a:highlight>
                  <a:srgbClr val="00FFFF"/>
                </a:highlight>
              </a:rPr>
            </a:br>
            <a:endParaRPr lang="ar-EG" dirty="0"/>
          </a:p>
        </p:txBody>
      </p:sp>
      <p:sp>
        <p:nvSpPr>
          <p:cNvPr id="3" name="عنصر نائب للنص 2">
            <a:extLst>
              <a:ext uri="{FF2B5EF4-FFF2-40B4-BE49-F238E27FC236}">
                <a16:creationId xmlns:a16="http://schemas.microsoft.com/office/drawing/2014/main" id="{4B9314D7-A24D-4111-E582-679227B8FC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9469" y="717523"/>
            <a:ext cx="5692352" cy="450265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/>
          <a:lstStyle/>
          <a:p>
            <a:r>
              <a:rPr lang="ar-AE" dirty="0"/>
              <a:t>العمود ( ب ) </a:t>
            </a:r>
            <a:endParaRPr lang="ar-EG" dirty="0"/>
          </a:p>
        </p:txBody>
      </p:sp>
      <p:sp>
        <p:nvSpPr>
          <p:cNvPr id="4" name="عنصر نائب للمحتوى 3">
            <a:extLst>
              <a:ext uri="{FF2B5EF4-FFF2-40B4-BE49-F238E27FC236}">
                <a16:creationId xmlns:a16="http://schemas.microsoft.com/office/drawing/2014/main" id="{E7A76690-2FF8-DD28-60B4-6BC862C8886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21421" y="1330411"/>
            <a:ext cx="5692352" cy="5621232"/>
          </a:xfr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 marL="742950" indent="-742950">
              <a:lnSpc>
                <a:spcPct val="100000"/>
              </a:lnSpc>
              <a:buFont typeface="+mj-lt"/>
              <a:buAutoNum type="arabicPeriod"/>
            </a:pPr>
            <a:r>
              <a:rPr lang="ar-AE" sz="3600" b="1" dirty="0">
                <a:solidFill>
                  <a:srgbClr val="004E9A"/>
                </a:solidFill>
              </a:rPr>
              <a:t>الإنسان </a:t>
            </a:r>
          </a:p>
          <a:p>
            <a:pPr marL="742950" indent="-742950">
              <a:lnSpc>
                <a:spcPct val="100000"/>
              </a:lnSpc>
              <a:buFont typeface="+mj-lt"/>
              <a:buAutoNum type="arabicPeriod"/>
            </a:pPr>
            <a:r>
              <a:rPr lang="ar-AE" sz="3600" b="1" dirty="0">
                <a:solidFill>
                  <a:srgbClr val="004E9A"/>
                </a:solidFill>
              </a:rPr>
              <a:t>الاجتهاد </a:t>
            </a:r>
          </a:p>
          <a:p>
            <a:pPr marL="742950" indent="-742950">
              <a:lnSpc>
                <a:spcPct val="100000"/>
              </a:lnSpc>
              <a:buFont typeface="+mj-lt"/>
              <a:buAutoNum type="arabicPeriod"/>
            </a:pPr>
            <a:r>
              <a:rPr lang="ar-AE" sz="3600" b="1" dirty="0">
                <a:solidFill>
                  <a:srgbClr val="004E9A"/>
                </a:solidFill>
              </a:rPr>
              <a:t>النهايات </a:t>
            </a:r>
          </a:p>
          <a:p>
            <a:pPr marL="742950" indent="-742950">
              <a:lnSpc>
                <a:spcPct val="100000"/>
              </a:lnSpc>
              <a:buFont typeface="+mj-lt"/>
              <a:buAutoNum type="arabicPeriod"/>
            </a:pPr>
            <a:r>
              <a:rPr lang="ar-AE" sz="3600" b="1" dirty="0">
                <a:solidFill>
                  <a:srgbClr val="004E9A"/>
                </a:solidFill>
              </a:rPr>
              <a:t>أحق</a:t>
            </a:r>
          </a:p>
          <a:p>
            <a:pPr marL="742950" indent="-742950">
              <a:lnSpc>
                <a:spcPct val="100000"/>
              </a:lnSpc>
              <a:buFont typeface="+mj-lt"/>
              <a:buAutoNum type="arabicPeriod"/>
            </a:pPr>
            <a:r>
              <a:rPr lang="ar-AE" sz="3600" b="1" dirty="0">
                <a:solidFill>
                  <a:srgbClr val="004E9A"/>
                </a:solidFill>
              </a:rPr>
              <a:t>خيبة </a:t>
            </a:r>
          </a:p>
          <a:p>
            <a:pPr marL="742950" indent="-742950">
              <a:lnSpc>
                <a:spcPct val="100000"/>
              </a:lnSpc>
              <a:buFont typeface="+mj-lt"/>
              <a:buAutoNum type="arabicPeriod"/>
            </a:pPr>
            <a:r>
              <a:rPr lang="ar-AE" sz="3600" b="1" dirty="0">
                <a:solidFill>
                  <a:srgbClr val="004E9A"/>
                </a:solidFill>
              </a:rPr>
              <a:t>أنصارًا </a:t>
            </a:r>
          </a:p>
          <a:p>
            <a:pPr marL="742950" indent="-742950">
              <a:lnSpc>
                <a:spcPct val="100000"/>
              </a:lnSpc>
              <a:buFont typeface="+mj-lt"/>
              <a:buAutoNum type="arabicPeriod"/>
            </a:pPr>
            <a:r>
              <a:rPr lang="ar-AE" sz="3600" b="1" dirty="0">
                <a:solidFill>
                  <a:srgbClr val="004E9A"/>
                </a:solidFill>
              </a:rPr>
              <a:t>الأمنيات</a:t>
            </a:r>
          </a:p>
          <a:p>
            <a:pPr marL="742950" indent="-742950">
              <a:lnSpc>
                <a:spcPct val="100000"/>
              </a:lnSpc>
              <a:buFont typeface="+mj-lt"/>
              <a:buAutoNum type="arabicPeriod"/>
            </a:pPr>
            <a:r>
              <a:rPr lang="ar-AE" sz="3600" b="1" dirty="0">
                <a:solidFill>
                  <a:srgbClr val="004E9A"/>
                </a:solidFill>
              </a:rPr>
              <a:t>بداية النوم </a:t>
            </a:r>
          </a:p>
          <a:p>
            <a:pPr marL="0" indent="0">
              <a:buNone/>
            </a:pPr>
            <a:r>
              <a:rPr lang="ar-AE" sz="3653" b="1" dirty="0">
                <a:solidFill>
                  <a:srgbClr val="004E9A"/>
                </a:solidFill>
              </a:rPr>
              <a:t> </a:t>
            </a:r>
          </a:p>
          <a:p>
            <a:pPr marL="0" indent="0">
              <a:buNone/>
            </a:pPr>
            <a:endParaRPr lang="ar-EG" sz="3653" b="1" dirty="0">
              <a:solidFill>
                <a:srgbClr val="004E9A"/>
              </a:solidFill>
            </a:endParaRPr>
          </a:p>
        </p:txBody>
      </p:sp>
      <p:sp>
        <p:nvSpPr>
          <p:cNvPr id="5" name="عنصر نائب للنص 4">
            <a:extLst>
              <a:ext uri="{FF2B5EF4-FFF2-40B4-BE49-F238E27FC236}">
                <a16:creationId xmlns:a16="http://schemas.microsoft.com/office/drawing/2014/main" id="{B9C8F2C9-88DE-0924-A8BF-12768495316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717523"/>
            <a:ext cx="6019800" cy="450265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/>
          <a:lstStyle/>
          <a:p>
            <a:r>
              <a:rPr lang="ar-AE" dirty="0"/>
              <a:t>العمود   ( أ ) </a:t>
            </a:r>
            <a:endParaRPr lang="ar-EG" dirty="0"/>
          </a:p>
        </p:txBody>
      </p:sp>
      <p:sp>
        <p:nvSpPr>
          <p:cNvPr id="6" name="عنصر نائب للمحتوى 5">
            <a:extLst>
              <a:ext uri="{FF2B5EF4-FFF2-40B4-BE49-F238E27FC236}">
                <a16:creationId xmlns:a16="http://schemas.microsoft.com/office/drawing/2014/main" id="{48E511EB-205D-D281-FE8F-D52DB24B1FC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1330411"/>
            <a:ext cx="6019800" cy="5621232"/>
          </a:xfr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marL="742950" indent="-742950">
              <a:lnSpc>
                <a:spcPct val="100000"/>
              </a:lnSpc>
              <a:buFont typeface="+mj-lt"/>
              <a:buAutoNum type="arabicPeriod"/>
            </a:pPr>
            <a:r>
              <a:rPr lang="ar-AE" sz="3600" b="1" dirty="0">
                <a:solidFill>
                  <a:srgbClr val="004E9A"/>
                </a:solidFill>
              </a:rPr>
              <a:t>الآمال </a:t>
            </a:r>
          </a:p>
          <a:p>
            <a:pPr marL="742950" indent="-742950">
              <a:lnSpc>
                <a:spcPct val="100000"/>
              </a:lnSpc>
              <a:buFont typeface="+mj-lt"/>
              <a:buAutoNum type="arabicPeriod"/>
            </a:pPr>
            <a:r>
              <a:rPr lang="ar-AE" sz="3600" b="1" dirty="0">
                <a:solidFill>
                  <a:srgbClr val="004E9A"/>
                </a:solidFill>
              </a:rPr>
              <a:t>أجدر </a:t>
            </a:r>
          </a:p>
          <a:p>
            <a:pPr marL="742950" indent="-742950">
              <a:lnSpc>
                <a:spcPct val="100000"/>
              </a:lnSpc>
              <a:buFont typeface="+mj-lt"/>
              <a:buAutoNum type="arabicPeriod"/>
            </a:pPr>
            <a:r>
              <a:rPr lang="ar-AE" sz="3600" b="1" dirty="0">
                <a:solidFill>
                  <a:srgbClr val="004E9A"/>
                </a:solidFill>
              </a:rPr>
              <a:t>الوسن</a:t>
            </a:r>
          </a:p>
          <a:p>
            <a:pPr marL="742950" indent="-742950">
              <a:lnSpc>
                <a:spcPct val="100000"/>
              </a:lnSpc>
              <a:buFont typeface="+mj-lt"/>
              <a:buAutoNum type="arabicPeriod"/>
            </a:pPr>
            <a:r>
              <a:rPr lang="ar-AE" sz="3600" b="1" dirty="0">
                <a:solidFill>
                  <a:srgbClr val="004E9A"/>
                </a:solidFill>
              </a:rPr>
              <a:t>الجِد </a:t>
            </a:r>
          </a:p>
          <a:p>
            <a:pPr marL="742950" indent="-742950">
              <a:lnSpc>
                <a:spcPct val="100000"/>
              </a:lnSpc>
              <a:buFont typeface="+mj-lt"/>
              <a:buAutoNum type="arabicPeriod"/>
            </a:pPr>
            <a:r>
              <a:rPr lang="ar-AE" sz="3600" b="1" dirty="0">
                <a:solidFill>
                  <a:srgbClr val="004E9A"/>
                </a:solidFill>
              </a:rPr>
              <a:t>العواقب </a:t>
            </a:r>
          </a:p>
          <a:p>
            <a:pPr marL="742950" indent="-742950">
              <a:lnSpc>
                <a:spcPct val="100000"/>
              </a:lnSpc>
              <a:buFont typeface="+mj-lt"/>
              <a:buAutoNum type="arabicPeriod"/>
            </a:pPr>
            <a:r>
              <a:rPr lang="ar-AE" sz="3600" b="1" dirty="0">
                <a:solidFill>
                  <a:srgbClr val="004E9A"/>
                </a:solidFill>
              </a:rPr>
              <a:t>خذلانا</a:t>
            </a:r>
          </a:p>
          <a:p>
            <a:pPr marL="742950" indent="-742950">
              <a:lnSpc>
                <a:spcPct val="100000"/>
              </a:lnSpc>
              <a:buFont typeface="+mj-lt"/>
              <a:buAutoNum type="arabicPeriod"/>
            </a:pPr>
            <a:r>
              <a:rPr lang="ar-AE" sz="3600" b="1" dirty="0">
                <a:solidFill>
                  <a:srgbClr val="004E9A"/>
                </a:solidFill>
              </a:rPr>
              <a:t>المرء </a:t>
            </a:r>
          </a:p>
          <a:p>
            <a:pPr marL="742950" indent="-742950">
              <a:lnSpc>
                <a:spcPct val="100000"/>
              </a:lnSpc>
              <a:buFont typeface="+mj-lt"/>
              <a:buAutoNum type="arabicPeriod"/>
            </a:pPr>
            <a:r>
              <a:rPr lang="ar-AE" sz="3600" b="1" dirty="0">
                <a:solidFill>
                  <a:srgbClr val="004E9A"/>
                </a:solidFill>
              </a:rPr>
              <a:t> أعوانا </a:t>
            </a:r>
            <a:endParaRPr lang="ar-EG" sz="3600" b="1" dirty="0">
              <a:solidFill>
                <a:srgbClr val="004E9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66574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61B4A5-1633-CBCF-DDC7-142C022A20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9C64D34B-6643-1AD2-CC0A-0DDF941D48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AE" dirty="0"/>
              <a:t>التقويم التكويني </a:t>
            </a:r>
            <a:br>
              <a:rPr lang="ar-AE" dirty="0"/>
            </a:br>
            <a:endParaRPr lang="ar-EG" dirty="0"/>
          </a:p>
        </p:txBody>
      </p:sp>
      <p:sp>
        <p:nvSpPr>
          <p:cNvPr id="3" name="عنصر نائب للمحتوى 2">
            <a:extLst>
              <a:ext uri="{FF2B5EF4-FFF2-40B4-BE49-F238E27FC236}">
                <a16:creationId xmlns:a16="http://schemas.microsoft.com/office/drawing/2014/main" id="{2CE353B1-F2B1-7ED9-5DD9-10B05C4E7C7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81280"/>
            <a:ext cx="12192000" cy="6857999"/>
          </a:xfrm>
          <a:ln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 fontScale="92500" lnSpcReduction="20000"/>
          </a:bodyPr>
          <a:lstStyle/>
          <a:p>
            <a:pPr algn="r" rtl="1"/>
            <a:r>
              <a:rPr lang="ar-AE" sz="4800" b="1" dirty="0">
                <a:solidFill>
                  <a:srgbClr val="00206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اشرح الأبيات السابقة بأسلوبك الأدبي .</a:t>
            </a:r>
          </a:p>
          <a:p>
            <a:pPr algn="r" rtl="1"/>
            <a:r>
              <a:rPr lang="ar-AE" sz="4800" b="1" dirty="0">
                <a:solidFill>
                  <a:srgbClr val="00206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وضح الفكرة المحورية  أو المغزى أو الرسالة من  الأبيات الشعرية السابقة .</a:t>
            </a:r>
          </a:p>
          <a:p>
            <a:pPr algn="r" rtl="1"/>
            <a:r>
              <a:rPr lang="ar-AE" sz="4800" b="1" dirty="0">
                <a:solidFill>
                  <a:srgbClr val="C000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هات ثلاثة نصائح دعا إليها الشاعر في الأبيات السابقة .</a:t>
            </a:r>
          </a:p>
          <a:p>
            <a:pPr algn="r" rtl="1"/>
            <a:r>
              <a:rPr lang="ar-AE" sz="4800" b="1" dirty="0">
                <a:solidFill>
                  <a:srgbClr val="C000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العاطفة المسيطرة على الشاعر في الأبيات السابقة .</a:t>
            </a:r>
          </a:p>
          <a:p>
            <a:pPr algn="r" rtl="1"/>
            <a:r>
              <a:rPr lang="ar-AE" sz="4800" b="1" dirty="0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اختر بيتًا شعريًا أعجبك ، وبين سبب إعجابك به .</a:t>
            </a:r>
          </a:p>
          <a:p>
            <a:pPr algn="r" rtl="1"/>
            <a:r>
              <a:rPr lang="ar-AE" sz="4800" b="1" dirty="0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وضح الجمال في قول الشاعر (كذب الآمال ) .</a:t>
            </a:r>
          </a:p>
          <a:p>
            <a:pPr algn="r" rtl="1"/>
            <a:r>
              <a:rPr lang="ar-AE" sz="4800" b="1" dirty="0">
                <a:solidFill>
                  <a:schemeClr val="accent4">
                    <a:lumMod val="75000"/>
                  </a:schemeClr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استنتج المعاني الإيحائية الواردة في كلمة ( أعوان ).</a:t>
            </a:r>
          </a:p>
          <a:p>
            <a:pPr algn="r" rtl="1"/>
            <a:r>
              <a:rPr lang="ar-AE" sz="4800" b="1" dirty="0">
                <a:solidFill>
                  <a:schemeClr val="accent4">
                    <a:lumMod val="75000"/>
                  </a:schemeClr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هات مفرد  ( الآمال – الأحلام ) ، ثم ضعهما في جملة من إنشائك .</a:t>
            </a:r>
          </a:p>
          <a:p>
            <a:pPr algn="r" rtl="1"/>
            <a:r>
              <a:rPr lang="ar-AE" sz="4800" b="1" dirty="0">
                <a:solidFill>
                  <a:srgbClr val="FF00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اكتب رقم البيت الذي يتفق مع دعاء النبي . ( اللهم إني أعوذ بك من العجز والكسل )  </a:t>
            </a:r>
          </a:p>
          <a:p>
            <a:pPr algn="r" rtl="1"/>
            <a:r>
              <a:rPr lang="ar-AE" sz="4800" b="1" dirty="0">
                <a:solidFill>
                  <a:srgbClr val="FF00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اقترح عنوانًا جديدًا للقصيدة .</a:t>
            </a:r>
          </a:p>
          <a:p>
            <a:pPr marL="0" indent="0" algn="r" rtl="1">
              <a:buNone/>
            </a:pPr>
            <a:endParaRPr lang="ar-EG" b="1" dirty="0">
              <a:solidFill>
                <a:srgbClr val="002060"/>
              </a:solidFill>
            </a:endParaRPr>
          </a:p>
          <a:p>
            <a:pPr algn="r" rtl="1"/>
            <a:endParaRPr lang="ar-EG" dirty="0">
              <a:solidFill>
                <a:srgbClr val="002060"/>
              </a:solidFill>
            </a:endParaRPr>
          </a:p>
        </p:txBody>
      </p:sp>
      <p:sp>
        <p:nvSpPr>
          <p:cNvPr id="4" name="مربع نص 3">
            <a:extLst>
              <a:ext uri="{FF2B5EF4-FFF2-40B4-BE49-F238E27FC236}">
                <a16:creationId xmlns:a16="http://schemas.microsoft.com/office/drawing/2014/main" id="{0944829E-18D9-865B-920B-B3E4EAA31AF5}"/>
              </a:ext>
            </a:extLst>
          </p:cNvPr>
          <p:cNvSpPr txBox="1"/>
          <p:nvPr/>
        </p:nvSpPr>
        <p:spPr>
          <a:xfrm>
            <a:off x="382950" y="78242"/>
            <a:ext cx="1636606" cy="47891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 rtl="1"/>
            <a:r>
              <a:rPr lang="ar-AE" sz="2512" b="1" dirty="0">
                <a:solidFill>
                  <a:srgbClr val="FF585C"/>
                </a:solidFill>
              </a:rPr>
              <a:t>عمل جماعي </a:t>
            </a:r>
            <a:endParaRPr lang="ar-EG" sz="2512" b="1" dirty="0">
              <a:solidFill>
                <a:srgbClr val="FF585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8573160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12E360D3-BC55-C745-74C8-F9E29A68E9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EG"/>
          </a:p>
        </p:txBody>
      </p:sp>
      <p:sp>
        <p:nvSpPr>
          <p:cNvPr id="3" name="عنصر نائب للنص 2">
            <a:extLst>
              <a:ext uri="{FF2B5EF4-FFF2-40B4-BE49-F238E27FC236}">
                <a16:creationId xmlns:a16="http://schemas.microsoft.com/office/drawing/2014/main" id="{3344F864-7548-5ED8-E0CD-F7AF6CBF08B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EG"/>
          </a:p>
        </p:txBody>
      </p:sp>
      <p:sp>
        <p:nvSpPr>
          <p:cNvPr id="4" name="عنصر نائب للمحتوى 3">
            <a:extLst>
              <a:ext uri="{FF2B5EF4-FFF2-40B4-BE49-F238E27FC236}">
                <a16:creationId xmlns:a16="http://schemas.microsoft.com/office/drawing/2014/main" id="{DC141BE3-0A21-BD6C-0F47-9051D37996F4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ar-EG"/>
          </a:p>
        </p:txBody>
      </p:sp>
      <p:sp>
        <p:nvSpPr>
          <p:cNvPr id="5" name="عنصر نائب للنص 4">
            <a:extLst>
              <a:ext uri="{FF2B5EF4-FFF2-40B4-BE49-F238E27FC236}">
                <a16:creationId xmlns:a16="http://schemas.microsoft.com/office/drawing/2014/main" id="{4E2E500B-2A4A-6E1A-BCEE-AFF072432A5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ar-EG"/>
          </a:p>
        </p:txBody>
      </p:sp>
      <p:sp>
        <p:nvSpPr>
          <p:cNvPr id="6" name="عنصر نائب للمحتوى 5">
            <a:extLst>
              <a:ext uri="{FF2B5EF4-FFF2-40B4-BE49-F238E27FC236}">
                <a16:creationId xmlns:a16="http://schemas.microsoft.com/office/drawing/2014/main" id="{20AF7D67-85E0-6572-61F3-FC51E21823E6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endParaRPr lang="ar-EG"/>
          </a:p>
        </p:txBody>
      </p:sp>
      <p:pic>
        <p:nvPicPr>
          <p:cNvPr id="8" name="صورة 7">
            <a:extLst>
              <a:ext uri="{FF2B5EF4-FFF2-40B4-BE49-F238E27FC236}">
                <a16:creationId xmlns:a16="http://schemas.microsoft.com/office/drawing/2014/main" id="{D11BF6B6-306C-E283-899C-0455A02CFBD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6612" y="703580"/>
            <a:ext cx="10631170" cy="5100320"/>
          </a:xfrm>
          <a:prstGeom prst="rect">
            <a:avLst/>
          </a:prstGeom>
          <a:solidFill>
            <a:srgbClr val="000000">
              <a:shade val="95000"/>
            </a:srgbClr>
          </a:solidFill>
          <a:ln w="444500" cap="sq">
            <a:solidFill>
              <a:srgbClr val="FFFF00"/>
            </a:solidFill>
            <a:miter lim="800000"/>
          </a:ln>
          <a:effectLst>
            <a:outerShdw blurRad="254000" dist="190500" dir="2700000" sy="90000" algn="bl" rotWithShape="0">
              <a:srgbClr val="000000">
                <a:alpha val="4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79527854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A78213-826A-F73A-1010-CEB76BA6C8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80F6F4BF-A20B-6FB6-4AD2-42988D1ED7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784" y="148481"/>
            <a:ext cx="12026747" cy="569042"/>
          </a:xfr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algn="ctr"/>
            <a:br>
              <a:rPr lang="ar-AE" sz="2740" b="1" dirty="0">
                <a:solidFill>
                  <a:srgbClr val="FF0000"/>
                </a:solidFill>
                <a:highlight>
                  <a:srgbClr val="00FFFF"/>
                </a:highlight>
              </a:rPr>
            </a:br>
            <a:r>
              <a:rPr lang="ar-AE" sz="2740" b="1" dirty="0">
                <a:solidFill>
                  <a:srgbClr val="FF0000"/>
                </a:solidFill>
                <a:highlight>
                  <a:srgbClr val="00FFFF"/>
                </a:highlight>
              </a:rPr>
              <a:t>من خِلال فهمك لمعاني الكلمات من خلال السّياق، صل كل كلمة بما يناسبها </a:t>
            </a:r>
            <a:br>
              <a:rPr lang="ar-AE" sz="5480" b="1" dirty="0">
                <a:solidFill>
                  <a:srgbClr val="002465"/>
                </a:solidFill>
                <a:highlight>
                  <a:srgbClr val="00FFFF"/>
                </a:highlight>
              </a:rPr>
            </a:br>
            <a:endParaRPr lang="ar-EG" dirty="0"/>
          </a:p>
        </p:txBody>
      </p:sp>
      <p:sp>
        <p:nvSpPr>
          <p:cNvPr id="3" name="عنصر نائب للنص 2">
            <a:extLst>
              <a:ext uri="{FF2B5EF4-FFF2-40B4-BE49-F238E27FC236}">
                <a16:creationId xmlns:a16="http://schemas.microsoft.com/office/drawing/2014/main" id="{F280D806-1FA6-82F3-1924-A0C72C01CC6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9469" y="717523"/>
            <a:ext cx="5692352" cy="450265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/>
          <a:lstStyle/>
          <a:p>
            <a:r>
              <a:rPr lang="ar-AE" dirty="0"/>
              <a:t>العمود ( ب ) </a:t>
            </a:r>
            <a:endParaRPr lang="ar-EG" dirty="0"/>
          </a:p>
        </p:txBody>
      </p:sp>
      <p:sp>
        <p:nvSpPr>
          <p:cNvPr id="4" name="عنصر نائب للمحتوى 3">
            <a:extLst>
              <a:ext uri="{FF2B5EF4-FFF2-40B4-BE49-F238E27FC236}">
                <a16:creationId xmlns:a16="http://schemas.microsoft.com/office/drawing/2014/main" id="{30E2ED72-ECB8-63D6-F8C5-666876E54F5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21421" y="1330411"/>
            <a:ext cx="5692352" cy="5621232"/>
          </a:xfr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742950" indent="-742950">
              <a:lnSpc>
                <a:spcPct val="100000"/>
              </a:lnSpc>
              <a:buFont typeface="+mj-lt"/>
              <a:buAutoNum type="arabicPeriod"/>
            </a:pPr>
            <a:r>
              <a:rPr lang="ar-AE" sz="3600" b="1" dirty="0">
                <a:solidFill>
                  <a:srgbClr val="004E9A"/>
                </a:solidFill>
              </a:rPr>
              <a:t>تحصي </a:t>
            </a:r>
          </a:p>
          <a:p>
            <a:pPr marL="742950" indent="-742950">
              <a:lnSpc>
                <a:spcPct val="100000"/>
              </a:lnSpc>
              <a:buFont typeface="+mj-lt"/>
              <a:buAutoNum type="arabicPeriod"/>
            </a:pPr>
            <a:r>
              <a:rPr lang="ar-AE" sz="3600" b="1" dirty="0">
                <a:solidFill>
                  <a:srgbClr val="004E9A"/>
                </a:solidFill>
              </a:rPr>
              <a:t>تقلل </a:t>
            </a:r>
          </a:p>
          <a:p>
            <a:pPr marL="742950" indent="-742950">
              <a:lnSpc>
                <a:spcPct val="100000"/>
              </a:lnSpc>
              <a:buFont typeface="+mj-lt"/>
              <a:buAutoNum type="arabicPeriod"/>
            </a:pPr>
            <a:r>
              <a:rPr lang="ar-AE" sz="3600" b="1" dirty="0">
                <a:solidFill>
                  <a:srgbClr val="004E9A"/>
                </a:solidFill>
              </a:rPr>
              <a:t>تتكاسل </a:t>
            </a:r>
          </a:p>
          <a:p>
            <a:pPr marL="742950" indent="-742950">
              <a:lnSpc>
                <a:spcPct val="100000"/>
              </a:lnSpc>
              <a:buFont typeface="+mj-lt"/>
              <a:buAutoNum type="arabicPeriod"/>
            </a:pPr>
            <a:r>
              <a:rPr lang="ar-AE" sz="3600" b="1" dirty="0">
                <a:solidFill>
                  <a:srgbClr val="004E9A"/>
                </a:solidFill>
              </a:rPr>
              <a:t>الهلاك </a:t>
            </a:r>
          </a:p>
          <a:p>
            <a:pPr marL="742950" indent="-742950">
              <a:lnSpc>
                <a:spcPct val="100000"/>
              </a:lnSpc>
              <a:buFont typeface="+mj-lt"/>
              <a:buAutoNum type="arabicPeriod"/>
            </a:pPr>
            <a:r>
              <a:rPr lang="ar-AE" sz="3600" b="1" dirty="0">
                <a:solidFill>
                  <a:srgbClr val="004E9A"/>
                </a:solidFill>
              </a:rPr>
              <a:t>متردد</a:t>
            </a:r>
          </a:p>
          <a:p>
            <a:pPr marL="742950" indent="-742950">
              <a:lnSpc>
                <a:spcPct val="100000"/>
              </a:lnSpc>
              <a:buFont typeface="+mj-lt"/>
              <a:buAutoNum type="arabicPeriod"/>
            </a:pPr>
            <a:r>
              <a:rPr lang="ar-AE" sz="3600" b="1" dirty="0">
                <a:solidFill>
                  <a:srgbClr val="004E9A"/>
                </a:solidFill>
              </a:rPr>
              <a:t>شجاعًا </a:t>
            </a:r>
          </a:p>
          <a:p>
            <a:pPr marL="742950" indent="-742950">
              <a:lnSpc>
                <a:spcPct val="100000"/>
              </a:lnSpc>
              <a:buFont typeface="+mj-lt"/>
              <a:buAutoNum type="arabicPeriod"/>
            </a:pPr>
            <a:r>
              <a:rPr lang="ar-AE" sz="3600" b="1" dirty="0">
                <a:solidFill>
                  <a:srgbClr val="004E9A"/>
                </a:solidFill>
              </a:rPr>
              <a:t>رجع وعاد إليه الشر والهلاك</a:t>
            </a:r>
          </a:p>
          <a:p>
            <a:pPr marL="0" indent="0">
              <a:buNone/>
            </a:pPr>
            <a:r>
              <a:rPr lang="ar-AE" sz="3653" b="1" dirty="0">
                <a:solidFill>
                  <a:srgbClr val="004E9A"/>
                </a:solidFill>
              </a:rPr>
              <a:t> </a:t>
            </a:r>
          </a:p>
          <a:p>
            <a:pPr marL="0" indent="0">
              <a:buNone/>
            </a:pPr>
            <a:endParaRPr lang="ar-EG" sz="3653" b="1" dirty="0">
              <a:solidFill>
                <a:srgbClr val="004E9A"/>
              </a:solidFill>
            </a:endParaRPr>
          </a:p>
        </p:txBody>
      </p:sp>
      <p:sp>
        <p:nvSpPr>
          <p:cNvPr id="5" name="عنصر نائب للنص 4">
            <a:extLst>
              <a:ext uri="{FF2B5EF4-FFF2-40B4-BE49-F238E27FC236}">
                <a16:creationId xmlns:a16="http://schemas.microsoft.com/office/drawing/2014/main" id="{27423BCA-DB30-3626-0903-83C1BD420E7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717523"/>
            <a:ext cx="6019800" cy="450265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/>
          <a:lstStyle/>
          <a:p>
            <a:r>
              <a:rPr lang="ar-AE" dirty="0"/>
              <a:t>العمود   ( أ ) </a:t>
            </a:r>
            <a:endParaRPr lang="ar-EG" dirty="0"/>
          </a:p>
        </p:txBody>
      </p:sp>
      <p:sp>
        <p:nvSpPr>
          <p:cNvPr id="6" name="عنصر نائب للمحتوى 5">
            <a:extLst>
              <a:ext uri="{FF2B5EF4-FFF2-40B4-BE49-F238E27FC236}">
                <a16:creationId xmlns:a16="http://schemas.microsoft.com/office/drawing/2014/main" id="{C9FE466D-6FB0-743E-8B46-928B00359AF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1330411"/>
            <a:ext cx="6019800" cy="5621232"/>
          </a:xfr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marL="742950" indent="-742950">
              <a:lnSpc>
                <a:spcPct val="100000"/>
              </a:lnSpc>
              <a:buFont typeface="+mj-lt"/>
              <a:buAutoNum type="arabicPeriod"/>
            </a:pPr>
            <a:r>
              <a:rPr lang="ar-AE" sz="3600" b="1" dirty="0">
                <a:solidFill>
                  <a:srgbClr val="004E9A"/>
                </a:solidFill>
              </a:rPr>
              <a:t>مقدامًا </a:t>
            </a:r>
          </a:p>
          <a:p>
            <a:pPr marL="742950" indent="-742950">
              <a:lnSpc>
                <a:spcPct val="100000"/>
              </a:lnSpc>
              <a:buFont typeface="+mj-lt"/>
              <a:buAutoNum type="arabicPeriod"/>
            </a:pPr>
            <a:r>
              <a:rPr lang="ar-AE" sz="3600" b="1" dirty="0">
                <a:solidFill>
                  <a:srgbClr val="004E9A"/>
                </a:solidFill>
              </a:rPr>
              <a:t>باء بالويل  </a:t>
            </a:r>
          </a:p>
          <a:p>
            <a:pPr marL="742950" indent="-742950">
              <a:lnSpc>
                <a:spcPct val="100000"/>
              </a:lnSpc>
              <a:buFont typeface="+mj-lt"/>
              <a:buAutoNum type="arabicPeriod"/>
            </a:pPr>
            <a:r>
              <a:rPr lang="ar-AE" sz="3600" b="1" dirty="0">
                <a:solidFill>
                  <a:srgbClr val="004E9A"/>
                </a:solidFill>
              </a:rPr>
              <a:t>الويل </a:t>
            </a:r>
          </a:p>
          <a:p>
            <a:pPr marL="742950" indent="-742950">
              <a:lnSpc>
                <a:spcPct val="100000"/>
              </a:lnSpc>
              <a:buFont typeface="+mj-lt"/>
              <a:buAutoNum type="arabicPeriod"/>
            </a:pPr>
            <a:r>
              <a:rPr lang="ar-AE" sz="3600" b="1" dirty="0">
                <a:solidFill>
                  <a:srgbClr val="004E9A"/>
                </a:solidFill>
              </a:rPr>
              <a:t>حيران  </a:t>
            </a:r>
          </a:p>
          <a:p>
            <a:pPr marL="742950" indent="-742950">
              <a:lnSpc>
                <a:spcPct val="100000"/>
              </a:lnSpc>
              <a:buFont typeface="+mj-lt"/>
              <a:buAutoNum type="arabicPeriod"/>
            </a:pPr>
            <a:r>
              <a:rPr lang="ar-AE" sz="3600" b="1" dirty="0">
                <a:solidFill>
                  <a:srgbClr val="004E9A"/>
                </a:solidFill>
              </a:rPr>
              <a:t> تتقاعد </a:t>
            </a:r>
          </a:p>
          <a:p>
            <a:pPr marL="742950" indent="-742950">
              <a:lnSpc>
                <a:spcPct val="100000"/>
              </a:lnSpc>
              <a:buFont typeface="+mj-lt"/>
              <a:buAutoNum type="arabicPeriod"/>
            </a:pPr>
            <a:r>
              <a:rPr lang="ar-AE" sz="3600" b="1" dirty="0">
                <a:solidFill>
                  <a:srgbClr val="004E9A"/>
                </a:solidFill>
              </a:rPr>
              <a:t>تزدر </a:t>
            </a:r>
          </a:p>
          <a:p>
            <a:pPr marL="742950" indent="-742950">
              <a:lnSpc>
                <a:spcPct val="100000"/>
              </a:lnSpc>
              <a:buFont typeface="+mj-lt"/>
              <a:buAutoNum type="arabicPeriod"/>
            </a:pPr>
            <a:r>
              <a:rPr lang="ar-AE" sz="3600" b="1" dirty="0">
                <a:solidFill>
                  <a:srgbClr val="004E9A"/>
                </a:solidFill>
              </a:rPr>
              <a:t> تَعُدُ </a:t>
            </a:r>
            <a:endParaRPr lang="ar-EG" sz="3600" b="1" dirty="0">
              <a:solidFill>
                <a:srgbClr val="004E9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4456394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60F1EE-6618-6F0A-E99D-9DEB9AF847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17CCF646-B851-2938-99A1-49E10B4351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AE" dirty="0"/>
              <a:t>التقويم التكويني </a:t>
            </a:r>
            <a:br>
              <a:rPr lang="ar-AE" dirty="0"/>
            </a:br>
            <a:endParaRPr lang="ar-EG" dirty="0"/>
          </a:p>
        </p:txBody>
      </p:sp>
      <p:sp>
        <p:nvSpPr>
          <p:cNvPr id="3" name="عنصر نائب للمحتوى 2">
            <a:extLst>
              <a:ext uri="{FF2B5EF4-FFF2-40B4-BE49-F238E27FC236}">
                <a16:creationId xmlns:a16="http://schemas.microsoft.com/office/drawing/2014/main" id="{91C02746-D892-0A9F-22EE-AE5D16985CD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81280"/>
            <a:ext cx="12192000" cy="6857999"/>
          </a:xfrm>
          <a:ln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 fontScale="92500" lnSpcReduction="20000"/>
          </a:bodyPr>
          <a:lstStyle/>
          <a:p>
            <a:pPr algn="r" rtl="1"/>
            <a:r>
              <a:rPr lang="ar-AE" sz="4800" b="1" dirty="0">
                <a:solidFill>
                  <a:srgbClr val="00206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اشرح الأبيات السابقة بأسلوبك الأدبي .</a:t>
            </a:r>
          </a:p>
          <a:p>
            <a:pPr algn="r" rtl="1"/>
            <a:r>
              <a:rPr lang="ar-AE" sz="4800" b="1" dirty="0">
                <a:solidFill>
                  <a:srgbClr val="00206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استنتج  الفكرة المحورية  أو المغزى أو الرسالة من  الأبيات الشعرية السابقة .</a:t>
            </a:r>
          </a:p>
          <a:p>
            <a:pPr algn="r" rtl="1"/>
            <a:r>
              <a:rPr lang="ar-AE" sz="4800" b="1" dirty="0">
                <a:solidFill>
                  <a:srgbClr val="C000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هات أفكارًا  فرعية  ( جزئية  ) من الأبيات السابقة .</a:t>
            </a:r>
          </a:p>
          <a:p>
            <a:pPr algn="r" rtl="1"/>
            <a:r>
              <a:rPr lang="ar-AE" sz="4800" b="1" dirty="0">
                <a:solidFill>
                  <a:srgbClr val="C000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العاطفة المسيطرة على الشاعر في الأبيات السابقة .</a:t>
            </a:r>
          </a:p>
          <a:p>
            <a:pPr algn="r" rtl="1"/>
            <a:r>
              <a:rPr lang="ar-AE" sz="4800" b="1" dirty="0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اختر بيتًا شعريًا أعجبك ، وبين سبب إعجابك به .</a:t>
            </a:r>
          </a:p>
          <a:p>
            <a:pPr algn="r" rtl="1"/>
            <a:r>
              <a:rPr lang="ar-AE" sz="4800" b="1" dirty="0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وضح الجمال في قول الشاعر (فاز جِده ) .</a:t>
            </a:r>
          </a:p>
          <a:p>
            <a:pPr algn="r" rtl="1"/>
            <a:r>
              <a:rPr lang="ar-AE" sz="4800" b="1" dirty="0">
                <a:solidFill>
                  <a:schemeClr val="accent4">
                    <a:lumMod val="75000"/>
                  </a:schemeClr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استنتج المعاني الإيحائية الواردة في كلمتي:  ( حيرانًا  - مقدامًا  ).</a:t>
            </a:r>
          </a:p>
          <a:p>
            <a:pPr algn="r" rtl="1"/>
            <a:r>
              <a:rPr lang="ar-AE" sz="4800" b="1" dirty="0">
                <a:solidFill>
                  <a:schemeClr val="accent4">
                    <a:lumMod val="75000"/>
                  </a:schemeClr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هات مفرد  ( الكرام  ) وجمع ( الإنسان )  ، ثم ضعهما في جملة من إنشائك .</a:t>
            </a:r>
          </a:p>
          <a:p>
            <a:r>
              <a:rPr lang="ar-AE" sz="4800" b="1" dirty="0">
                <a:solidFill>
                  <a:srgbClr val="FF00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قال رسول الله : ( المؤمن القوي خير وأحب إلى الله من المؤمن الضعيف ) حدد رقم البيت الذي يدل على هذا المعنى. </a:t>
            </a:r>
          </a:p>
          <a:p>
            <a:pPr algn="r" rtl="1"/>
            <a:r>
              <a:rPr lang="ar-AE" sz="4800" b="1" dirty="0">
                <a:solidFill>
                  <a:srgbClr val="FF00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اقترح عنوانًا جديدًا للقصيدة. </a:t>
            </a:r>
          </a:p>
          <a:p>
            <a:pPr marL="0" indent="0" algn="r" rtl="1">
              <a:buNone/>
            </a:pPr>
            <a:endParaRPr lang="ar-EG" b="1" dirty="0">
              <a:solidFill>
                <a:srgbClr val="002060"/>
              </a:solidFill>
            </a:endParaRPr>
          </a:p>
          <a:p>
            <a:pPr algn="r" rtl="1"/>
            <a:endParaRPr lang="ar-EG" dirty="0">
              <a:solidFill>
                <a:srgbClr val="002060"/>
              </a:solidFill>
            </a:endParaRPr>
          </a:p>
        </p:txBody>
      </p:sp>
      <p:sp>
        <p:nvSpPr>
          <p:cNvPr id="4" name="مربع نص 3">
            <a:extLst>
              <a:ext uri="{FF2B5EF4-FFF2-40B4-BE49-F238E27FC236}">
                <a16:creationId xmlns:a16="http://schemas.microsoft.com/office/drawing/2014/main" id="{0AA8C7D2-C503-FA87-1735-075005A5C39D}"/>
              </a:ext>
            </a:extLst>
          </p:cNvPr>
          <p:cNvSpPr txBox="1"/>
          <p:nvPr/>
        </p:nvSpPr>
        <p:spPr>
          <a:xfrm>
            <a:off x="382950" y="78242"/>
            <a:ext cx="1636606" cy="47891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2512" b="1" i="0" u="none" strike="noStrike" kern="1200" cap="none" spc="0" normalizeH="0" baseline="0" noProof="0" dirty="0">
                <a:ln>
                  <a:noFill/>
                </a:ln>
                <a:solidFill>
                  <a:srgbClr val="FF585C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عمل جماعي </a:t>
            </a:r>
            <a:endParaRPr kumimoji="0" lang="ar-EG" sz="2512" b="1" i="0" u="none" strike="noStrike" kern="1200" cap="none" spc="0" normalizeH="0" baseline="0" noProof="0" dirty="0">
              <a:ln>
                <a:noFill/>
              </a:ln>
              <a:solidFill>
                <a:srgbClr val="FF585C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7536468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287425-C7D2-B39C-5765-CDF23EA88E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ounded Rectangle 18">
            <a:extLst>
              <a:ext uri="{FF2B5EF4-FFF2-40B4-BE49-F238E27FC236}">
                <a16:creationId xmlns:a16="http://schemas.microsoft.com/office/drawing/2014/main" id="{E1B2281D-7CF2-6C8E-959E-8B9138288337}"/>
              </a:ext>
            </a:extLst>
          </p:cNvPr>
          <p:cNvSpPr/>
          <p:nvPr/>
        </p:nvSpPr>
        <p:spPr>
          <a:xfrm>
            <a:off x="213360" y="2060848"/>
            <a:ext cx="11765280" cy="1789792"/>
          </a:xfrm>
          <a:custGeom>
            <a:avLst/>
            <a:gdLst>
              <a:gd name="connsiteX0" fmla="*/ 0 w 9437300"/>
              <a:gd name="connsiteY0" fmla="*/ 0 h 6193766"/>
              <a:gd name="connsiteX1" fmla="*/ 9437300 w 9437300"/>
              <a:gd name="connsiteY1" fmla="*/ 0 h 6193766"/>
              <a:gd name="connsiteX2" fmla="*/ 9437300 w 9437300"/>
              <a:gd name="connsiteY2" fmla="*/ 6193766 h 6193766"/>
              <a:gd name="connsiteX3" fmla="*/ 0 w 9437300"/>
              <a:gd name="connsiteY3" fmla="*/ 6193766 h 6193766"/>
              <a:gd name="connsiteX4" fmla="*/ 0 w 9437300"/>
              <a:gd name="connsiteY4" fmla="*/ 0 h 61937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437300" h="6193766" fill="none" extrusionOk="0">
                <a:moveTo>
                  <a:pt x="0" y="0"/>
                </a:moveTo>
                <a:cubicBezTo>
                  <a:pt x="1778036" y="166429"/>
                  <a:pt x="7516282" y="88759"/>
                  <a:pt x="9437300" y="0"/>
                </a:cubicBezTo>
                <a:cubicBezTo>
                  <a:pt x="9317925" y="849372"/>
                  <a:pt x="9507082" y="5249122"/>
                  <a:pt x="9437300" y="6193766"/>
                </a:cubicBezTo>
                <a:cubicBezTo>
                  <a:pt x="6819273" y="6050139"/>
                  <a:pt x="3445783" y="6347899"/>
                  <a:pt x="0" y="6193766"/>
                </a:cubicBezTo>
                <a:cubicBezTo>
                  <a:pt x="55200" y="3517336"/>
                  <a:pt x="157852" y="1810930"/>
                  <a:pt x="0" y="0"/>
                </a:cubicBezTo>
                <a:close/>
              </a:path>
              <a:path w="9437300" h="6193766" stroke="0" extrusionOk="0">
                <a:moveTo>
                  <a:pt x="0" y="0"/>
                </a:moveTo>
                <a:cubicBezTo>
                  <a:pt x="3076616" y="77430"/>
                  <a:pt x="6111944" y="24190"/>
                  <a:pt x="9437300" y="0"/>
                </a:cubicBezTo>
                <a:cubicBezTo>
                  <a:pt x="9306876" y="1193144"/>
                  <a:pt x="9436677" y="5216559"/>
                  <a:pt x="9437300" y="6193766"/>
                </a:cubicBezTo>
                <a:cubicBezTo>
                  <a:pt x="8257573" y="6313236"/>
                  <a:pt x="2055790" y="6101222"/>
                  <a:pt x="0" y="6193766"/>
                </a:cubicBezTo>
                <a:cubicBezTo>
                  <a:pt x="-80068" y="4510318"/>
                  <a:pt x="51255" y="1390489"/>
                  <a:pt x="0" y="0"/>
                </a:cubicBezTo>
                <a:close/>
              </a:path>
            </a:pathLst>
          </a:custGeom>
          <a:ln>
            <a:extLst>
              <a:ext uri="{C807C97D-BFC1-408E-A445-0C87EB9F89A2}">
                <ask:lineSketchStyleProps xmlns:ask="http://schemas.microsoft.com/office/drawing/2018/sketchyshapes" sd="3809068511">
                  <a:custGeom>
                    <a:avLst/>
                    <a:gdLst>
                      <a:gd name="connsiteX0" fmla="*/ 0 w 11765280"/>
                      <a:gd name="connsiteY0" fmla="*/ 0 h 1789792"/>
                      <a:gd name="connsiteX1" fmla="*/ 11765280 w 11765280"/>
                      <a:gd name="connsiteY1" fmla="*/ 0 h 1789792"/>
                      <a:gd name="connsiteX2" fmla="*/ 11765280 w 11765280"/>
                      <a:gd name="connsiteY2" fmla="*/ 1789792 h 1789792"/>
                      <a:gd name="connsiteX3" fmla="*/ 0 w 11765280"/>
                      <a:gd name="connsiteY3" fmla="*/ 1789792 h 1789792"/>
                      <a:gd name="connsiteX4" fmla="*/ 0 w 11765280"/>
                      <a:gd name="connsiteY4" fmla="*/ 0 h 1789792"/>
                      <a:gd name="connsiteX0" fmla="*/ 0 w 11765280"/>
                      <a:gd name="connsiteY0" fmla="*/ 0 h 1789792"/>
                      <a:gd name="connsiteX1" fmla="*/ 11765280 w 11765280"/>
                      <a:gd name="connsiteY1" fmla="*/ 0 h 1789792"/>
                      <a:gd name="connsiteX2" fmla="*/ 11765280 w 11765280"/>
                      <a:gd name="connsiteY2" fmla="*/ 1789792 h 1789792"/>
                      <a:gd name="connsiteX3" fmla="*/ 0 w 11765280"/>
                      <a:gd name="connsiteY3" fmla="*/ 1789792 h 1789792"/>
                      <a:gd name="connsiteX4" fmla="*/ 0 w 11765280"/>
                      <a:gd name="connsiteY4" fmla="*/ 0 h 178979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1765280" h="1789792" fill="none" extrusionOk="0">
                        <a:moveTo>
                          <a:pt x="0" y="0"/>
                        </a:moveTo>
                        <a:cubicBezTo>
                          <a:pt x="2132672" y="-30890"/>
                          <a:pt x="9273932" y="-165595"/>
                          <a:pt x="11765280" y="0"/>
                        </a:cubicBezTo>
                        <a:cubicBezTo>
                          <a:pt x="11624377" y="255155"/>
                          <a:pt x="11899202" y="1549237"/>
                          <a:pt x="11765280" y="1789792"/>
                        </a:cubicBezTo>
                        <a:cubicBezTo>
                          <a:pt x="8518934" y="1615224"/>
                          <a:pt x="4126104" y="1693266"/>
                          <a:pt x="0" y="1789792"/>
                        </a:cubicBezTo>
                        <a:cubicBezTo>
                          <a:pt x="4092" y="1053095"/>
                          <a:pt x="208462" y="555471"/>
                          <a:pt x="0" y="0"/>
                        </a:cubicBezTo>
                        <a:close/>
                      </a:path>
                      <a:path w="11765280" h="1789792" stroke="0" extrusionOk="0">
                        <a:moveTo>
                          <a:pt x="0" y="0"/>
                        </a:moveTo>
                        <a:cubicBezTo>
                          <a:pt x="2790141" y="32557"/>
                          <a:pt x="8518759" y="126704"/>
                          <a:pt x="11765280" y="0"/>
                        </a:cubicBezTo>
                        <a:cubicBezTo>
                          <a:pt x="11587086" y="374041"/>
                          <a:pt x="11781451" y="1525380"/>
                          <a:pt x="11765280" y="1789792"/>
                        </a:cubicBezTo>
                        <a:cubicBezTo>
                          <a:pt x="10218372" y="1434852"/>
                          <a:pt x="2665740" y="1842865"/>
                          <a:pt x="0" y="1789792"/>
                        </a:cubicBezTo>
                        <a:cubicBezTo>
                          <a:pt x="-131115" y="1230599"/>
                          <a:pt x="87436" y="391732"/>
                          <a:pt x="0" y="0"/>
                        </a:cubicBezTo>
                        <a:close/>
                      </a:path>
                      <a:path w="11765280" h="1789792" fill="none" stroke="0" extrusionOk="0">
                        <a:moveTo>
                          <a:pt x="0" y="0"/>
                        </a:moveTo>
                        <a:cubicBezTo>
                          <a:pt x="1970558" y="438822"/>
                          <a:pt x="9664933" y="-231568"/>
                          <a:pt x="11765280" y="0"/>
                        </a:cubicBezTo>
                        <a:cubicBezTo>
                          <a:pt x="11626777" y="260137"/>
                          <a:pt x="11889315" y="1489424"/>
                          <a:pt x="11765280" y="1789792"/>
                        </a:cubicBezTo>
                        <a:cubicBezTo>
                          <a:pt x="8657489" y="967165"/>
                          <a:pt x="4676651" y="2161307"/>
                          <a:pt x="0" y="1789792"/>
                        </a:cubicBezTo>
                        <a:cubicBezTo>
                          <a:pt x="67439" y="1025475"/>
                          <a:pt x="164782" y="491839"/>
                          <a:pt x="0" y="0"/>
                        </a:cubicBezTo>
                        <a:close/>
                      </a:path>
                    </a:pathLst>
                  </a:cu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0" rIns="198000" rtlCol="1" anchor="ctr">
            <a:sp3d extrusionH="57150">
              <a:bevelT w="82550" h="38100" prst="coolSlant"/>
            </a:sp3d>
          </a:bodyPr>
          <a:lstStyle/>
          <a:p>
            <a:pPr lvl="0" algn="r" defTabSz="628649" rtl="1">
              <a:defRPr/>
            </a:pPr>
            <a:r>
              <a:rPr lang="ar-AE" sz="6600" b="1" dirty="0">
                <a:ln w="10160">
                  <a:noFill/>
                  <a:prstDash val="solid"/>
                </a:ln>
                <a:solidFill>
                  <a:srgbClr val="002060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</a:rPr>
              <a:t>لماذا -بِرَأيِك- رَبَطَ الشّاعِرُ بَينَ الجِدِّ وَالأَخْلاقِ؟ وَما العَلاقَةُ بَيْنَهُما؟</a:t>
            </a:r>
          </a:p>
        </p:txBody>
      </p:sp>
      <p:sp>
        <p:nvSpPr>
          <p:cNvPr id="4" name="Rounded Rectangle 18">
            <a:extLst>
              <a:ext uri="{FF2B5EF4-FFF2-40B4-BE49-F238E27FC236}">
                <a16:creationId xmlns:a16="http://schemas.microsoft.com/office/drawing/2014/main" id="{D4B8BD5A-DA1E-EACA-BD78-A58F72D7627A}"/>
              </a:ext>
            </a:extLst>
          </p:cNvPr>
          <p:cNvSpPr/>
          <p:nvPr/>
        </p:nvSpPr>
        <p:spPr>
          <a:xfrm>
            <a:off x="311734" y="132890"/>
            <a:ext cx="11512063" cy="1353823"/>
          </a:xfrm>
          <a:prstGeom prst="roundRect">
            <a:avLst>
              <a:gd name="adj" fmla="val 6782"/>
            </a:avLst>
          </a:prstGeom>
          <a:ln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lIns="0" rIns="198000" rtlCol="1" anchor="ctr">
            <a:sp3d extrusionH="57150">
              <a:bevelT w="82550" h="38100" prst="coolSlant"/>
            </a:sp3d>
          </a:bodyPr>
          <a:lstStyle/>
          <a:p>
            <a:pPr marL="0" marR="0" lvl="0" indent="0" algn="ctr" defTabSz="628593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AE" sz="8000" b="1" i="0" u="none" strike="noStrike" kern="0" cap="none" spc="0" normalizeH="0" baseline="0" noProof="0" dirty="0">
              <a:ln w="10160">
                <a:noFill/>
                <a:prstDash val="solid"/>
              </a:ln>
              <a:solidFill>
                <a:srgbClr val="FF0000"/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ldhabi" panose="01000000000000000000" pitchFamily="2" charset="-78"/>
              <a:ea typeface="+mn-ea"/>
              <a:cs typeface="Arabic Typesetting"/>
            </a:endParaRPr>
          </a:p>
          <a:p>
            <a:pPr marL="0" marR="0" lvl="0" indent="0" algn="ctr" defTabSz="628593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8000" b="1" i="0" u="none" strike="noStrike" kern="0" cap="none" spc="0" normalizeH="0" baseline="0" noProof="0" dirty="0">
                <a:ln w="10160">
                  <a:noFill/>
                  <a:prstDash val="solid"/>
                </a:ln>
                <a:solidFill>
                  <a:srgbClr val="FF0000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ldhabi" panose="01000000000000000000" pitchFamily="2" charset="-78"/>
                <a:ea typeface="+mn-ea"/>
                <a:cs typeface="Arabic Typesetting"/>
              </a:rPr>
              <a:t>سؤال إبداعي </a:t>
            </a:r>
          </a:p>
          <a:p>
            <a:pPr marL="0" marR="0" lvl="0" indent="0" algn="ctr" defTabSz="628593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8000" b="1" i="0" u="none" strike="noStrike" kern="0" cap="none" spc="0" normalizeH="0" baseline="0" noProof="0" dirty="0">
                <a:ln w="10160">
                  <a:noFill/>
                  <a:prstDash val="solid"/>
                </a:ln>
                <a:solidFill>
                  <a:srgbClr val="FF0000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ldhabi" panose="01000000000000000000" pitchFamily="2" charset="-78"/>
                <a:ea typeface="+mn-ea"/>
                <a:cs typeface="Aldhabi" panose="01000000000000000000" pitchFamily="2" charset="-78"/>
              </a:rPr>
              <a:t> </a:t>
            </a:r>
          </a:p>
        </p:txBody>
      </p:sp>
      <p:sp>
        <p:nvSpPr>
          <p:cNvPr id="2" name="Rounded Rectangle 18">
            <a:extLst>
              <a:ext uri="{FF2B5EF4-FFF2-40B4-BE49-F238E27FC236}">
                <a16:creationId xmlns:a16="http://schemas.microsoft.com/office/drawing/2014/main" id="{C29B9EB3-3214-7356-3D6A-267D6C286FD8}"/>
              </a:ext>
            </a:extLst>
          </p:cNvPr>
          <p:cNvSpPr/>
          <p:nvPr/>
        </p:nvSpPr>
        <p:spPr>
          <a:xfrm>
            <a:off x="0" y="4010758"/>
            <a:ext cx="12192000" cy="2714352"/>
          </a:xfrm>
          <a:custGeom>
            <a:avLst/>
            <a:gdLst>
              <a:gd name="connsiteX0" fmla="*/ 0 w 9437300"/>
              <a:gd name="connsiteY0" fmla="*/ 0 h 6193766"/>
              <a:gd name="connsiteX1" fmla="*/ 9437300 w 9437300"/>
              <a:gd name="connsiteY1" fmla="*/ 0 h 6193766"/>
              <a:gd name="connsiteX2" fmla="*/ 9437300 w 9437300"/>
              <a:gd name="connsiteY2" fmla="*/ 6193766 h 6193766"/>
              <a:gd name="connsiteX3" fmla="*/ 0 w 9437300"/>
              <a:gd name="connsiteY3" fmla="*/ 6193766 h 6193766"/>
              <a:gd name="connsiteX4" fmla="*/ 0 w 9437300"/>
              <a:gd name="connsiteY4" fmla="*/ 0 h 61937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437300" h="6193766" fill="none" extrusionOk="0">
                <a:moveTo>
                  <a:pt x="0" y="0"/>
                </a:moveTo>
                <a:cubicBezTo>
                  <a:pt x="1778036" y="166429"/>
                  <a:pt x="7516282" y="88759"/>
                  <a:pt x="9437300" y="0"/>
                </a:cubicBezTo>
                <a:cubicBezTo>
                  <a:pt x="9317925" y="849372"/>
                  <a:pt x="9507082" y="5249122"/>
                  <a:pt x="9437300" y="6193766"/>
                </a:cubicBezTo>
                <a:cubicBezTo>
                  <a:pt x="6819273" y="6050139"/>
                  <a:pt x="3445783" y="6347899"/>
                  <a:pt x="0" y="6193766"/>
                </a:cubicBezTo>
                <a:cubicBezTo>
                  <a:pt x="55200" y="3517336"/>
                  <a:pt x="157852" y="1810930"/>
                  <a:pt x="0" y="0"/>
                </a:cubicBezTo>
                <a:close/>
              </a:path>
              <a:path w="9437300" h="6193766" stroke="0" extrusionOk="0">
                <a:moveTo>
                  <a:pt x="0" y="0"/>
                </a:moveTo>
                <a:cubicBezTo>
                  <a:pt x="3076616" y="77430"/>
                  <a:pt x="6111944" y="24190"/>
                  <a:pt x="9437300" y="0"/>
                </a:cubicBezTo>
                <a:cubicBezTo>
                  <a:pt x="9306876" y="1193144"/>
                  <a:pt x="9436677" y="5216559"/>
                  <a:pt x="9437300" y="6193766"/>
                </a:cubicBezTo>
                <a:cubicBezTo>
                  <a:pt x="8257573" y="6313236"/>
                  <a:pt x="2055790" y="6101222"/>
                  <a:pt x="0" y="6193766"/>
                </a:cubicBezTo>
                <a:cubicBezTo>
                  <a:pt x="-80068" y="4510318"/>
                  <a:pt x="51255" y="1390489"/>
                  <a:pt x="0" y="0"/>
                </a:cubicBezTo>
                <a:close/>
              </a:path>
            </a:pathLst>
          </a:custGeom>
          <a:ln>
            <a:extLst>
              <a:ext uri="{C807C97D-BFC1-408E-A445-0C87EB9F89A2}">
                <ask:lineSketchStyleProps xmlns:ask="http://schemas.microsoft.com/office/drawing/2018/sketchyshapes" sd="3809068511">
                  <a:custGeom>
                    <a:avLst/>
                    <a:gdLst>
                      <a:gd name="connsiteX0" fmla="*/ 0 w 12192000"/>
                      <a:gd name="connsiteY0" fmla="*/ 0 h 2714352"/>
                      <a:gd name="connsiteX1" fmla="*/ 12192000 w 12192000"/>
                      <a:gd name="connsiteY1" fmla="*/ 0 h 2714352"/>
                      <a:gd name="connsiteX2" fmla="*/ 12192000 w 12192000"/>
                      <a:gd name="connsiteY2" fmla="*/ 2714352 h 2714352"/>
                      <a:gd name="connsiteX3" fmla="*/ 0 w 12192000"/>
                      <a:gd name="connsiteY3" fmla="*/ 2714352 h 2714352"/>
                      <a:gd name="connsiteX4" fmla="*/ 0 w 12192000"/>
                      <a:gd name="connsiteY4" fmla="*/ 0 h 2714352"/>
                      <a:gd name="connsiteX0" fmla="*/ 0 w 12192000"/>
                      <a:gd name="connsiteY0" fmla="*/ 0 h 2714352"/>
                      <a:gd name="connsiteX1" fmla="*/ 12192000 w 12192000"/>
                      <a:gd name="connsiteY1" fmla="*/ 0 h 2714352"/>
                      <a:gd name="connsiteX2" fmla="*/ 12192000 w 12192000"/>
                      <a:gd name="connsiteY2" fmla="*/ 2714352 h 2714352"/>
                      <a:gd name="connsiteX3" fmla="*/ 0 w 12192000"/>
                      <a:gd name="connsiteY3" fmla="*/ 2714352 h 2714352"/>
                      <a:gd name="connsiteX4" fmla="*/ 0 w 12192000"/>
                      <a:gd name="connsiteY4" fmla="*/ 0 h 271435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2192000" h="2714352" fill="none" extrusionOk="0">
                        <a:moveTo>
                          <a:pt x="0" y="0"/>
                        </a:moveTo>
                        <a:cubicBezTo>
                          <a:pt x="1996820" y="-209455"/>
                          <a:pt x="9630108" y="-119993"/>
                          <a:pt x="12192000" y="0"/>
                        </a:cubicBezTo>
                        <a:cubicBezTo>
                          <a:pt x="12074140" y="416832"/>
                          <a:pt x="12351729" y="2348433"/>
                          <a:pt x="12192000" y="2714352"/>
                        </a:cubicBezTo>
                        <a:cubicBezTo>
                          <a:pt x="8831844" y="2483608"/>
                          <a:pt x="4137128" y="2520467"/>
                          <a:pt x="0" y="2714352"/>
                        </a:cubicBezTo>
                        <a:cubicBezTo>
                          <a:pt x="-55532" y="1613365"/>
                          <a:pt x="221176" y="841165"/>
                          <a:pt x="0" y="0"/>
                        </a:cubicBezTo>
                        <a:close/>
                      </a:path>
                      <a:path w="12192000" h="2714352" stroke="0" extrusionOk="0">
                        <a:moveTo>
                          <a:pt x="0" y="0"/>
                        </a:moveTo>
                        <a:cubicBezTo>
                          <a:pt x="5563835" y="32557"/>
                          <a:pt x="10195174" y="126704"/>
                          <a:pt x="12192000" y="0"/>
                        </a:cubicBezTo>
                        <a:cubicBezTo>
                          <a:pt x="12014685" y="539430"/>
                          <a:pt x="12246428" y="2344660"/>
                          <a:pt x="12192000" y="2714352"/>
                        </a:cubicBezTo>
                        <a:cubicBezTo>
                          <a:pt x="10575386" y="2293582"/>
                          <a:pt x="2945946" y="2898954"/>
                          <a:pt x="0" y="2714352"/>
                        </a:cubicBezTo>
                        <a:cubicBezTo>
                          <a:pt x="-143405" y="1883717"/>
                          <a:pt x="160267" y="569123"/>
                          <a:pt x="0" y="0"/>
                        </a:cubicBezTo>
                        <a:close/>
                      </a:path>
                      <a:path w="12192000" h="2714352" fill="none" stroke="0" extrusionOk="0">
                        <a:moveTo>
                          <a:pt x="0" y="0"/>
                        </a:moveTo>
                        <a:cubicBezTo>
                          <a:pt x="2087844" y="405090"/>
                          <a:pt x="10005831" y="-219227"/>
                          <a:pt x="12192000" y="0"/>
                        </a:cubicBezTo>
                        <a:cubicBezTo>
                          <a:pt x="12050272" y="390018"/>
                          <a:pt x="12341277" y="2256638"/>
                          <a:pt x="12192000" y="2714352"/>
                        </a:cubicBezTo>
                        <a:cubicBezTo>
                          <a:pt x="8932241" y="2038433"/>
                          <a:pt x="5000611" y="3253235"/>
                          <a:pt x="0" y="2714352"/>
                        </a:cubicBezTo>
                        <a:cubicBezTo>
                          <a:pt x="66481" y="1573294"/>
                          <a:pt x="177935" y="768072"/>
                          <a:pt x="0" y="0"/>
                        </a:cubicBezTo>
                        <a:close/>
                      </a:path>
                    </a:pathLst>
                  </a:cu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0" rIns="198000" rtlCol="1" anchor="ctr">
            <a:sp3d extrusionH="57150">
              <a:bevelT w="82550" h="38100" prst="coolSlant"/>
            </a:sp3d>
          </a:bodyPr>
          <a:lstStyle/>
          <a:p>
            <a:pPr lvl="0" algn="r" defTabSz="628649" rtl="1">
              <a:defRPr/>
            </a:pPr>
            <a:endParaRPr lang="ar-AE" sz="6600" b="1" dirty="0">
              <a:ln w="10160">
                <a:noFill/>
                <a:prstDash val="solid"/>
              </a:ln>
              <a:solidFill>
                <a:srgbClr val="FF0000"/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Arial" panose="020B0604020202020204" pitchFamily="34" charset="0"/>
            </a:endParaRPr>
          </a:p>
          <a:p>
            <a:pPr lvl="0" algn="r" defTabSz="628649" rtl="1">
              <a:defRPr/>
            </a:pPr>
            <a:endParaRPr lang="ar-AE" sz="6600" b="1" dirty="0">
              <a:ln w="10160">
                <a:noFill/>
                <a:prstDash val="solid"/>
              </a:ln>
              <a:solidFill>
                <a:srgbClr val="FF0000"/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Arial" panose="020B0604020202020204" pitchFamily="34" charset="0"/>
            </a:endParaRPr>
          </a:p>
          <a:p>
            <a:pPr lvl="0" algn="r" defTabSz="628649" rtl="1">
              <a:defRPr/>
            </a:pPr>
            <a:r>
              <a:rPr lang="ar-AE" sz="6600" b="1" dirty="0">
                <a:ln w="10160">
                  <a:noFill/>
                  <a:prstDash val="solid"/>
                </a:ln>
                <a:solidFill>
                  <a:srgbClr val="FF0000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</a:rPr>
              <a:t>الربط بالهوية والتربية الإسلامية </a:t>
            </a:r>
          </a:p>
          <a:p>
            <a:pPr lvl="0" algn="r" defTabSz="628649" rtl="1">
              <a:defRPr/>
            </a:pPr>
            <a:r>
              <a:rPr lang="ar-AE" sz="6600" b="1" dirty="0">
                <a:ln w="10160">
                  <a:noFill/>
                  <a:prstDash val="solid"/>
                </a:ln>
                <a:solidFill>
                  <a:srgbClr val="FF0000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</a:rPr>
              <a:t>قال تعالى : </a:t>
            </a:r>
          </a:p>
          <a:p>
            <a:pPr lvl="0" algn="r" defTabSz="628649" rtl="1">
              <a:defRPr/>
            </a:pPr>
            <a:r>
              <a:rPr lang="ar-AE" sz="6600" b="1" dirty="0">
                <a:ln w="10160">
                  <a:noFill/>
                  <a:prstDash val="solid"/>
                </a:ln>
                <a:solidFill>
                  <a:srgbClr val="FF0000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</a:rPr>
              <a:t>(</a:t>
            </a:r>
            <a:r>
              <a:rPr lang="ar-EG" sz="3600" b="1" dirty="0"/>
              <a:t>إِنَّا عَرَضْنَا الأَمَانَةَ عَلَى السَّمَوَاتِ وَالأَرْضِ وَالْجِبَالِ فَأَبَيْنَ أَنْ يَحْمِلْنَهَا وَأَشْفَقْنَ مِنْهَا وَحَمَلَهَا الإِنْسَانُ إِنَّهُ كَانَ ظَلُومًا جَهُولًا</a:t>
            </a:r>
            <a:r>
              <a:rPr lang="ar-AE" sz="3600" b="1" dirty="0">
                <a:ln w="10160">
                  <a:noFill/>
                  <a:prstDash val="solid"/>
                </a:ln>
                <a:solidFill>
                  <a:srgbClr val="FF0000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</a:rPr>
              <a:t>...)</a:t>
            </a:r>
          </a:p>
          <a:p>
            <a:pPr lvl="0" algn="r" defTabSz="628649" rtl="1">
              <a:defRPr/>
            </a:pPr>
            <a:endParaRPr lang="ar-AE" sz="6600" b="1" dirty="0">
              <a:ln w="10160">
                <a:noFill/>
                <a:prstDash val="solid"/>
              </a:ln>
              <a:solidFill>
                <a:srgbClr val="FF0000"/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Arial" panose="020B0604020202020204" pitchFamily="34" charset="0"/>
            </a:endParaRPr>
          </a:p>
          <a:p>
            <a:pPr lvl="0" algn="r" defTabSz="628649" rtl="1">
              <a:defRPr/>
            </a:pPr>
            <a:endParaRPr lang="ar-AE" sz="6600" b="1" dirty="0">
              <a:ln w="10160">
                <a:noFill/>
                <a:prstDash val="solid"/>
              </a:ln>
              <a:solidFill>
                <a:srgbClr val="002060"/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012858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2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2000" cy="492250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200000"/>
              </a:lnSpc>
            </a:pPr>
            <a:r>
              <a:rPr lang="ar-AE" sz="4050" b="1" dirty="0">
                <a:solidFill>
                  <a:srgbClr val="FF00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ما الَأْبياتُ الَّتي تُعَبِّرُ عَنِ المَعاني الآتِيَةِ؟</a:t>
            </a:r>
          </a:p>
          <a:p>
            <a:pPr algn="r" rtl="1">
              <a:lnSpc>
                <a:spcPct val="200000"/>
              </a:lnSpc>
            </a:pPr>
            <a:r>
              <a:rPr lang="ar-AE" sz="4050" b="1" dirty="0">
                <a:solidFill>
                  <a:srgbClr val="004E9A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أ.  الكسلان لا يستطيع تحقيق أحلامه .  (    ) </a:t>
            </a:r>
          </a:p>
          <a:p>
            <a:pPr algn="r" rtl="1">
              <a:lnSpc>
                <a:spcPct val="200000"/>
              </a:lnSpc>
            </a:pPr>
            <a:r>
              <a:rPr lang="ar-AE" sz="4050" b="1" dirty="0">
                <a:solidFill>
                  <a:srgbClr val="004E9A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ب. المتردد يعاني الويل والندم   . (       ) </a:t>
            </a:r>
          </a:p>
          <a:p>
            <a:pPr algn="r" rtl="1">
              <a:lnSpc>
                <a:spcPct val="200000"/>
              </a:lnSpc>
            </a:pPr>
            <a:r>
              <a:rPr lang="ar-AE" sz="4050" b="1" dirty="0">
                <a:solidFill>
                  <a:srgbClr val="004E9A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ت. لا تُحَقَّر أمرًا وإن صَغُر    .    (       ) </a:t>
            </a:r>
            <a:endParaRPr lang="en-US" sz="4050" b="1" dirty="0">
              <a:solidFill>
                <a:srgbClr val="004E9A"/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69534035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42753"/>
            <a:ext cx="12192000" cy="81283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rtl="1">
              <a:lnSpc>
                <a:spcPct val="200000"/>
              </a:lnSpc>
            </a:pPr>
            <a:r>
              <a:rPr lang="ar-AE" sz="4000" dirty="0">
                <a:solidFill>
                  <a:srgbClr val="08CFCF"/>
                </a:solidFill>
                <a:latin typeface="TraditionalArabic"/>
              </a:rPr>
              <a:t>3. </a:t>
            </a:r>
            <a:r>
              <a:rPr lang="ar-AE" sz="4050" b="1" dirty="0">
                <a:solidFill>
                  <a:srgbClr val="004E9A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ما الرسالة التي أراد الشاعر أن تصلنا؟</a:t>
            </a:r>
          </a:p>
          <a:p>
            <a:pPr algn="r" rtl="1">
              <a:lnSpc>
                <a:spcPct val="200000"/>
              </a:lnSpc>
            </a:pPr>
            <a:endParaRPr lang="ar-AE" sz="4050" b="1" dirty="0">
              <a:solidFill>
                <a:srgbClr val="004E9A"/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  <a:p>
            <a:pPr algn="r" rtl="1">
              <a:lnSpc>
                <a:spcPct val="200000"/>
              </a:lnSpc>
            </a:pPr>
            <a:r>
              <a:rPr lang="ar-AE" sz="4050" b="1" dirty="0">
                <a:solidFill>
                  <a:srgbClr val="004E9A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4. ما أكثر بيت أعجبك ، ولماذا اخترته؟ </a:t>
            </a:r>
          </a:p>
          <a:p>
            <a:pPr algn="r" rtl="1">
              <a:lnSpc>
                <a:spcPct val="200000"/>
              </a:lnSpc>
            </a:pPr>
            <a:endParaRPr lang="ar-AE" sz="4050" b="1" dirty="0">
              <a:solidFill>
                <a:srgbClr val="004E9A"/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  <a:p>
            <a:pPr algn="r" rtl="1">
              <a:lnSpc>
                <a:spcPct val="200000"/>
              </a:lnSpc>
            </a:pPr>
            <a:r>
              <a:rPr lang="ar-AE" sz="4050" b="1" dirty="0">
                <a:solidFill>
                  <a:srgbClr val="004E9A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5. احفظ الأنشودة لإلقائها أمام زملائك.</a:t>
            </a:r>
          </a:p>
          <a:p>
            <a:pPr algn="r" rtl="1">
              <a:lnSpc>
                <a:spcPct val="200000"/>
              </a:lnSpc>
            </a:pPr>
            <a:endParaRPr lang="ar-AE" sz="4000" dirty="0"/>
          </a:p>
          <a:p>
            <a:pPr algn="r" rtl="1">
              <a:lnSpc>
                <a:spcPct val="200000"/>
              </a:lnSpc>
            </a:pPr>
            <a:endParaRPr lang="ar-AE" sz="1000" dirty="0"/>
          </a:p>
          <a:p>
            <a:pPr algn="r" rtl="1">
              <a:lnSpc>
                <a:spcPct val="200000"/>
              </a:lnSpc>
            </a:pPr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64907975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B17568-F779-72D4-EAA7-17B34031CB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ounded Rectangle 18">
            <a:extLst>
              <a:ext uri="{FF2B5EF4-FFF2-40B4-BE49-F238E27FC236}">
                <a16:creationId xmlns:a16="http://schemas.microsoft.com/office/drawing/2014/main" id="{66FB5257-D82C-0D36-2D0D-F4EADCD35BB4}"/>
              </a:ext>
            </a:extLst>
          </p:cNvPr>
          <p:cNvSpPr/>
          <p:nvPr/>
        </p:nvSpPr>
        <p:spPr>
          <a:xfrm>
            <a:off x="213360" y="2060848"/>
            <a:ext cx="11765280" cy="1789792"/>
          </a:xfrm>
          <a:custGeom>
            <a:avLst/>
            <a:gdLst>
              <a:gd name="connsiteX0" fmla="*/ 0 w 9437300"/>
              <a:gd name="connsiteY0" fmla="*/ 0 h 6193766"/>
              <a:gd name="connsiteX1" fmla="*/ 9437300 w 9437300"/>
              <a:gd name="connsiteY1" fmla="*/ 0 h 6193766"/>
              <a:gd name="connsiteX2" fmla="*/ 9437300 w 9437300"/>
              <a:gd name="connsiteY2" fmla="*/ 6193766 h 6193766"/>
              <a:gd name="connsiteX3" fmla="*/ 0 w 9437300"/>
              <a:gd name="connsiteY3" fmla="*/ 6193766 h 6193766"/>
              <a:gd name="connsiteX4" fmla="*/ 0 w 9437300"/>
              <a:gd name="connsiteY4" fmla="*/ 0 h 61937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437300" h="6193766" fill="none" extrusionOk="0">
                <a:moveTo>
                  <a:pt x="0" y="0"/>
                </a:moveTo>
                <a:cubicBezTo>
                  <a:pt x="1778036" y="166429"/>
                  <a:pt x="7516282" y="88759"/>
                  <a:pt x="9437300" y="0"/>
                </a:cubicBezTo>
                <a:cubicBezTo>
                  <a:pt x="9317925" y="849372"/>
                  <a:pt x="9507082" y="5249122"/>
                  <a:pt x="9437300" y="6193766"/>
                </a:cubicBezTo>
                <a:cubicBezTo>
                  <a:pt x="6819273" y="6050139"/>
                  <a:pt x="3445783" y="6347899"/>
                  <a:pt x="0" y="6193766"/>
                </a:cubicBezTo>
                <a:cubicBezTo>
                  <a:pt x="55200" y="3517336"/>
                  <a:pt x="157852" y="1810930"/>
                  <a:pt x="0" y="0"/>
                </a:cubicBezTo>
                <a:close/>
              </a:path>
              <a:path w="9437300" h="6193766" stroke="0" extrusionOk="0">
                <a:moveTo>
                  <a:pt x="0" y="0"/>
                </a:moveTo>
                <a:cubicBezTo>
                  <a:pt x="3076616" y="77430"/>
                  <a:pt x="6111944" y="24190"/>
                  <a:pt x="9437300" y="0"/>
                </a:cubicBezTo>
                <a:cubicBezTo>
                  <a:pt x="9306876" y="1193144"/>
                  <a:pt x="9436677" y="5216559"/>
                  <a:pt x="9437300" y="6193766"/>
                </a:cubicBezTo>
                <a:cubicBezTo>
                  <a:pt x="8257573" y="6313236"/>
                  <a:pt x="2055790" y="6101222"/>
                  <a:pt x="0" y="6193766"/>
                </a:cubicBezTo>
                <a:cubicBezTo>
                  <a:pt x="-80068" y="4510318"/>
                  <a:pt x="51255" y="1390489"/>
                  <a:pt x="0" y="0"/>
                </a:cubicBezTo>
                <a:close/>
              </a:path>
            </a:pathLst>
          </a:custGeom>
          <a:ln>
            <a:extLst>
              <a:ext uri="{C807C97D-BFC1-408E-A445-0C87EB9F89A2}">
                <ask:lineSketchStyleProps xmlns:ask="http://schemas.microsoft.com/office/drawing/2018/sketchyshapes" sd="3809068511">
                  <a:custGeom>
                    <a:avLst/>
                    <a:gdLst>
                      <a:gd name="connsiteX0" fmla="*/ 0 w 11765280"/>
                      <a:gd name="connsiteY0" fmla="*/ 0 h 1789792"/>
                      <a:gd name="connsiteX1" fmla="*/ 11765280 w 11765280"/>
                      <a:gd name="connsiteY1" fmla="*/ 0 h 1789792"/>
                      <a:gd name="connsiteX2" fmla="*/ 11765280 w 11765280"/>
                      <a:gd name="connsiteY2" fmla="*/ 1789792 h 1789792"/>
                      <a:gd name="connsiteX3" fmla="*/ 0 w 11765280"/>
                      <a:gd name="connsiteY3" fmla="*/ 1789792 h 1789792"/>
                      <a:gd name="connsiteX4" fmla="*/ 0 w 11765280"/>
                      <a:gd name="connsiteY4" fmla="*/ 0 h 1789792"/>
                      <a:gd name="connsiteX0" fmla="*/ 0 w 11765280"/>
                      <a:gd name="connsiteY0" fmla="*/ 0 h 1789792"/>
                      <a:gd name="connsiteX1" fmla="*/ 11765280 w 11765280"/>
                      <a:gd name="connsiteY1" fmla="*/ 0 h 1789792"/>
                      <a:gd name="connsiteX2" fmla="*/ 11765280 w 11765280"/>
                      <a:gd name="connsiteY2" fmla="*/ 1789792 h 1789792"/>
                      <a:gd name="connsiteX3" fmla="*/ 0 w 11765280"/>
                      <a:gd name="connsiteY3" fmla="*/ 1789792 h 1789792"/>
                      <a:gd name="connsiteX4" fmla="*/ 0 w 11765280"/>
                      <a:gd name="connsiteY4" fmla="*/ 0 h 178979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1765280" h="1789792" fill="none" extrusionOk="0">
                        <a:moveTo>
                          <a:pt x="0" y="0"/>
                        </a:moveTo>
                        <a:cubicBezTo>
                          <a:pt x="2132672" y="-30890"/>
                          <a:pt x="9273932" y="-165595"/>
                          <a:pt x="11765280" y="0"/>
                        </a:cubicBezTo>
                        <a:cubicBezTo>
                          <a:pt x="11624377" y="255155"/>
                          <a:pt x="11899202" y="1549237"/>
                          <a:pt x="11765280" y="1789792"/>
                        </a:cubicBezTo>
                        <a:cubicBezTo>
                          <a:pt x="8518934" y="1615224"/>
                          <a:pt x="4126104" y="1693266"/>
                          <a:pt x="0" y="1789792"/>
                        </a:cubicBezTo>
                        <a:cubicBezTo>
                          <a:pt x="4092" y="1053095"/>
                          <a:pt x="208462" y="555471"/>
                          <a:pt x="0" y="0"/>
                        </a:cubicBezTo>
                        <a:close/>
                      </a:path>
                      <a:path w="11765280" h="1789792" stroke="0" extrusionOk="0">
                        <a:moveTo>
                          <a:pt x="0" y="0"/>
                        </a:moveTo>
                        <a:cubicBezTo>
                          <a:pt x="2790141" y="32557"/>
                          <a:pt x="8518759" y="126704"/>
                          <a:pt x="11765280" y="0"/>
                        </a:cubicBezTo>
                        <a:cubicBezTo>
                          <a:pt x="11587086" y="374041"/>
                          <a:pt x="11781451" y="1525380"/>
                          <a:pt x="11765280" y="1789792"/>
                        </a:cubicBezTo>
                        <a:cubicBezTo>
                          <a:pt x="10218372" y="1434852"/>
                          <a:pt x="2665740" y="1842865"/>
                          <a:pt x="0" y="1789792"/>
                        </a:cubicBezTo>
                        <a:cubicBezTo>
                          <a:pt x="-131115" y="1230599"/>
                          <a:pt x="87436" y="391732"/>
                          <a:pt x="0" y="0"/>
                        </a:cubicBezTo>
                        <a:close/>
                      </a:path>
                      <a:path w="11765280" h="1789792" fill="none" stroke="0" extrusionOk="0">
                        <a:moveTo>
                          <a:pt x="0" y="0"/>
                        </a:moveTo>
                        <a:cubicBezTo>
                          <a:pt x="1970558" y="438822"/>
                          <a:pt x="9664933" y="-231568"/>
                          <a:pt x="11765280" y="0"/>
                        </a:cubicBezTo>
                        <a:cubicBezTo>
                          <a:pt x="11626777" y="260137"/>
                          <a:pt x="11889315" y="1489424"/>
                          <a:pt x="11765280" y="1789792"/>
                        </a:cubicBezTo>
                        <a:cubicBezTo>
                          <a:pt x="8657489" y="967165"/>
                          <a:pt x="4676651" y="2161307"/>
                          <a:pt x="0" y="1789792"/>
                        </a:cubicBezTo>
                        <a:cubicBezTo>
                          <a:pt x="67439" y="1025475"/>
                          <a:pt x="164782" y="491839"/>
                          <a:pt x="0" y="0"/>
                        </a:cubicBezTo>
                        <a:close/>
                      </a:path>
                    </a:pathLst>
                  </a:cu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0" rIns="198000" rtlCol="1" anchor="ctr">
            <a:sp3d extrusionH="57150">
              <a:bevelT w="82550" h="38100" prst="coolSlant"/>
            </a:sp3d>
          </a:bodyPr>
          <a:lstStyle/>
          <a:p>
            <a:pPr lvl="0" algn="r" defTabSz="628649" rtl="1">
              <a:defRPr/>
            </a:pPr>
            <a:r>
              <a:rPr lang="af-ZA" sz="2000" b="1" dirty="0">
                <a:ln w="10160">
                  <a:noFill/>
                  <a:prstDash val="solid"/>
                </a:ln>
                <a:solidFill>
                  <a:srgbClr val="002060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hlinkClick r:id="rId2"/>
              </a:rPr>
              <a:t>https://wordwall.net/resource/79332327/%D9%85%D9%81%D8%B1%D8%AF%D8%A7%D8%AA-%D8%AF%D8%B1%D8%B3-%D9%83%D9%86-%D9%85%D8%B3%D8%A4%D9%88%D9%84%D8%A7</a:t>
            </a:r>
            <a:r>
              <a:rPr lang="ar-AE" sz="2000" b="1" dirty="0">
                <a:ln w="10160">
                  <a:noFill/>
                  <a:prstDash val="solid"/>
                </a:ln>
                <a:solidFill>
                  <a:srgbClr val="002060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</a:rPr>
              <a:t> </a:t>
            </a:r>
          </a:p>
        </p:txBody>
      </p:sp>
      <p:sp>
        <p:nvSpPr>
          <p:cNvPr id="4" name="Rounded Rectangle 18">
            <a:extLst>
              <a:ext uri="{FF2B5EF4-FFF2-40B4-BE49-F238E27FC236}">
                <a16:creationId xmlns:a16="http://schemas.microsoft.com/office/drawing/2014/main" id="{A423B6CF-7B7C-CF1A-D1DD-0E768FFDA7DB}"/>
              </a:ext>
            </a:extLst>
          </p:cNvPr>
          <p:cNvSpPr/>
          <p:nvPr/>
        </p:nvSpPr>
        <p:spPr>
          <a:xfrm>
            <a:off x="311734" y="132890"/>
            <a:ext cx="11512063" cy="1353823"/>
          </a:xfrm>
          <a:prstGeom prst="roundRect">
            <a:avLst>
              <a:gd name="adj" fmla="val 6782"/>
            </a:avLst>
          </a:prstGeom>
          <a:ln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lIns="0" rIns="198000" rtlCol="1" anchor="ctr">
            <a:sp3d extrusionH="57150">
              <a:bevelT w="82550" h="38100" prst="coolSlant"/>
            </a:sp3d>
          </a:bodyPr>
          <a:lstStyle/>
          <a:p>
            <a:pPr marL="0" marR="0" lvl="0" indent="0" algn="ctr" defTabSz="628593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AE" sz="8000" b="1" i="0" u="none" strike="noStrike" kern="0" cap="none" spc="0" normalizeH="0" baseline="0" noProof="0" dirty="0">
              <a:ln w="10160">
                <a:noFill/>
                <a:prstDash val="solid"/>
              </a:ln>
              <a:solidFill>
                <a:srgbClr val="FF0000"/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ldhabi" panose="01000000000000000000" pitchFamily="2" charset="-78"/>
              <a:ea typeface="+mn-ea"/>
              <a:cs typeface="Arabic Typesetting"/>
            </a:endParaRPr>
          </a:p>
          <a:p>
            <a:pPr marL="0" marR="0" lvl="0" indent="0" algn="ctr" defTabSz="628593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8000" b="1" i="0" u="none" strike="noStrike" kern="0" cap="none" spc="0" normalizeH="0" baseline="0" noProof="0" dirty="0">
                <a:ln w="10160">
                  <a:noFill/>
                  <a:prstDash val="solid"/>
                </a:ln>
                <a:solidFill>
                  <a:srgbClr val="FF0000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ldhabi" panose="01000000000000000000" pitchFamily="2" charset="-78"/>
                <a:ea typeface="+mn-ea"/>
                <a:cs typeface="Arabic Typesetting"/>
              </a:rPr>
              <a:t>تأشيرة الخروج </a:t>
            </a:r>
          </a:p>
          <a:p>
            <a:pPr marL="0" marR="0" lvl="0" indent="0" algn="ctr" defTabSz="628593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8000" b="1" i="0" u="none" strike="noStrike" kern="0" cap="none" spc="0" normalizeH="0" baseline="0" noProof="0" dirty="0">
                <a:ln w="10160">
                  <a:noFill/>
                  <a:prstDash val="solid"/>
                </a:ln>
                <a:solidFill>
                  <a:srgbClr val="FF0000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ldhabi" panose="01000000000000000000" pitchFamily="2" charset="-78"/>
                <a:ea typeface="+mn-ea"/>
                <a:cs typeface="Aldhabi" panose="01000000000000000000" pitchFamily="2" charset="-78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1354640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نسق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مخصص 15">
      <a:majorFont>
        <a:latin typeface="Arabic Typesetting"/>
        <a:ea typeface=""/>
        <a:cs typeface="Arabic Typesetting"/>
      </a:majorFont>
      <a:minorFont>
        <a:latin typeface="Arabic Typesetting"/>
        <a:ea typeface=""/>
        <a:cs typeface="Arabic Typesetting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نسق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مخصص 15">
      <a:majorFont>
        <a:latin typeface="Arabic Typesetting"/>
        <a:ea typeface=""/>
        <a:cs typeface="Arabic Typesetting"/>
      </a:majorFont>
      <a:minorFont>
        <a:latin typeface="Arabic Typesetting"/>
        <a:ea typeface=""/>
        <a:cs typeface="Arabic Typesetting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2_نسق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نسق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103</TotalTime>
  <Words>622</Words>
  <Application>Microsoft Office PowerPoint</Application>
  <PresentationFormat>شاشة عريضة</PresentationFormat>
  <Paragraphs>119</Paragraphs>
  <Slides>17</Slides>
  <Notes>2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7</vt:i4>
      </vt:variant>
      <vt:variant>
        <vt:lpstr>نسق</vt:lpstr>
      </vt:variant>
      <vt:variant>
        <vt:i4>4</vt:i4>
      </vt:variant>
      <vt:variant>
        <vt:lpstr>عناوين الشرائح</vt:lpstr>
      </vt:variant>
      <vt:variant>
        <vt:i4>17</vt:i4>
      </vt:variant>
    </vt:vector>
  </HeadingPairs>
  <TitlesOfParts>
    <vt:vector size="28" baseType="lpstr">
      <vt:lpstr>Aldhabi</vt:lpstr>
      <vt:lpstr>Arabic Typesetting</vt:lpstr>
      <vt:lpstr>Arial</vt:lpstr>
      <vt:lpstr>Calibri</vt:lpstr>
      <vt:lpstr>Calibri Light</vt:lpstr>
      <vt:lpstr>Traditional Arabic</vt:lpstr>
      <vt:lpstr>TraditionalArabic</vt:lpstr>
      <vt:lpstr>Office Theme</vt:lpstr>
      <vt:lpstr>1_نسق Office</vt:lpstr>
      <vt:lpstr>نسق Office</vt:lpstr>
      <vt:lpstr>2_نسق Office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حول الشاعر  </vt:lpstr>
      <vt:lpstr>عرض تقديمي في PowerPoint</vt:lpstr>
      <vt:lpstr>عرض تقديمي في PowerPoint</vt:lpstr>
      <vt:lpstr>عرض تقديمي في PowerPoint</vt:lpstr>
      <vt:lpstr> من خِلال فهمك لمعاني الكلمات من خلال السّياق، صل كل كلمة بما يناسبها  </vt:lpstr>
      <vt:lpstr>التقويم التكويني  </vt:lpstr>
      <vt:lpstr>عرض تقديمي في PowerPoint</vt:lpstr>
      <vt:lpstr> من خِلال فهمك لمعاني الكلمات من خلال السّياق، صل كل كلمة بما يناسبها  </vt:lpstr>
      <vt:lpstr>التقويم التكويني  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LENOVO</dc:creator>
  <cp:lastModifiedBy>العبد</cp:lastModifiedBy>
  <cp:revision>13</cp:revision>
  <dcterms:modified xsi:type="dcterms:W3CDTF">2025-09-13T08:21:36Z</dcterms:modified>
</cp:coreProperties>
</file>