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1375" r:id="rId5"/>
    <p:sldId id="1380" r:id="rId6"/>
    <p:sldId id="1384" r:id="rId7"/>
    <p:sldId id="275" r:id="rId8"/>
    <p:sldId id="276" r:id="rId9"/>
    <p:sldId id="270" r:id="rId10"/>
    <p:sldId id="271" r:id="rId11"/>
    <p:sldId id="273" r:id="rId12"/>
    <p:sldId id="1376" r:id="rId13"/>
    <p:sldId id="1381" r:id="rId14"/>
    <p:sldId id="1385" r:id="rId15"/>
    <p:sldId id="1383" r:id="rId16"/>
    <p:sldId id="26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6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presProps" Target="presProps.xml" /><Relationship Id="rId3" Type="http://schemas.openxmlformats.org/officeDocument/2006/relationships/customXml" Target="../customXml/item3.xml" /><Relationship Id="rId21" Type="http://schemas.openxmlformats.org/officeDocument/2006/relationships/tableStyles" Target="tableStyles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theme" Target="theme/theme1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10" Type="http://schemas.openxmlformats.org/officeDocument/2006/relationships/slide" Target="slides/slide6.xml" /><Relationship Id="rId19" Type="http://schemas.openxmlformats.org/officeDocument/2006/relationships/viewProps" Target="viewProps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145BE-D83D-46EB-A7EE-A26A3CB935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F681EE-E5CC-4271-9850-8FBA07191C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C810D-BAD3-460E-9DD9-04FF20483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EE26-DE70-49A2-99C1-AC884CE17F35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FF1B4-0657-4E3E-9ED2-3B7E0B9FB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E84CB-13E2-4347-B8C5-DBEF9E10B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4CEC-C6CF-4AD8-8E34-D12D575B435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80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EAB58-ECA2-4E1D-A2D6-E34F76BFD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2A85C-10DF-41B2-BCB6-9EAE3F3D7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2FE42-EE87-48C3-8AC6-798234BFD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EE26-DE70-49A2-99C1-AC884CE17F35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3F0E7-BB3B-4CDE-9DE5-FFB8D4B08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50D98-59D1-40C0-8F2D-E96AEF3A7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4CEC-C6CF-4AD8-8E34-D12D575B435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348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D431E-D3FD-4DCB-95FC-B53713E62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13867-F512-4175-A96E-1E8A7A192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3E762-0523-441F-ABC3-0DDE101B4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EE26-DE70-49A2-99C1-AC884CE17F35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751C2-DEF0-48A4-A502-6D0DCB1D9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379DA-A6E1-4955-8073-CD62B6365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4CEC-C6CF-4AD8-8E34-D12D575B435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374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39DDE-1D6E-4544-8272-4E5EA74C7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2B3E3-A95C-487E-8DFF-EC976F383C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63873-6CCC-4812-9EFC-79F5FB4D5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1CE9BA-E6AF-40DF-B95E-1332BDE36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EE26-DE70-49A2-99C1-AC884CE17F35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E89D9E-A04E-4431-8F2B-2C27A072B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4D31AB-08E3-4A2E-A721-8579F57E8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4CEC-C6CF-4AD8-8E34-D12D575B435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591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B5A21-FD90-483C-8367-147C90B79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2CF540-F4AA-4315-8B3A-ABE098CBF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87521C-F7A7-452C-9ACD-4EFB98F0E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7BDC58-B3F4-4EB1-BE9A-A99C934AFB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9C1BEB-D627-4621-829E-01369B3576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13A3D8-6D96-4887-A734-33B7715D7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EE26-DE70-49A2-99C1-AC884CE17F35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927361-E63F-445E-8CA3-A65AD486A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74376E-ED76-42E6-97DC-195BF0158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4CEC-C6CF-4AD8-8E34-D12D575B435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146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6691F-7DE8-4554-A9C9-EB4618444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CE4B39-A2D4-45CB-B682-E06C8B95A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EE26-DE70-49A2-99C1-AC884CE17F35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BA3FF3-D6A6-45C1-B8F6-EDA9E8A2E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7895E8-277C-406C-927C-53B32D1E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4CEC-C6CF-4AD8-8E34-D12D575B435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103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812192-08BB-40FD-817B-CAA848FA0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EE26-DE70-49A2-99C1-AC884CE17F35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BF3D52-736F-4315-86F2-F77599E46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3D117-C00C-449E-AB84-175E3CCB8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4CEC-C6CF-4AD8-8E34-D12D575B435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035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099BF-27A7-42FC-9218-F1602662B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A28FC-60E6-4846-AD21-1A22C8A4E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F4841-A571-4855-A0F3-17173CF3D0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EE6632-35B8-4B58-91E9-A9168EE4C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EE26-DE70-49A2-99C1-AC884CE17F35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690825-16E4-43AE-90C8-7447EE882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9DD42-4BF7-4CC2-849F-D2971E99A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4CEC-C6CF-4AD8-8E34-D12D575B435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94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4381-2F32-4DCC-AB7E-FDF023075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B0E36E-88A6-4829-8BE8-9DA310CA04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A97AF-D7C7-4DF6-B97C-4746047511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BF2950-9D9B-465A-927A-B0AB92ABD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EE26-DE70-49A2-99C1-AC884CE17F35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471131-790A-4FD8-A91C-E4C3518DF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EAD568-C520-4329-9FEB-CC86F8D00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4CEC-C6CF-4AD8-8E34-D12D575B435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72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6A4BB-EAA2-497F-9EAE-B55C7254F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FC3FBD-732C-4D66-B81F-078F17A171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41174-80CE-4EC7-8C17-F178C7922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EE26-DE70-49A2-99C1-AC884CE17F35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C7D18-94B8-44F8-B113-3820A2C4B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A67C3-D09C-4FE8-891B-327BA0C28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4CEC-C6CF-4AD8-8E34-D12D575B435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019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E956FC-ED4D-45E3-905F-08140E03F0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A1A580-9BF7-411C-8C88-A986535B1B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7A7BE-284E-4382-BF69-956B78EAA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EE26-DE70-49A2-99C1-AC884CE17F35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10C7F-D175-448A-9350-1464D2E06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67D12-73B2-4C71-83D3-B528DB5BE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4CEC-C6CF-4AD8-8E34-D12D575B435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982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AC3BA1-52AB-407B-856C-A9BD1EB5A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E9144D-B834-4207-ACAE-EDE875D9C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9F671-03F0-4352-8A53-A96E421337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DEE26-DE70-49A2-99C1-AC884CE17F35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CCD07-6DAC-4CB8-B2EE-847FB819AF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7DA13-7AEF-4A71-B899-DAD38D785F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24CEC-C6CF-4AD8-8E34-D12D575B435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842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7" Type="http://schemas.openxmlformats.org/officeDocument/2006/relationships/image" Target="../media/image6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7" Type="http://schemas.openxmlformats.org/officeDocument/2006/relationships/image" Target="../media/image6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6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3.svg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7.png" /><Relationship Id="rId4" Type="http://schemas.openxmlformats.org/officeDocument/2006/relationships/image" Target="../media/image16.png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3" name="Group 1">
            <a:extLst>
              <a:ext uri="{FF2B5EF4-FFF2-40B4-BE49-F238E27FC236}">
                <a16:creationId xmlns:a16="http://schemas.microsoft.com/office/drawing/2014/main" id="{F805CE7F-C3DF-45D3-9105-BEF51D46D2B6}"/>
              </a:ext>
            </a:extLst>
          </p:cNvPr>
          <p:cNvGrpSpPr>
            <a:grpSpLocks/>
          </p:cNvGrpSpPr>
          <p:nvPr/>
        </p:nvGrpSpPr>
        <p:grpSpPr bwMode="auto">
          <a:xfrm>
            <a:off x="-2494" y="4409234"/>
            <a:ext cx="12190413" cy="900113"/>
            <a:chOff x="-1" y="-1"/>
            <a:chExt cx="12192001" cy="900114"/>
          </a:xfrm>
        </p:grpSpPr>
        <p:sp>
          <p:nvSpPr>
            <p:cNvPr id="5156" name="Line 2">
              <a:extLst>
                <a:ext uri="{FF2B5EF4-FFF2-40B4-BE49-F238E27FC236}">
                  <a16:creationId xmlns:a16="http://schemas.microsoft.com/office/drawing/2014/main" id="{AF163490-31D6-4727-A43C-174168FB83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78049" y="-1"/>
              <a:ext cx="10013951" cy="1"/>
            </a:xfrm>
            <a:prstGeom prst="line">
              <a:avLst/>
            </a:prstGeom>
            <a:noFill/>
            <a:ln w="12700">
              <a:solidFill>
                <a:srgbClr val="FF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5157" name="Group 3">
              <a:extLst>
                <a:ext uri="{FF2B5EF4-FFF2-40B4-BE49-F238E27FC236}">
                  <a16:creationId xmlns:a16="http://schemas.microsoft.com/office/drawing/2014/main" id="{E34D068D-B2F0-4DDC-8350-363DD16B6B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" y="900111"/>
              <a:ext cx="903289" cy="1"/>
              <a:chOff x="-1" y="-1"/>
              <a:chExt cx="903290" cy="2"/>
            </a:xfrm>
          </p:grpSpPr>
          <p:sp>
            <p:nvSpPr>
              <p:cNvPr id="5163" name="Line 4">
                <a:extLst>
                  <a:ext uri="{FF2B5EF4-FFF2-40B4-BE49-F238E27FC236}">
                    <a16:creationId xmlns:a16="http://schemas.microsoft.com/office/drawing/2014/main" id="{F09AE1D6-0EF6-4318-9514-559CE94292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-1" y="-1"/>
                <a:ext cx="903289" cy="1"/>
              </a:xfrm>
              <a:prstGeom prst="line">
                <a:avLst/>
              </a:prstGeom>
              <a:noFill/>
              <a:ln w="12700">
                <a:solidFill>
                  <a:srgbClr val="EC2975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164" name="Line 5">
                <a:extLst>
                  <a:ext uri="{FF2B5EF4-FFF2-40B4-BE49-F238E27FC236}">
                    <a16:creationId xmlns:a16="http://schemas.microsoft.com/office/drawing/2014/main" id="{5B7AA128-E343-4AA8-B9A2-699192C612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8262" y="-1"/>
                <a:ext cx="835026" cy="1"/>
              </a:xfrm>
              <a:prstGeom prst="line">
                <a:avLst/>
              </a:prstGeom>
              <a:noFill/>
              <a:ln w="12700">
                <a:solidFill>
                  <a:srgbClr val="EC2975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165" name="Line 6">
                <a:extLst>
                  <a:ext uri="{FF2B5EF4-FFF2-40B4-BE49-F238E27FC236}">
                    <a16:creationId xmlns:a16="http://schemas.microsoft.com/office/drawing/2014/main" id="{94C2D2F3-A778-4144-B394-763C3E318B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38112" y="-1"/>
                <a:ext cx="765176" cy="2"/>
              </a:xfrm>
              <a:prstGeom prst="line">
                <a:avLst/>
              </a:prstGeom>
              <a:noFill/>
              <a:ln w="12700">
                <a:solidFill>
                  <a:srgbClr val="EC2975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166" name="Line 7">
                <a:extLst>
                  <a:ext uri="{FF2B5EF4-FFF2-40B4-BE49-F238E27FC236}">
                    <a16:creationId xmlns:a16="http://schemas.microsoft.com/office/drawing/2014/main" id="{C18DFBD9-A121-4584-9B46-4B17965435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06375" y="-1"/>
                <a:ext cx="696913" cy="1"/>
              </a:xfrm>
              <a:prstGeom prst="line">
                <a:avLst/>
              </a:prstGeom>
              <a:noFill/>
              <a:ln w="12700">
                <a:solidFill>
                  <a:srgbClr val="EC2975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167" name="Line 8">
                <a:extLst>
                  <a:ext uri="{FF2B5EF4-FFF2-40B4-BE49-F238E27FC236}">
                    <a16:creationId xmlns:a16="http://schemas.microsoft.com/office/drawing/2014/main" id="{56A07C0D-55F9-41D1-9554-0BC6DBCE22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76225" y="-1"/>
                <a:ext cx="627064" cy="2"/>
              </a:xfrm>
              <a:prstGeom prst="line">
                <a:avLst/>
              </a:prstGeom>
              <a:noFill/>
              <a:ln w="12700">
                <a:solidFill>
                  <a:srgbClr val="EC2975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168" name="Line 9">
                <a:extLst>
                  <a:ext uri="{FF2B5EF4-FFF2-40B4-BE49-F238E27FC236}">
                    <a16:creationId xmlns:a16="http://schemas.microsoft.com/office/drawing/2014/main" id="{3A0D0BF3-3166-4ED5-8234-E002E73655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44487" y="-1"/>
                <a:ext cx="558801" cy="1"/>
              </a:xfrm>
              <a:prstGeom prst="line">
                <a:avLst/>
              </a:prstGeom>
              <a:noFill/>
              <a:ln w="12700">
                <a:solidFill>
                  <a:srgbClr val="EC2975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3082" name="AutoShape 10">
              <a:extLst>
                <a:ext uri="{FF2B5EF4-FFF2-40B4-BE49-F238E27FC236}">
                  <a16:creationId xmlns:a16="http://schemas.microsoft.com/office/drawing/2014/main" id="{E3605117-59DE-40C7-B5E7-B24FC6FEEF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9666" y="-1"/>
              <a:ext cx="998667" cy="9001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8000"/>
            </a:solidFill>
            <a:ln w="12700" cap="flat" cmpd="sng">
              <a:solidFill>
                <a:srgbClr val="FF8000"/>
              </a:solidFill>
              <a:prstDash val="solid"/>
              <a:miter lim="400000"/>
              <a:headEnd type="none" w="med" len="med"/>
              <a:tailEnd type="none" w="med" len="med"/>
            </a:ln>
            <a:effectLst>
              <a:outerShdw blurRad="50800" dist="38100" dir="2700000" algn="ctr" rotWithShape="0">
                <a:srgbClr val="000000">
                  <a:alpha val="39999"/>
                </a:srgbClr>
              </a:outerShdw>
            </a:effectLst>
          </p:spPr>
          <p:txBody>
            <a:bodyPr lIns="45720" rIns="45720" anchor="ctr"/>
            <a:lstStyle/>
            <a:p>
              <a:pPr eaLnBrk="1">
                <a:defRPr/>
              </a:pPr>
              <a:endParaRPr lang="en-US" altLang="en-US"/>
            </a:p>
          </p:txBody>
        </p:sp>
        <p:sp>
          <p:nvSpPr>
            <p:cNvPr id="3083" name="AutoShape 11">
              <a:extLst>
                <a:ext uri="{FF2B5EF4-FFF2-40B4-BE49-F238E27FC236}">
                  <a16:creationId xmlns:a16="http://schemas.microsoft.com/office/drawing/2014/main" id="{12EB211B-A6BD-4541-BEEB-B8E54B516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807" y="-1"/>
              <a:ext cx="1000255" cy="9001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cubicBezTo>
                    <a:pt x="21600" y="0"/>
                    <a:pt x="11794" y="724"/>
                    <a:pt x="11794" y="11086"/>
                  </a:cubicBezTo>
                  <a:cubicBezTo>
                    <a:pt x="11794" y="21410"/>
                    <a:pt x="1509" y="21600"/>
                    <a:pt x="1509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286" y="21410"/>
                    <a:pt x="10286" y="11086"/>
                  </a:cubicBezTo>
                  <a:cubicBezTo>
                    <a:pt x="10286" y="724"/>
                    <a:pt x="20091" y="0"/>
                    <a:pt x="20091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9A00"/>
            </a:solidFill>
            <a:ln w="12700" cap="flat" cmpd="sng">
              <a:solidFill>
                <a:srgbClr val="FF9A00"/>
              </a:solidFill>
              <a:prstDash val="solid"/>
              <a:miter lim="400000"/>
              <a:headEnd type="none" w="med" len="med"/>
              <a:tailEnd type="none" w="med" len="med"/>
            </a:ln>
            <a:effectLst>
              <a:outerShdw blurRad="50800" dist="38100" dir="2700000" algn="ctr" rotWithShape="0">
                <a:srgbClr val="000000">
                  <a:alpha val="39999"/>
                </a:srgbClr>
              </a:outerShdw>
            </a:effectLst>
          </p:spPr>
          <p:txBody>
            <a:bodyPr lIns="45720" rIns="45720" anchor="ctr"/>
            <a:lstStyle/>
            <a:p>
              <a:pPr eaLnBrk="1">
                <a:defRPr/>
              </a:pPr>
              <a:endParaRPr lang="en-US" altLang="en-US"/>
            </a:p>
          </p:txBody>
        </p:sp>
        <p:sp>
          <p:nvSpPr>
            <p:cNvPr id="3084" name="AutoShape 12">
              <a:extLst>
                <a:ext uri="{FF2B5EF4-FFF2-40B4-BE49-F238E27FC236}">
                  <a16:creationId xmlns:a16="http://schemas.microsoft.com/office/drawing/2014/main" id="{724CEF0F-6205-4245-BF41-02CB7AECE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535" y="-1"/>
              <a:ext cx="998668" cy="9001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13DCDA"/>
            </a:solidFill>
            <a:ln w="12700" cap="flat" cmpd="sng">
              <a:solidFill>
                <a:srgbClr val="13DCDA"/>
              </a:solidFill>
              <a:prstDash val="solid"/>
              <a:miter lim="400000"/>
              <a:headEnd type="none" w="med" len="med"/>
              <a:tailEnd type="none" w="med" len="med"/>
            </a:ln>
            <a:effectLst>
              <a:outerShdw blurRad="50800" dist="38100" dir="2700000" algn="ctr" rotWithShape="0">
                <a:srgbClr val="000000">
                  <a:alpha val="39999"/>
                </a:srgbClr>
              </a:outerShdw>
            </a:effectLst>
          </p:spPr>
          <p:txBody>
            <a:bodyPr lIns="45720" rIns="45720" anchor="ctr"/>
            <a:lstStyle/>
            <a:p>
              <a:pPr eaLnBrk="1">
                <a:defRPr/>
              </a:pPr>
              <a:endParaRPr lang="en-US" altLang="en-US"/>
            </a:p>
          </p:txBody>
        </p:sp>
        <p:sp>
          <p:nvSpPr>
            <p:cNvPr id="3085" name="AutoShape 13">
              <a:extLst>
                <a:ext uri="{FF2B5EF4-FFF2-40B4-BE49-F238E27FC236}">
                  <a16:creationId xmlns:a16="http://schemas.microsoft.com/office/drawing/2014/main" id="{E202502E-A18C-49DF-8589-77CB6C59B1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264" y="-1"/>
              <a:ext cx="998667" cy="9001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089" y="0"/>
                    <a:pt x="20089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0079C5"/>
            </a:solidFill>
            <a:ln w="12700" cap="flat" cmpd="sng">
              <a:solidFill>
                <a:srgbClr val="0079C5"/>
              </a:solidFill>
              <a:prstDash val="solid"/>
              <a:miter lim="400000"/>
              <a:headEnd type="none" w="med" len="med"/>
              <a:tailEnd type="none" w="med" len="med"/>
            </a:ln>
            <a:effectLst>
              <a:outerShdw blurRad="50800" dist="38100" dir="2700000" algn="ctr" rotWithShape="0">
                <a:srgbClr val="000000">
                  <a:alpha val="39999"/>
                </a:srgbClr>
              </a:outerShdw>
            </a:effectLst>
          </p:spPr>
          <p:txBody>
            <a:bodyPr lIns="45720" rIns="45720" anchor="ctr"/>
            <a:lstStyle/>
            <a:p>
              <a:pPr eaLnBrk="1">
                <a:defRPr/>
              </a:pPr>
              <a:endParaRPr lang="en-US" altLang="en-US"/>
            </a:p>
          </p:txBody>
        </p:sp>
        <p:sp>
          <p:nvSpPr>
            <p:cNvPr id="3086" name="AutoShape 14">
              <a:extLst>
                <a:ext uri="{FF2B5EF4-FFF2-40B4-BE49-F238E27FC236}">
                  <a16:creationId xmlns:a16="http://schemas.microsoft.com/office/drawing/2014/main" id="{2B430705-E55D-47FF-B2A2-DE969F6BD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405" y="-1"/>
              <a:ext cx="998667" cy="9001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cubicBezTo>
                    <a:pt x="21600" y="0"/>
                    <a:pt x="11813" y="724"/>
                    <a:pt x="11813" y="11086"/>
                  </a:cubicBezTo>
                  <a:cubicBezTo>
                    <a:pt x="11813" y="21410"/>
                    <a:pt x="1511" y="21600"/>
                    <a:pt x="1511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EC2975"/>
            </a:solidFill>
            <a:ln w="12700" cap="flat" cmpd="sng">
              <a:solidFill>
                <a:srgbClr val="EC2975"/>
              </a:solidFill>
              <a:prstDash val="solid"/>
              <a:miter lim="400000"/>
              <a:headEnd type="none" w="med" len="med"/>
              <a:tailEnd type="none" w="med" len="med"/>
            </a:ln>
            <a:effectLst>
              <a:outerShdw blurRad="50800" dist="38100" dir="2700000" algn="ctr" rotWithShape="0">
                <a:srgbClr val="000000">
                  <a:alpha val="39999"/>
                </a:srgbClr>
              </a:outerShdw>
            </a:effectLst>
          </p:spPr>
          <p:txBody>
            <a:bodyPr lIns="45720" rIns="45720" anchor="ctr"/>
            <a:lstStyle/>
            <a:p>
              <a:pPr eaLnBrk="1">
                <a:defRPr/>
              </a:pPr>
              <a:endParaRPr lang="en-US" altLang="en-US"/>
            </a:p>
          </p:txBody>
        </p:sp>
      </p:grpSp>
      <p:grpSp>
        <p:nvGrpSpPr>
          <p:cNvPr id="3087" name="Group 15">
            <a:extLst>
              <a:ext uri="{FF2B5EF4-FFF2-40B4-BE49-F238E27FC236}">
                <a16:creationId xmlns:a16="http://schemas.microsoft.com/office/drawing/2014/main" id="{C34BE5D7-8E8D-4CFC-A983-A8A731F3A2F2}"/>
              </a:ext>
            </a:extLst>
          </p:cNvPr>
          <p:cNvGrpSpPr>
            <a:grpSpLocks/>
          </p:cNvGrpSpPr>
          <p:nvPr/>
        </p:nvGrpSpPr>
        <p:grpSpPr bwMode="auto">
          <a:xfrm>
            <a:off x="2956615" y="4423999"/>
            <a:ext cx="827088" cy="1728788"/>
            <a:chOff x="0" y="0"/>
            <a:chExt cx="826479" cy="1728377"/>
          </a:xfrm>
        </p:grpSpPr>
        <p:sp>
          <p:nvSpPr>
            <p:cNvPr id="5153" name="Oval 16">
              <a:extLst>
                <a:ext uri="{FF2B5EF4-FFF2-40B4-BE49-F238E27FC236}">
                  <a16:creationId xmlns:a16="http://schemas.microsoft.com/office/drawing/2014/main" id="{4CB66BB0-BC24-46A0-97A5-5303B697B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178" y="0"/>
              <a:ext cx="167055" cy="167054"/>
            </a:xfrm>
            <a:prstGeom prst="ellipse">
              <a:avLst/>
            </a:prstGeom>
            <a:solidFill>
              <a:srgbClr val="EC297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>
              <a:lvl1pPr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80000"/>
                </a:lnSpc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Oval 17">
              <a:extLst>
                <a:ext uri="{FF2B5EF4-FFF2-40B4-BE49-F238E27FC236}">
                  <a16:creationId xmlns:a16="http://schemas.microsoft.com/office/drawing/2014/main" id="{AAEA0794-E35C-45C2-BAA1-26B6F1A34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901486"/>
              <a:ext cx="826479" cy="826891"/>
            </a:xfrm>
            <a:prstGeom prst="ellipse">
              <a:avLst/>
            </a:prstGeom>
            <a:solidFill>
              <a:srgbClr val="EC2975"/>
            </a:solidFill>
            <a:ln>
              <a:noFill/>
            </a:ln>
            <a:effectLst>
              <a:outerShdw blurRad="50800" dist="38100" dir="2700000" algn="ctr" rotWithShape="0">
                <a:srgbClr val="000000">
                  <a:alpha val="39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 anchor="ctr"/>
            <a:lstStyle/>
            <a:p>
              <a:pPr algn="ctr" eaLnBrk="1">
                <a:defRPr/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5155" name="Line 18">
              <a:extLst>
                <a:ext uri="{FF2B5EF4-FFF2-40B4-BE49-F238E27FC236}">
                  <a16:creationId xmlns:a16="http://schemas.microsoft.com/office/drawing/2014/main" id="{C1D3B82E-7897-4846-BCD3-4AC9F9A00E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240" y="167053"/>
              <a:ext cx="1466" cy="734845"/>
            </a:xfrm>
            <a:prstGeom prst="line">
              <a:avLst/>
            </a:prstGeom>
            <a:noFill/>
            <a:ln w="6350">
              <a:solidFill>
                <a:srgbClr val="EC297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3091" name="Group 19">
            <a:extLst>
              <a:ext uri="{FF2B5EF4-FFF2-40B4-BE49-F238E27FC236}">
                <a16:creationId xmlns:a16="http://schemas.microsoft.com/office/drawing/2014/main" id="{9D9A743F-57D6-46EF-A69A-A0281679332A}"/>
              </a:ext>
            </a:extLst>
          </p:cNvPr>
          <p:cNvGrpSpPr>
            <a:grpSpLocks/>
          </p:cNvGrpSpPr>
          <p:nvPr/>
        </p:nvGrpSpPr>
        <p:grpSpPr bwMode="auto">
          <a:xfrm>
            <a:off x="4831604" y="4516437"/>
            <a:ext cx="827087" cy="1728788"/>
            <a:chOff x="0" y="0"/>
            <a:chExt cx="826479" cy="1728378"/>
          </a:xfrm>
        </p:grpSpPr>
        <p:sp>
          <p:nvSpPr>
            <p:cNvPr id="5150" name="Oval 20">
              <a:extLst>
                <a:ext uri="{FF2B5EF4-FFF2-40B4-BE49-F238E27FC236}">
                  <a16:creationId xmlns:a16="http://schemas.microsoft.com/office/drawing/2014/main" id="{9899734D-E40F-4427-B293-46B1C173C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178" y="0"/>
              <a:ext cx="167055" cy="167054"/>
            </a:xfrm>
            <a:prstGeom prst="ellipse">
              <a:avLst/>
            </a:prstGeom>
            <a:solidFill>
              <a:srgbClr val="0079C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>
              <a:lvl1pPr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80000"/>
                </a:lnSpc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Oval 21">
              <a:extLst>
                <a:ext uri="{FF2B5EF4-FFF2-40B4-BE49-F238E27FC236}">
                  <a16:creationId xmlns:a16="http://schemas.microsoft.com/office/drawing/2014/main" id="{B981CB16-E68C-44D1-873C-F303E3C6A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901486"/>
              <a:ext cx="826479" cy="826892"/>
            </a:xfrm>
            <a:prstGeom prst="ellipse">
              <a:avLst/>
            </a:prstGeom>
            <a:solidFill>
              <a:srgbClr val="0079C5"/>
            </a:solidFill>
            <a:ln>
              <a:noFill/>
            </a:ln>
            <a:effectLst>
              <a:outerShdw blurRad="50800" dist="38100" dir="2700000" algn="ctr" rotWithShape="0">
                <a:srgbClr val="000000">
                  <a:alpha val="39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 anchor="ctr"/>
            <a:lstStyle/>
            <a:p>
              <a:pPr algn="ctr" eaLnBrk="1">
                <a:defRPr/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5152" name="Line 22">
              <a:extLst>
                <a:ext uri="{FF2B5EF4-FFF2-40B4-BE49-F238E27FC236}">
                  <a16:creationId xmlns:a16="http://schemas.microsoft.com/office/drawing/2014/main" id="{D9ADDAF0-C65A-42E8-9CA5-7D5F4EA72B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239" y="167053"/>
              <a:ext cx="1467" cy="734846"/>
            </a:xfrm>
            <a:prstGeom prst="line">
              <a:avLst/>
            </a:prstGeom>
            <a:noFill/>
            <a:ln w="6350">
              <a:solidFill>
                <a:srgbClr val="0079C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3095" name="Group 23">
            <a:extLst>
              <a:ext uri="{FF2B5EF4-FFF2-40B4-BE49-F238E27FC236}">
                <a16:creationId xmlns:a16="http://schemas.microsoft.com/office/drawing/2014/main" id="{C3D49923-C174-4CFF-9D37-2061F4525904}"/>
              </a:ext>
            </a:extLst>
          </p:cNvPr>
          <p:cNvGrpSpPr>
            <a:grpSpLocks/>
          </p:cNvGrpSpPr>
          <p:nvPr/>
        </p:nvGrpSpPr>
        <p:grpSpPr bwMode="auto">
          <a:xfrm>
            <a:off x="6619969" y="4336469"/>
            <a:ext cx="827087" cy="1728788"/>
            <a:chOff x="0" y="0"/>
            <a:chExt cx="826479" cy="1728378"/>
          </a:xfrm>
        </p:grpSpPr>
        <p:sp>
          <p:nvSpPr>
            <p:cNvPr id="5147" name="Oval 24">
              <a:extLst>
                <a:ext uri="{FF2B5EF4-FFF2-40B4-BE49-F238E27FC236}">
                  <a16:creationId xmlns:a16="http://schemas.microsoft.com/office/drawing/2014/main" id="{60D82BF3-C4D5-4D1E-9ED8-EB40379085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178" y="0"/>
              <a:ext cx="167055" cy="167054"/>
            </a:xfrm>
            <a:prstGeom prst="ellipse">
              <a:avLst/>
            </a:prstGeom>
            <a:solidFill>
              <a:srgbClr val="13DCD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>
              <a:lvl1pPr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80000"/>
                </a:lnSpc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3097" name="Oval 25">
              <a:extLst>
                <a:ext uri="{FF2B5EF4-FFF2-40B4-BE49-F238E27FC236}">
                  <a16:creationId xmlns:a16="http://schemas.microsoft.com/office/drawing/2014/main" id="{23B721DC-53D8-450E-ABE3-F984FC7A2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901486"/>
              <a:ext cx="826479" cy="826892"/>
            </a:xfrm>
            <a:prstGeom prst="ellipse">
              <a:avLst/>
            </a:prstGeom>
            <a:solidFill>
              <a:srgbClr val="13DCDA"/>
            </a:solidFill>
            <a:ln>
              <a:noFill/>
            </a:ln>
            <a:effectLst>
              <a:outerShdw blurRad="50800" dist="38100" dir="2700000" algn="ctr" rotWithShape="0">
                <a:srgbClr val="000000">
                  <a:alpha val="39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 anchor="ctr"/>
            <a:lstStyle/>
            <a:p>
              <a:pPr algn="ctr" eaLnBrk="1">
                <a:defRPr/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5149" name="Line 26">
              <a:extLst>
                <a:ext uri="{FF2B5EF4-FFF2-40B4-BE49-F238E27FC236}">
                  <a16:creationId xmlns:a16="http://schemas.microsoft.com/office/drawing/2014/main" id="{A6F025A2-5F0D-419B-B075-1A4B0D8885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239" y="167053"/>
              <a:ext cx="1467" cy="734846"/>
            </a:xfrm>
            <a:prstGeom prst="line">
              <a:avLst/>
            </a:prstGeom>
            <a:noFill/>
            <a:ln w="6350">
              <a:solidFill>
                <a:srgbClr val="13DCD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3099" name="Group 27">
            <a:extLst>
              <a:ext uri="{FF2B5EF4-FFF2-40B4-BE49-F238E27FC236}">
                <a16:creationId xmlns:a16="http://schemas.microsoft.com/office/drawing/2014/main" id="{1C3AA7FB-F4AF-4A5F-B1C0-F6A6EB077D3A}"/>
              </a:ext>
            </a:extLst>
          </p:cNvPr>
          <p:cNvGrpSpPr>
            <a:grpSpLocks/>
          </p:cNvGrpSpPr>
          <p:nvPr/>
        </p:nvGrpSpPr>
        <p:grpSpPr bwMode="auto">
          <a:xfrm>
            <a:off x="8434181" y="4310890"/>
            <a:ext cx="827088" cy="1728788"/>
            <a:chOff x="0" y="0"/>
            <a:chExt cx="826479" cy="1728377"/>
          </a:xfrm>
        </p:grpSpPr>
        <p:sp>
          <p:nvSpPr>
            <p:cNvPr id="5144" name="Oval 28">
              <a:extLst>
                <a:ext uri="{FF2B5EF4-FFF2-40B4-BE49-F238E27FC236}">
                  <a16:creationId xmlns:a16="http://schemas.microsoft.com/office/drawing/2014/main" id="{EE23DD8C-D10A-42BA-A554-42B65F10A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178" y="0"/>
              <a:ext cx="167055" cy="167054"/>
            </a:xfrm>
            <a:prstGeom prst="ellipse">
              <a:avLst/>
            </a:prstGeom>
            <a:solidFill>
              <a:srgbClr val="FF9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>
              <a:lvl1pPr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80000"/>
                </a:lnSpc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3101" name="Oval 29">
              <a:extLst>
                <a:ext uri="{FF2B5EF4-FFF2-40B4-BE49-F238E27FC236}">
                  <a16:creationId xmlns:a16="http://schemas.microsoft.com/office/drawing/2014/main" id="{E9BFDB34-A438-4B46-A64F-4278B7440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901486"/>
              <a:ext cx="826479" cy="826891"/>
            </a:xfrm>
            <a:prstGeom prst="ellipse">
              <a:avLst/>
            </a:prstGeom>
            <a:solidFill>
              <a:srgbClr val="FF9A00"/>
            </a:solidFill>
            <a:ln>
              <a:noFill/>
            </a:ln>
            <a:effectLst>
              <a:outerShdw blurRad="50800" dist="38100" dir="2700000" algn="ctr" rotWithShape="0">
                <a:srgbClr val="000000">
                  <a:alpha val="39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 anchor="ctr"/>
            <a:lstStyle/>
            <a:p>
              <a:pPr algn="ctr" eaLnBrk="1">
                <a:defRPr/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5146" name="Line 30">
              <a:extLst>
                <a:ext uri="{FF2B5EF4-FFF2-40B4-BE49-F238E27FC236}">
                  <a16:creationId xmlns:a16="http://schemas.microsoft.com/office/drawing/2014/main" id="{8858E021-041B-46BA-AABF-EE0C23D66C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239" y="167053"/>
              <a:ext cx="1467" cy="734845"/>
            </a:xfrm>
            <a:prstGeom prst="line">
              <a:avLst/>
            </a:prstGeom>
            <a:noFill/>
            <a:ln w="6350">
              <a:solidFill>
                <a:srgbClr val="FF9A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3103" name="Group 31">
            <a:extLst>
              <a:ext uri="{FF2B5EF4-FFF2-40B4-BE49-F238E27FC236}">
                <a16:creationId xmlns:a16="http://schemas.microsoft.com/office/drawing/2014/main" id="{4F7DAEB3-6142-4684-89EB-122FDD9F4A9A}"/>
              </a:ext>
            </a:extLst>
          </p:cNvPr>
          <p:cNvGrpSpPr>
            <a:grpSpLocks/>
          </p:cNvGrpSpPr>
          <p:nvPr/>
        </p:nvGrpSpPr>
        <p:grpSpPr bwMode="auto">
          <a:xfrm>
            <a:off x="10313285" y="4340602"/>
            <a:ext cx="827087" cy="1728788"/>
            <a:chOff x="0" y="0"/>
            <a:chExt cx="826479" cy="1728378"/>
          </a:xfrm>
        </p:grpSpPr>
        <p:sp>
          <p:nvSpPr>
            <p:cNvPr id="5141" name="Oval 32">
              <a:extLst>
                <a:ext uri="{FF2B5EF4-FFF2-40B4-BE49-F238E27FC236}">
                  <a16:creationId xmlns:a16="http://schemas.microsoft.com/office/drawing/2014/main" id="{DA0BAA54-94A1-4C74-A16A-0349E4494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178" y="0"/>
              <a:ext cx="167055" cy="167054"/>
            </a:xfrm>
            <a:prstGeom prst="ellipse">
              <a:avLst/>
            </a:prstGeom>
            <a:solidFill>
              <a:srgbClr val="FF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>
              <a:lvl1pPr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80000"/>
                </a:lnSpc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3105" name="Oval 33">
              <a:extLst>
                <a:ext uri="{FF2B5EF4-FFF2-40B4-BE49-F238E27FC236}">
                  <a16:creationId xmlns:a16="http://schemas.microsoft.com/office/drawing/2014/main" id="{9AF01F86-1E39-4974-A825-FBD60B277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901486"/>
              <a:ext cx="826479" cy="826892"/>
            </a:xfrm>
            <a:prstGeom prst="ellipse">
              <a:avLst/>
            </a:prstGeom>
            <a:solidFill>
              <a:srgbClr val="FF8000"/>
            </a:solidFill>
            <a:ln>
              <a:noFill/>
            </a:ln>
            <a:effectLst>
              <a:outerShdw blurRad="50800" dist="38100" dir="2700000" algn="ctr" rotWithShape="0">
                <a:srgbClr val="000000">
                  <a:alpha val="39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 anchor="ctr"/>
            <a:lstStyle/>
            <a:p>
              <a:pPr algn="ctr" eaLnBrk="1">
                <a:defRPr/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5143" name="Line 34">
              <a:extLst>
                <a:ext uri="{FF2B5EF4-FFF2-40B4-BE49-F238E27FC236}">
                  <a16:creationId xmlns:a16="http://schemas.microsoft.com/office/drawing/2014/main" id="{180FEBCA-BFE0-44EA-ACEB-65DBA79FA6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239" y="167053"/>
              <a:ext cx="1467" cy="734846"/>
            </a:xfrm>
            <a:prstGeom prst="line">
              <a:avLst/>
            </a:prstGeom>
            <a:noFill/>
            <a:ln w="6350">
              <a:solidFill>
                <a:srgbClr val="FF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3107" name="Picture 35">
            <a:extLst>
              <a:ext uri="{FF2B5EF4-FFF2-40B4-BE49-F238E27FC236}">
                <a16:creationId xmlns:a16="http://schemas.microsoft.com/office/drawing/2014/main" id="{39433D13-ADC0-44E2-957B-B39298032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420" y="5222476"/>
            <a:ext cx="7493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08" name="Picture 36">
            <a:extLst>
              <a:ext uri="{FF2B5EF4-FFF2-40B4-BE49-F238E27FC236}">
                <a16:creationId xmlns:a16="http://schemas.microsoft.com/office/drawing/2014/main" id="{1112BB3F-D542-4825-A9FB-624B3D98A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846" y="5354983"/>
            <a:ext cx="896937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11" name="Picture 39">
            <a:extLst>
              <a:ext uri="{FF2B5EF4-FFF2-40B4-BE49-F238E27FC236}">
                <a16:creationId xmlns:a16="http://schemas.microsoft.com/office/drawing/2014/main" id="{40A2A9F1-8DF5-48B3-991C-1375D67E30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225" y="5188296"/>
            <a:ext cx="798512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12" name="Picture 40">
            <a:extLst>
              <a:ext uri="{FF2B5EF4-FFF2-40B4-BE49-F238E27FC236}">
                <a16:creationId xmlns:a16="http://schemas.microsoft.com/office/drawing/2014/main" id="{61289DA8-F5D2-4892-9855-D1498E973B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76" y="3586781"/>
            <a:ext cx="1102235" cy="165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13" name="Text Box 41">
            <a:extLst>
              <a:ext uri="{FF2B5EF4-FFF2-40B4-BE49-F238E27FC236}">
                <a16:creationId xmlns:a16="http://schemas.microsoft.com/office/drawing/2014/main" id="{053633AD-8AAC-433D-A0E2-C1137C63B6BF}"/>
              </a:ext>
            </a:extLst>
          </p:cNvPr>
          <p:cNvSpPr txBox="1">
            <a:spLocks/>
          </p:cNvSpPr>
          <p:nvPr/>
        </p:nvSpPr>
        <p:spPr bwMode="auto">
          <a:xfrm>
            <a:off x="3455215" y="726271"/>
            <a:ext cx="5452143" cy="2133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ar-AE" altLang="en-US" sz="4400" dirty="0">
                <a:solidFill>
                  <a:srgbClr val="B5160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مراجعة مادة الدراسات الاجتماعية استعداد للاختبار الفصل الدراسي الاول</a:t>
            </a:r>
            <a:endParaRPr lang="en-US" altLang="en-US" sz="4400" dirty="0">
              <a:solidFill>
                <a:srgbClr val="B51600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sp>
        <p:nvSpPr>
          <p:cNvPr id="44" name="Text Box 41">
            <a:extLst>
              <a:ext uri="{FF2B5EF4-FFF2-40B4-BE49-F238E27FC236}">
                <a16:creationId xmlns:a16="http://schemas.microsoft.com/office/drawing/2014/main" id="{FCFDF2D6-9BA4-4A91-8DBD-73D4B0252825}"/>
              </a:ext>
            </a:extLst>
          </p:cNvPr>
          <p:cNvSpPr txBox="1">
            <a:spLocks/>
          </p:cNvSpPr>
          <p:nvPr/>
        </p:nvSpPr>
        <p:spPr bwMode="auto">
          <a:xfrm>
            <a:off x="7841969" y="5739243"/>
            <a:ext cx="2180199" cy="121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ar-AE" altLang="en-US" sz="3600" dirty="0">
                <a:solidFill>
                  <a:srgbClr val="B5160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اليوم :</a:t>
            </a:r>
          </a:p>
          <a:p>
            <a:pPr algn="ctr" eaLnBrk="1"/>
            <a:r>
              <a:rPr lang="ar-AE" altLang="en-US" sz="3600" dirty="0">
                <a:solidFill>
                  <a:srgbClr val="B5160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--------</a:t>
            </a:r>
            <a:endParaRPr lang="en-US" altLang="en-US" sz="3600" dirty="0">
              <a:solidFill>
                <a:srgbClr val="B51600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726AD73-F398-4C26-846D-0EF30E2A1519}"/>
              </a:ext>
            </a:extLst>
          </p:cNvPr>
          <p:cNvSpPr/>
          <p:nvPr/>
        </p:nvSpPr>
        <p:spPr>
          <a:xfrm>
            <a:off x="10197327" y="6065257"/>
            <a:ext cx="155416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AE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(AH) Manal Black" pitchFamily="2" charset="-78"/>
              </a:rPr>
              <a:t>45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(AH) Manal Black" pitchFamily="2" charset="-78"/>
              </a:rPr>
              <a:t>min</a:t>
            </a:r>
          </a:p>
        </p:txBody>
      </p:sp>
      <p:sp>
        <p:nvSpPr>
          <p:cNvPr id="46" name="Text Box 41">
            <a:extLst>
              <a:ext uri="{FF2B5EF4-FFF2-40B4-BE49-F238E27FC236}">
                <a16:creationId xmlns:a16="http://schemas.microsoft.com/office/drawing/2014/main" id="{B81B09CE-283B-4C38-8C5F-DF6BC7982C43}"/>
              </a:ext>
            </a:extLst>
          </p:cNvPr>
          <p:cNvSpPr txBox="1">
            <a:spLocks/>
          </p:cNvSpPr>
          <p:nvPr/>
        </p:nvSpPr>
        <p:spPr bwMode="auto">
          <a:xfrm>
            <a:off x="4877368" y="6265218"/>
            <a:ext cx="3212306" cy="533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ar-AE" altLang="en-US" sz="2800" dirty="0">
                <a:solidFill>
                  <a:srgbClr val="B5160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التاريخ:-----11-2022</a:t>
            </a:r>
            <a:endParaRPr lang="en-US" altLang="en-US" sz="2800" dirty="0">
              <a:solidFill>
                <a:srgbClr val="B51600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pic>
        <p:nvPicPr>
          <p:cNvPr id="5136" name="Picture 44">
            <a:extLst>
              <a:ext uri="{FF2B5EF4-FFF2-40B4-BE49-F238E27FC236}">
                <a16:creationId xmlns:a16="http://schemas.microsoft.com/office/drawing/2014/main" id="{FCCB1D96-E016-4148-A525-8FE7893B0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25" y="5279231"/>
            <a:ext cx="77628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7" name="Picture 46">
            <a:extLst>
              <a:ext uri="{FF2B5EF4-FFF2-40B4-BE49-F238E27FC236}">
                <a16:creationId xmlns:a16="http://schemas.microsoft.com/office/drawing/2014/main" id="{A56E2366-6199-447B-A498-774DDF1B5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386" y="5354983"/>
            <a:ext cx="7556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FDE3E026-6F57-4CCC-B167-BDEA76DF8498}"/>
              </a:ext>
            </a:extLst>
          </p:cNvPr>
          <p:cNvSpPr/>
          <p:nvPr/>
        </p:nvSpPr>
        <p:spPr>
          <a:xfrm>
            <a:off x="10726828" y="726271"/>
            <a:ext cx="13366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AE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(AH) Manal Black" pitchFamily="2" charset="-78"/>
              </a:rPr>
              <a:t>1</a:t>
            </a:r>
            <a:r>
              <a:rPr lang="en-US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(AH) Manal Black" pitchFamily="2" charset="-78"/>
              </a:rPr>
              <a:t>0sec</a:t>
            </a:r>
          </a:p>
        </p:txBody>
      </p:sp>
      <p:sp>
        <p:nvSpPr>
          <p:cNvPr id="48" name="Text Box 41">
            <a:extLst>
              <a:ext uri="{FF2B5EF4-FFF2-40B4-BE49-F238E27FC236}">
                <a16:creationId xmlns:a16="http://schemas.microsoft.com/office/drawing/2014/main" id="{01F801F9-5768-4EAD-9334-332ECDF88557}"/>
              </a:ext>
            </a:extLst>
          </p:cNvPr>
          <p:cNvSpPr txBox="1">
            <a:spLocks/>
          </p:cNvSpPr>
          <p:nvPr/>
        </p:nvSpPr>
        <p:spPr bwMode="auto">
          <a:xfrm>
            <a:off x="68254" y="6411016"/>
            <a:ext cx="4414837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ar-AE" altLang="en-US" sz="1600" b="1" dirty="0" err="1">
                <a:solidFill>
                  <a:schemeClr val="tx1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أ.إيمان</a:t>
            </a:r>
            <a:r>
              <a:rPr lang="ar-AE" altLang="en-US" sz="1600" b="1" dirty="0">
                <a:solidFill>
                  <a:schemeClr val="tx1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 حاجي </a:t>
            </a:r>
            <a:endParaRPr lang="en-US" altLang="en-US" sz="1600" b="1" dirty="0">
              <a:solidFill>
                <a:schemeClr val="tx1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sp>
        <p:nvSpPr>
          <p:cNvPr id="49" name="TextBox 18">
            <a:extLst>
              <a:ext uri="{FF2B5EF4-FFF2-40B4-BE49-F238E27FC236}">
                <a16:creationId xmlns:a16="http://schemas.microsoft.com/office/drawing/2014/main" id="{961C4893-D564-4903-A0B4-830EA7218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rtl="1"/>
            <a:r>
              <a:rPr lang="ar-AE" altLang="en-US" dirty="0">
                <a:solidFill>
                  <a:schemeClr val="bg1"/>
                </a:solidFill>
              </a:rPr>
              <a:t> </a:t>
            </a:r>
            <a:r>
              <a:rPr lang="en-US" altLang="en-US" dirty="0">
                <a:solidFill>
                  <a:schemeClr val="bg1"/>
                </a:solidFill>
              </a:rPr>
              <a:t>    </a:t>
            </a:r>
            <a:r>
              <a:rPr lang="ar-AE" altLang="en-US" b="1" dirty="0">
                <a:solidFill>
                  <a:schemeClr val="tx1"/>
                </a:solidFill>
              </a:rPr>
              <a:t>المادة :   الدراسات الاجتماعية                         عنوان الدرس :  مراجعة للاختبار               الحصة :  ا                               المعلمة : ايمان حاجي</a:t>
            </a:r>
            <a:endParaRPr lang="en-US" altLang="en-US" b="1" dirty="0">
              <a:solidFill>
                <a:schemeClr val="tx1"/>
              </a:solidFill>
            </a:endParaRPr>
          </a:p>
          <a:p>
            <a:pPr algn="r"/>
            <a:endParaRPr lang="en-US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3" grpId="0" autoUpdateAnimBg="0"/>
      <p:bldP spid="44" grpId="0"/>
      <p:bldP spid="46" grpId="0"/>
      <p:bldP spid="4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3" name="Group 1">
            <a:extLst>
              <a:ext uri="{FF2B5EF4-FFF2-40B4-BE49-F238E27FC236}">
                <a16:creationId xmlns:a16="http://schemas.microsoft.com/office/drawing/2014/main" id="{F805CE7F-C3DF-45D3-9105-BEF51D46D2B6}"/>
              </a:ext>
            </a:extLst>
          </p:cNvPr>
          <p:cNvGrpSpPr>
            <a:grpSpLocks/>
          </p:cNvGrpSpPr>
          <p:nvPr/>
        </p:nvGrpSpPr>
        <p:grpSpPr bwMode="auto">
          <a:xfrm>
            <a:off x="-2494" y="4409234"/>
            <a:ext cx="12190413" cy="900113"/>
            <a:chOff x="-1" y="-1"/>
            <a:chExt cx="12192001" cy="900114"/>
          </a:xfrm>
        </p:grpSpPr>
        <p:sp>
          <p:nvSpPr>
            <p:cNvPr id="5156" name="Line 2">
              <a:extLst>
                <a:ext uri="{FF2B5EF4-FFF2-40B4-BE49-F238E27FC236}">
                  <a16:creationId xmlns:a16="http://schemas.microsoft.com/office/drawing/2014/main" id="{AF163490-31D6-4727-A43C-174168FB83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78049" y="-1"/>
              <a:ext cx="10013951" cy="1"/>
            </a:xfrm>
            <a:prstGeom prst="line">
              <a:avLst/>
            </a:prstGeom>
            <a:noFill/>
            <a:ln w="12700">
              <a:solidFill>
                <a:srgbClr val="FF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5157" name="Group 3">
              <a:extLst>
                <a:ext uri="{FF2B5EF4-FFF2-40B4-BE49-F238E27FC236}">
                  <a16:creationId xmlns:a16="http://schemas.microsoft.com/office/drawing/2014/main" id="{E34D068D-B2F0-4DDC-8350-363DD16B6B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" y="900111"/>
              <a:ext cx="903289" cy="1"/>
              <a:chOff x="-1" y="-1"/>
              <a:chExt cx="903290" cy="2"/>
            </a:xfrm>
          </p:grpSpPr>
          <p:sp>
            <p:nvSpPr>
              <p:cNvPr id="5163" name="Line 4">
                <a:extLst>
                  <a:ext uri="{FF2B5EF4-FFF2-40B4-BE49-F238E27FC236}">
                    <a16:creationId xmlns:a16="http://schemas.microsoft.com/office/drawing/2014/main" id="{F09AE1D6-0EF6-4318-9514-559CE94292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-1" y="-1"/>
                <a:ext cx="903289" cy="1"/>
              </a:xfrm>
              <a:prstGeom prst="line">
                <a:avLst/>
              </a:prstGeom>
              <a:noFill/>
              <a:ln w="12700">
                <a:solidFill>
                  <a:srgbClr val="EC2975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164" name="Line 5">
                <a:extLst>
                  <a:ext uri="{FF2B5EF4-FFF2-40B4-BE49-F238E27FC236}">
                    <a16:creationId xmlns:a16="http://schemas.microsoft.com/office/drawing/2014/main" id="{5B7AA128-E343-4AA8-B9A2-699192C612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8262" y="-1"/>
                <a:ext cx="835026" cy="1"/>
              </a:xfrm>
              <a:prstGeom prst="line">
                <a:avLst/>
              </a:prstGeom>
              <a:noFill/>
              <a:ln w="12700">
                <a:solidFill>
                  <a:srgbClr val="EC2975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165" name="Line 6">
                <a:extLst>
                  <a:ext uri="{FF2B5EF4-FFF2-40B4-BE49-F238E27FC236}">
                    <a16:creationId xmlns:a16="http://schemas.microsoft.com/office/drawing/2014/main" id="{94C2D2F3-A778-4144-B394-763C3E318B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38112" y="-1"/>
                <a:ext cx="765176" cy="2"/>
              </a:xfrm>
              <a:prstGeom prst="line">
                <a:avLst/>
              </a:prstGeom>
              <a:noFill/>
              <a:ln w="12700">
                <a:solidFill>
                  <a:srgbClr val="EC2975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166" name="Line 7">
                <a:extLst>
                  <a:ext uri="{FF2B5EF4-FFF2-40B4-BE49-F238E27FC236}">
                    <a16:creationId xmlns:a16="http://schemas.microsoft.com/office/drawing/2014/main" id="{C18DFBD9-A121-4584-9B46-4B17965435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06375" y="-1"/>
                <a:ext cx="696913" cy="1"/>
              </a:xfrm>
              <a:prstGeom prst="line">
                <a:avLst/>
              </a:prstGeom>
              <a:noFill/>
              <a:ln w="12700">
                <a:solidFill>
                  <a:srgbClr val="EC2975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167" name="Line 8">
                <a:extLst>
                  <a:ext uri="{FF2B5EF4-FFF2-40B4-BE49-F238E27FC236}">
                    <a16:creationId xmlns:a16="http://schemas.microsoft.com/office/drawing/2014/main" id="{56A07C0D-55F9-41D1-9554-0BC6DBCE22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76225" y="-1"/>
                <a:ext cx="627064" cy="2"/>
              </a:xfrm>
              <a:prstGeom prst="line">
                <a:avLst/>
              </a:prstGeom>
              <a:noFill/>
              <a:ln w="12700">
                <a:solidFill>
                  <a:srgbClr val="EC2975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168" name="Line 9">
                <a:extLst>
                  <a:ext uri="{FF2B5EF4-FFF2-40B4-BE49-F238E27FC236}">
                    <a16:creationId xmlns:a16="http://schemas.microsoft.com/office/drawing/2014/main" id="{3A0D0BF3-3166-4ED5-8234-E002E73655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44487" y="-1"/>
                <a:ext cx="558801" cy="1"/>
              </a:xfrm>
              <a:prstGeom prst="line">
                <a:avLst/>
              </a:prstGeom>
              <a:noFill/>
              <a:ln w="12700">
                <a:solidFill>
                  <a:srgbClr val="EC2975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3082" name="AutoShape 10">
              <a:extLst>
                <a:ext uri="{FF2B5EF4-FFF2-40B4-BE49-F238E27FC236}">
                  <a16:creationId xmlns:a16="http://schemas.microsoft.com/office/drawing/2014/main" id="{E3605117-59DE-40C7-B5E7-B24FC6FEEF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9666" y="-1"/>
              <a:ext cx="998667" cy="9001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8000"/>
            </a:solidFill>
            <a:ln w="12700" cap="flat" cmpd="sng">
              <a:solidFill>
                <a:srgbClr val="FF8000"/>
              </a:solidFill>
              <a:prstDash val="solid"/>
              <a:miter lim="400000"/>
              <a:headEnd type="none" w="med" len="med"/>
              <a:tailEnd type="none" w="med" len="med"/>
            </a:ln>
            <a:effectLst>
              <a:outerShdw blurRad="50800" dist="38100" dir="2700000" algn="ctr" rotWithShape="0">
                <a:srgbClr val="000000">
                  <a:alpha val="39999"/>
                </a:srgbClr>
              </a:outerShdw>
            </a:effectLst>
          </p:spPr>
          <p:txBody>
            <a:bodyPr lIns="45720" rIns="45720" anchor="ctr"/>
            <a:lstStyle/>
            <a:p>
              <a:pPr eaLnBrk="1">
                <a:defRPr/>
              </a:pPr>
              <a:endParaRPr lang="en-US" altLang="en-US"/>
            </a:p>
          </p:txBody>
        </p:sp>
        <p:sp>
          <p:nvSpPr>
            <p:cNvPr id="3083" name="AutoShape 11">
              <a:extLst>
                <a:ext uri="{FF2B5EF4-FFF2-40B4-BE49-F238E27FC236}">
                  <a16:creationId xmlns:a16="http://schemas.microsoft.com/office/drawing/2014/main" id="{12EB211B-A6BD-4541-BEEB-B8E54B516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807" y="-1"/>
              <a:ext cx="1000255" cy="9001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cubicBezTo>
                    <a:pt x="21600" y="0"/>
                    <a:pt x="11794" y="724"/>
                    <a:pt x="11794" y="11086"/>
                  </a:cubicBezTo>
                  <a:cubicBezTo>
                    <a:pt x="11794" y="21410"/>
                    <a:pt x="1509" y="21600"/>
                    <a:pt x="1509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286" y="21410"/>
                    <a:pt x="10286" y="11086"/>
                  </a:cubicBezTo>
                  <a:cubicBezTo>
                    <a:pt x="10286" y="724"/>
                    <a:pt x="20091" y="0"/>
                    <a:pt x="20091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9A00"/>
            </a:solidFill>
            <a:ln w="12700" cap="flat" cmpd="sng">
              <a:solidFill>
                <a:srgbClr val="FF9A00"/>
              </a:solidFill>
              <a:prstDash val="solid"/>
              <a:miter lim="400000"/>
              <a:headEnd type="none" w="med" len="med"/>
              <a:tailEnd type="none" w="med" len="med"/>
            </a:ln>
            <a:effectLst>
              <a:outerShdw blurRad="50800" dist="38100" dir="2700000" algn="ctr" rotWithShape="0">
                <a:srgbClr val="000000">
                  <a:alpha val="39999"/>
                </a:srgbClr>
              </a:outerShdw>
            </a:effectLst>
          </p:spPr>
          <p:txBody>
            <a:bodyPr lIns="45720" rIns="45720" anchor="ctr"/>
            <a:lstStyle/>
            <a:p>
              <a:pPr eaLnBrk="1">
                <a:defRPr/>
              </a:pPr>
              <a:endParaRPr lang="en-US" altLang="en-US"/>
            </a:p>
          </p:txBody>
        </p:sp>
        <p:sp>
          <p:nvSpPr>
            <p:cNvPr id="3084" name="AutoShape 12">
              <a:extLst>
                <a:ext uri="{FF2B5EF4-FFF2-40B4-BE49-F238E27FC236}">
                  <a16:creationId xmlns:a16="http://schemas.microsoft.com/office/drawing/2014/main" id="{724CEF0F-6205-4245-BF41-02CB7AECE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535" y="-1"/>
              <a:ext cx="998668" cy="9001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13DCDA"/>
            </a:solidFill>
            <a:ln w="12700" cap="flat" cmpd="sng">
              <a:solidFill>
                <a:srgbClr val="13DCDA"/>
              </a:solidFill>
              <a:prstDash val="solid"/>
              <a:miter lim="400000"/>
              <a:headEnd type="none" w="med" len="med"/>
              <a:tailEnd type="none" w="med" len="med"/>
            </a:ln>
            <a:effectLst>
              <a:outerShdw blurRad="50800" dist="38100" dir="2700000" algn="ctr" rotWithShape="0">
                <a:srgbClr val="000000">
                  <a:alpha val="39999"/>
                </a:srgbClr>
              </a:outerShdw>
            </a:effectLst>
          </p:spPr>
          <p:txBody>
            <a:bodyPr lIns="45720" rIns="45720" anchor="ctr"/>
            <a:lstStyle/>
            <a:p>
              <a:pPr eaLnBrk="1">
                <a:defRPr/>
              </a:pPr>
              <a:endParaRPr lang="en-US" altLang="en-US"/>
            </a:p>
          </p:txBody>
        </p:sp>
        <p:sp>
          <p:nvSpPr>
            <p:cNvPr id="3085" name="AutoShape 13">
              <a:extLst>
                <a:ext uri="{FF2B5EF4-FFF2-40B4-BE49-F238E27FC236}">
                  <a16:creationId xmlns:a16="http://schemas.microsoft.com/office/drawing/2014/main" id="{E202502E-A18C-49DF-8589-77CB6C59B1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264" y="-1"/>
              <a:ext cx="998667" cy="9001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cubicBezTo>
                    <a:pt x="21600" y="0"/>
                    <a:pt x="11779" y="724"/>
                    <a:pt x="11779" y="11086"/>
                  </a:cubicBezTo>
                  <a:cubicBezTo>
                    <a:pt x="11779" y="21410"/>
                    <a:pt x="1477" y="21600"/>
                    <a:pt x="1477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089" y="0"/>
                    <a:pt x="20089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0079C5"/>
            </a:solidFill>
            <a:ln w="12700" cap="flat" cmpd="sng">
              <a:solidFill>
                <a:srgbClr val="0079C5"/>
              </a:solidFill>
              <a:prstDash val="solid"/>
              <a:miter lim="400000"/>
              <a:headEnd type="none" w="med" len="med"/>
              <a:tailEnd type="none" w="med" len="med"/>
            </a:ln>
            <a:effectLst>
              <a:outerShdw blurRad="50800" dist="38100" dir="2700000" algn="ctr" rotWithShape="0">
                <a:srgbClr val="000000">
                  <a:alpha val="39999"/>
                </a:srgbClr>
              </a:outerShdw>
            </a:effectLst>
          </p:spPr>
          <p:txBody>
            <a:bodyPr lIns="45720" rIns="45720" anchor="ctr"/>
            <a:lstStyle/>
            <a:p>
              <a:pPr eaLnBrk="1">
                <a:defRPr/>
              </a:pPr>
              <a:endParaRPr lang="en-US" altLang="en-US"/>
            </a:p>
          </p:txBody>
        </p:sp>
        <p:sp>
          <p:nvSpPr>
            <p:cNvPr id="3086" name="AutoShape 14">
              <a:extLst>
                <a:ext uri="{FF2B5EF4-FFF2-40B4-BE49-F238E27FC236}">
                  <a16:creationId xmlns:a16="http://schemas.microsoft.com/office/drawing/2014/main" id="{2B430705-E55D-47FF-B2A2-DE969F6BD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405" y="-1"/>
              <a:ext cx="998667" cy="9001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cubicBezTo>
                    <a:pt x="21600" y="0"/>
                    <a:pt x="11813" y="724"/>
                    <a:pt x="11813" y="11086"/>
                  </a:cubicBezTo>
                  <a:cubicBezTo>
                    <a:pt x="11813" y="21410"/>
                    <a:pt x="1511" y="21600"/>
                    <a:pt x="1511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10302" y="21410"/>
                    <a:pt x="10302" y="11086"/>
                  </a:cubicBezTo>
                  <a:cubicBezTo>
                    <a:pt x="10302" y="724"/>
                    <a:pt x="20123" y="0"/>
                    <a:pt x="20123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EC2975"/>
            </a:solidFill>
            <a:ln w="12700" cap="flat" cmpd="sng">
              <a:solidFill>
                <a:srgbClr val="EC2975"/>
              </a:solidFill>
              <a:prstDash val="solid"/>
              <a:miter lim="400000"/>
              <a:headEnd type="none" w="med" len="med"/>
              <a:tailEnd type="none" w="med" len="med"/>
            </a:ln>
            <a:effectLst>
              <a:outerShdw blurRad="50800" dist="38100" dir="2700000" algn="ctr" rotWithShape="0">
                <a:srgbClr val="000000">
                  <a:alpha val="39999"/>
                </a:srgbClr>
              </a:outerShdw>
            </a:effectLst>
          </p:spPr>
          <p:txBody>
            <a:bodyPr lIns="45720" rIns="45720" anchor="ctr"/>
            <a:lstStyle/>
            <a:p>
              <a:pPr eaLnBrk="1">
                <a:defRPr/>
              </a:pPr>
              <a:endParaRPr lang="en-US" altLang="en-US"/>
            </a:p>
          </p:txBody>
        </p:sp>
      </p:grpSp>
      <p:grpSp>
        <p:nvGrpSpPr>
          <p:cNvPr id="3087" name="Group 15">
            <a:extLst>
              <a:ext uri="{FF2B5EF4-FFF2-40B4-BE49-F238E27FC236}">
                <a16:creationId xmlns:a16="http://schemas.microsoft.com/office/drawing/2014/main" id="{C34BE5D7-8E8D-4CFC-A983-A8A731F3A2F2}"/>
              </a:ext>
            </a:extLst>
          </p:cNvPr>
          <p:cNvGrpSpPr>
            <a:grpSpLocks/>
          </p:cNvGrpSpPr>
          <p:nvPr/>
        </p:nvGrpSpPr>
        <p:grpSpPr bwMode="auto">
          <a:xfrm>
            <a:off x="2956615" y="4423999"/>
            <a:ext cx="827088" cy="1728788"/>
            <a:chOff x="0" y="0"/>
            <a:chExt cx="826479" cy="1728377"/>
          </a:xfrm>
        </p:grpSpPr>
        <p:sp>
          <p:nvSpPr>
            <p:cNvPr id="5153" name="Oval 16">
              <a:extLst>
                <a:ext uri="{FF2B5EF4-FFF2-40B4-BE49-F238E27FC236}">
                  <a16:creationId xmlns:a16="http://schemas.microsoft.com/office/drawing/2014/main" id="{4CB66BB0-BC24-46A0-97A5-5303B697B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178" y="0"/>
              <a:ext cx="167055" cy="167054"/>
            </a:xfrm>
            <a:prstGeom prst="ellipse">
              <a:avLst/>
            </a:prstGeom>
            <a:solidFill>
              <a:srgbClr val="EC297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>
              <a:lvl1pPr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80000"/>
                </a:lnSpc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Oval 17">
              <a:extLst>
                <a:ext uri="{FF2B5EF4-FFF2-40B4-BE49-F238E27FC236}">
                  <a16:creationId xmlns:a16="http://schemas.microsoft.com/office/drawing/2014/main" id="{AAEA0794-E35C-45C2-BAA1-26B6F1A34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901486"/>
              <a:ext cx="826479" cy="826891"/>
            </a:xfrm>
            <a:prstGeom prst="ellipse">
              <a:avLst/>
            </a:prstGeom>
            <a:solidFill>
              <a:srgbClr val="EC2975"/>
            </a:solidFill>
            <a:ln>
              <a:noFill/>
            </a:ln>
            <a:effectLst>
              <a:outerShdw blurRad="50800" dist="38100" dir="2700000" algn="ctr" rotWithShape="0">
                <a:srgbClr val="000000">
                  <a:alpha val="39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 anchor="ctr"/>
            <a:lstStyle/>
            <a:p>
              <a:pPr algn="ctr" eaLnBrk="1">
                <a:defRPr/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5155" name="Line 18">
              <a:extLst>
                <a:ext uri="{FF2B5EF4-FFF2-40B4-BE49-F238E27FC236}">
                  <a16:creationId xmlns:a16="http://schemas.microsoft.com/office/drawing/2014/main" id="{C1D3B82E-7897-4846-BCD3-4AC9F9A00E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240" y="167053"/>
              <a:ext cx="1466" cy="734845"/>
            </a:xfrm>
            <a:prstGeom prst="line">
              <a:avLst/>
            </a:prstGeom>
            <a:noFill/>
            <a:ln w="6350">
              <a:solidFill>
                <a:srgbClr val="EC297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3091" name="Group 19">
            <a:extLst>
              <a:ext uri="{FF2B5EF4-FFF2-40B4-BE49-F238E27FC236}">
                <a16:creationId xmlns:a16="http://schemas.microsoft.com/office/drawing/2014/main" id="{9D9A743F-57D6-46EF-A69A-A0281679332A}"/>
              </a:ext>
            </a:extLst>
          </p:cNvPr>
          <p:cNvGrpSpPr>
            <a:grpSpLocks/>
          </p:cNvGrpSpPr>
          <p:nvPr/>
        </p:nvGrpSpPr>
        <p:grpSpPr bwMode="auto">
          <a:xfrm>
            <a:off x="4776720" y="4409234"/>
            <a:ext cx="827087" cy="1579161"/>
            <a:chOff x="0" y="0"/>
            <a:chExt cx="826479" cy="1728378"/>
          </a:xfrm>
        </p:grpSpPr>
        <p:sp>
          <p:nvSpPr>
            <p:cNvPr id="5150" name="Oval 20">
              <a:extLst>
                <a:ext uri="{FF2B5EF4-FFF2-40B4-BE49-F238E27FC236}">
                  <a16:creationId xmlns:a16="http://schemas.microsoft.com/office/drawing/2014/main" id="{9899734D-E40F-4427-B293-46B1C173C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178" y="0"/>
              <a:ext cx="167055" cy="167054"/>
            </a:xfrm>
            <a:prstGeom prst="ellipse">
              <a:avLst/>
            </a:prstGeom>
            <a:solidFill>
              <a:srgbClr val="0079C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>
              <a:lvl1pPr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80000"/>
                </a:lnSpc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Oval 21">
              <a:extLst>
                <a:ext uri="{FF2B5EF4-FFF2-40B4-BE49-F238E27FC236}">
                  <a16:creationId xmlns:a16="http://schemas.microsoft.com/office/drawing/2014/main" id="{B981CB16-E68C-44D1-873C-F303E3C6A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901486"/>
              <a:ext cx="826479" cy="826892"/>
            </a:xfrm>
            <a:prstGeom prst="ellipse">
              <a:avLst/>
            </a:prstGeom>
            <a:solidFill>
              <a:srgbClr val="0079C5"/>
            </a:solidFill>
            <a:ln>
              <a:noFill/>
            </a:ln>
            <a:effectLst>
              <a:outerShdw blurRad="50800" dist="38100" dir="2700000" algn="ctr" rotWithShape="0">
                <a:srgbClr val="000000">
                  <a:alpha val="39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 anchor="ctr"/>
            <a:lstStyle/>
            <a:p>
              <a:pPr algn="ctr" eaLnBrk="1">
                <a:defRPr/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5152" name="Line 22">
              <a:extLst>
                <a:ext uri="{FF2B5EF4-FFF2-40B4-BE49-F238E27FC236}">
                  <a16:creationId xmlns:a16="http://schemas.microsoft.com/office/drawing/2014/main" id="{D9ADDAF0-C65A-42E8-9CA5-7D5F4EA72B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239" y="167053"/>
              <a:ext cx="1467" cy="734846"/>
            </a:xfrm>
            <a:prstGeom prst="line">
              <a:avLst/>
            </a:prstGeom>
            <a:noFill/>
            <a:ln w="6350">
              <a:solidFill>
                <a:srgbClr val="0079C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3095" name="Group 23">
            <a:extLst>
              <a:ext uri="{FF2B5EF4-FFF2-40B4-BE49-F238E27FC236}">
                <a16:creationId xmlns:a16="http://schemas.microsoft.com/office/drawing/2014/main" id="{C3D49923-C174-4CFF-9D37-2061F4525904}"/>
              </a:ext>
            </a:extLst>
          </p:cNvPr>
          <p:cNvGrpSpPr>
            <a:grpSpLocks/>
          </p:cNvGrpSpPr>
          <p:nvPr/>
        </p:nvGrpSpPr>
        <p:grpSpPr bwMode="auto">
          <a:xfrm>
            <a:off x="6619969" y="4336469"/>
            <a:ext cx="827087" cy="1728788"/>
            <a:chOff x="0" y="0"/>
            <a:chExt cx="826479" cy="1728378"/>
          </a:xfrm>
        </p:grpSpPr>
        <p:sp>
          <p:nvSpPr>
            <p:cNvPr id="5147" name="Oval 24">
              <a:extLst>
                <a:ext uri="{FF2B5EF4-FFF2-40B4-BE49-F238E27FC236}">
                  <a16:creationId xmlns:a16="http://schemas.microsoft.com/office/drawing/2014/main" id="{60D82BF3-C4D5-4D1E-9ED8-EB40379085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178" y="0"/>
              <a:ext cx="167055" cy="167054"/>
            </a:xfrm>
            <a:prstGeom prst="ellipse">
              <a:avLst/>
            </a:prstGeom>
            <a:solidFill>
              <a:srgbClr val="13DCD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>
              <a:lvl1pPr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80000"/>
                </a:lnSpc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3097" name="Oval 25">
              <a:extLst>
                <a:ext uri="{FF2B5EF4-FFF2-40B4-BE49-F238E27FC236}">
                  <a16:creationId xmlns:a16="http://schemas.microsoft.com/office/drawing/2014/main" id="{23B721DC-53D8-450E-ABE3-F984FC7A2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901486"/>
              <a:ext cx="826479" cy="826892"/>
            </a:xfrm>
            <a:prstGeom prst="ellipse">
              <a:avLst/>
            </a:prstGeom>
            <a:solidFill>
              <a:srgbClr val="13DCDA"/>
            </a:solidFill>
            <a:ln>
              <a:noFill/>
            </a:ln>
            <a:effectLst>
              <a:outerShdw blurRad="50800" dist="38100" dir="2700000" algn="ctr" rotWithShape="0">
                <a:srgbClr val="000000">
                  <a:alpha val="39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 anchor="ctr"/>
            <a:lstStyle/>
            <a:p>
              <a:pPr algn="ctr" eaLnBrk="1">
                <a:defRPr/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5149" name="Line 26">
              <a:extLst>
                <a:ext uri="{FF2B5EF4-FFF2-40B4-BE49-F238E27FC236}">
                  <a16:creationId xmlns:a16="http://schemas.microsoft.com/office/drawing/2014/main" id="{A6F025A2-5F0D-419B-B075-1A4B0D8885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239" y="167053"/>
              <a:ext cx="1467" cy="734846"/>
            </a:xfrm>
            <a:prstGeom prst="line">
              <a:avLst/>
            </a:prstGeom>
            <a:noFill/>
            <a:ln w="6350">
              <a:solidFill>
                <a:srgbClr val="13DCD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3099" name="Group 27">
            <a:extLst>
              <a:ext uri="{FF2B5EF4-FFF2-40B4-BE49-F238E27FC236}">
                <a16:creationId xmlns:a16="http://schemas.microsoft.com/office/drawing/2014/main" id="{1C3AA7FB-F4AF-4A5F-B1C0-F6A6EB077D3A}"/>
              </a:ext>
            </a:extLst>
          </p:cNvPr>
          <p:cNvGrpSpPr>
            <a:grpSpLocks/>
          </p:cNvGrpSpPr>
          <p:nvPr/>
        </p:nvGrpSpPr>
        <p:grpSpPr bwMode="auto">
          <a:xfrm>
            <a:off x="8434181" y="4310890"/>
            <a:ext cx="827088" cy="1728788"/>
            <a:chOff x="0" y="0"/>
            <a:chExt cx="826479" cy="1728377"/>
          </a:xfrm>
        </p:grpSpPr>
        <p:sp>
          <p:nvSpPr>
            <p:cNvPr id="5144" name="Oval 28">
              <a:extLst>
                <a:ext uri="{FF2B5EF4-FFF2-40B4-BE49-F238E27FC236}">
                  <a16:creationId xmlns:a16="http://schemas.microsoft.com/office/drawing/2014/main" id="{EE23DD8C-D10A-42BA-A554-42B65F10A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178" y="0"/>
              <a:ext cx="167055" cy="167054"/>
            </a:xfrm>
            <a:prstGeom prst="ellipse">
              <a:avLst/>
            </a:prstGeom>
            <a:solidFill>
              <a:srgbClr val="FF9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>
              <a:lvl1pPr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80000"/>
                </a:lnSpc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3101" name="Oval 29">
              <a:extLst>
                <a:ext uri="{FF2B5EF4-FFF2-40B4-BE49-F238E27FC236}">
                  <a16:creationId xmlns:a16="http://schemas.microsoft.com/office/drawing/2014/main" id="{E9BFDB34-A438-4B46-A64F-4278B7440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901486"/>
              <a:ext cx="826479" cy="826891"/>
            </a:xfrm>
            <a:prstGeom prst="ellipse">
              <a:avLst/>
            </a:prstGeom>
            <a:solidFill>
              <a:srgbClr val="FF9A00"/>
            </a:solidFill>
            <a:ln>
              <a:noFill/>
            </a:ln>
            <a:effectLst>
              <a:outerShdw blurRad="50800" dist="38100" dir="2700000" algn="ctr" rotWithShape="0">
                <a:srgbClr val="000000">
                  <a:alpha val="39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 anchor="ctr"/>
            <a:lstStyle/>
            <a:p>
              <a:pPr algn="ctr" eaLnBrk="1">
                <a:defRPr/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5146" name="Line 30">
              <a:extLst>
                <a:ext uri="{FF2B5EF4-FFF2-40B4-BE49-F238E27FC236}">
                  <a16:creationId xmlns:a16="http://schemas.microsoft.com/office/drawing/2014/main" id="{8858E021-041B-46BA-AABF-EE0C23D66C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239" y="167053"/>
              <a:ext cx="1467" cy="734845"/>
            </a:xfrm>
            <a:prstGeom prst="line">
              <a:avLst/>
            </a:prstGeom>
            <a:noFill/>
            <a:ln w="6350">
              <a:solidFill>
                <a:srgbClr val="FF9A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3103" name="Group 31">
            <a:extLst>
              <a:ext uri="{FF2B5EF4-FFF2-40B4-BE49-F238E27FC236}">
                <a16:creationId xmlns:a16="http://schemas.microsoft.com/office/drawing/2014/main" id="{4F7DAEB3-6142-4684-89EB-122FDD9F4A9A}"/>
              </a:ext>
            </a:extLst>
          </p:cNvPr>
          <p:cNvGrpSpPr>
            <a:grpSpLocks/>
          </p:cNvGrpSpPr>
          <p:nvPr/>
        </p:nvGrpSpPr>
        <p:grpSpPr bwMode="auto">
          <a:xfrm>
            <a:off x="10313285" y="4340602"/>
            <a:ext cx="827087" cy="1728788"/>
            <a:chOff x="0" y="0"/>
            <a:chExt cx="826479" cy="1728378"/>
          </a:xfrm>
        </p:grpSpPr>
        <p:sp>
          <p:nvSpPr>
            <p:cNvPr id="5141" name="Oval 32">
              <a:extLst>
                <a:ext uri="{FF2B5EF4-FFF2-40B4-BE49-F238E27FC236}">
                  <a16:creationId xmlns:a16="http://schemas.microsoft.com/office/drawing/2014/main" id="{DA0BAA54-94A1-4C74-A16A-0349E4494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178" y="0"/>
              <a:ext cx="167055" cy="167054"/>
            </a:xfrm>
            <a:prstGeom prst="ellipse">
              <a:avLst/>
            </a:prstGeom>
            <a:solidFill>
              <a:srgbClr val="FF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>
              <a:lvl1pPr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80000"/>
                </a:lnSpc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3105" name="Oval 33">
              <a:extLst>
                <a:ext uri="{FF2B5EF4-FFF2-40B4-BE49-F238E27FC236}">
                  <a16:creationId xmlns:a16="http://schemas.microsoft.com/office/drawing/2014/main" id="{9AF01F86-1E39-4974-A825-FBD60B277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901486"/>
              <a:ext cx="826479" cy="826892"/>
            </a:xfrm>
            <a:prstGeom prst="ellipse">
              <a:avLst/>
            </a:prstGeom>
            <a:solidFill>
              <a:srgbClr val="FF8000"/>
            </a:solidFill>
            <a:ln>
              <a:noFill/>
            </a:ln>
            <a:effectLst>
              <a:outerShdw blurRad="50800" dist="38100" dir="2700000" algn="ctr" rotWithShape="0">
                <a:srgbClr val="000000">
                  <a:alpha val="39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 anchor="ctr"/>
            <a:lstStyle/>
            <a:p>
              <a:pPr algn="ctr" eaLnBrk="1">
                <a:defRPr/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5143" name="Line 34">
              <a:extLst>
                <a:ext uri="{FF2B5EF4-FFF2-40B4-BE49-F238E27FC236}">
                  <a16:creationId xmlns:a16="http://schemas.microsoft.com/office/drawing/2014/main" id="{180FEBCA-BFE0-44EA-ACEB-65DBA79FA6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239" y="167053"/>
              <a:ext cx="1467" cy="734846"/>
            </a:xfrm>
            <a:prstGeom prst="line">
              <a:avLst/>
            </a:prstGeom>
            <a:noFill/>
            <a:ln w="6350">
              <a:solidFill>
                <a:srgbClr val="FF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3107" name="Picture 35">
            <a:extLst>
              <a:ext uri="{FF2B5EF4-FFF2-40B4-BE49-F238E27FC236}">
                <a16:creationId xmlns:a16="http://schemas.microsoft.com/office/drawing/2014/main" id="{39433D13-ADC0-44E2-957B-B39298032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420" y="5222476"/>
            <a:ext cx="7493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08" name="Picture 36">
            <a:extLst>
              <a:ext uri="{FF2B5EF4-FFF2-40B4-BE49-F238E27FC236}">
                <a16:creationId xmlns:a16="http://schemas.microsoft.com/office/drawing/2014/main" id="{1112BB3F-D542-4825-A9FB-624B3D98A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044" y="5178640"/>
            <a:ext cx="896937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11" name="Picture 39">
            <a:extLst>
              <a:ext uri="{FF2B5EF4-FFF2-40B4-BE49-F238E27FC236}">
                <a16:creationId xmlns:a16="http://schemas.microsoft.com/office/drawing/2014/main" id="{40A2A9F1-8DF5-48B3-991C-1375D67E30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225" y="5188296"/>
            <a:ext cx="798512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12" name="Picture 40">
            <a:extLst>
              <a:ext uri="{FF2B5EF4-FFF2-40B4-BE49-F238E27FC236}">
                <a16:creationId xmlns:a16="http://schemas.microsoft.com/office/drawing/2014/main" id="{61289DA8-F5D2-4892-9855-D1498E973B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2449513"/>
            <a:ext cx="1335087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13" name="Text Box 41">
            <a:extLst>
              <a:ext uri="{FF2B5EF4-FFF2-40B4-BE49-F238E27FC236}">
                <a16:creationId xmlns:a16="http://schemas.microsoft.com/office/drawing/2014/main" id="{053633AD-8AAC-433D-A0E2-C1137C63B6BF}"/>
              </a:ext>
            </a:extLst>
          </p:cNvPr>
          <p:cNvSpPr txBox="1">
            <a:spLocks/>
          </p:cNvSpPr>
          <p:nvPr/>
        </p:nvSpPr>
        <p:spPr bwMode="auto">
          <a:xfrm>
            <a:off x="1629415" y="758955"/>
            <a:ext cx="8933170" cy="2811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ar-AE" altLang="en-US" sz="4400" dirty="0">
                <a:solidFill>
                  <a:srgbClr val="B5160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الرجاء التركيز على مهارات الدراسات الاجتماعية من نصوص ومعلومات عامة عن الاحداث الجارية - أشكال- خرائط والصور –رسم بياني مقارنة بين المعطيات من حيث التشابه و الاختلاف </a:t>
            </a:r>
          </a:p>
        </p:txBody>
      </p:sp>
      <p:pic>
        <p:nvPicPr>
          <p:cNvPr id="5136" name="Picture 44">
            <a:extLst>
              <a:ext uri="{FF2B5EF4-FFF2-40B4-BE49-F238E27FC236}">
                <a16:creationId xmlns:a16="http://schemas.microsoft.com/office/drawing/2014/main" id="{FCCB1D96-E016-4148-A525-8FE7893B0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25" y="5279231"/>
            <a:ext cx="77628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7" name="Picture 46">
            <a:extLst>
              <a:ext uri="{FF2B5EF4-FFF2-40B4-BE49-F238E27FC236}">
                <a16:creationId xmlns:a16="http://schemas.microsoft.com/office/drawing/2014/main" id="{A56E2366-6199-447B-A498-774DDF1B5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386" y="5354983"/>
            <a:ext cx="7556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FDE3E026-6F57-4CCC-B167-BDEA76DF8498}"/>
              </a:ext>
            </a:extLst>
          </p:cNvPr>
          <p:cNvSpPr/>
          <p:nvPr/>
        </p:nvSpPr>
        <p:spPr>
          <a:xfrm>
            <a:off x="10682288" y="28575"/>
            <a:ext cx="13366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AE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(AH) Manal Black" pitchFamily="2" charset="-78"/>
              </a:rPr>
              <a:t>1</a:t>
            </a:r>
            <a:r>
              <a:rPr lang="en-US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(AH) Manal Black" pitchFamily="2" charset="-78"/>
              </a:rPr>
              <a:t>min</a:t>
            </a:r>
          </a:p>
        </p:txBody>
      </p:sp>
      <p:sp>
        <p:nvSpPr>
          <p:cNvPr id="49" name="TextBox 18">
            <a:extLst>
              <a:ext uri="{FF2B5EF4-FFF2-40B4-BE49-F238E27FC236}">
                <a16:creationId xmlns:a16="http://schemas.microsoft.com/office/drawing/2014/main" id="{4E02A5B6-0E13-4226-9E61-597907393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081" y="6161140"/>
            <a:ext cx="12192000" cy="646331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rtl="1"/>
            <a:r>
              <a:rPr lang="ar-AE" altLang="en-US" dirty="0">
                <a:solidFill>
                  <a:schemeClr val="bg1"/>
                </a:solidFill>
              </a:rPr>
              <a:t> </a:t>
            </a:r>
            <a:r>
              <a:rPr lang="en-US" altLang="en-US" dirty="0">
                <a:solidFill>
                  <a:schemeClr val="bg1"/>
                </a:solidFill>
              </a:rPr>
              <a:t>    </a:t>
            </a:r>
            <a:r>
              <a:rPr lang="ar-AE" altLang="en-US" b="1" dirty="0">
                <a:solidFill>
                  <a:schemeClr val="tx1"/>
                </a:solidFill>
              </a:rPr>
              <a:t>المادة :   الدراسات الاجتماعية                         عنوان الدرس :  مراجعة للاختبار                  الحصة :                                        المعلمة : ايمان حاجي</a:t>
            </a:r>
            <a:endParaRPr lang="en-US" altLang="en-US" b="1" dirty="0">
              <a:solidFill>
                <a:schemeClr val="tx1"/>
              </a:solidFill>
            </a:endParaRPr>
          </a:p>
          <a:p>
            <a:pPr algn="r"/>
            <a:endParaRPr lang="en-US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7203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3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ap&#10;&#10;Description automatically generated">
            <a:extLst>
              <a:ext uri="{FF2B5EF4-FFF2-40B4-BE49-F238E27FC236}">
                <a16:creationId xmlns:a16="http://schemas.microsoft.com/office/drawing/2014/main" id="{059F3B5A-AE0F-49C5-B26E-5929CCD7B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991" y="848859"/>
            <a:ext cx="6131379" cy="50729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5F47246-268E-4A2B-9D8D-01A5DE5D5D6E}"/>
              </a:ext>
            </a:extLst>
          </p:cNvPr>
          <p:cNvSpPr txBox="1"/>
          <p:nvPr/>
        </p:nvSpPr>
        <p:spPr>
          <a:xfrm>
            <a:off x="0" y="848859"/>
            <a:ext cx="5821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b="1" u="sng" dirty="0"/>
              <a:t>اجب عما يلي من خلال الصورة المرفقة :</a:t>
            </a:r>
          </a:p>
          <a:p>
            <a:pPr algn="r"/>
            <a:endParaRPr lang="ar-AE" b="1" u="sng" dirty="0"/>
          </a:p>
          <a:p>
            <a:pPr algn="r"/>
            <a:r>
              <a:rPr lang="ar-AE" b="1" dirty="0"/>
              <a:t>1-  عاصمة دولة الامارات العربية المتحدة هي </a:t>
            </a:r>
          </a:p>
          <a:p>
            <a:pPr algn="r"/>
            <a:r>
              <a:rPr lang="ar-AE" dirty="0"/>
              <a:t>أ-  </a:t>
            </a:r>
            <a:r>
              <a:rPr lang="ar-AE" b="1" dirty="0">
                <a:solidFill>
                  <a:srgbClr val="FF0000"/>
                </a:solidFill>
              </a:rPr>
              <a:t>أبوظبي              ب- دبي                         ج – الشارقة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9933DD-FD6B-441B-AAFB-72DF4AF12C11}"/>
              </a:ext>
            </a:extLst>
          </p:cNvPr>
          <p:cNvSpPr txBox="1"/>
          <p:nvPr/>
        </p:nvSpPr>
        <p:spPr>
          <a:xfrm>
            <a:off x="0" y="2462014"/>
            <a:ext cx="5821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ar-AE" b="1" u="sng" dirty="0"/>
          </a:p>
          <a:p>
            <a:pPr algn="r"/>
            <a:r>
              <a:rPr lang="ar-AE" b="1" dirty="0"/>
              <a:t>2- تشرف إمارة أم القيوين على ساحل </a:t>
            </a:r>
          </a:p>
          <a:p>
            <a:pPr algn="r"/>
            <a:r>
              <a:rPr lang="ar-AE" b="1" dirty="0">
                <a:solidFill>
                  <a:srgbClr val="FF0000"/>
                </a:solidFill>
              </a:rPr>
              <a:t>أ-البحر الاحمر              ب-الخليج  العربي         ج – خليج عمان 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AABC2A-3ABC-4EBB-BCD9-27A47264A5A7}"/>
              </a:ext>
            </a:extLst>
          </p:cNvPr>
          <p:cNvSpPr txBox="1"/>
          <p:nvPr/>
        </p:nvSpPr>
        <p:spPr>
          <a:xfrm>
            <a:off x="54460" y="3798170"/>
            <a:ext cx="5821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ar-AE" b="1" u="sng" dirty="0"/>
          </a:p>
          <a:p>
            <a:pPr algn="r"/>
            <a:r>
              <a:rPr lang="ar-AE" b="1" dirty="0"/>
              <a:t>3- تشرف إمارة الفجيرة على ساحل </a:t>
            </a:r>
          </a:p>
          <a:p>
            <a:pPr algn="r"/>
            <a:r>
              <a:rPr lang="ar-AE" b="1" dirty="0">
                <a:solidFill>
                  <a:srgbClr val="FF0000"/>
                </a:solidFill>
              </a:rPr>
              <a:t>أ-البحر الاحمر              ب-الخليج  العربي         ج – خليج عمان 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50DEDB47-1CE7-4B9F-B802-511224DA8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3667"/>
            <a:ext cx="12192000" cy="646331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rtl="1"/>
            <a:r>
              <a:rPr lang="ar-AE" altLang="en-US" dirty="0">
                <a:solidFill>
                  <a:schemeClr val="bg1"/>
                </a:solidFill>
              </a:rPr>
              <a:t> </a:t>
            </a:r>
            <a:r>
              <a:rPr lang="en-US" altLang="en-US" dirty="0">
                <a:solidFill>
                  <a:schemeClr val="bg1"/>
                </a:solidFill>
              </a:rPr>
              <a:t>    </a:t>
            </a:r>
            <a:r>
              <a:rPr lang="ar-AE" altLang="en-US" b="1" dirty="0">
                <a:solidFill>
                  <a:schemeClr val="tx1"/>
                </a:solidFill>
              </a:rPr>
              <a:t>المادة :   الدراسات الاجتماعية                         عنوان الدرس :  مراجعة للاختبار                  الحصة :                               المعلمة : ايمان حاجي</a:t>
            </a:r>
            <a:endParaRPr lang="en-US" altLang="en-US" b="1" dirty="0">
              <a:solidFill>
                <a:schemeClr val="tx1"/>
              </a:solidFill>
            </a:endParaRPr>
          </a:p>
          <a:p>
            <a:pPr algn="r"/>
            <a:endParaRPr lang="en-US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818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0E3623A-523F-404B-BC2E-BE75CB6BC41A}"/>
              </a:ext>
            </a:extLst>
          </p:cNvPr>
          <p:cNvSpPr txBox="1"/>
          <p:nvPr/>
        </p:nvSpPr>
        <p:spPr>
          <a:xfrm>
            <a:off x="216977" y="1550579"/>
            <a:ext cx="5821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b="1" u="sng" dirty="0"/>
              <a:t>اجب عما يلي من خلال الصورة المرفقة :</a:t>
            </a:r>
          </a:p>
          <a:p>
            <a:pPr algn="r"/>
            <a:endParaRPr lang="ar-AE" b="1" u="sng" dirty="0"/>
          </a:p>
          <a:p>
            <a:pPr algn="r"/>
            <a:r>
              <a:rPr lang="ar-AE" b="1" dirty="0"/>
              <a:t>1-  عدد دول مجلس التعاون ----------------------دول </a:t>
            </a:r>
          </a:p>
          <a:p>
            <a:pPr algn="r"/>
            <a:r>
              <a:rPr lang="ar-AE" dirty="0"/>
              <a:t>أ-  </a:t>
            </a:r>
            <a:r>
              <a:rPr lang="ar-AE" b="1" dirty="0">
                <a:solidFill>
                  <a:srgbClr val="FF0000"/>
                </a:solidFill>
              </a:rPr>
              <a:t>خمس                  ب- ست                    ج – سبع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9ACBB2-9EB3-4EC1-A154-852ABB05B006}"/>
              </a:ext>
            </a:extLst>
          </p:cNvPr>
          <p:cNvSpPr txBox="1"/>
          <p:nvPr/>
        </p:nvSpPr>
        <p:spPr>
          <a:xfrm>
            <a:off x="216977" y="3500548"/>
            <a:ext cx="5821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b="1" dirty="0"/>
              <a:t>2-  عاصمة المملكة العربية السعودية هي ----------------</a:t>
            </a:r>
          </a:p>
          <a:p>
            <a:pPr algn="r"/>
            <a:r>
              <a:rPr lang="ar-AE" dirty="0"/>
              <a:t>أ-  </a:t>
            </a:r>
            <a:r>
              <a:rPr lang="ar-AE" b="1" dirty="0">
                <a:solidFill>
                  <a:srgbClr val="FF0000"/>
                </a:solidFill>
              </a:rPr>
              <a:t>مكة المكرمة        ب- الدمام                     ج – الرياض  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C5CC71-9894-47DC-A09E-B6C4F8124ADC}"/>
              </a:ext>
            </a:extLst>
          </p:cNvPr>
          <p:cNvSpPr txBox="1"/>
          <p:nvPr/>
        </p:nvSpPr>
        <p:spPr>
          <a:xfrm>
            <a:off x="216977" y="5087563"/>
            <a:ext cx="5821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b="1" dirty="0"/>
              <a:t>3-  من الدول الخليجية المجاورة لدولة الامارات العربية المتحدة ----------------</a:t>
            </a:r>
          </a:p>
          <a:p>
            <a:pPr algn="r"/>
            <a:r>
              <a:rPr lang="ar-AE" dirty="0"/>
              <a:t>أ-  </a:t>
            </a:r>
            <a:r>
              <a:rPr lang="ar-AE" b="1" dirty="0">
                <a:solidFill>
                  <a:srgbClr val="FF0000"/>
                </a:solidFill>
              </a:rPr>
              <a:t>البحرين                      ب- اليمن                   ج – سلطنة عمان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18">
            <a:extLst>
              <a:ext uri="{FF2B5EF4-FFF2-40B4-BE49-F238E27FC236}">
                <a16:creationId xmlns:a16="http://schemas.microsoft.com/office/drawing/2014/main" id="{935907B4-B76D-40A4-8B0C-593C0331C5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36218"/>
            <a:ext cx="12192000" cy="646331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rtl="1"/>
            <a:r>
              <a:rPr lang="ar-AE" altLang="en-US" dirty="0">
                <a:solidFill>
                  <a:schemeClr val="bg1"/>
                </a:solidFill>
              </a:rPr>
              <a:t> </a:t>
            </a:r>
            <a:r>
              <a:rPr lang="en-US" altLang="en-US" dirty="0">
                <a:solidFill>
                  <a:schemeClr val="bg1"/>
                </a:solidFill>
              </a:rPr>
              <a:t>    </a:t>
            </a:r>
            <a:r>
              <a:rPr lang="ar-AE" altLang="en-US" b="1" dirty="0">
                <a:solidFill>
                  <a:schemeClr val="tx1"/>
                </a:solidFill>
              </a:rPr>
              <a:t>المادة :   الدراسات الاجتماعية                         عنوان الدرس :  مراجعة للاختبار                  الحصة :                                       المعلمة : ايمان حاجي</a:t>
            </a:r>
            <a:endParaRPr lang="en-US" altLang="en-US" b="1" dirty="0">
              <a:solidFill>
                <a:schemeClr val="tx1"/>
              </a:solidFill>
            </a:endParaRPr>
          </a:p>
          <a:p>
            <a:pPr algn="r"/>
            <a:endParaRPr lang="en-US" altLang="en-US" dirty="0">
              <a:solidFill>
                <a:schemeClr val="bg1"/>
              </a:solidFill>
            </a:endParaRPr>
          </a:p>
        </p:txBody>
      </p:sp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82D78936-8B42-48E6-86D6-B4BE0F90A7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049" y="1022962"/>
            <a:ext cx="6153951" cy="5601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476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BC96378-E0BC-41B3-BAF8-667F5E84C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476" y="877712"/>
            <a:ext cx="6609524" cy="58615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CA8630-E974-4A90-98F3-45F8CF59AFEA}"/>
              </a:ext>
            </a:extLst>
          </p:cNvPr>
          <p:cNvSpPr txBox="1"/>
          <p:nvPr/>
        </p:nvSpPr>
        <p:spPr>
          <a:xfrm>
            <a:off x="384256" y="1369310"/>
            <a:ext cx="51982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b="1" u="sng" dirty="0"/>
              <a:t>اجب عما يلي :</a:t>
            </a:r>
          </a:p>
          <a:p>
            <a:pPr algn="r"/>
            <a:endParaRPr lang="ar-AE" b="1" u="sng" dirty="0"/>
          </a:p>
          <a:p>
            <a:pPr algn="r"/>
            <a:r>
              <a:rPr lang="ar-AE" b="1" dirty="0"/>
              <a:t>1-  ما هي الفكرة الأساسية للنص ؟</a:t>
            </a:r>
          </a:p>
          <a:p>
            <a:pPr algn="r"/>
            <a:r>
              <a:rPr lang="ar-AE" b="1" dirty="0"/>
              <a:t>-----------------------------------------------------------------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90FF6D-1E27-41BB-9A0B-945DB64C2CF6}"/>
              </a:ext>
            </a:extLst>
          </p:cNvPr>
          <p:cNvSpPr txBox="1"/>
          <p:nvPr/>
        </p:nvSpPr>
        <p:spPr>
          <a:xfrm>
            <a:off x="384256" y="3256463"/>
            <a:ext cx="5198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b="1" dirty="0"/>
              <a:t>2-  عدد 2 من مظاهر النهضة الصناعية ؟</a:t>
            </a:r>
          </a:p>
          <a:p>
            <a:pPr algn="r"/>
            <a:r>
              <a:rPr lang="ar-AE" b="1" dirty="0"/>
              <a:t>-----------------------------------------------------------------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0428A4-DD66-4F1A-82D5-29BAF84C18A5}"/>
              </a:ext>
            </a:extLst>
          </p:cNvPr>
          <p:cNvSpPr txBox="1"/>
          <p:nvPr/>
        </p:nvSpPr>
        <p:spPr>
          <a:xfrm>
            <a:off x="-238596" y="4589618"/>
            <a:ext cx="5821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b="1" dirty="0"/>
              <a:t>3-  شهدت البلاد في تنوع مصادر الدخل القومي ----------------</a:t>
            </a:r>
          </a:p>
          <a:p>
            <a:pPr algn="r"/>
            <a:r>
              <a:rPr lang="ar-AE" dirty="0"/>
              <a:t>أ-  </a:t>
            </a:r>
            <a:r>
              <a:rPr lang="ar-AE" b="1" dirty="0">
                <a:solidFill>
                  <a:srgbClr val="FF0000"/>
                </a:solidFill>
              </a:rPr>
              <a:t>الشيخ زايد             ب- الشيخ محمد              ج – الشيخ خليفة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76FFE857-03DD-4238-9146-F2DFA7298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6373"/>
            <a:ext cx="12192000" cy="646331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rtl="1"/>
            <a:r>
              <a:rPr lang="ar-AE" altLang="en-US" dirty="0">
                <a:solidFill>
                  <a:schemeClr val="bg1"/>
                </a:solidFill>
              </a:rPr>
              <a:t> </a:t>
            </a:r>
            <a:r>
              <a:rPr lang="en-US" altLang="en-US" dirty="0">
                <a:solidFill>
                  <a:schemeClr val="bg1"/>
                </a:solidFill>
              </a:rPr>
              <a:t>    </a:t>
            </a:r>
            <a:r>
              <a:rPr lang="ar-AE" altLang="en-US" b="1" dirty="0">
                <a:solidFill>
                  <a:schemeClr val="tx1"/>
                </a:solidFill>
              </a:rPr>
              <a:t>المادة :   الدراسات الاجتماعية                         عنوان الدرس :  مراجعة للاختبار                  الحصة :                                     المعلمة : ايمان حاجي</a:t>
            </a:r>
            <a:endParaRPr lang="en-US" altLang="en-US" b="1" dirty="0">
              <a:solidFill>
                <a:schemeClr val="tx1"/>
              </a:solidFill>
            </a:endParaRPr>
          </a:p>
          <a:p>
            <a:pPr algn="r"/>
            <a:endParaRPr lang="en-US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572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14FA948D-4606-401F-8C46-0FF72F74EB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22" y="0"/>
            <a:ext cx="11445850" cy="48995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1AA3ED-A7B0-4E5A-9103-008A5A4BE3BE}"/>
              </a:ext>
            </a:extLst>
          </p:cNvPr>
          <p:cNvSpPr txBox="1"/>
          <p:nvPr/>
        </p:nvSpPr>
        <p:spPr>
          <a:xfrm>
            <a:off x="6290170" y="4757620"/>
            <a:ext cx="56811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b="1" u="sng" dirty="0"/>
              <a:t>اجب عما يلي :</a:t>
            </a:r>
          </a:p>
          <a:p>
            <a:pPr algn="r"/>
            <a:endParaRPr lang="ar-AE" b="1" u="sng" dirty="0"/>
          </a:p>
          <a:p>
            <a:pPr algn="r"/>
            <a:r>
              <a:rPr lang="ar-AE" b="1" dirty="0"/>
              <a:t>1-  كان اجتماع </a:t>
            </a:r>
            <a:r>
              <a:rPr lang="ar-AE" b="1" dirty="0" err="1"/>
              <a:t>المرموم</a:t>
            </a:r>
            <a:r>
              <a:rPr lang="ar-AE" b="1" dirty="0"/>
              <a:t> عبارة عن </a:t>
            </a:r>
          </a:p>
          <a:p>
            <a:pPr algn="r"/>
            <a:r>
              <a:rPr lang="ar-AE" dirty="0"/>
              <a:t>أ-  </a:t>
            </a:r>
            <a:r>
              <a:rPr lang="ar-AE" b="1" dirty="0">
                <a:solidFill>
                  <a:srgbClr val="FF0000"/>
                </a:solidFill>
              </a:rPr>
              <a:t>خلوة سياسية             ب- خلوة الخير            ج – خلوة التجارة  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70F519-2359-4ED2-A4F1-8713E0788FFF}"/>
              </a:ext>
            </a:extLst>
          </p:cNvPr>
          <p:cNvSpPr txBox="1"/>
          <p:nvPr/>
        </p:nvSpPr>
        <p:spPr>
          <a:xfrm>
            <a:off x="349169" y="4757620"/>
            <a:ext cx="58110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b="1" u="sng" dirty="0"/>
              <a:t>اجب عما يلي :</a:t>
            </a:r>
          </a:p>
          <a:p>
            <a:pPr algn="r"/>
            <a:endParaRPr lang="ar-AE" b="1" u="sng" dirty="0"/>
          </a:p>
          <a:p>
            <a:pPr algn="r"/>
            <a:r>
              <a:rPr lang="ar-AE" b="1" dirty="0"/>
              <a:t>2-  كان الهدف من الاجتماع </a:t>
            </a:r>
          </a:p>
          <a:p>
            <a:pPr algn="r"/>
            <a:r>
              <a:rPr lang="ar-AE" dirty="0">
                <a:solidFill>
                  <a:srgbClr val="00B050"/>
                </a:solidFill>
              </a:rPr>
              <a:t>أ-  </a:t>
            </a:r>
            <a:r>
              <a:rPr lang="ar-AE" b="1" dirty="0">
                <a:solidFill>
                  <a:srgbClr val="00B050"/>
                </a:solidFill>
              </a:rPr>
              <a:t>وضع اطار مستدام للخير     ب- تشكيل الوزارة    ج – قرارات اقتصادية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8163501D-43A0-4886-8E42-FF5B5C692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11887"/>
            <a:ext cx="12192000" cy="646331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rtl="1"/>
            <a:r>
              <a:rPr lang="ar-AE" altLang="en-US" dirty="0">
                <a:solidFill>
                  <a:schemeClr val="bg1"/>
                </a:solidFill>
              </a:rPr>
              <a:t> </a:t>
            </a:r>
            <a:r>
              <a:rPr lang="en-US" altLang="en-US" dirty="0">
                <a:solidFill>
                  <a:schemeClr val="bg1"/>
                </a:solidFill>
              </a:rPr>
              <a:t>    </a:t>
            </a:r>
            <a:r>
              <a:rPr lang="ar-AE" altLang="en-US" b="1" dirty="0">
                <a:solidFill>
                  <a:schemeClr val="tx1"/>
                </a:solidFill>
              </a:rPr>
              <a:t>المادة :   الدراسات الاجتماعية                         عنوان الدرس :  مراجعة للاختبار                  الحصة :                                       المعلمة : ايمان حاجي</a:t>
            </a:r>
            <a:endParaRPr lang="en-US" altLang="en-US" b="1" dirty="0">
              <a:solidFill>
                <a:schemeClr val="tx1"/>
              </a:solidFill>
            </a:endParaRPr>
          </a:p>
          <a:p>
            <a:pPr algn="r"/>
            <a:endParaRPr lang="en-US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078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1D56FFDD-41E5-463B-BE0D-D0EA4F7FA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88" y="1630648"/>
            <a:ext cx="10707623" cy="32038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34EBB3-E286-4A89-B87C-86782872EE31}"/>
              </a:ext>
            </a:extLst>
          </p:cNvPr>
          <p:cNvSpPr txBox="1"/>
          <p:nvPr/>
        </p:nvSpPr>
        <p:spPr>
          <a:xfrm>
            <a:off x="934412" y="5272296"/>
            <a:ext cx="107076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ar-AE" b="1" u="sng" dirty="0"/>
          </a:p>
          <a:p>
            <a:pPr algn="r"/>
            <a:r>
              <a:rPr lang="ar-AE" sz="2400" b="1" dirty="0">
                <a:solidFill>
                  <a:srgbClr val="00B050"/>
                </a:solidFill>
              </a:rPr>
              <a:t>استخلص سبب زيارة الشيخ محمد بن زايد  للوالدة آمنه سالم حمدان </a:t>
            </a:r>
            <a:r>
              <a:rPr lang="ar-AE" sz="2400" b="1" dirty="0" err="1">
                <a:solidFill>
                  <a:srgbClr val="00B050"/>
                </a:solidFill>
              </a:rPr>
              <a:t>المراشدة</a:t>
            </a:r>
            <a:r>
              <a:rPr lang="ar-AE" sz="2400" b="1" dirty="0">
                <a:solidFill>
                  <a:srgbClr val="00B050"/>
                </a:solidFill>
              </a:rPr>
              <a:t> ----------------------------</a:t>
            </a:r>
          </a:p>
          <a:p>
            <a:pPr algn="r"/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0" name="Graphic 9" descr="Bullseye">
            <a:extLst>
              <a:ext uri="{FF2B5EF4-FFF2-40B4-BE49-F238E27FC236}">
                <a16:creationId xmlns:a16="http://schemas.microsoft.com/office/drawing/2014/main" id="{906593A4-4186-4DC8-967C-7BDE689E16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35411" y="1630648"/>
            <a:ext cx="914400" cy="914400"/>
          </a:xfrm>
          <a:prstGeom prst="rect">
            <a:avLst/>
          </a:prstGeom>
        </p:spPr>
      </p:pic>
      <p:sp>
        <p:nvSpPr>
          <p:cNvPr id="5" name="TextBox 18">
            <a:extLst>
              <a:ext uri="{FF2B5EF4-FFF2-40B4-BE49-F238E27FC236}">
                <a16:creationId xmlns:a16="http://schemas.microsoft.com/office/drawing/2014/main" id="{8E622BAA-8090-4A3F-9F21-05A91E43D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0"/>
            <a:ext cx="12192000" cy="646331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rtl="1"/>
            <a:r>
              <a:rPr lang="ar-AE" altLang="en-US" dirty="0">
                <a:solidFill>
                  <a:schemeClr val="bg1"/>
                </a:solidFill>
              </a:rPr>
              <a:t> </a:t>
            </a:r>
            <a:r>
              <a:rPr lang="en-US" altLang="en-US" dirty="0">
                <a:solidFill>
                  <a:schemeClr val="bg1"/>
                </a:solidFill>
              </a:rPr>
              <a:t>    </a:t>
            </a:r>
            <a:r>
              <a:rPr lang="ar-AE" altLang="en-US" b="1" dirty="0">
                <a:solidFill>
                  <a:schemeClr val="tx1"/>
                </a:solidFill>
              </a:rPr>
              <a:t>المادة :   الدراسات الاجتماعية                         عنوان الدرس :  مراجعة للاختبار                  الحصة : الثالثة                                   المعلمة : ايمان حاجي</a:t>
            </a:r>
            <a:endParaRPr lang="en-US" altLang="en-US" b="1" dirty="0">
              <a:solidFill>
                <a:schemeClr val="tx1"/>
              </a:solidFill>
            </a:endParaRPr>
          </a:p>
          <a:p>
            <a:pPr algn="r"/>
            <a:endParaRPr lang="en-US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179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1BD68B-8F5E-44A1-BDA7-1AAE649CFE72}"/>
              </a:ext>
            </a:extLst>
          </p:cNvPr>
          <p:cNvSpPr/>
          <p:nvPr/>
        </p:nvSpPr>
        <p:spPr>
          <a:xfrm>
            <a:off x="672662" y="1152711"/>
            <a:ext cx="10846676" cy="26880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3200" b="1" dirty="0"/>
              <a:t>في 4 أكتوبر 2015 ، أطلق صاحب السمو الشيخ محمد بن راشد مؤسسة مبادرات محمد بن راشد آل مكتوم العالمية لمد يد العون إلى العالم من خلال تقديم المساعدات </a:t>
            </a:r>
            <a:endParaRPr lang="en-US" sz="32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CB5A09-4DBC-4D03-A0AA-6F16785A4A67}"/>
              </a:ext>
            </a:extLst>
          </p:cNvPr>
          <p:cNvSpPr txBox="1"/>
          <p:nvPr/>
        </p:nvSpPr>
        <p:spPr>
          <a:xfrm>
            <a:off x="1925907" y="4182940"/>
            <a:ext cx="92020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ar-AE" b="1" u="sng" dirty="0"/>
          </a:p>
          <a:p>
            <a:pPr algn="r"/>
            <a:r>
              <a:rPr lang="ar-AE" sz="2400" b="1" dirty="0"/>
              <a:t>أطلق صاحب السمو الشيخ محمد بن راشد مبادراته في </a:t>
            </a:r>
          </a:p>
          <a:p>
            <a:pPr algn="r"/>
            <a:r>
              <a:rPr lang="ar-AE" sz="2400" b="1" dirty="0">
                <a:solidFill>
                  <a:srgbClr val="FF0000"/>
                </a:solidFill>
              </a:rPr>
              <a:t>أ- 4 – 10 - 2015                      ب- 10- 4 – 2014            ج – 4 – 11 - </a:t>
            </a:r>
            <a:r>
              <a:rPr lang="ar-AE" sz="2000" b="1" dirty="0">
                <a:solidFill>
                  <a:srgbClr val="FF0000"/>
                </a:solidFill>
              </a:rPr>
              <a:t>2105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4CCC05E3-0B88-4019-9C16-87AE8ABB1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rtl="1"/>
            <a:r>
              <a:rPr lang="ar-AE" altLang="en-US" dirty="0">
                <a:solidFill>
                  <a:schemeClr val="bg1"/>
                </a:solidFill>
              </a:rPr>
              <a:t> </a:t>
            </a:r>
            <a:r>
              <a:rPr lang="en-US" altLang="en-US" dirty="0">
                <a:solidFill>
                  <a:schemeClr val="bg1"/>
                </a:solidFill>
              </a:rPr>
              <a:t>    </a:t>
            </a:r>
            <a:r>
              <a:rPr lang="ar-AE" altLang="en-US" b="1" dirty="0">
                <a:solidFill>
                  <a:schemeClr val="tx1"/>
                </a:solidFill>
              </a:rPr>
              <a:t>المادة :   الدراسات الاجتماعية                         عنوان الدرس :  مراجعة للاختبار                  الحصة :                              المعلمة : ايمان حاجي</a:t>
            </a:r>
            <a:endParaRPr lang="en-US" altLang="en-US" b="1" dirty="0">
              <a:solidFill>
                <a:schemeClr val="tx1"/>
              </a:solidFill>
            </a:endParaRPr>
          </a:p>
          <a:p>
            <a:pPr algn="r"/>
            <a:endParaRPr lang="en-US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196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8F7D08DE-6185-4CAB-8577-0BAB9A0342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47"/>
          <a:stretch/>
        </p:blipFill>
        <p:spPr>
          <a:xfrm>
            <a:off x="1152938" y="883720"/>
            <a:ext cx="10442713" cy="2382573"/>
          </a:xfrm>
          <a:prstGeom prst="rect">
            <a:avLst/>
          </a:prstGeom>
        </p:spPr>
      </p:pic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B7567333-3FCC-4D08-9BAA-3D42D82610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264" y="4177468"/>
            <a:ext cx="1865931" cy="15632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7BD5F32F-C09A-4E6F-A8E0-7D21B6FB13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177468"/>
            <a:ext cx="1951687" cy="15632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3E9C368B-11DC-417A-88DD-D315672D66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680" y="4177468"/>
            <a:ext cx="1951688" cy="15632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94B7EE7-8C3E-4DE0-B6E6-9ABAAF627353}"/>
              </a:ext>
            </a:extLst>
          </p:cNvPr>
          <p:cNvSpPr/>
          <p:nvPr/>
        </p:nvSpPr>
        <p:spPr>
          <a:xfrm>
            <a:off x="8047687" y="3460273"/>
            <a:ext cx="3073745" cy="523215"/>
          </a:xfrm>
          <a:prstGeom prst="rect">
            <a:avLst/>
          </a:prstGeom>
          <a:ln w="539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b="1" dirty="0"/>
              <a:t>اختر شعار الهلال الأحمر </a:t>
            </a:r>
            <a:endParaRPr lang="en-US" b="1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E43C6F3-8C31-4C82-92C0-CCA0DE21F529}"/>
              </a:ext>
            </a:extLst>
          </p:cNvPr>
          <p:cNvSpPr/>
          <p:nvPr/>
        </p:nvSpPr>
        <p:spPr>
          <a:xfrm>
            <a:off x="3099003" y="5934662"/>
            <a:ext cx="571500" cy="500062"/>
          </a:xfrm>
          <a:prstGeom prst="ellipse">
            <a:avLst/>
          </a:prstGeom>
          <a:solidFill>
            <a:schemeClr val="bg1">
              <a:alpha val="88000"/>
            </a:schemeClr>
          </a:solidFill>
          <a:ln w="349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DF2DE0B-409C-4AA3-852E-F0BF3D230D8C}"/>
              </a:ext>
            </a:extLst>
          </p:cNvPr>
          <p:cNvSpPr/>
          <p:nvPr/>
        </p:nvSpPr>
        <p:spPr>
          <a:xfrm>
            <a:off x="6559227" y="5934662"/>
            <a:ext cx="571500" cy="500062"/>
          </a:xfrm>
          <a:prstGeom prst="ellipse">
            <a:avLst/>
          </a:prstGeom>
          <a:solidFill>
            <a:schemeClr val="bg1">
              <a:alpha val="88000"/>
            </a:schemeClr>
          </a:solidFill>
          <a:ln w="349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65AD621-F471-4E30-8344-C0FF515DF83A}"/>
              </a:ext>
            </a:extLst>
          </p:cNvPr>
          <p:cNvSpPr/>
          <p:nvPr/>
        </p:nvSpPr>
        <p:spPr>
          <a:xfrm>
            <a:off x="9912480" y="5934662"/>
            <a:ext cx="571500" cy="500062"/>
          </a:xfrm>
          <a:prstGeom prst="ellipse">
            <a:avLst/>
          </a:prstGeom>
          <a:solidFill>
            <a:schemeClr val="bg1">
              <a:alpha val="88000"/>
            </a:schemeClr>
          </a:solidFill>
          <a:ln w="349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1132725E-635A-4CAC-BA2A-99C8876AF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rtl="1"/>
            <a:r>
              <a:rPr lang="ar-AE" altLang="en-US" dirty="0">
                <a:solidFill>
                  <a:schemeClr val="bg1"/>
                </a:solidFill>
              </a:rPr>
              <a:t> </a:t>
            </a:r>
            <a:r>
              <a:rPr lang="en-US" altLang="en-US" dirty="0">
                <a:solidFill>
                  <a:schemeClr val="bg1"/>
                </a:solidFill>
              </a:rPr>
              <a:t>    </a:t>
            </a:r>
            <a:r>
              <a:rPr lang="ar-AE" altLang="en-US" b="1" dirty="0">
                <a:solidFill>
                  <a:schemeClr val="tx1"/>
                </a:solidFill>
              </a:rPr>
              <a:t>المادة :   الدراسات الاجتماعية                         عنوان الدرس :  مراجعة للاختبار                  الحصة :                                     المعلمة : ايمان حاجي</a:t>
            </a:r>
            <a:endParaRPr lang="en-US" altLang="en-US" b="1" dirty="0">
              <a:solidFill>
                <a:schemeClr val="tx1"/>
              </a:solidFill>
            </a:endParaRPr>
          </a:p>
          <a:p>
            <a:pPr algn="r"/>
            <a:endParaRPr lang="en-US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223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34BB4ABC-722C-4553-9809-F6F535458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52" y="993968"/>
            <a:ext cx="11251095" cy="5526102"/>
          </a:xfrm>
          <a:prstGeom prst="rect">
            <a:avLst/>
          </a:prstGeom>
        </p:spPr>
      </p:pic>
      <p:sp>
        <p:nvSpPr>
          <p:cNvPr id="4" name="TextBox 18">
            <a:extLst>
              <a:ext uri="{FF2B5EF4-FFF2-40B4-BE49-F238E27FC236}">
                <a16:creationId xmlns:a16="http://schemas.microsoft.com/office/drawing/2014/main" id="{0D392823-6813-4413-AD27-5327DD513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rtl="1"/>
            <a:r>
              <a:rPr lang="ar-AE" altLang="en-US" dirty="0">
                <a:solidFill>
                  <a:schemeClr val="bg1"/>
                </a:solidFill>
              </a:rPr>
              <a:t> </a:t>
            </a:r>
            <a:r>
              <a:rPr lang="en-US" altLang="en-US" dirty="0">
                <a:solidFill>
                  <a:schemeClr val="bg1"/>
                </a:solidFill>
              </a:rPr>
              <a:t>    </a:t>
            </a:r>
            <a:r>
              <a:rPr lang="ar-AE" altLang="en-US" b="1" dirty="0">
                <a:solidFill>
                  <a:schemeClr val="tx1"/>
                </a:solidFill>
              </a:rPr>
              <a:t>المادة :   الدراسات الاجتماعية                         عنوان الدرس :  مراجعة للاختبار                  الحصة :                                       المعلمة : ايمان حاجي</a:t>
            </a:r>
            <a:endParaRPr lang="en-US" altLang="en-US" b="1" dirty="0">
              <a:solidFill>
                <a:schemeClr val="tx1"/>
              </a:solidFill>
            </a:endParaRPr>
          </a:p>
          <a:p>
            <a:pPr algn="r"/>
            <a:endParaRPr lang="en-US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09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D28213-F489-42B0-A55C-5819D3BD8B4C}"/>
              </a:ext>
            </a:extLst>
          </p:cNvPr>
          <p:cNvSpPr/>
          <p:nvPr/>
        </p:nvSpPr>
        <p:spPr>
          <a:xfrm>
            <a:off x="9104243" y="679243"/>
            <a:ext cx="2888974" cy="675861"/>
          </a:xfrm>
          <a:prstGeom prst="rect">
            <a:avLst/>
          </a:prstGeom>
          <a:ln w="412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000" b="1" dirty="0">
                <a:solidFill>
                  <a:schemeClr val="accent1">
                    <a:lumMod val="50000"/>
                  </a:schemeClr>
                </a:solidFill>
              </a:rPr>
              <a:t>حدد على الخريطة ما  يلي 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A4F0DFDA-A5F0-4B83-B8F7-01B1BBACD8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rtl="1"/>
            <a:r>
              <a:rPr lang="ar-AE" altLang="en-US" dirty="0">
                <a:solidFill>
                  <a:schemeClr val="bg1"/>
                </a:solidFill>
              </a:rPr>
              <a:t> </a:t>
            </a:r>
            <a:r>
              <a:rPr lang="en-US" altLang="en-US" dirty="0">
                <a:solidFill>
                  <a:schemeClr val="bg1"/>
                </a:solidFill>
              </a:rPr>
              <a:t>    </a:t>
            </a:r>
            <a:r>
              <a:rPr lang="ar-AE" altLang="en-US" b="1" dirty="0">
                <a:solidFill>
                  <a:schemeClr val="tx1"/>
                </a:solidFill>
              </a:rPr>
              <a:t>المادة :   الدراسات الاجتماعية                         عنوان الدرس :  مراجعة للاختبار                  الحصة :                                      المعلمة : ايمان حاجي</a:t>
            </a:r>
            <a:endParaRPr lang="en-US" altLang="en-US" b="1" dirty="0">
              <a:solidFill>
                <a:schemeClr val="tx1"/>
              </a:solidFill>
            </a:endParaRPr>
          </a:p>
          <a:p>
            <a:pPr algn="r"/>
            <a:endParaRPr lang="en-US" alt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5915529B-F12D-4E11-8549-EC84838A5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87" y="791817"/>
            <a:ext cx="8680173" cy="57149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B4F01A-6F48-44E5-A818-2CE9D5F44425}"/>
              </a:ext>
            </a:extLst>
          </p:cNvPr>
          <p:cNvSpPr txBox="1"/>
          <p:nvPr/>
        </p:nvSpPr>
        <p:spPr>
          <a:xfrm>
            <a:off x="9011478" y="2377180"/>
            <a:ext cx="29817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dirty="0"/>
              <a:t>1- </a:t>
            </a:r>
            <a:r>
              <a:rPr lang="ar-AE" b="1" dirty="0"/>
              <a:t>موقع شبه الجزيرة العربية </a:t>
            </a:r>
          </a:p>
          <a:p>
            <a:pPr algn="r"/>
            <a:endParaRPr lang="ar-AE" b="1" dirty="0"/>
          </a:p>
          <a:p>
            <a:pPr algn="r"/>
            <a:r>
              <a:rPr lang="ar-AE" b="1" dirty="0"/>
              <a:t>------------------------------------    </a:t>
            </a:r>
            <a:endParaRPr lang="en-US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074603-43D0-42C8-B597-EA5FBE034AF0}"/>
              </a:ext>
            </a:extLst>
          </p:cNvPr>
          <p:cNvSpPr/>
          <p:nvPr/>
        </p:nvSpPr>
        <p:spPr>
          <a:xfrm>
            <a:off x="9104243" y="4137921"/>
            <a:ext cx="29466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b="1" dirty="0"/>
              <a:t>2- مسطح مائي تشرف عليه</a:t>
            </a:r>
          </a:p>
          <a:p>
            <a:pPr algn="r"/>
            <a:r>
              <a:rPr lang="ar-AE" b="1" dirty="0"/>
              <a:t> دولة الامارات العربية المتحدة</a:t>
            </a:r>
          </a:p>
          <a:p>
            <a:endParaRPr lang="ar-AE" b="1" dirty="0"/>
          </a:p>
          <a:p>
            <a:r>
              <a:rPr lang="ar-AE" b="1" dirty="0"/>
              <a:t>-----------------------------------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991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8">
            <a:extLst>
              <a:ext uri="{FF2B5EF4-FFF2-40B4-BE49-F238E27FC236}">
                <a16:creationId xmlns:a16="http://schemas.microsoft.com/office/drawing/2014/main" id="{90D09869-AE98-4CA0-9079-703E43CC5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rtl="1"/>
            <a:r>
              <a:rPr lang="ar-AE" altLang="en-US" dirty="0">
                <a:solidFill>
                  <a:schemeClr val="bg1"/>
                </a:solidFill>
              </a:rPr>
              <a:t> </a:t>
            </a:r>
            <a:r>
              <a:rPr lang="en-US" altLang="en-US" dirty="0">
                <a:solidFill>
                  <a:schemeClr val="bg1"/>
                </a:solidFill>
              </a:rPr>
              <a:t>    </a:t>
            </a:r>
            <a:r>
              <a:rPr lang="ar-AE" altLang="en-US" b="1" dirty="0">
                <a:solidFill>
                  <a:schemeClr val="tx1"/>
                </a:solidFill>
              </a:rPr>
              <a:t>المادة :   الدراسات الاجتماعية                         عنوان الدرس :  مراجعة للاختبار                  الحصة :                                          المعلمة : ايمان حاجي</a:t>
            </a:r>
            <a:endParaRPr lang="en-US" altLang="en-US" b="1" dirty="0">
              <a:solidFill>
                <a:schemeClr val="tx1"/>
              </a:solidFill>
            </a:endParaRPr>
          </a:p>
          <a:p>
            <a:pPr algn="r"/>
            <a:endParaRPr lang="en-US" altLang="en-US" dirty="0">
              <a:solidFill>
                <a:schemeClr val="bg1"/>
              </a:solidFill>
            </a:endParaRPr>
          </a:p>
        </p:txBody>
      </p:sp>
      <p:pic>
        <p:nvPicPr>
          <p:cNvPr id="14" name="Picture 13" descr="A picture containing bed, curtain&#10;&#10;Description automatically generated">
            <a:extLst>
              <a:ext uri="{FF2B5EF4-FFF2-40B4-BE49-F238E27FC236}">
                <a16:creationId xmlns:a16="http://schemas.microsoft.com/office/drawing/2014/main" id="{28C6621F-1F83-428E-BE94-E78844A1AF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8"/>
          <a:stretch/>
        </p:blipFill>
        <p:spPr>
          <a:xfrm>
            <a:off x="1311965" y="2515188"/>
            <a:ext cx="9183757" cy="26929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C54A6B5-3CF6-41C2-A1E0-78EA533E0E03}"/>
              </a:ext>
            </a:extLst>
          </p:cNvPr>
          <p:cNvSpPr/>
          <p:nvPr/>
        </p:nvSpPr>
        <p:spPr>
          <a:xfrm>
            <a:off x="7739270" y="1099930"/>
            <a:ext cx="2756452" cy="64611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b="1" dirty="0"/>
              <a:t>ما واجبك اتجاه ما يلي 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81495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5EB5C-7241-498B-BBC3-A38F153B2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3940"/>
            <a:ext cx="10515600" cy="1325563"/>
          </a:xfrm>
        </p:spPr>
        <p:txBody>
          <a:bodyPr/>
          <a:lstStyle/>
          <a:p>
            <a:pPr algn="ctr" rtl="1"/>
            <a:r>
              <a:rPr lang="ar-AE" dirty="0"/>
              <a:t>تقييمك للحصة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FB3970-EE97-4647-9570-539F7BE18F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866"/>
          <a:stretch/>
        </p:blipFill>
        <p:spPr>
          <a:xfrm>
            <a:off x="5778919" y="2985398"/>
            <a:ext cx="1644229" cy="16992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156002-D976-417F-8FEC-D2CFB65A8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9360" y="1883066"/>
            <a:ext cx="2204663" cy="22046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2585F7-C803-4AE1-BCA3-0DD3F6D9508E}"/>
              </a:ext>
            </a:extLst>
          </p:cNvPr>
          <p:cNvSpPr/>
          <p:nvPr/>
        </p:nvSpPr>
        <p:spPr>
          <a:xfrm>
            <a:off x="8336542" y="2546815"/>
            <a:ext cx="1579600" cy="43858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 defTabSz="685800" rtl="1"/>
            <a:r>
              <a:rPr lang="ar-AE" sz="24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Gill Sans MT" panose="02020404030301010803"/>
                <a:cs typeface="Tahoma" panose="020B0604030504040204" pitchFamily="34" charset="0"/>
              </a:rPr>
              <a:t>بطاقة خروج</a:t>
            </a:r>
            <a:endParaRPr lang="en-US" sz="24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Gill Sans MT" panose="02020404030301010803"/>
            </a:endParaRPr>
          </a:p>
        </p:txBody>
      </p:sp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CA881F6E-C09E-4F1A-B060-600C9FC189B2}"/>
              </a:ext>
            </a:extLst>
          </p:cNvPr>
          <p:cNvSpPr/>
          <p:nvPr/>
        </p:nvSpPr>
        <p:spPr>
          <a:xfrm rot="20689464">
            <a:off x="904361" y="1146047"/>
            <a:ext cx="2715700" cy="1713800"/>
          </a:xfrm>
          <a:prstGeom prst="cloudCallout">
            <a:avLst>
              <a:gd name="adj1" fmla="val 38779"/>
              <a:gd name="adj2" fmla="val 126803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Gill Sans MT" panose="02020404030301010803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5624306-DFEB-4CAC-BE25-B841984EE7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377" t="2393" r="62243" b="-2393"/>
          <a:stretch/>
        </p:blipFill>
        <p:spPr>
          <a:xfrm>
            <a:off x="3909582" y="2985398"/>
            <a:ext cx="1644228" cy="169921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4F98643-62A1-472C-BCC8-F46CCE804ECC}"/>
              </a:ext>
            </a:extLst>
          </p:cNvPr>
          <p:cNvSpPr/>
          <p:nvPr/>
        </p:nvSpPr>
        <p:spPr>
          <a:xfrm>
            <a:off x="5974619" y="4684616"/>
            <a:ext cx="1327146" cy="646662"/>
          </a:xfrm>
          <a:prstGeom prst="rect">
            <a:avLst/>
          </a:prstGeom>
          <a:solidFill>
            <a:srgbClr val="99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1"/>
            <a:r>
              <a:rPr lang="ar-AE" sz="1350" dirty="0">
                <a:solidFill>
                  <a:srgbClr val="FFFFFF"/>
                </a:solidFill>
                <a:latin typeface="Gill Sans MT" panose="02020404030301010803"/>
                <a:cs typeface="Tahoma" panose="020B0604030504040204" pitchFamily="34" charset="0"/>
              </a:rPr>
              <a:t> </a:t>
            </a:r>
            <a:r>
              <a:rPr lang="ar-AE" sz="2700" dirty="0">
                <a:solidFill>
                  <a:srgbClr val="FFFFFF"/>
                </a:solidFill>
                <a:latin typeface="Gill Sans MT" panose="02020404030301010803"/>
                <a:cs typeface="Tahoma" panose="020B0604030504040204" pitchFamily="34" charset="0"/>
              </a:rPr>
              <a:t>مفيد</a:t>
            </a:r>
            <a:endParaRPr lang="en-US" sz="1350" dirty="0">
              <a:solidFill>
                <a:srgbClr val="FFFFFF"/>
              </a:solidFill>
              <a:latin typeface="Gill Sans MT" panose="02020404030301010803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43C7BA-3B45-4038-98C9-3D7A75BAD401}"/>
              </a:ext>
            </a:extLst>
          </p:cNvPr>
          <p:cNvSpPr/>
          <p:nvPr/>
        </p:nvSpPr>
        <p:spPr>
          <a:xfrm>
            <a:off x="3988854" y="4655457"/>
            <a:ext cx="1485687" cy="64666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1"/>
            <a:r>
              <a:rPr lang="ar-AE" sz="1350" dirty="0">
                <a:solidFill>
                  <a:srgbClr val="FFFFFF"/>
                </a:solidFill>
                <a:latin typeface="Gill Sans MT" panose="02020404030301010803"/>
                <a:cs typeface="Tahoma" panose="020B0604030504040204" pitchFamily="34" charset="0"/>
              </a:rPr>
              <a:t> </a:t>
            </a:r>
            <a:r>
              <a:rPr lang="ar-AE" sz="2700" dirty="0">
                <a:solidFill>
                  <a:srgbClr val="FFFFFF"/>
                </a:solidFill>
                <a:latin typeface="Gill Sans MT" panose="02020404030301010803"/>
                <a:cs typeface="Tahoma" panose="020B0604030504040204" pitchFamily="34" charset="0"/>
              </a:rPr>
              <a:t>غير مفيد</a:t>
            </a:r>
            <a:endParaRPr lang="en-US" sz="1350" dirty="0">
              <a:solidFill>
                <a:srgbClr val="FFFFFF"/>
              </a:solidFill>
              <a:latin typeface="Gill Sans MT" panose="02020404030301010803"/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E0A68FFC-0FE2-4329-BCE0-246CA323A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rtl="1"/>
            <a:r>
              <a:rPr lang="ar-AE" altLang="en-US" dirty="0">
                <a:solidFill>
                  <a:schemeClr val="bg1"/>
                </a:solidFill>
              </a:rPr>
              <a:t> </a:t>
            </a:r>
            <a:r>
              <a:rPr lang="en-US" altLang="en-US" dirty="0">
                <a:solidFill>
                  <a:schemeClr val="bg1"/>
                </a:solidFill>
              </a:rPr>
              <a:t>    </a:t>
            </a:r>
            <a:r>
              <a:rPr lang="ar-AE" altLang="en-US" b="1" dirty="0">
                <a:solidFill>
                  <a:schemeClr val="tx1"/>
                </a:solidFill>
              </a:rPr>
              <a:t>المادة :   الدراسات الاجتماعية                         عنوان الدرس :  مراجعة للاختبار                  الحصة : الثالثة                                  المعلمة : ايمان حاجي</a:t>
            </a:r>
            <a:endParaRPr lang="en-US" altLang="en-US" b="1" dirty="0">
              <a:solidFill>
                <a:schemeClr val="tx1"/>
              </a:solidFill>
            </a:endParaRPr>
          </a:p>
          <a:p>
            <a:pPr algn="r"/>
            <a:endParaRPr lang="en-US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091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9711661A77B264C80CF7DAAC176238F" ma:contentTypeVersion="10" ma:contentTypeDescription="Create a new document." ma:contentTypeScope="" ma:versionID="ff50feac936c729c3660320841f5f665">
  <xsd:schema xmlns:xsd="http://www.w3.org/2001/XMLSchema" xmlns:xs="http://www.w3.org/2001/XMLSchema" xmlns:p="http://schemas.microsoft.com/office/2006/metadata/properties" xmlns:ns2="a80d9df7-f59d-459a-8ffd-50145f9cfb02" xmlns:ns3="509ce1eb-9a9c-44c6-bb68-8a96fecf8870" targetNamespace="http://schemas.microsoft.com/office/2006/metadata/properties" ma:root="true" ma:fieldsID="179a48f3b613d57d6b6ee38f6e2e07ec" ns2:_="" ns3:_="">
    <xsd:import namespace="a80d9df7-f59d-459a-8ffd-50145f9cfb02"/>
    <xsd:import namespace="509ce1eb-9a9c-44c6-bb68-8a96fecf88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0d9df7-f59d-459a-8ffd-50145f9cfb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9ce1eb-9a9c-44c6-bb68-8a96fecf887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6A0DB25-11AE-46FB-B80B-8FD53F1806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7B46DB-2B1B-47ED-B1A9-51DBD6441401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a80d9df7-f59d-459a-8ffd-50145f9cfb02"/>
    <ds:schemaRef ds:uri="509ce1eb-9a9c-44c6-bb68-8a96fecf8870"/>
  </ds:schemaRefs>
</ds:datastoreItem>
</file>

<file path=customXml/itemProps3.xml><?xml version="1.0" encoding="utf-8"?>
<ds:datastoreItem xmlns:ds="http://schemas.openxmlformats.org/officeDocument/2006/customXml" ds:itemID="{759257EC-FC27-47B3-B462-D1DA5805229E}">
  <ds:schemaRefs>
    <ds:schemaRef ds:uri="http://schemas.microsoft.com/office/2006/metadata/properties"/>
    <ds:schemaRef ds:uri="http://www.w3.org/2000/xmln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561</Words>
  <Application>Microsoft Office PowerPoint</Application>
  <PresentationFormat>Grand écran</PresentationFormat>
  <Paragraphs>76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تقييمك للحصة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موزة عبدالله بن زايد</dc:creator>
  <cp:lastModifiedBy>asifhammoud1978@gmail.com</cp:lastModifiedBy>
  <cp:revision>74</cp:revision>
  <dcterms:created xsi:type="dcterms:W3CDTF">2020-10-18T15:08:54Z</dcterms:created>
  <dcterms:modified xsi:type="dcterms:W3CDTF">2022-11-28T04:23:03Z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0x010100A9711661A77B264C80CF7DAAC176238F</vt:lpwstr>
  </property>
</Properties>
</file>