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0" r:id="rId5"/>
    <p:sldId id="269" r:id="rId6"/>
    <p:sldId id="262" r:id="rId7"/>
    <p:sldId id="264" r:id="rId8"/>
    <p:sldId id="258" r:id="rId9"/>
    <p:sldId id="263" r:id="rId10"/>
    <p:sldId id="270" r:id="rId11"/>
    <p:sldId id="265" r:id="rId12"/>
    <p:sldId id="266" r:id="rId13"/>
    <p:sldId id="267" r:id="rId14"/>
    <p:sldId id="271" r:id="rId15"/>
    <p:sldId id="272" r:id="rId16"/>
    <p:sldId id="289" r:id="rId17"/>
    <p:sldId id="273" r:id="rId18"/>
    <p:sldId id="275" r:id="rId19"/>
    <p:sldId id="277" r:id="rId20"/>
    <p:sldId id="278" r:id="rId21"/>
    <p:sldId id="279" r:id="rId22"/>
    <p:sldId id="280" r:id="rId23"/>
    <p:sldId id="281" r:id="rId24"/>
    <p:sldId id="282" r:id="rId25"/>
    <p:sldId id="283" r:id="rId26"/>
    <p:sldId id="284" r:id="rId27"/>
    <p:sldId id="2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BB2657-5B09-4FCE-9EAB-7247813B96C9}" v="14" dt="2022-06-04T15:58:40.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506" autoAdjust="0"/>
  </p:normalViewPr>
  <p:slideViewPr>
    <p:cSldViewPr snapToGrid="0">
      <p:cViewPr varScale="1">
        <p:scale>
          <a:sx n="64" d="100"/>
          <a:sy n="64" d="100"/>
        </p:scale>
        <p:origin x="1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ara Chail" userId="500e73fb-144a-4d38-a706-4db4447fbc96" providerId="ADAL" clId="{1EBB2657-5B09-4FCE-9EAB-7247813B96C9}"/>
    <pc:docChg chg="custSel addSld delSld modSld">
      <pc:chgData name="Antara Chail" userId="500e73fb-144a-4d38-a706-4db4447fbc96" providerId="ADAL" clId="{1EBB2657-5B09-4FCE-9EAB-7247813B96C9}" dt="2022-06-04T16:00:00.650" v="1036" actId="26606"/>
      <pc:docMkLst>
        <pc:docMk/>
      </pc:docMkLst>
      <pc:sldChg chg="addSp delSp modSp mod setBg">
        <pc:chgData name="Antara Chail" userId="500e73fb-144a-4d38-a706-4db4447fbc96" providerId="ADAL" clId="{1EBB2657-5B09-4FCE-9EAB-7247813B96C9}" dt="2022-06-04T16:00:00.650" v="1036" actId="26606"/>
        <pc:sldMkLst>
          <pc:docMk/>
          <pc:sldMk cId="1606458801" sldId="256"/>
        </pc:sldMkLst>
        <pc:spChg chg="del">
          <ac:chgData name="Antara Chail" userId="500e73fb-144a-4d38-a706-4db4447fbc96" providerId="ADAL" clId="{1EBB2657-5B09-4FCE-9EAB-7247813B96C9}" dt="2022-06-04T15:57:30.312" v="996" actId="478"/>
          <ac:spMkLst>
            <pc:docMk/>
            <pc:sldMk cId="1606458801" sldId="256"/>
            <ac:spMk id="2" creationId="{3740DC28-4DFD-D717-235E-CE328147783E}"/>
          </ac:spMkLst>
        </pc:spChg>
        <pc:spChg chg="del">
          <ac:chgData name="Antara Chail" userId="500e73fb-144a-4d38-a706-4db4447fbc96" providerId="ADAL" clId="{1EBB2657-5B09-4FCE-9EAB-7247813B96C9}" dt="2022-06-04T15:57:32.403" v="997" actId="478"/>
          <ac:spMkLst>
            <pc:docMk/>
            <pc:sldMk cId="1606458801" sldId="256"/>
            <ac:spMk id="3" creationId="{DDCEB9ED-14EE-564F-9DBE-F24438CCE289}"/>
          </ac:spMkLst>
        </pc:spChg>
        <pc:spChg chg="add mod">
          <ac:chgData name="Antara Chail" userId="500e73fb-144a-4d38-a706-4db4447fbc96" providerId="ADAL" clId="{1EBB2657-5B09-4FCE-9EAB-7247813B96C9}" dt="2022-06-04T16:00:00.650" v="1036" actId="26606"/>
          <ac:spMkLst>
            <pc:docMk/>
            <pc:sldMk cId="1606458801" sldId="256"/>
            <ac:spMk id="8" creationId="{F6AE5C73-C007-8EDF-3475-BECD3DD9EED3}"/>
          </ac:spMkLst>
        </pc:spChg>
        <pc:spChg chg="add">
          <ac:chgData name="Antara Chail" userId="500e73fb-144a-4d38-a706-4db4447fbc96" providerId="ADAL" clId="{1EBB2657-5B09-4FCE-9EAB-7247813B96C9}" dt="2022-06-04T16:00:00.650" v="1036" actId="26606"/>
          <ac:spMkLst>
            <pc:docMk/>
            <pc:sldMk cId="1606458801" sldId="256"/>
            <ac:spMk id="15" creationId="{823AC064-BC96-4F32-8AE1-B2FD38754823}"/>
          </ac:spMkLst>
        </pc:spChg>
        <pc:picChg chg="add del mod">
          <ac:chgData name="Antara Chail" userId="500e73fb-144a-4d38-a706-4db4447fbc96" providerId="ADAL" clId="{1EBB2657-5B09-4FCE-9EAB-7247813B96C9}" dt="2022-06-04T15:58:29.050" v="1004" actId="478"/>
          <ac:picMkLst>
            <pc:docMk/>
            <pc:sldMk cId="1606458801" sldId="256"/>
            <ac:picMk id="5" creationId="{ED2F60A9-E76E-66F5-41F4-B69BE6029987}"/>
          </ac:picMkLst>
        </pc:picChg>
        <pc:picChg chg="add mod ord">
          <ac:chgData name="Antara Chail" userId="500e73fb-144a-4d38-a706-4db4447fbc96" providerId="ADAL" clId="{1EBB2657-5B09-4FCE-9EAB-7247813B96C9}" dt="2022-06-04T16:00:00.650" v="1036" actId="26606"/>
          <ac:picMkLst>
            <pc:docMk/>
            <pc:sldMk cId="1606458801" sldId="256"/>
            <ac:picMk id="7" creationId="{DA6CC3FB-B2D2-99B4-9DF7-400E62F4AB1E}"/>
          </ac:picMkLst>
        </pc:picChg>
        <pc:picChg chg="add mod">
          <ac:chgData name="Antara Chail" userId="500e73fb-144a-4d38-a706-4db4447fbc96" providerId="ADAL" clId="{1EBB2657-5B09-4FCE-9EAB-7247813B96C9}" dt="2022-06-04T16:00:00.650" v="1036" actId="26606"/>
          <ac:picMkLst>
            <pc:docMk/>
            <pc:sldMk cId="1606458801" sldId="256"/>
            <ac:picMk id="10" creationId="{BD156C39-E2A1-155C-C35B-B439B93E46A9}"/>
          </ac:picMkLst>
        </pc:picChg>
        <pc:cxnChg chg="add">
          <ac:chgData name="Antara Chail" userId="500e73fb-144a-4d38-a706-4db4447fbc96" providerId="ADAL" clId="{1EBB2657-5B09-4FCE-9EAB-7247813B96C9}" dt="2022-06-04T16:00:00.650" v="1036" actId="26606"/>
          <ac:cxnSpMkLst>
            <pc:docMk/>
            <pc:sldMk cId="1606458801" sldId="256"/>
            <ac:cxnSpMk id="17" creationId="{7E7C77BC-7138-40B1-A15B-20F57A494629}"/>
          </ac:cxnSpMkLst>
        </pc:cxnChg>
        <pc:cxnChg chg="add">
          <ac:chgData name="Antara Chail" userId="500e73fb-144a-4d38-a706-4db4447fbc96" providerId="ADAL" clId="{1EBB2657-5B09-4FCE-9EAB-7247813B96C9}" dt="2022-06-04T16:00:00.650" v="1036" actId="26606"/>
          <ac:cxnSpMkLst>
            <pc:docMk/>
            <pc:sldMk cId="1606458801" sldId="256"/>
            <ac:cxnSpMk id="19" creationId="{DB146403-F3D6-484B-B2ED-97F9565D0370}"/>
          </ac:cxnSpMkLst>
        </pc:cxnChg>
      </pc:sldChg>
      <pc:sldChg chg="addSp modSp mod">
        <pc:chgData name="Antara Chail" userId="500e73fb-144a-4d38-a706-4db4447fbc96" providerId="ADAL" clId="{1EBB2657-5B09-4FCE-9EAB-7247813B96C9}" dt="2022-06-04T15:23:06.292" v="860" actId="1076"/>
        <pc:sldMkLst>
          <pc:docMk/>
          <pc:sldMk cId="3539337582" sldId="257"/>
        </pc:sldMkLst>
        <pc:spChg chg="add mod">
          <ac:chgData name="Antara Chail" userId="500e73fb-144a-4d38-a706-4db4447fbc96" providerId="ADAL" clId="{1EBB2657-5B09-4FCE-9EAB-7247813B96C9}" dt="2022-06-04T15:23:06.292" v="860" actId="1076"/>
          <ac:spMkLst>
            <pc:docMk/>
            <pc:sldMk cId="3539337582" sldId="257"/>
            <ac:spMk id="4" creationId="{1705F5F0-E30E-D615-A697-9848CAE59A1D}"/>
          </ac:spMkLst>
        </pc:spChg>
      </pc:sldChg>
      <pc:sldChg chg="addSp modSp mod">
        <pc:chgData name="Antara Chail" userId="500e73fb-144a-4d38-a706-4db4447fbc96" providerId="ADAL" clId="{1EBB2657-5B09-4FCE-9EAB-7247813B96C9}" dt="2022-06-04T14:43:51.396" v="55" actId="1076"/>
        <pc:sldMkLst>
          <pc:docMk/>
          <pc:sldMk cId="2973482189" sldId="260"/>
        </pc:sldMkLst>
        <pc:picChg chg="add mod">
          <ac:chgData name="Antara Chail" userId="500e73fb-144a-4d38-a706-4db4447fbc96" providerId="ADAL" clId="{1EBB2657-5B09-4FCE-9EAB-7247813B96C9}" dt="2022-06-04T14:43:51.396" v="55" actId="1076"/>
          <ac:picMkLst>
            <pc:docMk/>
            <pc:sldMk cId="2973482189" sldId="260"/>
            <ac:picMk id="3" creationId="{62C65EFA-640C-EE28-9AAF-E3770652A640}"/>
          </ac:picMkLst>
        </pc:picChg>
      </pc:sldChg>
      <pc:sldChg chg="addSp delSp modSp mod">
        <pc:chgData name="Antara Chail" userId="500e73fb-144a-4d38-a706-4db4447fbc96" providerId="ADAL" clId="{1EBB2657-5B09-4FCE-9EAB-7247813B96C9}" dt="2022-06-04T15:22:52.464" v="858" actId="1076"/>
        <pc:sldMkLst>
          <pc:docMk/>
          <pc:sldMk cId="4150797596" sldId="263"/>
        </pc:sldMkLst>
        <pc:spChg chg="add del mod">
          <ac:chgData name="Antara Chail" userId="500e73fb-144a-4d38-a706-4db4447fbc96" providerId="ADAL" clId="{1EBB2657-5B09-4FCE-9EAB-7247813B96C9}" dt="2022-06-04T15:22:45.536" v="856" actId="478"/>
          <ac:spMkLst>
            <pc:docMk/>
            <pc:sldMk cId="4150797596" sldId="263"/>
            <ac:spMk id="2" creationId="{CE8003E5-DBD2-C470-57C0-97B4520111ED}"/>
          </ac:spMkLst>
        </pc:spChg>
        <pc:spChg chg="add mod">
          <ac:chgData name="Antara Chail" userId="500e73fb-144a-4d38-a706-4db4447fbc96" providerId="ADAL" clId="{1EBB2657-5B09-4FCE-9EAB-7247813B96C9}" dt="2022-06-04T15:22:52.464" v="858" actId="1076"/>
          <ac:spMkLst>
            <pc:docMk/>
            <pc:sldMk cId="4150797596" sldId="263"/>
            <ac:spMk id="6" creationId="{3EBB5B4D-6C36-48B5-626A-5C5DFD0B1C71}"/>
          </ac:spMkLst>
        </pc:spChg>
      </pc:sldChg>
      <pc:sldChg chg="addSp modSp mod">
        <pc:chgData name="Antara Chail" userId="500e73fb-144a-4d38-a706-4db4447fbc96" providerId="ADAL" clId="{1EBB2657-5B09-4FCE-9EAB-7247813B96C9}" dt="2022-06-04T14:56:25.797" v="61" actId="1076"/>
        <pc:sldMkLst>
          <pc:docMk/>
          <pc:sldMk cId="2514605909" sldId="266"/>
        </pc:sldMkLst>
        <pc:picChg chg="add mod">
          <ac:chgData name="Antara Chail" userId="500e73fb-144a-4d38-a706-4db4447fbc96" providerId="ADAL" clId="{1EBB2657-5B09-4FCE-9EAB-7247813B96C9}" dt="2022-06-04T14:56:25.797" v="61" actId="1076"/>
          <ac:picMkLst>
            <pc:docMk/>
            <pc:sldMk cId="2514605909" sldId="266"/>
            <ac:picMk id="3" creationId="{4A8C2C41-68A4-9E29-0C7D-FC54711616F4}"/>
          </ac:picMkLst>
        </pc:picChg>
      </pc:sldChg>
      <pc:sldChg chg="addSp modSp mod">
        <pc:chgData name="Antara Chail" userId="500e73fb-144a-4d38-a706-4db4447fbc96" providerId="ADAL" clId="{1EBB2657-5B09-4FCE-9EAB-7247813B96C9}" dt="2022-06-04T15:03:20.882" v="327" actId="1076"/>
        <pc:sldMkLst>
          <pc:docMk/>
          <pc:sldMk cId="2572321739" sldId="267"/>
        </pc:sldMkLst>
        <pc:spChg chg="add mod">
          <ac:chgData name="Antara Chail" userId="500e73fb-144a-4d38-a706-4db4447fbc96" providerId="ADAL" clId="{1EBB2657-5B09-4FCE-9EAB-7247813B96C9}" dt="2022-06-04T15:03:20.882" v="327" actId="1076"/>
          <ac:spMkLst>
            <pc:docMk/>
            <pc:sldMk cId="2572321739" sldId="267"/>
            <ac:spMk id="6" creationId="{2B087B5E-AC1A-9417-0941-2BC33E9492DC}"/>
          </ac:spMkLst>
        </pc:spChg>
        <pc:picChg chg="add mod">
          <ac:chgData name="Antara Chail" userId="500e73fb-144a-4d38-a706-4db4447fbc96" providerId="ADAL" clId="{1EBB2657-5B09-4FCE-9EAB-7247813B96C9}" dt="2022-06-04T10:55:15.058" v="3" actId="14100"/>
          <ac:picMkLst>
            <pc:docMk/>
            <pc:sldMk cId="2572321739" sldId="267"/>
            <ac:picMk id="3" creationId="{ACB414D3-ACFB-5D2B-0F1C-196B87C8DED1}"/>
          </ac:picMkLst>
        </pc:picChg>
        <pc:picChg chg="add mod">
          <ac:chgData name="Antara Chail" userId="500e73fb-144a-4d38-a706-4db4447fbc96" providerId="ADAL" clId="{1EBB2657-5B09-4FCE-9EAB-7247813B96C9}" dt="2022-06-04T14:58:57.321" v="64" actId="1076"/>
          <ac:picMkLst>
            <pc:docMk/>
            <pc:sldMk cId="2572321739" sldId="267"/>
            <ac:picMk id="4" creationId="{00952EC7-73F1-FFFB-61C1-339DABFE92BF}"/>
          </ac:picMkLst>
        </pc:picChg>
      </pc:sldChg>
      <pc:sldChg chg="addSp delSp modSp mod">
        <pc:chgData name="Antara Chail" userId="500e73fb-144a-4d38-a706-4db4447fbc96" providerId="ADAL" clId="{1EBB2657-5B09-4FCE-9EAB-7247813B96C9}" dt="2022-06-04T15:56:24.161" v="995" actId="14100"/>
        <pc:sldMkLst>
          <pc:docMk/>
          <pc:sldMk cId="3480668113" sldId="269"/>
        </pc:sldMkLst>
        <pc:picChg chg="add mod">
          <ac:chgData name="Antara Chail" userId="500e73fb-144a-4d38-a706-4db4447fbc96" providerId="ADAL" clId="{1EBB2657-5B09-4FCE-9EAB-7247813B96C9}" dt="2022-06-04T15:56:24.161" v="995" actId="14100"/>
          <ac:picMkLst>
            <pc:docMk/>
            <pc:sldMk cId="3480668113" sldId="269"/>
            <ac:picMk id="3" creationId="{987542B0-914B-5EF3-F7FA-9A7125BB0082}"/>
          </ac:picMkLst>
        </pc:picChg>
        <pc:picChg chg="del mod">
          <ac:chgData name="Antara Chail" userId="500e73fb-144a-4d38-a706-4db4447fbc96" providerId="ADAL" clId="{1EBB2657-5B09-4FCE-9EAB-7247813B96C9}" dt="2022-06-04T15:56:12.035" v="990" actId="478"/>
          <ac:picMkLst>
            <pc:docMk/>
            <pc:sldMk cId="3480668113" sldId="269"/>
            <ac:picMk id="5" creationId="{171C8998-888F-9372-906E-A8E5DCB46016}"/>
          </ac:picMkLst>
        </pc:picChg>
        <pc:picChg chg="add mod">
          <ac:chgData name="Antara Chail" userId="500e73fb-144a-4d38-a706-4db4447fbc96" providerId="ADAL" clId="{1EBB2657-5B09-4FCE-9EAB-7247813B96C9}" dt="2022-06-04T15:56:18.557" v="994" actId="14100"/>
          <ac:picMkLst>
            <pc:docMk/>
            <pc:sldMk cId="3480668113" sldId="269"/>
            <ac:picMk id="6" creationId="{80AE2107-EC5F-35C5-E12F-1B5D40B32A8B}"/>
          </ac:picMkLst>
        </pc:picChg>
      </pc:sldChg>
      <pc:sldChg chg="addSp delSp modSp mod">
        <pc:chgData name="Antara Chail" userId="500e73fb-144a-4d38-a706-4db4447fbc96" providerId="ADAL" clId="{1EBB2657-5B09-4FCE-9EAB-7247813B96C9}" dt="2022-06-04T15:23:27.802" v="863" actId="1076"/>
        <pc:sldMkLst>
          <pc:docMk/>
          <pc:sldMk cId="1319946789" sldId="271"/>
        </pc:sldMkLst>
        <pc:spChg chg="add del mod">
          <ac:chgData name="Antara Chail" userId="500e73fb-144a-4d38-a706-4db4447fbc96" providerId="ADAL" clId="{1EBB2657-5B09-4FCE-9EAB-7247813B96C9}" dt="2022-06-04T15:23:24.084" v="861" actId="478"/>
          <ac:spMkLst>
            <pc:docMk/>
            <pc:sldMk cId="1319946789" sldId="271"/>
            <ac:spMk id="2" creationId="{4A8D7B43-C485-A8A1-0E4E-7D0A005A4BA0}"/>
          </ac:spMkLst>
        </pc:spChg>
        <pc:spChg chg="add mod">
          <ac:chgData name="Antara Chail" userId="500e73fb-144a-4d38-a706-4db4447fbc96" providerId="ADAL" clId="{1EBB2657-5B09-4FCE-9EAB-7247813B96C9}" dt="2022-06-04T15:23:27.802" v="863" actId="1076"/>
          <ac:spMkLst>
            <pc:docMk/>
            <pc:sldMk cId="1319946789" sldId="271"/>
            <ac:spMk id="6" creationId="{2B47797C-59E9-E507-6218-896346993251}"/>
          </ac:spMkLst>
        </pc:spChg>
        <pc:picChg chg="add mod">
          <ac:chgData name="Antara Chail" userId="500e73fb-144a-4d38-a706-4db4447fbc96" providerId="ADAL" clId="{1EBB2657-5B09-4FCE-9EAB-7247813B96C9}" dt="2022-06-04T15:04:11.706" v="331" actId="1076"/>
          <ac:picMkLst>
            <pc:docMk/>
            <pc:sldMk cId="1319946789" sldId="271"/>
            <ac:picMk id="3" creationId="{29C2A3E3-F064-9992-ADD1-EE3909FCABF4}"/>
          </ac:picMkLst>
        </pc:picChg>
        <pc:picChg chg="mod">
          <ac:chgData name="Antara Chail" userId="500e73fb-144a-4d38-a706-4db4447fbc96" providerId="ADAL" clId="{1EBB2657-5B09-4FCE-9EAB-7247813B96C9}" dt="2022-06-04T15:04:02.333" v="329" actId="14100"/>
          <ac:picMkLst>
            <pc:docMk/>
            <pc:sldMk cId="1319946789" sldId="271"/>
            <ac:picMk id="5" creationId="{BAAF3D58-E1AE-0395-0957-93D4F3B94DD9}"/>
          </ac:picMkLst>
        </pc:picChg>
      </pc:sldChg>
      <pc:sldChg chg="addSp delSp modSp mod">
        <pc:chgData name="Antara Chail" userId="500e73fb-144a-4d38-a706-4db4447fbc96" providerId="ADAL" clId="{1EBB2657-5B09-4FCE-9EAB-7247813B96C9}" dt="2022-06-04T15:17:02.448" v="615" actId="20577"/>
        <pc:sldMkLst>
          <pc:docMk/>
          <pc:sldMk cId="2344925018" sldId="272"/>
        </pc:sldMkLst>
        <pc:spChg chg="add mod">
          <ac:chgData name="Antara Chail" userId="500e73fb-144a-4d38-a706-4db4447fbc96" providerId="ADAL" clId="{1EBB2657-5B09-4FCE-9EAB-7247813B96C9}" dt="2022-06-04T15:17:02.448" v="615" actId="20577"/>
          <ac:spMkLst>
            <pc:docMk/>
            <pc:sldMk cId="2344925018" sldId="272"/>
            <ac:spMk id="5" creationId="{E7EBF374-7D4F-D093-7EC4-BCCBF87F1AA1}"/>
          </ac:spMkLst>
        </pc:spChg>
        <pc:picChg chg="add mod modCrop">
          <ac:chgData name="Antara Chail" userId="500e73fb-144a-4d38-a706-4db4447fbc96" providerId="ADAL" clId="{1EBB2657-5B09-4FCE-9EAB-7247813B96C9}" dt="2022-06-04T15:09:11.006" v="346" actId="732"/>
          <ac:picMkLst>
            <pc:docMk/>
            <pc:sldMk cId="2344925018" sldId="272"/>
            <ac:picMk id="3" creationId="{005D08EA-34AC-D803-22AC-41228ADFBC7C}"/>
          </ac:picMkLst>
        </pc:picChg>
        <pc:picChg chg="add mod">
          <ac:chgData name="Antara Chail" userId="500e73fb-144a-4d38-a706-4db4447fbc96" providerId="ADAL" clId="{1EBB2657-5B09-4FCE-9EAB-7247813B96C9}" dt="2022-06-04T15:09:23.814" v="347" actId="14100"/>
          <ac:picMkLst>
            <pc:docMk/>
            <pc:sldMk cId="2344925018" sldId="272"/>
            <ac:picMk id="4" creationId="{5D8930FD-CF7C-6554-67F9-DE15EEB8D89C}"/>
          </ac:picMkLst>
        </pc:picChg>
        <pc:picChg chg="del mod">
          <ac:chgData name="Antara Chail" userId="500e73fb-144a-4d38-a706-4db4447fbc96" providerId="ADAL" clId="{1EBB2657-5B09-4FCE-9EAB-7247813B96C9}" dt="2022-06-04T15:08:45.550" v="337" actId="478"/>
          <ac:picMkLst>
            <pc:docMk/>
            <pc:sldMk cId="2344925018" sldId="272"/>
            <ac:picMk id="7" creationId="{6D1E0668-011F-CA69-467A-AB1C73116CDC}"/>
          </ac:picMkLst>
        </pc:picChg>
      </pc:sldChg>
      <pc:sldChg chg="addSp modSp mod">
        <pc:chgData name="Antara Chail" userId="500e73fb-144a-4d38-a706-4db4447fbc96" providerId="ADAL" clId="{1EBB2657-5B09-4FCE-9EAB-7247813B96C9}" dt="2022-06-04T15:21:27.428" v="850" actId="207"/>
        <pc:sldMkLst>
          <pc:docMk/>
          <pc:sldMk cId="761803084" sldId="273"/>
        </pc:sldMkLst>
        <pc:spChg chg="add mod">
          <ac:chgData name="Antara Chail" userId="500e73fb-144a-4d38-a706-4db4447fbc96" providerId="ADAL" clId="{1EBB2657-5B09-4FCE-9EAB-7247813B96C9}" dt="2022-06-04T15:21:27.428" v="850" actId="207"/>
          <ac:spMkLst>
            <pc:docMk/>
            <pc:sldMk cId="761803084" sldId="273"/>
            <ac:spMk id="2" creationId="{E188BE7F-5A80-52F8-15AD-F25A1446C7EA}"/>
          </ac:spMkLst>
        </pc:spChg>
        <pc:picChg chg="add mod">
          <ac:chgData name="Antara Chail" userId="500e73fb-144a-4d38-a706-4db4447fbc96" providerId="ADAL" clId="{1EBB2657-5B09-4FCE-9EAB-7247813B96C9}" dt="2022-06-04T10:57:13.865" v="13" actId="1076"/>
          <ac:picMkLst>
            <pc:docMk/>
            <pc:sldMk cId="761803084" sldId="273"/>
            <ac:picMk id="3" creationId="{F999A617-1E57-0119-AC17-ED454AF97D2B}"/>
          </ac:picMkLst>
        </pc:picChg>
      </pc:sldChg>
      <pc:sldChg chg="addSp delSp modSp mod">
        <pc:chgData name="Antara Chail" userId="500e73fb-144a-4d38-a706-4db4447fbc96" providerId="ADAL" clId="{1EBB2657-5B09-4FCE-9EAB-7247813B96C9}" dt="2022-06-04T15:22:05.715" v="855" actId="1076"/>
        <pc:sldMkLst>
          <pc:docMk/>
          <pc:sldMk cId="2295921663" sldId="275"/>
        </pc:sldMkLst>
        <pc:spChg chg="add mod">
          <ac:chgData name="Antara Chail" userId="500e73fb-144a-4d38-a706-4db4447fbc96" providerId="ADAL" clId="{1EBB2657-5B09-4FCE-9EAB-7247813B96C9}" dt="2022-06-04T15:22:05.715" v="855" actId="1076"/>
          <ac:spMkLst>
            <pc:docMk/>
            <pc:sldMk cId="2295921663" sldId="275"/>
            <ac:spMk id="6" creationId="{C39F1212-3505-8059-4227-B1308205E019}"/>
          </ac:spMkLst>
        </pc:spChg>
        <pc:picChg chg="add mod">
          <ac:chgData name="Antara Chail" userId="500e73fb-144a-4d38-a706-4db4447fbc96" providerId="ADAL" clId="{1EBB2657-5B09-4FCE-9EAB-7247813B96C9}" dt="2022-06-04T10:57:53.928" v="16" actId="1076"/>
          <ac:picMkLst>
            <pc:docMk/>
            <pc:sldMk cId="2295921663" sldId="275"/>
            <ac:picMk id="3" creationId="{AB1CDA03-ED1B-1C76-E3C0-569CE2B90479}"/>
          </ac:picMkLst>
        </pc:picChg>
        <pc:picChg chg="add del mod">
          <ac:chgData name="Antara Chail" userId="500e73fb-144a-4d38-a706-4db4447fbc96" providerId="ADAL" clId="{1EBB2657-5B09-4FCE-9EAB-7247813B96C9}" dt="2022-06-04T15:21:47.288" v="853"/>
          <ac:picMkLst>
            <pc:docMk/>
            <pc:sldMk cId="2295921663" sldId="275"/>
            <ac:picMk id="4" creationId="{7AF1D5B3-44F9-B059-8C47-9473664CA6B9}"/>
          </ac:picMkLst>
        </pc:picChg>
        <pc:picChg chg="mod">
          <ac:chgData name="Antara Chail" userId="500e73fb-144a-4d38-a706-4db4447fbc96" providerId="ADAL" clId="{1EBB2657-5B09-4FCE-9EAB-7247813B96C9}" dt="2022-06-04T15:21:35.004" v="851" actId="1076"/>
          <ac:picMkLst>
            <pc:docMk/>
            <pc:sldMk cId="2295921663" sldId="275"/>
            <ac:picMk id="5" creationId="{025CC481-FF1D-4577-F74D-AA434AA74D4F}"/>
          </ac:picMkLst>
        </pc:picChg>
      </pc:sldChg>
      <pc:sldChg chg="addSp delSp modSp mod">
        <pc:chgData name="Antara Chail" userId="500e73fb-144a-4d38-a706-4db4447fbc96" providerId="ADAL" clId="{1EBB2657-5B09-4FCE-9EAB-7247813B96C9}" dt="2022-06-04T15:32:51.351" v="910" actId="14100"/>
        <pc:sldMkLst>
          <pc:docMk/>
          <pc:sldMk cId="1828973946" sldId="277"/>
        </pc:sldMkLst>
        <pc:spChg chg="add mod">
          <ac:chgData name="Antara Chail" userId="500e73fb-144a-4d38-a706-4db4447fbc96" providerId="ADAL" clId="{1EBB2657-5B09-4FCE-9EAB-7247813B96C9}" dt="2022-06-04T15:30:08.677" v="892" actId="14100"/>
          <ac:spMkLst>
            <pc:docMk/>
            <pc:sldMk cId="1828973946" sldId="277"/>
            <ac:spMk id="6" creationId="{CA538231-5166-1A27-B9BE-FE3368861CE4}"/>
          </ac:spMkLst>
        </pc:spChg>
        <pc:picChg chg="add mod">
          <ac:chgData name="Antara Chail" userId="500e73fb-144a-4d38-a706-4db4447fbc96" providerId="ADAL" clId="{1EBB2657-5B09-4FCE-9EAB-7247813B96C9}" dt="2022-06-04T15:29:38.919" v="881" actId="1076"/>
          <ac:picMkLst>
            <pc:docMk/>
            <pc:sldMk cId="1828973946" sldId="277"/>
            <ac:picMk id="3" creationId="{4C9745F1-A33D-0009-FCED-08C18C7A1E52}"/>
          </ac:picMkLst>
        </pc:picChg>
        <pc:picChg chg="add mod">
          <ac:chgData name="Antara Chail" userId="500e73fb-144a-4d38-a706-4db4447fbc96" providerId="ADAL" clId="{1EBB2657-5B09-4FCE-9EAB-7247813B96C9}" dt="2022-06-04T15:29:58.024" v="888" actId="14100"/>
          <ac:picMkLst>
            <pc:docMk/>
            <pc:sldMk cId="1828973946" sldId="277"/>
            <ac:picMk id="4" creationId="{3775A7B5-055B-378D-2130-F6EE0DE3FA61}"/>
          </ac:picMkLst>
        </pc:picChg>
        <pc:picChg chg="del mod">
          <ac:chgData name="Antara Chail" userId="500e73fb-144a-4d38-a706-4db4447fbc96" providerId="ADAL" clId="{1EBB2657-5B09-4FCE-9EAB-7247813B96C9}" dt="2022-06-04T15:27:26.178" v="867" actId="478"/>
          <ac:picMkLst>
            <pc:docMk/>
            <pc:sldMk cId="1828973946" sldId="277"/>
            <ac:picMk id="5" creationId="{71FEA7A6-3C45-326D-75A5-A67AEA2DD9A6}"/>
          </ac:picMkLst>
        </pc:picChg>
        <pc:picChg chg="add mod">
          <ac:chgData name="Antara Chail" userId="500e73fb-144a-4d38-a706-4db4447fbc96" providerId="ADAL" clId="{1EBB2657-5B09-4FCE-9EAB-7247813B96C9}" dt="2022-06-04T15:32:51.351" v="910" actId="14100"/>
          <ac:picMkLst>
            <pc:docMk/>
            <pc:sldMk cId="1828973946" sldId="277"/>
            <ac:picMk id="8" creationId="{765157C1-C9BF-9A51-B7FF-D2ED217FCF8E}"/>
          </ac:picMkLst>
        </pc:picChg>
        <pc:picChg chg="add mod">
          <ac:chgData name="Antara Chail" userId="500e73fb-144a-4d38-a706-4db4447fbc96" providerId="ADAL" clId="{1EBB2657-5B09-4FCE-9EAB-7247813B96C9}" dt="2022-06-04T15:31:27.655" v="908" actId="1076"/>
          <ac:picMkLst>
            <pc:docMk/>
            <pc:sldMk cId="1828973946" sldId="277"/>
            <ac:picMk id="10" creationId="{1B17A15E-40B2-5A65-9D18-C1EAD5D31E16}"/>
          </ac:picMkLst>
        </pc:picChg>
      </pc:sldChg>
      <pc:sldChg chg="addSp delSp modSp mod">
        <pc:chgData name="Antara Chail" userId="500e73fb-144a-4d38-a706-4db4447fbc96" providerId="ADAL" clId="{1EBB2657-5B09-4FCE-9EAB-7247813B96C9}" dt="2022-06-04T15:34:47.588" v="918" actId="1076"/>
        <pc:sldMkLst>
          <pc:docMk/>
          <pc:sldMk cId="1599330290" sldId="278"/>
        </pc:sldMkLst>
        <pc:picChg chg="add mod">
          <ac:chgData name="Antara Chail" userId="500e73fb-144a-4d38-a706-4db4447fbc96" providerId="ADAL" clId="{1EBB2657-5B09-4FCE-9EAB-7247813B96C9}" dt="2022-06-04T10:59:08.715" v="26" actId="1076"/>
          <ac:picMkLst>
            <pc:docMk/>
            <pc:sldMk cId="1599330290" sldId="278"/>
            <ac:picMk id="3" creationId="{D1068ADF-3CB4-E944-D522-57A73901F4A1}"/>
          </ac:picMkLst>
        </pc:picChg>
        <pc:picChg chg="add mod">
          <ac:chgData name="Antara Chail" userId="500e73fb-144a-4d38-a706-4db4447fbc96" providerId="ADAL" clId="{1EBB2657-5B09-4FCE-9EAB-7247813B96C9}" dt="2022-06-04T15:34:47.588" v="918" actId="1076"/>
          <ac:picMkLst>
            <pc:docMk/>
            <pc:sldMk cId="1599330290" sldId="278"/>
            <ac:picMk id="4" creationId="{A139D252-6AE3-140E-BC1F-B1E61CB16CF1}"/>
          </ac:picMkLst>
        </pc:picChg>
        <pc:picChg chg="del mod">
          <ac:chgData name="Antara Chail" userId="500e73fb-144a-4d38-a706-4db4447fbc96" providerId="ADAL" clId="{1EBB2657-5B09-4FCE-9EAB-7247813B96C9}" dt="2022-06-04T15:34:42.089" v="914" actId="478"/>
          <ac:picMkLst>
            <pc:docMk/>
            <pc:sldMk cId="1599330290" sldId="278"/>
            <ac:picMk id="5" creationId="{F57A2FD4-8408-1EEF-7412-4340A912728A}"/>
          </ac:picMkLst>
        </pc:picChg>
      </pc:sldChg>
      <pc:sldChg chg="addSp delSp modSp mod">
        <pc:chgData name="Antara Chail" userId="500e73fb-144a-4d38-a706-4db4447fbc96" providerId="ADAL" clId="{1EBB2657-5B09-4FCE-9EAB-7247813B96C9}" dt="2022-06-04T15:41:59.590" v="933" actId="14100"/>
        <pc:sldMkLst>
          <pc:docMk/>
          <pc:sldMk cId="557572395" sldId="279"/>
        </pc:sldMkLst>
        <pc:picChg chg="add mod">
          <ac:chgData name="Antara Chail" userId="500e73fb-144a-4d38-a706-4db4447fbc96" providerId="ADAL" clId="{1EBB2657-5B09-4FCE-9EAB-7247813B96C9}" dt="2022-06-04T15:41:56.583" v="932" actId="1076"/>
          <ac:picMkLst>
            <pc:docMk/>
            <pc:sldMk cId="557572395" sldId="279"/>
            <ac:picMk id="3" creationId="{EC8E4EB2-EDA4-0C9C-60AD-FADCECEE50F9}"/>
          </ac:picMkLst>
        </pc:picChg>
        <pc:picChg chg="add mod">
          <ac:chgData name="Antara Chail" userId="500e73fb-144a-4d38-a706-4db4447fbc96" providerId="ADAL" clId="{1EBB2657-5B09-4FCE-9EAB-7247813B96C9}" dt="2022-06-04T15:41:59.590" v="933" actId="14100"/>
          <ac:picMkLst>
            <pc:docMk/>
            <pc:sldMk cId="557572395" sldId="279"/>
            <ac:picMk id="4" creationId="{0F73AFAF-1B28-216B-5728-E3B78FF042D7}"/>
          </ac:picMkLst>
        </pc:picChg>
        <pc:picChg chg="del mod">
          <ac:chgData name="Antara Chail" userId="500e73fb-144a-4d38-a706-4db4447fbc96" providerId="ADAL" clId="{1EBB2657-5B09-4FCE-9EAB-7247813B96C9}" dt="2022-06-04T15:41:29.035" v="922" actId="478"/>
          <ac:picMkLst>
            <pc:docMk/>
            <pc:sldMk cId="557572395" sldId="279"/>
            <ac:picMk id="5" creationId="{1F5E7C83-6114-1F1D-C60E-5C2CCCF6F2F3}"/>
          </ac:picMkLst>
        </pc:picChg>
      </pc:sldChg>
      <pc:sldChg chg="addSp modSp mod">
        <pc:chgData name="Antara Chail" userId="500e73fb-144a-4d38-a706-4db4447fbc96" providerId="ADAL" clId="{1EBB2657-5B09-4FCE-9EAB-7247813B96C9}" dt="2022-06-04T15:42:38.381" v="941" actId="1076"/>
        <pc:sldMkLst>
          <pc:docMk/>
          <pc:sldMk cId="136426031" sldId="280"/>
        </pc:sldMkLst>
        <pc:spChg chg="add mod">
          <ac:chgData name="Antara Chail" userId="500e73fb-144a-4d38-a706-4db4447fbc96" providerId="ADAL" clId="{1EBB2657-5B09-4FCE-9EAB-7247813B96C9}" dt="2022-06-04T15:42:38.381" v="941" actId="1076"/>
          <ac:spMkLst>
            <pc:docMk/>
            <pc:sldMk cId="136426031" sldId="280"/>
            <ac:spMk id="4" creationId="{73098E85-4159-B6F1-E878-A14AFC6F8234}"/>
          </ac:spMkLst>
        </pc:spChg>
        <pc:picChg chg="add mod modCrop">
          <ac:chgData name="Antara Chail" userId="500e73fb-144a-4d38-a706-4db4447fbc96" providerId="ADAL" clId="{1EBB2657-5B09-4FCE-9EAB-7247813B96C9}" dt="2022-06-04T15:42:06.799" v="934" actId="1076"/>
          <ac:picMkLst>
            <pc:docMk/>
            <pc:sldMk cId="136426031" sldId="280"/>
            <ac:picMk id="3" creationId="{A2EC11A8-8978-AE9C-6374-D767FFB0245A}"/>
          </ac:picMkLst>
        </pc:picChg>
        <pc:picChg chg="mod">
          <ac:chgData name="Antara Chail" userId="500e73fb-144a-4d38-a706-4db4447fbc96" providerId="ADAL" clId="{1EBB2657-5B09-4FCE-9EAB-7247813B96C9}" dt="2022-06-04T15:42:34.927" v="940" actId="14100"/>
          <ac:picMkLst>
            <pc:docMk/>
            <pc:sldMk cId="136426031" sldId="280"/>
            <ac:picMk id="5" creationId="{067E1F4F-4317-5D3D-6AE7-B75AB63FA3CB}"/>
          </ac:picMkLst>
        </pc:picChg>
      </pc:sldChg>
      <pc:sldChg chg="addSp delSp modSp mod">
        <pc:chgData name="Antara Chail" userId="500e73fb-144a-4d38-a706-4db4447fbc96" providerId="ADAL" clId="{1EBB2657-5B09-4FCE-9EAB-7247813B96C9}" dt="2022-06-04T15:44:42.309" v="947" actId="14100"/>
        <pc:sldMkLst>
          <pc:docMk/>
          <pc:sldMk cId="786010329" sldId="281"/>
        </pc:sldMkLst>
        <pc:picChg chg="add mod">
          <ac:chgData name="Antara Chail" userId="500e73fb-144a-4d38-a706-4db4447fbc96" providerId="ADAL" clId="{1EBB2657-5B09-4FCE-9EAB-7247813B96C9}" dt="2022-06-04T11:01:05.623" v="39" actId="1076"/>
          <ac:picMkLst>
            <pc:docMk/>
            <pc:sldMk cId="786010329" sldId="281"/>
            <ac:picMk id="3" creationId="{BE80F5D6-BBC4-AAD1-8DFE-FCD710B133CC}"/>
          </ac:picMkLst>
        </pc:picChg>
        <pc:picChg chg="add mod">
          <ac:chgData name="Antara Chail" userId="500e73fb-144a-4d38-a706-4db4447fbc96" providerId="ADAL" clId="{1EBB2657-5B09-4FCE-9EAB-7247813B96C9}" dt="2022-06-04T15:44:42.309" v="947" actId="14100"/>
          <ac:picMkLst>
            <pc:docMk/>
            <pc:sldMk cId="786010329" sldId="281"/>
            <ac:picMk id="4" creationId="{67958DD1-0619-61D1-2043-779E97335460}"/>
          </ac:picMkLst>
        </pc:picChg>
        <pc:picChg chg="del">
          <ac:chgData name="Antara Chail" userId="500e73fb-144a-4d38-a706-4db4447fbc96" providerId="ADAL" clId="{1EBB2657-5B09-4FCE-9EAB-7247813B96C9}" dt="2022-06-04T15:44:34.090" v="944" actId="478"/>
          <ac:picMkLst>
            <pc:docMk/>
            <pc:sldMk cId="786010329" sldId="281"/>
            <ac:picMk id="5" creationId="{C167EFD5-20CF-A3E1-50C9-A6C6F0C8CF25}"/>
          </ac:picMkLst>
        </pc:picChg>
      </pc:sldChg>
      <pc:sldChg chg="addSp delSp modSp mod">
        <pc:chgData name="Antara Chail" userId="500e73fb-144a-4d38-a706-4db4447fbc96" providerId="ADAL" clId="{1EBB2657-5B09-4FCE-9EAB-7247813B96C9}" dt="2022-06-04T15:45:20.701" v="951" actId="1076"/>
        <pc:sldMkLst>
          <pc:docMk/>
          <pc:sldMk cId="3723321753" sldId="282"/>
        </pc:sldMkLst>
        <pc:picChg chg="add mod">
          <ac:chgData name="Antara Chail" userId="500e73fb-144a-4d38-a706-4db4447fbc96" providerId="ADAL" clId="{1EBB2657-5B09-4FCE-9EAB-7247813B96C9}" dt="2022-06-04T11:01:35.089" v="42" actId="1076"/>
          <ac:picMkLst>
            <pc:docMk/>
            <pc:sldMk cId="3723321753" sldId="282"/>
            <ac:picMk id="3" creationId="{630B6EFF-8693-12BE-22C5-57D2ED221E83}"/>
          </ac:picMkLst>
        </pc:picChg>
        <pc:picChg chg="add mod">
          <ac:chgData name="Antara Chail" userId="500e73fb-144a-4d38-a706-4db4447fbc96" providerId="ADAL" clId="{1EBB2657-5B09-4FCE-9EAB-7247813B96C9}" dt="2022-06-04T15:45:20.701" v="951" actId="1076"/>
          <ac:picMkLst>
            <pc:docMk/>
            <pc:sldMk cId="3723321753" sldId="282"/>
            <ac:picMk id="4" creationId="{57DB22D2-0ED3-F870-74B0-EBA6FB359AD1}"/>
          </ac:picMkLst>
        </pc:picChg>
        <pc:picChg chg="del">
          <ac:chgData name="Antara Chail" userId="500e73fb-144a-4d38-a706-4db4447fbc96" providerId="ADAL" clId="{1EBB2657-5B09-4FCE-9EAB-7247813B96C9}" dt="2022-06-04T15:45:16.514" v="948" actId="478"/>
          <ac:picMkLst>
            <pc:docMk/>
            <pc:sldMk cId="3723321753" sldId="282"/>
            <ac:picMk id="5" creationId="{945962F2-69B6-4C29-E93A-4E9C7F62ADA1}"/>
          </ac:picMkLst>
        </pc:picChg>
      </pc:sldChg>
      <pc:sldChg chg="addSp delSp modSp mod">
        <pc:chgData name="Antara Chail" userId="500e73fb-144a-4d38-a706-4db4447fbc96" providerId="ADAL" clId="{1EBB2657-5B09-4FCE-9EAB-7247813B96C9}" dt="2022-06-04T15:46:04.530" v="958" actId="14100"/>
        <pc:sldMkLst>
          <pc:docMk/>
          <pc:sldMk cId="3144658561" sldId="283"/>
        </pc:sldMkLst>
        <pc:picChg chg="add mod">
          <ac:chgData name="Antara Chail" userId="500e73fb-144a-4d38-a706-4db4447fbc96" providerId="ADAL" clId="{1EBB2657-5B09-4FCE-9EAB-7247813B96C9}" dt="2022-06-04T15:45:31.495" v="953" actId="1076"/>
          <ac:picMkLst>
            <pc:docMk/>
            <pc:sldMk cId="3144658561" sldId="283"/>
            <ac:picMk id="3" creationId="{451D6D49-E965-3A55-0C27-D1F36856D3E7}"/>
          </ac:picMkLst>
        </pc:picChg>
        <pc:picChg chg="add mod">
          <ac:chgData name="Antara Chail" userId="500e73fb-144a-4d38-a706-4db4447fbc96" providerId="ADAL" clId="{1EBB2657-5B09-4FCE-9EAB-7247813B96C9}" dt="2022-06-04T15:46:04.530" v="958" actId="14100"/>
          <ac:picMkLst>
            <pc:docMk/>
            <pc:sldMk cId="3144658561" sldId="283"/>
            <ac:picMk id="4" creationId="{ECBB7D42-2269-792E-7EE9-924E8650F354}"/>
          </ac:picMkLst>
        </pc:picChg>
        <pc:picChg chg="del mod">
          <ac:chgData name="Antara Chail" userId="500e73fb-144a-4d38-a706-4db4447fbc96" providerId="ADAL" clId="{1EBB2657-5B09-4FCE-9EAB-7247813B96C9}" dt="2022-06-04T15:45:56.961" v="954" actId="478"/>
          <ac:picMkLst>
            <pc:docMk/>
            <pc:sldMk cId="3144658561" sldId="283"/>
            <ac:picMk id="5" creationId="{27D48462-32B1-F242-6BCF-DF3C57180B60}"/>
          </ac:picMkLst>
        </pc:picChg>
      </pc:sldChg>
      <pc:sldChg chg="addSp delSp modSp mod">
        <pc:chgData name="Antara Chail" userId="500e73fb-144a-4d38-a706-4db4447fbc96" providerId="ADAL" clId="{1EBB2657-5B09-4FCE-9EAB-7247813B96C9}" dt="2022-06-04T15:50:07.338" v="971" actId="14100"/>
        <pc:sldMkLst>
          <pc:docMk/>
          <pc:sldMk cId="128114253" sldId="284"/>
        </pc:sldMkLst>
        <pc:picChg chg="add mod modCrop">
          <ac:chgData name="Antara Chail" userId="500e73fb-144a-4d38-a706-4db4447fbc96" providerId="ADAL" clId="{1EBB2657-5B09-4FCE-9EAB-7247813B96C9}" dt="2022-06-04T15:50:00.745" v="968" actId="732"/>
          <ac:picMkLst>
            <pc:docMk/>
            <pc:sldMk cId="128114253" sldId="284"/>
            <ac:picMk id="3" creationId="{6121493C-E694-4B7E-5A67-4D11C4DD0CB2}"/>
          </ac:picMkLst>
        </pc:picChg>
        <pc:picChg chg="add mod">
          <ac:chgData name="Antara Chail" userId="500e73fb-144a-4d38-a706-4db4447fbc96" providerId="ADAL" clId="{1EBB2657-5B09-4FCE-9EAB-7247813B96C9}" dt="2022-06-04T15:50:07.338" v="971" actId="14100"/>
          <ac:picMkLst>
            <pc:docMk/>
            <pc:sldMk cId="128114253" sldId="284"/>
            <ac:picMk id="4" creationId="{3E00E942-3DFD-73BB-3D5B-13A4383FE367}"/>
          </ac:picMkLst>
        </pc:picChg>
        <pc:picChg chg="del mod">
          <ac:chgData name="Antara Chail" userId="500e73fb-144a-4d38-a706-4db4447fbc96" providerId="ADAL" clId="{1EBB2657-5B09-4FCE-9EAB-7247813B96C9}" dt="2022-06-04T15:49:34.650" v="960" actId="478"/>
          <ac:picMkLst>
            <pc:docMk/>
            <pc:sldMk cId="128114253" sldId="284"/>
            <ac:picMk id="5" creationId="{CB983D04-CB09-6FFE-3093-E0B50CC441C6}"/>
          </ac:picMkLst>
        </pc:picChg>
      </pc:sldChg>
      <pc:sldChg chg="addSp modSp mod">
        <pc:chgData name="Antara Chail" userId="500e73fb-144a-4d38-a706-4db4447fbc96" providerId="ADAL" clId="{1EBB2657-5B09-4FCE-9EAB-7247813B96C9}" dt="2022-06-04T15:51:05.029" v="981" actId="1076"/>
        <pc:sldMkLst>
          <pc:docMk/>
          <pc:sldMk cId="2361836641" sldId="285"/>
        </pc:sldMkLst>
        <pc:spChg chg="add mod">
          <ac:chgData name="Antara Chail" userId="500e73fb-144a-4d38-a706-4db4447fbc96" providerId="ADAL" clId="{1EBB2657-5B09-4FCE-9EAB-7247813B96C9}" dt="2022-06-04T15:50:59.795" v="979" actId="1076"/>
          <ac:spMkLst>
            <pc:docMk/>
            <pc:sldMk cId="2361836641" sldId="285"/>
            <ac:spMk id="4" creationId="{181AA43E-994B-5FE5-DE35-E928845579A4}"/>
          </ac:spMkLst>
        </pc:spChg>
        <pc:picChg chg="add mod">
          <ac:chgData name="Antara Chail" userId="500e73fb-144a-4d38-a706-4db4447fbc96" providerId="ADAL" clId="{1EBB2657-5B09-4FCE-9EAB-7247813B96C9}" dt="2022-06-04T15:51:05.029" v="981" actId="1076"/>
          <ac:picMkLst>
            <pc:docMk/>
            <pc:sldMk cId="2361836641" sldId="285"/>
            <ac:picMk id="3" creationId="{55BA4FAB-C6B9-FA11-709D-8F21DBC89663}"/>
          </ac:picMkLst>
        </pc:picChg>
        <pc:picChg chg="mod">
          <ac:chgData name="Antara Chail" userId="500e73fb-144a-4d38-a706-4db4447fbc96" providerId="ADAL" clId="{1EBB2657-5B09-4FCE-9EAB-7247813B96C9}" dt="2022-06-04T15:50:54.579" v="978" actId="14100"/>
          <ac:picMkLst>
            <pc:docMk/>
            <pc:sldMk cId="2361836641" sldId="285"/>
            <ac:picMk id="5" creationId="{AEC1DF66-51C7-72FE-D28F-07A8C27111EA}"/>
          </ac:picMkLst>
        </pc:picChg>
      </pc:sldChg>
      <pc:sldChg chg="del">
        <pc:chgData name="Antara Chail" userId="500e73fb-144a-4d38-a706-4db4447fbc96" providerId="ADAL" clId="{1EBB2657-5B09-4FCE-9EAB-7247813B96C9}" dt="2022-06-04T15:51:11.194" v="982" actId="47"/>
        <pc:sldMkLst>
          <pc:docMk/>
          <pc:sldMk cId="2348945867" sldId="286"/>
        </pc:sldMkLst>
      </pc:sldChg>
      <pc:sldChg chg="del">
        <pc:chgData name="Antara Chail" userId="500e73fb-144a-4d38-a706-4db4447fbc96" providerId="ADAL" clId="{1EBB2657-5B09-4FCE-9EAB-7247813B96C9}" dt="2022-06-04T15:51:13.975" v="983" actId="47"/>
        <pc:sldMkLst>
          <pc:docMk/>
          <pc:sldMk cId="571587525" sldId="287"/>
        </pc:sldMkLst>
      </pc:sldChg>
      <pc:sldChg chg="del">
        <pc:chgData name="Antara Chail" userId="500e73fb-144a-4d38-a706-4db4447fbc96" providerId="ADAL" clId="{1EBB2657-5B09-4FCE-9EAB-7247813B96C9}" dt="2022-06-04T15:51:15.495" v="984" actId="47"/>
        <pc:sldMkLst>
          <pc:docMk/>
          <pc:sldMk cId="687822496" sldId="288"/>
        </pc:sldMkLst>
      </pc:sldChg>
      <pc:sldChg chg="addSp delSp modSp new mod">
        <pc:chgData name="Antara Chail" userId="500e73fb-144a-4d38-a706-4db4447fbc96" providerId="ADAL" clId="{1EBB2657-5B09-4FCE-9EAB-7247813B96C9}" dt="2022-06-04T15:20:53.311" v="847" actId="20577"/>
        <pc:sldMkLst>
          <pc:docMk/>
          <pc:sldMk cId="89265255" sldId="289"/>
        </pc:sldMkLst>
        <pc:spChg chg="del">
          <ac:chgData name="Antara Chail" userId="500e73fb-144a-4d38-a706-4db4447fbc96" providerId="ADAL" clId="{1EBB2657-5B09-4FCE-9EAB-7247813B96C9}" dt="2022-06-04T15:17:18.714" v="617" actId="478"/>
          <ac:spMkLst>
            <pc:docMk/>
            <pc:sldMk cId="89265255" sldId="289"/>
            <ac:spMk id="2" creationId="{E973236F-0171-5D50-F51F-4122FCA96615}"/>
          </ac:spMkLst>
        </pc:spChg>
        <pc:spChg chg="del">
          <ac:chgData name="Antara Chail" userId="500e73fb-144a-4d38-a706-4db4447fbc96" providerId="ADAL" clId="{1EBB2657-5B09-4FCE-9EAB-7247813B96C9}" dt="2022-06-04T15:17:58.082" v="622" actId="478"/>
          <ac:spMkLst>
            <pc:docMk/>
            <pc:sldMk cId="89265255" sldId="289"/>
            <ac:spMk id="3" creationId="{3E1CC61E-B4F8-31FB-84B4-73A0E048F093}"/>
          </ac:spMkLst>
        </pc:spChg>
        <pc:spChg chg="add mod">
          <ac:chgData name="Antara Chail" userId="500e73fb-144a-4d38-a706-4db4447fbc96" providerId="ADAL" clId="{1EBB2657-5B09-4FCE-9EAB-7247813B96C9}" dt="2022-06-04T15:20:53.311" v="847" actId="20577"/>
          <ac:spMkLst>
            <pc:docMk/>
            <pc:sldMk cId="89265255" sldId="289"/>
            <ac:spMk id="9" creationId="{40DF00A2-811A-E00D-1CBD-ABE8641F6F84}"/>
          </ac:spMkLst>
        </pc:spChg>
        <pc:picChg chg="add mod">
          <ac:chgData name="Antara Chail" userId="500e73fb-144a-4d38-a706-4db4447fbc96" providerId="ADAL" clId="{1EBB2657-5B09-4FCE-9EAB-7247813B96C9}" dt="2022-06-04T15:18:32.282" v="628" actId="14100"/>
          <ac:picMkLst>
            <pc:docMk/>
            <pc:sldMk cId="89265255" sldId="289"/>
            <ac:picMk id="4" creationId="{E4E20BFF-6F80-7D32-A0A0-B0F6F93B560A}"/>
          </ac:picMkLst>
        </pc:picChg>
        <pc:picChg chg="add mod">
          <ac:chgData name="Antara Chail" userId="500e73fb-144a-4d38-a706-4db4447fbc96" providerId="ADAL" clId="{1EBB2657-5B09-4FCE-9EAB-7247813B96C9}" dt="2022-06-04T15:18:43.361" v="633" actId="14100"/>
          <ac:picMkLst>
            <pc:docMk/>
            <pc:sldMk cId="89265255" sldId="289"/>
            <ac:picMk id="6" creationId="{A93C5720-2451-EB29-D92E-56D49D28B878}"/>
          </ac:picMkLst>
        </pc:picChg>
        <pc:picChg chg="add mod">
          <ac:chgData name="Antara Chail" userId="500e73fb-144a-4d38-a706-4db4447fbc96" providerId="ADAL" clId="{1EBB2657-5B09-4FCE-9EAB-7247813B96C9}" dt="2022-06-04T15:18:59.441" v="638" actId="14100"/>
          <ac:picMkLst>
            <pc:docMk/>
            <pc:sldMk cId="89265255" sldId="289"/>
            <ac:picMk id="8" creationId="{B1FF0DA4-BDCC-522E-138A-E785B90A2D6A}"/>
          </ac:picMkLst>
        </pc:picChg>
      </pc:sldChg>
      <pc:sldChg chg="new del">
        <pc:chgData name="Antara Chail" userId="500e73fb-144a-4d38-a706-4db4447fbc96" providerId="ADAL" clId="{1EBB2657-5B09-4FCE-9EAB-7247813B96C9}" dt="2022-06-04T15:33:02.081" v="911" actId="47"/>
        <pc:sldMkLst>
          <pc:docMk/>
          <pc:sldMk cId="2524375020" sldId="29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AEDB-753A-751A-CDC1-98C900F411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B8EDB5-E978-34D7-B793-0E23B1FAE8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DE9B06-1F6F-BDE2-46FE-75E40ABA9470}"/>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5" name="Footer Placeholder 4">
            <a:extLst>
              <a:ext uri="{FF2B5EF4-FFF2-40B4-BE49-F238E27FC236}">
                <a16:creationId xmlns:a16="http://schemas.microsoft.com/office/drawing/2014/main" id="{E11F0344-15B5-5A26-B874-D58859AAA4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8F616-8DE1-BC09-7F7C-ABBE69F88668}"/>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938424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01A3-BCDE-6BDB-BFEE-0D48ECC08C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892B84-0E62-D49D-F619-7F9DEAF5DD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C3FE-E532-ED8B-A94D-765737998557}"/>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5" name="Footer Placeholder 4">
            <a:extLst>
              <a:ext uri="{FF2B5EF4-FFF2-40B4-BE49-F238E27FC236}">
                <a16:creationId xmlns:a16="http://schemas.microsoft.com/office/drawing/2014/main" id="{B531D8B6-C85A-85E0-DEBC-A80319A02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7ED397-F6BB-D082-6460-7DA5C1DA06F4}"/>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4170787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57C77-260C-41ED-611E-98E7DD94C9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36B789-8102-D2EA-3739-97D9FBD505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E8EA-28D1-420D-E9E6-21F1703A98FB}"/>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5" name="Footer Placeholder 4">
            <a:extLst>
              <a:ext uri="{FF2B5EF4-FFF2-40B4-BE49-F238E27FC236}">
                <a16:creationId xmlns:a16="http://schemas.microsoft.com/office/drawing/2014/main" id="{8F275B47-3D2B-21B6-FA02-4204906781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3C4E5-C75C-B75B-9D65-3A79893EF581}"/>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140563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EAA16-F471-F9CB-0639-BA9DA07456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1F99B7-08E3-09C8-FDD3-E6429E5BA2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3BA1B1-E279-14DC-96CE-205F9BC5A5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7753BF-3230-4970-9F0A-39BB945B0513}"/>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6" name="Footer Placeholder 5">
            <a:extLst>
              <a:ext uri="{FF2B5EF4-FFF2-40B4-BE49-F238E27FC236}">
                <a16:creationId xmlns:a16="http://schemas.microsoft.com/office/drawing/2014/main" id="{26D028BE-C898-3D0A-CD8A-F91E5C2EB2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2748A9-5E2D-38F6-6743-5E53E0856C66}"/>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71589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FE6F7-7FF1-67D5-A477-F4E1C64224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032585-338D-EF0D-7B46-F1B4992B53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B14D01-E331-D3EC-967C-AE63B8CE6C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A2FBAF-C696-C5AE-AD45-E31A3BA6C0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BAD9E1-D26F-7EF7-603A-8F2201314D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6084F9-0723-40C8-6010-801585DD5CD2}"/>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8" name="Footer Placeholder 7">
            <a:extLst>
              <a:ext uri="{FF2B5EF4-FFF2-40B4-BE49-F238E27FC236}">
                <a16:creationId xmlns:a16="http://schemas.microsoft.com/office/drawing/2014/main" id="{B3007AD8-DA90-C5AE-1042-40708E603C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843212-0148-E02D-8353-2739F9914771}"/>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384912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B137-A740-4F91-3C48-E0C82AB18B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0C9F38-259F-4BF8-8812-B6CB43951010}"/>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4" name="Footer Placeholder 3">
            <a:extLst>
              <a:ext uri="{FF2B5EF4-FFF2-40B4-BE49-F238E27FC236}">
                <a16:creationId xmlns:a16="http://schemas.microsoft.com/office/drawing/2014/main" id="{DC4B9722-08BD-2551-5166-07239D96A5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548F5A-1F10-5C01-524D-CE0C2E9E37D8}"/>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189171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BC794C-5E35-0582-011B-9C3F69B023F9}"/>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3" name="Footer Placeholder 2">
            <a:extLst>
              <a:ext uri="{FF2B5EF4-FFF2-40B4-BE49-F238E27FC236}">
                <a16:creationId xmlns:a16="http://schemas.microsoft.com/office/drawing/2014/main" id="{D46EBCA8-2364-2D5B-5F96-4AE317CD42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3A44B0-5305-399B-7C3D-BF5043931F89}"/>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219596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298C-8D17-4099-165F-0A5C260E55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F23CD9-489E-D9A5-2F8B-26D41C17DD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8BEC55-F2CF-C955-54CC-8A1975C7D4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FC83F-20A3-5BC7-B67F-91E97306C226}"/>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6" name="Footer Placeholder 5">
            <a:extLst>
              <a:ext uri="{FF2B5EF4-FFF2-40B4-BE49-F238E27FC236}">
                <a16:creationId xmlns:a16="http://schemas.microsoft.com/office/drawing/2014/main" id="{7589E113-5A07-3C28-FB34-ADB0550ED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C4C64F-0B35-BF72-FF43-80C2577FC4A6}"/>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138896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0975-5002-23AA-BB0B-AE126681AA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B136E5-D520-B04D-B487-1F8D5E5892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0A0B10-D92D-63AF-6B55-A4CB89B46F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F26A9F-F927-25EA-089A-19EEC1C81F81}"/>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6" name="Footer Placeholder 5">
            <a:extLst>
              <a:ext uri="{FF2B5EF4-FFF2-40B4-BE49-F238E27FC236}">
                <a16:creationId xmlns:a16="http://schemas.microsoft.com/office/drawing/2014/main" id="{6B6DAB7B-9072-01DC-6035-9A56B5D7C5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B61C1E-4F16-B93E-5326-420E7D829C29}"/>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266452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CDF89-29E2-9632-CB5B-B84C2124BA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8FB050-1A8D-18A0-021A-4D54062BF1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A7987F-A3F6-AF75-F21B-0917CA17CB7F}"/>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5" name="Footer Placeholder 4">
            <a:extLst>
              <a:ext uri="{FF2B5EF4-FFF2-40B4-BE49-F238E27FC236}">
                <a16:creationId xmlns:a16="http://schemas.microsoft.com/office/drawing/2014/main" id="{904153E1-3379-BBAB-415C-35AC800674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0955C-3F06-89A3-7419-D3AE491D3DCF}"/>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1541577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F54585-C3E0-E7F5-B62B-D8424C4869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9B3C90-C5F2-9413-098A-2CF7ACEEDA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0B240-7647-40D2-1375-5A7D39AADB65}"/>
              </a:ext>
            </a:extLst>
          </p:cNvPr>
          <p:cNvSpPr>
            <a:spLocks noGrp="1"/>
          </p:cNvSpPr>
          <p:nvPr>
            <p:ph type="dt" sz="half" idx="10"/>
          </p:nvPr>
        </p:nvSpPr>
        <p:spPr/>
        <p:txBody>
          <a:bodyPr/>
          <a:lstStyle/>
          <a:p>
            <a:fld id="{B08D11DB-DAFA-4FF7-BE62-6F3C93895A54}" type="datetimeFigureOut">
              <a:rPr lang="en-US" smtClean="0"/>
              <a:t>6/4/2022</a:t>
            </a:fld>
            <a:endParaRPr lang="en-US"/>
          </a:p>
        </p:txBody>
      </p:sp>
      <p:sp>
        <p:nvSpPr>
          <p:cNvPr id="5" name="Footer Placeholder 4">
            <a:extLst>
              <a:ext uri="{FF2B5EF4-FFF2-40B4-BE49-F238E27FC236}">
                <a16:creationId xmlns:a16="http://schemas.microsoft.com/office/drawing/2014/main" id="{A12206E8-C2BC-8270-6FE2-CB4B89102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7DDCA-D236-5792-4281-01EA50330157}"/>
              </a:ext>
            </a:extLst>
          </p:cNvPr>
          <p:cNvSpPr>
            <a:spLocks noGrp="1"/>
          </p:cNvSpPr>
          <p:nvPr>
            <p:ph type="sldNum" sz="quarter" idx="12"/>
          </p:nvPr>
        </p:nvSpPr>
        <p:spPr/>
        <p:txBody>
          <a:bodyPr/>
          <a:lstStyle/>
          <a:p>
            <a:fld id="{38346019-933E-4123-8A64-0648546C1016}" type="slidenum">
              <a:rPr lang="en-US" smtClean="0"/>
              <a:t>‹#›</a:t>
            </a:fld>
            <a:endParaRPr lang="en-US"/>
          </a:p>
        </p:txBody>
      </p:sp>
    </p:spTree>
    <p:extLst>
      <p:ext uri="{BB962C8B-B14F-4D97-AF65-F5344CB8AC3E}">
        <p14:creationId xmlns:p14="http://schemas.microsoft.com/office/powerpoint/2010/main" val="2061151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FA3FE0-7E4C-47F1-6025-D53EE54E7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029943-C6B2-C906-25DC-F11E38D689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007FF-02D4-36EA-07A2-09A6AFBDE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D11DB-DAFA-4FF7-BE62-6F3C93895A54}" type="datetimeFigureOut">
              <a:rPr lang="en-US" smtClean="0"/>
              <a:t>6/4/2022</a:t>
            </a:fld>
            <a:endParaRPr lang="en-US"/>
          </a:p>
        </p:txBody>
      </p:sp>
      <p:sp>
        <p:nvSpPr>
          <p:cNvPr id="5" name="Footer Placeholder 4">
            <a:extLst>
              <a:ext uri="{FF2B5EF4-FFF2-40B4-BE49-F238E27FC236}">
                <a16:creationId xmlns:a16="http://schemas.microsoft.com/office/drawing/2014/main" id="{183C2A6B-4C3B-0F9D-16BB-EF5B7D35A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A33529-4C9E-470C-A688-AD4F69571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46019-933E-4123-8A64-0648546C1016}" type="slidenum">
              <a:rPr lang="en-US" smtClean="0"/>
              <a:t>‹#›</a:t>
            </a:fld>
            <a:endParaRPr lang="en-US"/>
          </a:p>
        </p:txBody>
      </p:sp>
    </p:spTree>
    <p:extLst>
      <p:ext uri="{BB962C8B-B14F-4D97-AF65-F5344CB8AC3E}">
        <p14:creationId xmlns:p14="http://schemas.microsoft.com/office/powerpoint/2010/main" val="211910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AE5C73-C007-8EDF-3475-BECD3DD9EED3}"/>
              </a:ext>
            </a:extLst>
          </p:cNvPr>
          <p:cNvSpPr txBox="1"/>
          <p:nvPr/>
        </p:nvSpPr>
        <p:spPr>
          <a:xfrm>
            <a:off x="546351" y="433545"/>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a:solidFill>
                  <a:srgbClr val="FFFFFF"/>
                </a:solidFill>
                <a:latin typeface="+mj-lt"/>
                <a:ea typeface="+mj-ea"/>
                <a:cs typeface="+mj-cs"/>
              </a:rPr>
              <a:t>EOT 3 EXAM COVERAGE </a:t>
            </a:r>
          </a:p>
        </p:txBody>
      </p:sp>
      <p:cxnSp>
        <p:nvCxnSpPr>
          <p:cNvPr id="17" name="Straight Connector 1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BD156C39-E2A1-155C-C35B-B439B93E46A9}"/>
              </a:ext>
            </a:extLst>
          </p:cNvPr>
          <p:cNvPicPr>
            <a:picLocks noChangeAspect="1"/>
          </p:cNvPicPr>
          <p:nvPr/>
        </p:nvPicPr>
        <p:blipFill>
          <a:blip r:embed="rId2"/>
          <a:stretch>
            <a:fillRect/>
          </a:stretch>
        </p:blipFill>
        <p:spPr>
          <a:xfrm>
            <a:off x="331567" y="2670650"/>
            <a:ext cx="5455917" cy="3509973"/>
          </a:xfrm>
          <a:prstGeom prst="rect">
            <a:avLst/>
          </a:prstGeom>
        </p:spPr>
      </p:pic>
      <p:cxnSp>
        <p:nvCxnSpPr>
          <p:cNvPr id="19" name="Straight Connector 18">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A6CC3FB-B2D2-99B4-9DF7-400E62F4AB1E}"/>
              </a:ext>
            </a:extLst>
          </p:cNvPr>
          <p:cNvPicPr>
            <a:picLocks noChangeAspect="1"/>
          </p:cNvPicPr>
          <p:nvPr/>
        </p:nvPicPr>
        <p:blipFill>
          <a:blip r:embed="rId3"/>
          <a:stretch>
            <a:fillRect/>
          </a:stretch>
        </p:blipFill>
        <p:spPr>
          <a:xfrm>
            <a:off x="6445073" y="2910104"/>
            <a:ext cx="5455917" cy="3031065"/>
          </a:xfrm>
          <a:prstGeom prst="rect">
            <a:avLst/>
          </a:prstGeom>
        </p:spPr>
      </p:pic>
    </p:spTree>
    <p:extLst>
      <p:ext uri="{BB962C8B-B14F-4D97-AF65-F5344CB8AC3E}">
        <p14:creationId xmlns:p14="http://schemas.microsoft.com/office/powerpoint/2010/main" val="160645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F150BB-ECDC-DEE0-826A-26F805B18B09}"/>
              </a:ext>
            </a:extLst>
          </p:cNvPr>
          <p:cNvPicPr>
            <a:picLocks noChangeAspect="1"/>
          </p:cNvPicPr>
          <p:nvPr/>
        </p:nvPicPr>
        <p:blipFill>
          <a:blip r:embed="rId2"/>
          <a:stretch>
            <a:fillRect/>
          </a:stretch>
        </p:blipFill>
        <p:spPr>
          <a:xfrm>
            <a:off x="2177144" y="1488853"/>
            <a:ext cx="8042048" cy="5369147"/>
          </a:xfrm>
          <a:prstGeom prst="rect">
            <a:avLst/>
          </a:prstGeom>
        </p:spPr>
      </p:pic>
      <p:pic>
        <p:nvPicPr>
          <p:cNvPr id="7" name="Picture 6">
            <a:extLst>
              <a:ext uri="{FF2B5EF4-FFF2-40B4-BE49-F238E27FC236}">
                <a16:creationId xmlns:a16="http://schemas.microsoft.com/office/drawing/2014/main" id="{D98F5D4C-C216-B7E9-2AF5-3AB05105D280}"/>
              </a:ext>
            </a:extLst>
          </p:cNvPr>
          <p:cNvPicPr>
            <a:picLocks noChangeAspect="1"/>
          </p:cNvPicPr>
          <p:nvPr/>
        </p:nvPicPr>
        <p:blipFill>
          <a:blip r:embed="rId3"/>
          <a:stretch>
            <a:fillRect/>
          </a:stretch>
        </p:blipFill>
        <p:spPr>
          <a:xfrm>
            <a:off x="362857" y="60620"/>
            <a:ext cx="11466286" cy="1428233"/>
          </a:xfrm>
          <a:prstGeom prst="rect">
            <a:avLst/>
          </a:prstGeom>
        </p:spPr>
      </p:pic>
    </p:spTree>
    <p:extLst>
      <p:ext uri="{BB962C8B-B14F-4D97-AF65-F5344CB8AC3E}">
        <p14:creationId xmlns:p14="http://schemas.microsoft.com/office/powerpoint/2010/main" val="2160276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3CE0E-4746-55B2-FF74-D8B9216A5E78}"/>
              </a:ext>
            </a:extLst>
          </p:cNvPr>
          <p:cNvPicPr>
            <a:picLocks noChangeAspect="1"/>
          </p:cNvPicPr>
          <p:nvPr/>
        </p:nvPicPr>
        <p:blipFill rotWithShape="1">
          <a:blip r:embed="rId2"/>
          <a:srcRect t="19300"/>
          <a:stretch/>
        </p:blipFill>
        <p:spPr>
          <a:xfrm>
            <a:off x="196947" y="768388"/>
            <a:ext cx="11741833" cy="764990"/>
          </a:xfrm>
          <a:prstGeom prst="rect">
            <a:avLst/>
          </a:prstGeom>
        </p:spPr>
      </p:pic>
      <p:pic>
        <p:nvPicPr>
          <p:cNvPr id="9" name="Picture 8">
            <a:extLst>
              <a:ext uri="{FF2B5EF4-FFF2-40B4-BE49-F238E27FC236}">
                <a16:creationId xmlns:a16="http://schemas.microsoft.com/office/drawing/2014/main" id="{F1A06002-EF30-FB2B-70AF-C74D19F396D7}"/>
              </a:ext>
            </a:extLst>
          </p:cNvPr>
          <p:cNvPicPr>
            <a:picLocks noChangeAspect="1"/>
          </p:cNvPicPr>
          <p:nvPr/>
        </p:nvPicPr>
        <p:blipFill>
          <a:blip r:embed="rId3"/>
          <a:stretch>
            <a:fillRect/>
          </a:stretch>
        </p:blipFill>
        <p:spPr>
          <a:xfrm>
            <a:off x="2175803" y="2306955"/>
            <a:ext cx="6658708" cy="3341182"/>
          </a:xfrm>
          <a:prstGeom prst="rect">
            <a:avLst/>
          </a:prstGeom>
        </p:spPr>
      </p:pic>
      <p:sp>
        <p:nvSpPr>
          <p:cNvPr id="4" name="Oval 3">
            <a:extLst>
              <a:ext uri="{FF2B5EF4-FFF2-40B4-BE49-F238E27FC236}">
                <a16:creationId xmlns:a16="http://schemas.microsoft.com/office/drawing/2014/main" id="{1705F5F0-E30E-D615-A697-9848CAE59A1D}"/>
              </a:ext>
            </a:extLst>
          </p:cNvPr>
          <p:cNvSpPr/>
          <p:nvPr/>
        </p:nvSpPr>
        <p:spPr>
          <a:xfrm>
            <a:off x="3072984" y="4392118"/>
            <a:ext cx="269823" cy="3447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539337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3C07AE-6762-AE08-8F00-6395D70740EA}"/>
              </a:ext>
            </a:extLst>
          </p:cNvPr>
          <p:cNvPicPr>
            <a:picLocks noChangeAspect="1"/>
          </p:cNvPicPr>
          <p:nvPr/>
        </p:nvPicPr>
        <p:blipFill>
          <a:blip r:embed="rId2"/>
          <a:stretch>
            <a:fillRect/>
          </a:stretch>
        </p:blipFill>
        <p:spPr>
          <a:xfrm>
            <a:off x="381000" y="902603"/>
            <a:ext cx="11430000" cy="701114"/>
          </a:xfrm>
          <a:prstGeom prst="rect">
            <a:avLst/>
          </a:prstGeom>
        </p:spPr>
      </p:pic>
      <p:pic>
        <p:nvPicPr>
          <p:cNvPr id="7" name="Picture 6">
            <a:extLst>
              <a:ext uri="{FF2B5EF4-FFF2-40B4-BE49-F238E27FC236}">
                <a16:creationId xmlns:a16="http://schemas.microsoft.com/office/drawing/2014/main" id="{344CF8A3-B00B-6A09-3539-1F19955AA81A}"/>
              </a:ext>
            </a:extLst>
          </p:cNvPr>
          <p:cNvPicPr>
            <a:picLocks noChangeAspect="1"/>
          </p:cNvPicPr>
          <p:nvPr/>
        </p:nvPicPr>
        <p:blipFill>
          <a:blip r:embed="rId3"/>
          <a:stretch>
            <a:fillRect/>
          </a:stretch>
        </p:blipFill>
        <p:spPr>
          <a:xfrm>
            <a:off x="1883166" y="2209800"/>
            <a:ext cx="8172450" cy="1219200"/>
          </a:xfrm>
          <a:prstGeom prst="rect">
            <a:avLst/>
          </a:prstGeom>
        </p:spPr>
      </p:pic>
      <p:pic>
        <p:nvPicPr>
          <p:cNvPr id="3" name="Picture 2">
            <a:extLst>
              <a:ext uri="{FF2B5EF4-FFF2-40B4-BE49-F238E27FC236}">
                <a16:creationId xmlns:a16="http://schemas.microsoft.com/office/drawing/2014/main" id="{62C65EFA-640C-EE28-9AAF-E3770652A640}"/>
              </a:ext>
            </a:extLst>
          </p:cNvPr>
          <p:cNvPicPr>
            <a:picLocks noChangeAspect="1"/>
          </p:cNvPicPr>
          <p:nvPr/>
        </p:nvPicPr>
        <p:blipFill>
          <a:blip r:embed="rId4"/>
          <a:stretch>
            <a:fillRect/>
          </a:stretch>
        </p:blipFill>
        <p:spPr>
          <a:xfrm>
            <a:off x="645332" y="4041751"/>
            <a:ext cx="10648117" cy="1496304"/>
          </a:xfrm>
          <a:prstGeom prst="rect">
            <a:avLst/>
          </a:prstGeom>
        </p:spPr>
      </p:pic>
    </p:spTree>
    <p:extLst>
      <p:ext uri="{BB962C8B-B14F-4D97-AF65-F5344CB8AC3E}">
        <p14:creationId xmlns:p14="http://schemas.microsoft.com/office/powerpoint/2010/main" val="297348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7542B0-914B-5EF3-F7FA-9A7125BB0082}"/>
              </a:ext>
            </a:extLst>
          </p:cNvPr>
          <p:cNvPicPr>
            <a:picLocks noChangeAspect="1"/>
          </p:cNvPicPr>
          <p:nvPr/>
        </p:nvPicPr>
        <p:blipFill>
          <a:blip r:embed="rId2"/>
          <a:stretch>
            <a:fillRect/>
          </a:stretch>
        </p:blipFill>
        <p:spPr>
          <a:xfrm>
            <a:off x="1" y="516654"/>
            <a:ext cx="12192000" cy="997353"/>
          </a:xfrm>
          <a:prstGeom prst="rect">
            <a:avLst/>
          </a:prstGeom>
        </p:spPr>
      </p:pic>
      <p:pic>
        <p:nvPicPr>
          <p:cNvPr id="6" name="Picture 5">
            <a:extLst>
              <a:ext uri="{FF2B5EF4-FFF2-40B4-BE49-F238E27FC236}">
                <a16:creationId xmlns:a16="http://schemas.microsoft.com/office/drawing/2014/main" id="{80AE2107-EC5F-35C5-E12F-1B5D40B32A8B}"/>
              </a:ext>
            </a:extLst>
          </p:cNvPr>
          <p:cNvPicPr>
            <a:picLocks noChangeAspect="1"/>
          </p:cNvPicPr>
          <p:nvPr/>
        </p:nvPicPr>
        <p:blipFill>
          <a:blip r:embed="rId3"/>
          <a:stretch>
            <a:fillRect/>
          </a:stretch>
        </p:blipFill>
        <p:spPr>
          <a:xfrm>
            <a:off x="1662815" y="2111271"/>
            <a:ext cx="9429906" cy="3714750"/>
          </a:xfrm>
          <a:prstGeom prst="rect">
            <a:avLst/>
          </a:prstGeom>
        </p:spPr>
      </p:pic>
    </p:spTree>
    <p:extLst>
      <p:ext uri="{BB962C8B-B14F-4D97-AF65-F5344CB8AC3E}">
        <p14:creationId xmlns:p14="http://schemas.microsoft.com/office/powerpoint/2010/main" val="348066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EBA51-4E2D-3282-567B-CCA3600B3AFA}"/>
              </a:ext>
            </a:extLst>
          </p:cNvPr>
          <p:cNvPicPr>
            <a:picLocks noChangeAspect="1"/>
          </p:cNvPicPr>
          <p:nvPr/>
        </p:nvPicPr>
        <p:blipFill>
          <a:blip r:embed="rId2"/>
          <a:stretch>
            <a:fillRect/>
          </a:stretch>
        </p:blipFill>
        <p:spPr>
          <a:xfrm>
            <a:off x="4695824" y="1900237"/>
            <a:ext cx="4027261" cy="4397112"/>
          </a:xfrm>
          <a:prstGeom prst="rect">
            <a:avLst/>
          </a:prstGeom>
        </p:spPr>
      </p:pic>
      <p:pic>
        <p:nvPicPr>
          <p:cNvPr id="7" name="Picture 6">
            <a:extLst>
              <a:ext uri="{FF2B5EF4-FFF2-40B4-BE49-F238E27FC236}">
                <a16:creationId xmlns:a16="http://schemas.microsoft.com/office/drawing/2014/main" id="{F1987A4A-0D23-A3F5-B789-6E73B09107CC}"/>
              </a:ext>
            </a:extLst>
          </p:cNvPr>
          <p:cNvPicPr>
            <a:picLocks noChangeAspect="1"/>
          </p:cNvPicPr>
          <p:nvPr/>
        </p:nvPicPr>
        <p:blipFill>
          <a:blip r:embed="rId3"/>
          <a:stretch>
            <a:fillRect/>
          </a:stretch>
        </p:blipFill>
        <p:spPr>
          <a:xfrm>
            <a:off x="800100" y="711200"/>
            <a:ext cx="11391900" cy="1189037"/>
          </a:xfrm>
          <a:prstGeom prst="rect">
            <a:avLst/>
          </a:prstGeom>
        </p:spPr>
      </p:pic>
    </p:spTree>
    <p:extLst>
      <p:ext uri="{BB962C8B-B14F-4D97-AF65-F5344CB8AC3E}">
        <p14:creationId xmlns:p14="http://schemas.microsoft.com/office/powerpoint/2010/main" val="2330313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C0386-11CB-4D72-BDD4-BEB0C04A4708}"/>
              </a:ext>
            </a:extLst>
          </p:cNvPr>
          <p:cNvPicPr>
            <a:picLocks noChangeAspect="1"/>
          </p:cNvPicPr>
          <p:nvPr/>
        </p:nvPicPr>
        <p:blipFill>
          <a:blip r:embed="rId2"/>
          <a:stretch>
            <a:fillRect/>
          </a:stretch>
        </p:blipFill>
        <p:spPr>
          <a:xfrm>
            <a:off x="891755" y="1643062"/>
            <a:ext cx="8633244" cy="4496481"/>
          </a:xfrm>
          <a:prstGeom prst="rect">
            <a:avLst/>
          </a:prstGeom>
        </p:spPr>
      </p:pic>
      <p:pic>
        <p:nvPicPr>
          <p:cNvPr id="7" name="Picture 6">
            <a:extLst>
              <a:ext uri="{FF2B5EF4-FFF2-40B4-BE49-F238E27FC236}">
                <a16:creationId xmlns:a16="http://schemas.microsoft.com/office/drawing/2014/main" id="{2465F89B-D437-EAAE-523E-F96C7351651B}"/>
              </a:ext>
            </a:extLst>
          </p:cNvPr>
          <p:cNvPicPr>
            <a:picLocks noChangeAspect="1"/>
          </p:cNvPicPr>
          <p:nvPr/>
        </p:nvPicPr>
        <p:blipFill>
          <a:blip r:embed="rId3"/>
          <a:stretch>
            <a:fillRect/>
          </a:stretch>
        </p:blipFill>
        <p:spPr>
          <a:xfrm>
            <a:off x="414337" y="821417"/>
            <a:ext cx="11363325" cy="738188"/>
          </a:xfrm>
          <a:prstGeom prst="rect">
            <a:avLst/>
          </a:prstGeom>
        </p:spPr>
      </p:pic>
    </p:spTree>
    <p:extLst>
      <p:ext uri="{BB962C8B-B14F-4D97-AF65-F5344CB8AC3E}">
        <p14:creationId xmlns:p14="http://schemas.microsoft.com/office/powerpoint/2010/main" val="3739435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40B83C-1495-D926-DB27-43FBCE3E0E96}"/>
              </a:ext>
            </a:extLst>
          </p:cNvPr>
          <p:cNvPicPr>
            <a:picLocks noChangeAspect="1"/>
          </p:cNvPicPr>
          <p:nvPr/>
        </p:nvPicPr>
        <p:blipFill rotWithShape="1">
          <a:blip r:embed="rId2"/>
          <a:srcRect t="9348" b="9348"/>
          <a:stretch/>
        </p:blipFill>
        <p:spPr>
          <a:xfrm>
            <a:off x="685947" y="184125"/>
            <a:ext cx="10427530" cy="645869"/>
          </a:xfrm>
          <a:prstGeom prst="rect">
            <a:avLst/>
          </a:prstGeom>
        </p:spPr>
      </p:pic>
      <p:pic>
        <p:nvPicPr>
          <p:cNvPr id="7" name="Picture 6">
            <a:extLst>
              <a:ext uri="{FF2B5EF4-FFF2-40B4-BE49-F238E27FC236}">
                <a16:creationId xmlns:a16="http://schemas.microsoft.com/office/drawing/2014/main" id="{E26559A6-18D0-7FE5-8E00-D82541B75294}"/>
              </a:ext>
            </a:extLst>
          </p:cNvPr>
          <p:cNvPicPr>
            <a:picLocks noChangeAspect="1"/>
          </p:cNvPicPr>
          <p:nvPr/>
        </p:nvPicPr>
        <p:blipFill>
          <a:blip r:embed="rId3"/>
          <a:stretch>
            <a:fillRect/>
          </a:stretch>
        </p:blipFill>
        <p:spPr>
          <a:xfrm>
            <a:off x="1751868" y="1085850"/>
            <a:ext cx="7406200" cy="5772150"/>
          </a:xfrm>
          <a:prstGeom prst="rect">
            <a:avLst/>
          </a:prstGeom>
        </p:spPr>
      </p:pic>
    </p:spTree>
    <p:extLst>
      <p:ext uri="{BB962C8B-B14F-4D97-AF65-F5344CB8AC3E}">
        <p14:creationId xmlns:p14="http://schemas.microsoft.com/office/powerpoint/2010/main" val="869338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C62057-4EF3-DFEE-03A3-5E92B6676DD3}"/>
              </a:ext>
            </a:extLst>
          </p:cNvPr>
          <p:cNvPicPr>
            <a:picLocks noChangeAspect="1"/>
          </p:cNvPicPr>
          <p:nvPr/>
        </p:nvPicPr>
        <p:blipFill>
          <a:blip r:embed="rId2"/>
          <a:stretch>
            <a:fillRect/>
          </a:stretch>
        </p:blipFill>
        <p:spPr>
          <a:xfrm>
            <a:off x="1132114" y="1423987"/>
            <a:ext cx="9434286" cy="5278123"/>
          </a:xfrm>
          <a:prstGeom prst="rect">
            <a:avLst/>
          </a:prstGeom>
        </p:spPr>
      </p:pic>
      <p:pic>
        <p:nvPicPr>
          <p:cNvPr id="7" name="Picture 6">
            <a:extLst>
              <a:ext uri="{FF2B5EF4-FFF2-40B4-BE49-F238E27FC236}">
                <a16:creationId xmlns:a16="http://schemas.microsoft.com/office/drawing/2014/main" id="{7AC163CF-6AD3-841A-C560-4F7232B74A98}"/>
              </a:ext>
            </a:extLst>
          </p:cNvPr>
          <p:cNvPicPr>
            <a:picLocks noChangeAspect="1"/>
          </p:cNvPicPr>
          <p:nvPr/>
        </p:nvPicPr>
        <p:blipFill rotWithShape="1">
          <a:blip r:embed="rId3"/>
          <a:srcRect t="24235"/>
          <a:stretch/>
        </p:blipFill>
        <p:spPr>
          <a:xfrm>
            <a:off x="191407" y="548640"/>
            <a:ext cx="11315700" cy="671146"/>
          </a:xfrm>
          <a:prstGeom prst="rect">
            <a:avLst/>
          </a:prstGeom>
        </p:spPr>
      </p:pic>
      <p:sp>
        <p:nvSpPr>
          <p:cNvPr id="6" name="Oval 5">
            <a:extLst>
              <a:ext uri="{FF2B5EF4-FFF2-40B4-BE49-F238E27FC236}">
                <a16:creationId xmlns:a16="http://schemas.microsoft.com/office/drawing/2014/main" id="{3EBB5B4D-6C36-48B5-626A-5C5DFD0B1C71}"/>
              </a:ext>
            </a:extLst>
          </p:cNvPr>
          <p:cNvSpPr/>
          <p:nvPr/>
        </p:nvSpPr>
        <p:spPr>
          <a:xfrm>
            <a:off x="3372787" y="4976735"/>
            <a:ext cx="269823" cy="3447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415079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84FD15-20BE-0781-D805-6C754D5F650D}"/>
              </a:ext>
            </a:extLst>
          </p:cNvPr>
          <p:cNvPicPr>
            <a:picLocks noChangeAspect="1"/>
          </p:cNvPicPr>
          <p:nvPr/>
        </p:nvPicPr>
        <p:blipFill>
          <a:blip r:embed="rId2"/>
          <a:stretch>
            <a:fillRect/>
          </a:stretch>
        </p:blipFill>
        <p:spPr>
          <a:xfrm>
            <a:off x="1325790" y="2345870"/>
            <a:ext cx="9080954" cy="3533445"/>
          </a:xfrm>
          <a:prstGeom prst="rect">
            <a:avLst/>
          </a:prstGeom>
        </p:spPr>
      </p:pic>
      <p:pic>
        <p:nvPicPr>
          <p:cNvPr id="7" name="Picture 6">
            <a:extLst>
              <a:ext uri="{FF2B5EF4-FFF2-40B4-BE49-F238E27FC236}">
                <a16:creationId xmlns:a16="http://schemas.microsoft.com/office/drawing/2014/main" id="{D56E5A9E-6AA9-CFB4-9C39-57E602CDBECA}"/>
              </a:ext>
            </a:extLst>
          </p:cNvPr>
          <p:cNvPicPr>
            <a:picLocks noChangeAspect="1"/>
          </p:cNvPicPr>
          <p:nvPr/>
        </p:nvPicPr>
        <p:blipFill>
          <a:blip r:embed="rId3"/>
          <a:stretch>
            <a:fillRect/>
          </a:stretch>
        </p:blipFill>
        <p:spPr>
          <a:xfrm>
            <a:off x="581025" y="978685"/>
            <a:ext cx="11029950" cy="939119"/>
          </a:xfrm>
          <a:prstGeom prst="rect">
            <a:avLst/>
          </a:prstGeom>
        </p:spPr>
      </p:pic>
    </p:spTree>
    <p:extLst>
      <p:ext uri="{BB962C8B-B14F-4D97-AF65-F5344CB8AC3E}">
        <p14:creationId xmlns:p14="http://schemas.microsoft.com/office/powerpoint/2010/main" val="4219895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D6B8D3-DCDF-B376-4734-A2D0960AA60E}"/>
              </a:ext>
            </a:extLst>
          </p:cNvPr>
          <p:cNvPicPr>
            <a:picLocks noChangeAspect="1"/>
          </p:cNvPicPr>
          <p:nvPr/>
        </p:nvPicPr>
        <p:blipFill>
          <a:blip r:embed="rId2"/>
          <a:stretch>
            <a:fillRect/>
          </a:stretch>
        </p:blipFill>
        <p:spPr>
          <a:xfrm>
            <a:off x="3433762" y="2686050"/>
            <a:ext cx="5324475" cy="1485900"/>
          </a:xfrm>
          <a:prstGeom prst="rect">
            <a:avLst/>
          </a:prstGeom>
        </p:spPr>
      </p:pic>
      <p:pic>
        <p:nvPicPr>
          <p:cNvPr id="7" name="Picture 6">
            <a:extLst>
              <a:ext uri="{FF2B5EF4-FFF2-40B4-BE49-F238E27FC236}">
                <a16:creationId xmlns:a16="http://schemas.microsoft.com/office/drawing/2014/main" id="{A754B733-F24A-2969-D09A-A22D6159330A}"/>
              </a:ext>
            </a:extLst>
          </p:cNvPr>
          <p:cNvPicPr>
            <a:picLocks noChangeAspect="1"/>
          </p:cNvPicPr>
          <p:nvPr/>
        </p:nvPicPr>
        <p:blipFill>
          <a:blip r:embed="rId3"/>
          <a:stretch>
            <a:fillRect/>
          </a:stretch>
        </p:blipFill>
        <p:spPr>
          <a:xfrm>
            <a:off x="-36604" y="776513"/>
            <a:ext cx="12228604" cy="573315"/>
          </a:xfrm>
          <a:prstGeom prst="rect">
            <a:avLst/>
          </a:prstGeom>
        </p:spPr>
      </p:pic>
    </p:spTree>
    <p:extLst>
      <p:ext uri="{BB962C8B-B14F-4D97-AF65-F5344CB8AC3E}">
        <p14:creationId xmlns:p14="http://schemas.microsoft.com/office/powerpoint/2010/main" val="3593368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BB96CE-C32F-113F-1C48-DD93B9EDA5F8}"/>
              </a:ext>
            </a:extLst>
          </p:cNvPr>
          <p:cNvPicPr>
            <a:picLocks noChangeAspect="1"/>
          </p:cNvPicPr>
          <p:nvPr/>
        </p:nvPicPr>
        <p:blipFill>
          <a:blip r:embed="rId2"/>
          <a:stretch>
            <a:fillRect/>
          </a:stretch>
        </p:blipFill>
        <p:spPr>
          <a:xfrm>
            <a:off x="336550" y="844096"/>
            <a:ext cx="11315700" cy="825046"/>
          </a:xfrm>
          <a:prstGeom prst="rect">
            <a:avLst/>
          </a:prstGeom>
        </p:spPr>
      </p:pic>
      <p:pic>
        <p:nvPicPr>
          <p:cNvPr id="7" name="Picture 6">
            <a:extLst>
              <a:ext uri="{FF2B5EF4-FFF2-40B4-BE49-F238E27FC236}">
                <a16:creationId xmlns:a16="http://schemas.microsoft.com/office/drawing/2014/main" id="{84BC4047-3364-5C14-D942-9215AFEAACC1}"/>
              </a:ext>
            </a:extLst>
          </p:cNvPr>
          <p:cNvPicPr>
            <a:picLocks noChangeAspect="1"/>
          </p:cNvPicPr>
          <p:nvPr/>
        </p:nvPicPr>
        <p:blipFill>
          <a:blip r:embed="rId3"/>
          <a:stretch>
            <a:fillRect/>
          </a:stretch>
        </p:blipFill>
        <p:spPr>
          <a:xfrm>
            <a:off x="2400300" y="2586037"/>
            <a:ext cx="7391400" cy="1685925"/>
          </a:xfrm>
          <a:prstGeom prst="rect">
            <a:avLst/>
          </a:prstGeom>
        </p:spPr>
      </p:pic>
      <p:pic>
        <p:nvPicPr>
          <p:cNvPr id="3" name="Picture 2">
            <a:extLst>
              <a:ext uri="{FF2B5EF4-FFF2-40B4-BE49-F238E27FC236}">
                <a16:creationId xmlns:a16="http://schemas.microsoft.com/office/drawing/2014/main" id="{4A8C2C41-68A4-9E29-0C7D-FC54711616F4}"/>
              </a:ext>
            </a:extLst>
          </p:cNvPr>
          <p:cNvPicPr>
            <a:picLocks noChangeAspect="1"/>
          </p:cNvPicPr>
          <p:nvPr/>
        </p:nvPicPr>
        <p:blipFill>
          <a:blip r:embed="rId4"/>
          <a:stretch>
            <a:fillRect/>
          </a:stretch>
        </p:blipFill>
        <p:spPr>
          <a:xfrm>
            <a:off x="3354033" y="3634527"/>
            <a:ext cx="5280734" cy="3108659"/>
          </a:xfrm>
          <a:prstGeom prst="rect">
            <a:avLst/>
          </a:prstGeom>
        </p:spPr>
      </p:pic>
    </p:spTree>
    <p:extLst>
      <p:ext uri="{BB962C8B-B14F-4D97-AF65-F5344CB8AC3E}">
        <p14:creationId xmlns:p14="http://schemas.microsoft.com/office/powerpoint/2010/main" val="2514605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1ED65B-B1B4-4907-D95B-5AE380E18675}"/>
              </a:ext>
            </a:extLst>
          </p:cNvPr>
          <p:cNvPicPr>
            <a:picLocks noChangeAspect="1"/>
          </p:cNvPicPr>
          <p:nvPr/>
        </p:nvPicPr>
        <p:blipFill>
          <a:blip r:embed="rId2"/>
          <a:stretch>
            <a:fillRect/>
          </a:stretch>
        </p:blipFill>
        <p:spPr>
          <a:xfrm>
            <a:off x="2338387" y="2881312"/>
            <a:ext cx="7515225" cy="1095375"/>
          </a:xfrm>
          <a:prstGeom prst="rect">
            <a:avLst/>
          </a:prstGeom>
        </p:spPr>
      </p:pic>
      <p:pic>
        <p:nvPicPr>
          <p:cNvPr id="3" name="Picture 2">
            <a:extLst>
              <a:ext uri="{FF2B5EF4-FFF2-40B4-BE49-F238E27FC236}">
                <a16:creationId xmlns:a16="http://schemas.microsoft.com/office/drawing/2014/main" id="{ACB414D3-ACFB-5D2B-0F1C-196B87C8DED1}"/>
              </a:ext>
            </a:extLst>
          </p:cNvPr>
          <p:cNvPicPr>
            <a:picLocks noChangeAspect="1"/>
          </p:cNvPicPr>
          <p:nvPr/>
        </p:nvPicPr>
        <p:blipFill>
          <a:blip r:embed="rId3"/>
          <a:stretch>
            <a:fillRect/>
          </a:stretch>
        </p:blipFill>
        <p:spPr>
          <a:xfrm>
            <a:off x="407963" y="940264"/>
            <a:ext cx="11222062" cy="818198"/>
          </a:xfrm>
          <a:prstGeom prst="rect">
            <a:avLst/>
          </a:prstGeom>
        </p:spPr>
      </p:pic>
      <p:pic>
        <p:nvPicPr>
          <p:cNvPr id="4" name="Picture 3">
            <a:extLst>
              <a:ext uri="{FF2B5EF4-FFF2-40B4-BE49-F238E27FC236}">
                <a16:creationId xmlns:a16="http://schemas.microsoft.com/office/drawing/2014/main" id="{00952EC7-73F1-FFFB-61C1-339DABFE92BF}"/>
              </a:ext>
            </a:extLst>
          </p:cNvPr>
          <p:cNvPicPr>
            <a:picLocks noChangeAspect="1"/>
          </p:cNvPicPr>
          <p:nvPr/>
        </p:nvPicPr>
        <p:blipFill>
          <a:blip r:embed="rId4"/>
          <a:stretch>
            <a:fillRect/>
          </a:stretch>
        </p:blipFill>
        <p:spPr>
          <a:xfrm>
            <a:off x="1420160" y="3723541"/>
            <a:ext cx="9351677" cy="1375996"/>
          </a:xfrm>
          <a:prstGeom prst="rect">
            <a:avLst/>
          </a:prstGeom>
        </p:spPr>
      </p:pic>
      <p:sp>
        <p:nvSpPr>
          <p:cNvPr id="6" name="TextBox 5">
            <a:extLst>
              <a:ext uri="{FF2B5EF4-FFF2-40B4-BE49-F238E27FC236}">
                <a16:creationId xmlns:a16="http://schemas.microsoft.com/office/drawing/2014/main" id="{2B087B5E-AC1A-9417-0941-2BC33E9492DC}"/>
              </a:ext>
            </a:extLst>
          </p:cNvPr>
          <p:cNvSpPr txBox="1"/>
          <p:nvPr/>
        </p:nvSpPr>
        <p:spPr>
          <a:xfrm>
            <a:off x="1533378" y="5099537"/>
            <a:ext cx="9453490" cy="1569660"/>
          </a:xfrm>
          <a:prstGeom prst="rect">
            <a:avLst/>
          </a:prstGeom>
          <a:noFill/>
        </p:spPr>
        <p:txBody>
          <a:bodyPr wrap="square" rtlCol="0">
            <a:spAutoFit/>
          </a:bodyPr>
          <a:lstStyle/>
          <a:p>
            <a:r>
              <a:rPr lang="en-US" sz="2400" dirty="0"/>
              <a:t>Green plants takes in sunlight , carbon dioxide, and water from environment. It makes food in the  leaves in the form of sugar. This food is consumed by other organisms in the food chain of ecosystem when they eat plant.</a:t>
            </a:r>
          </a:p>
        </p:txBody>
      </p:sp>
    </p:spTree>
    <p:extLst>
      <p:ext uri="{BB962C8B-B14F-4D97-AF65-F5344CB8AC3E}">
        <p14:creationId xmlns:p14="http://schemas.microsoft.com/office/powerpoint/2010/main" val="2572321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AF3D58-E1AE-0395-0957-93D4F3B94DD9}"/>
              </a:ext>
            </a:extLst>
          </p:cNvPr>
          <p:cNvPicPr>
            <a:picLocks noChangeAspect="1"/>
          </p:cNvPicPr>
          <p:nvPr/>
        </p:nvPicPr>
        <p:blipFill>
          <a:blip r:embed="rId2"/>
          <a:stretch>
            <a:fillRect/>
          </a:stretch>
        </p:blipFill>
        <p:spPr>
          <a:xfrm>
            <a:off x="2370137" y="2296885"/>
            <a:ext cx="9615318" cy="3556818"/>
          </a:xfrm>
          <a:prstGeom prst="rect">
            <a:avLst/>
          </a:prstGeom>
        </p:spPr>
      </p:pic>
      <p:pic>
        <p:nvPicPr>
          <p:cNvPr id="3" name="Picture 2">
            <a:extLst>
              <a:ext uri="{FF2B5EF4-FFF2-40B4-BE49-F238E27FC236}">
                <a16:creationId xmlns:a16="http://schemas.microsoft.com/office/drawing/2014/main" id="{29C2A3E3-F064-9992-ADD1-EE3909FCABF4}"/>
              </a:ext>
            </a:extLst>
          </p:cNvPr>
          <p:cNvPicPr>
            <a:picLocks noChangeAspect="1"/>
          </p:cNvPicPr>
          <p:nvPr/>
        </p:nvPicPr>
        <p:blipFill>
          <a:blip r:embed="rId3"/>
          <a:stretch>
            <a:fillRect/>
          </a:stretch>
        </p:blipFill>
        <p:spPr>
          <a:xfrm>
            <a:off x="479255" y="1102771"/>
            <a:ext cx="11506200" cy="1017636"/>
          </a:xfrm>
          <a:prstGeom prst="rect">
            <a:avLst/>
          </a:prstGeom>
        </p:spPr>
      </p:pic>
      <p:sp>
        <p:nvSpPr>
          <p:cNvPr id="6" name="Oval 5">
            <a:extLst>
              <a:ext uri="{FF2B5EF4-FFF2-40B4-BE49-F238E27FC236}">
                <a16:creationId xmlns:a16="http://schemas.microsoft.com/office/drawing/2014/main" id="{2B47797C-59E9-E507-6218-896346993251}"/>
              </a:ext>
            </a:extLst>
          </p:cNvPr>
          <p:cNvSpPr/>
          <p:nvPr/>
        </p:nvSpPr>
        <p:spPr>
          <a:xfrm>
            <a:off x="4167265" y="4075294"/>
            <a:ext cx="269823" cy="3447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319946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5D08EA-34AC-D803-22AC-41228ADFBC7C}"/>
              </a:ext>
            </a:extLst>
          </p:cNvPr>
          <p:cNvPicPr>
            <a:picLocks noChangeAspect="1"/>
          </p:cNvPicPr>
          <p:nvPr/>
        </p:nvPicPr>
        <p:blipFill rotWithShape="1">
          <a:blip r:embed="rId2"/>
          <a:srcRect t="18623"/>
          <a:stretch/>
        </p:blipFill>
        <p:spPr>
          <a:xfrm>
            <a:off x="208123" y="119921"/>
            <a:ext cx="11106150" cy="786026"/>
          </a:xfrm>
          <a:prstGeom prst="rect">
            <a:avLst/>
          </a:prstGeom>
        </p:spPr>
      </p:pic>
      <p:pic>
        <p:nvPicPr>
          <p:cNvPr id="4" name="Picture 3">
            <a:extLst>
              <a:ext uri="{FF2B5EF4-FFF2-40B4-BE49-F238E27FC236}">
                <a16:creationId xmlns:a16="http://schemas.microsoft.com/office/drawing/2014/main" id="{5D8930FD-CF7C-6554-67F9-DE15EEB8D89C}"/>
              </a:ext>
            </a:extLst>
          </p:cNvPr>
          <p:cNvPicPr>
            <a:picLocks noChangeAspect="1"/>
          </p:cNvPicPr>
          <p:nvPr/>
        </p:nvPicPr>
        <p:blipFill>
          <a:blip r:embed="rId3"/>
          <a:stretch>
            <a:fillRect/>
          </a:stretch>
        </p:blipFill>
        <p:spPr>
          <a:xfrm>
            <a:off x="1139252" y="1079291"/>
            <a:ext cx="10175021" cy="5778709"/>
          </a:xfrm>
          <a:prstGeom prst="rect">
            <a:avLst/>
          </a:prstGeom>
        </p:spPr>
      </p:pic>
      <p:sp>
        <p:nvSpPr>
          <p:cNvPr id="5" name="TextBox 4">
            <a:extLst>
              <a:ext uri="{FF2B5EF4-FFF2-40B4-BE49-F238E27FC236}">
                <a16:creationId xmlns:a16="http://schemas.microsoft.com/office/drawing/2014/main" id="{E7EBF374-7D4F-D093-7EC4-BCCBF87F1AA1}"/>
              </a:ext>
            </a:extLst>
          </p:cNvPr>
          <p:cNvSpPr txBox="1"/>
          <p:nvPr/>
        </p:nvSpPr>
        <p:spPr>
          <a:xfrm>
            <a:off x="2059496" y="4855379"/>
            <a:ext cx="8703442" cy="1569660"/>
          </a:xfrm>
          <a:prstGeom prst="rect">
            <a:avLst/>
          </a:prstGeom>
          <a:noFill/>
        </p:spPr>
        <p:txBody>
          <a:bodyPr wrap="square" rtlCol="0">
            <a:spAutoFit/>
          </a:bodyPr>
          <a:lstStyle/>
          <a:p>
            <a:r>
              <a:rPr lang="en-US" sz="2400" b="1" dirty="0">
                <a:solidFill>
                  <a:srgbClr val="FF0000"/>
                </a:solidFill>
              </a:rPr>
              <a:t>Drought can have a negative affect on food chain. In absence of water plants (grass) cannot make food for itself and will eventually die. As a result, all other consumers ( including primary, secondary and even decomposers) will also die in the food chain.</a:t>
            </a:r>
          </a:p>
        </p:txBody>
      </p:sp>
    </p:spTree>
    <p:extLst>
      <p:ext uri="{BB962C8B-B14F-4D97-AF65-F5344CB8AC3E}">
        <p14:creationId xmlns:p14="http://schemas.microsoft.com/office/powerpoint/2010/main" val="2344925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E20BFF-6F80-7D32-A0A0-B0F6F93B560A}"/>
              </a:ext>
            </a:extLst>
          </p:cNvPr>
          <p:cNvPicPr>
            <a:picLocks noChangeAspect="1"/>
          </p:cNvPicPr>
          <p:nvPr/>
        </p:nvPicPr>
        <p:blipFill rotWithShape="1">
          <a:blip r:embed="rId2"/>
          <a:srcRect t="18623"/>
          <a:stretch/>
        </p:blipFill>
        <p:spPr>
          <a:xfrm>
            <a:off x="373015" y="239841"/>
            <a:ext cx="11106150" cy="597181"/>
          </a:xfrm>
          <a:prstGeom prst="rect">
            <a:avLst/>
          </a:prstGeom>
        </p:spPr>
      </p:pic>
      <p:pic>
        <p:nvPicPr>
          <p:cNvPr id="6" name="Picture 5">
            <a:extLst>
              <a:ext uri="{FF2B5EF4-FFF2-40B4-BE49-F238E27FC236}">
                <a16:creationId xmlns:a16="http://schemas.microsoft.com/office/drawing/2014/main" id="{A93C5720-2451-EB29-D92E-56D49D28B878}"/>
              </a:ext>
            </a:extLst>
          </p:cNvPr>
          <p:cNvPicPr>
            <a:picLocks noChangeAspect="1"/>
          </p:cNvPicPr>
          <p:nvPr/>
        </p:nvPicPr>
        <p:blipFill>
          <a:blip r:embed="rId3"/>
          <a:stretch>
            <a:fillRect/>
          </a:stretch>
        </p:blipFill>
        <p:spPr>
          <a:xfrm>
            <a:off x="1575840" y="928446"/>
            <a:ext cx="8872303" cy="2939016"/>
          </a:xfrm>
          <a:prstGeom prst="rect">
            <a:avLst/>
          </a:prstGeom>
        </p:spPr>
      </p:pic>
      <p:pic>
        <p:nvPicPr>
          <p:cNvPr id="8" name="Picture 7">
            <a:extLst>
              <a:ext uri="{FF2B5EF4-FFF2-40B4-BE49-F238E27FC236}">
                <a16:creationId xmlns:a16="http://schemas.microsoft.com/office/drawing/2014/main" id="{B1FF0DA4-BDCC-522E-138A-E785B90A2D6A}"/>
              </a:ext>
            </a:extLst>
          </p:cNvPr>
          <p:cNvPicPr>
            <a:picLocks noChangeAspect="1"/>
          </p:cNvPicPr>
          <p:nvPr/>
        </p:nvPicPr>
        <p:blipFill>
          <a:blip r:embed="rId4"/>
          <a:stretch>
            <a:fillRect/>
          </a:stretch>
        </p:blipFill>
        <p:spPr>
          <a:xfrm>
            <a:off x="1575840" y="3958886"/>
            <a:ext cx="8977235" cy="2742334"/>
          </a:xfrm>
          <a:prstGeom prst="rect">
            <a:avLst/>
          </a:prstGeom>
        </p:spPr>
      </p:pic>
      <p:sp>
        <p:nvSpPr>
          <p:cNvPr id="9" name="TextBox 8">
            <a:extLst>
              <a:ext uri="{FF2B5EF4-FFF2-40B4-BE49-F238E27FC236}">
                <a16:creationId xmlns:a16="http://schemas.microsoft.com/office/drawing/2014/main" id="{40DF00A2-811A-E00D-1CBD-ABE8641F6F84}"/>
              </a:ext>
            </a:extLst>
          </p:cNvPr>
          <p:cNvSpPr txBox="1"/>
          <p:nvPr/>
        </p:nvSpPr>
        <p:spPr>
          <a:xfrm>
            <a:off x="2218544" y="4901784"/>
            <a:ext cx="7734925" cy="1015663"/>
          </a:xfrm>
          <a:prstGeom prst="rect">
            <a:avLst/>
          </a:prstGeom>
          <a:noFill/>
        </p:spPr>
        <p:txBody>
          <a:bodyPr wrap="square" rtlCol="0">
            <a:spAutoFit/>
          </a:bodyPr>
          <a:lstStyle/>
          <a:p>
            <a:r>
              <a:rPr lang="en-US" sz="2000" b="1" dirty="0">
                <a:solidFill>
                  <a:srgbClr val="FF0000"/>
                </a:solidFill>
              </a:rPr>
              <a:t>If the decomposers ( mushrooms) die in the food chain, then the dead bodies of plants and animals will not be decayed, and the nutrients will not be recycled in ecosystem</a:t>
            </a:r>
          </a:p>
        </p:txBody>
      </p:sp>
    </p:spTree>
    <p:extLst>
      <p:ext uri="{BB962C8B-B14F-4D97-AF65-F5344CB8AC3E}">
        <p14:creationId xmlns:p14="http://schemas.microsoft.com/office/powerpoint/2010/main" val="89265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BE713D-49D2-85FB-D945-E159213E07B9}"/>
              </a:ext>
            </a:extLst>
          </p:cNvPr>
          <p:cNvPicPr>
            <a:picLocks noChangeAspect="1"/>
          </p:cNvPicPr>
          <p:nvPr/>
        </p:nvPicPr>
        <p:blipFill>
          <a:blip r:embed="rId2"/>
          <a:stretch>
            <a:fillRect/>
          </a:stretch>
        </p:blipFill>
        <p:spPr>
          <a:xfrm>
            <a:off x="754743" y="1542551"/>
            <a:ext cx="10319657" cy="4408306"/>
          </a:xfrm>
          <a:prstGeom prst="rect">
            <a:avLst/>
          </a:prstGeom>
        </p:spPr>
      </p:pic>
      <p:pic>
        <p:nvPicPr>
          <p:cNvPr id="3" name="Picture 2">
            <a:extLst>
              <a:ext uri="{FF2B5EF4-FFF2-40B4-BE49-F238E27FC236}">
                <a16:creationId xmlns:a16="http://schemas.microsoft.com/office/drawing/2014/main" id="{F999A617-1E57-0119-AC17-ED454AF97D2B}"/>
              </a:ext>
            </a:extLst>
          </p:cNvPr>
          <p:cNvPicPr>
            <a:picLocks noChangeAspect="1"/>
          </p:cNvPicPr>
          <p:nvPr/>
        </p:nvPicPr>
        <p:blipFill>
          <a:blip r:embed="rId3"/>
          <a:stretch>
            <a:fillRect/>
          </a:stretch>
        </p:blipFill>
        <p:spPr>
          <a:xfrm>
            <a:off x="185283" y="618979"/>
            <a:ext cx="11458575" cy="1050754"/>
          </a:xfrm>
          <a:prstGeom prst="rect">
            <a:avLst/>
          </a:prstGeom>
        </p:spPr>
      </p:pic>
      <p:sp>
        <p:nvSpPr>
          <p:cNvPr id="2" name="Oval 1">
            <a:extLst>
              <a:ext uri="{FF2B5EF4-FFF2-40B4-BE49-F238E27FC236}">
                <a16:creationId xmlns:a16="http://schemas.microsoft.com/office/drawing/2014/main" id="{E188BE7F-5A80-52F8-15AD-F25A1446C7EA}"/>
              </a:ext>
            </a:extLst>
          </p:cNvPr>
          <p:cNvSpPr/>
          <p:nvPr/>
        </p:nvSpPr>
        <p:spPr>
          <a:xfrm>
            <a:off x="2938072" y="4377128"/>
            <a:ext cx="269823" cy="3447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761803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5CC481-FF1D-4577-F74D-AA434AA74D4F}"/>
              </a:ext>
            </a:extLst>
          </p:cNvPr>
          <p:cNvPicPr>
            <a:picLocks noChangeAspect="1"/>
          </p:cNvPicPr>
          <p:nvPr/>
        </p:nvPicPr>
        <p:blipFill>
          <a:blip r:embed="rId2"/>
          <a:stretch>
            <a:fillRect/>
          </a:stretch>
        </p:blipFill>
        <p:spPr>
          <a:xfrm>
            <a:off x="507609" y="2495569"/>
            <a:ext cx="9809097" cy="3387952"/>
          </a:xfrm>
          <a:prstGeom prst="rect">
            <a:avLst/>
          </a:prstGeom>
        </p:spPr>
      </p:pic>
      <p:pic>
        <p:nvPicPr>
          <p:cNvPr id="3" name="Picture 2">
            <a:extLst>
              <a:ext uri="{FF2B5EF4-FFF2-40B4-BE49-F238E27FC236}">
                <a16:creationId xmlns:a16="http://schemas.microsoft.com/office/drawing/2014/main" id="{AB1CDA03-ED1B-1C76-E3C0-569CE2B90479}"/>
              </a:ext>
            </a:extLst>
          </p:cNvPr>
          <p:cNvPicPr>
            <a:picLocks noChangeAspect="1"/>
          </p:cNvPicPr>
          <p:nvPr/>
        </p:nvPicPr>
        <p:blipFill>
          <a:blip r:embed="rId3"/>
          <a:stretch>
            <a:fillRect/>
          </a:stretch>
        </p:blipFill>
        <p:spPr>
          <a:xfrm>
            <a:off x="338137" y="1139371"/>
            <a:ext cx="11515725" cy="816366"/>
          </a:xfrm>
          <a:prstGeom prst="rect">
            <a:avLst/>
          </a:prstGeom>
        </p:spPr>
      </p:pic>
      <p:sp>
        <p:nvSpPr>
          <p:cNvPr id="6" name="Oval 5">
            <a:extLst>
              <a:ext uri="{FF2B5EF4-FFF2-40B4-BE49-F238E27FC236}">
                <a16:creationId xmlns:a16="http://schemas.microsoft.com/office/drawing/2014/main" id="{C39F1212-3505-8059-4227-B1308205E019}"/>
              </a:ext>
            </a:extLst>
          </p:cNvPr>
          <p:cNvSpPr/>
          <p:nvPr/>
        </p:nvSpPr>
        <p:spPr>
          <a:xfrm>
            <a:off x="1875294" y="4017158"/>
            <a:ext cx="269823" cy="3447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295921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745F1-A33D-0009-FCED-08C18C7A1E52}"/>
              </a:ext>
            </a:extLst>
          </p:cNvPr>
          <p:cNvPicPr>
            <a:picLocks noChangeAspect="1"/>
          </p:cNvPicPr>
          <p:nvPr/>
        </p:nvPicPr>
        <p:blipFill>
          <a:blip r:embed="rId2"/>
          <a:stretch>
            <a:fillRect/>
          </a:stretch>
        </p:blipFill>
        <p:spPr>
          <a:xfrm>
            <a:off x="407963" y="278376"/>
            <a:ext cx="10471125" cy="775318"/>
          </a:xfrm>
          <a:prstGeom prst="rect">
            <a:avLst/>
          </a:prstGeom>
        </p:spPr>
      </p:pic>
      <p:pic>
        <p:nvPicPr>
          <p:cNvPr id="4" name="Picture 3">
            <a:extLst>
              <a:ext uri="{FF2B5EF4-FFF2-40B4-BE49-F238E27FC236}">
                <a16:creationId xmlns:a16="http://schemas.microsoft.com/office/drawing/2014/main" id="{3775A7B5-055B-378D-2130-F6EE0DE3FA61}"/>
              </a:ext>
            </a:extLst>
          </p:cNvPr>
          <p:cNvPicPr>
            <a:picLocks noChangeAspect="1"/>
          </p:cNvPicPr>
          <p:nvPr/>
        </p:nvPicPr>
        <p:blipFill>
          <a:blip r:embed="rId3"/>
          <a:stretch>
            <a:fillRect/>
          </a:stretch>
        </p:blipFill>
        <p:spPr>
          <a:xfrm>
            <a:off x="591840" y="1159588"/>
            <a:ext cx="10103370" cy="1523652"/>
          </a:xfrm>
          <a:prstGeom prst="rect">
            <a:avLst/>
          </a:prstGeom>
        </p:spPr>
      </p:pic>
      <p:sp>
        <p:nvSpPr>
          <p:cNvPr id="6" name="Oval 5">
            <a:extLst>
              <a:ext uri="{FF2B5EF4-FFF2-40B4-BE49-F238E27FC236}">
                <a16:creationId xmlns:a16="http://schemas.microsoft.com/office/drawing/2014/main" id="{CA538231-5166-1A27-B9BE-FE3368861CE4}"/>
              </a:ext>
            </a:extLst>
          </p:cNvPr>
          <p:cNvSpPr/>
          <p:nvPr/>
        </p:nvSpPr>
        <p:spPr>
          <a:xfrm>
            <a:off x="1536806" y="2336708"/>
            <a:ext cx="306984" cy="1816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8" name="Picture 7">
            <a:extLst>
              <a:ext uri="{FF2B5EF4-FFF2-40B4-BE49-F238E27FC236}">
                <a16:creationId xmlns:a16="http://schemas.microsoft.com/office/drawing/2014/main" id="{765157C1-C9BF-9A51-B7FF-D2ED217FCF8E}"/>
              </a:ext>
            </a:extLst>
          </p:cNvPr>
          <p:cNvPicPr>
            <a:picLocks noChangeAspect="1"/>
          </p:cNvPicPr>
          <p:nvPr/>
        </p:nvPicPr>
        <p:blipFill>
          <a:blip r:embed="rId4"/>
          <a:stretch>
            <a:fillRect/>
          </a:stretch>
        </p:blipFill>
        <p:spPr>
          <a:xfrm>
            <a:off x="591840" y="2886962"/>
            <a:ext cx="11325340" cy="3692661"/>
          </a:xfrm>
          <a:prstGeom prst="rect">
            <a:avLst/>
          </a:prstGeom>
        </p:spPr>
      </p:pic>
      <p:pic>
        <p:nvPicPr>
          <p:cNvPr id="10" name="Picture 9">
            <a:extLst>
              <a:ext uri="{FF2B5EF4-FFF2-40B4-BE49-F238E27FC236}">
                <a16:creationId xmlns:a16="http://schemas.microsoft.com/office/drawing/2014/main" id="{1B17A15E-40B2-5A65-9D18-C1EAD5D31E16}"/>
              </a:ext>
            </a:extLst>
          </p:cNvPr>
          <p:cNvPicPr>
            <a:picLocks noChangeAspect="1"/>
          </p:cNvPicPr>
          <p:nvPr/>
        </p:nvPicPr>
        <p:blipFill>
          <a:blip r:embed="rId5"/>
          <a:stretch>
            <a:fillRect/>
          </a:stretch>
        </p:blipFill>
        <p:spPr>
          <a:xfrm>
            <a:off x="1428614" y="3860360"/>
            <a:ext cx="9334772" cy="1480688"/>
          </a:xfrm>
          <a:prstGeom prst="rect">
            <a:avLst/>
          </a:prstGeom>
        </p:spPr>
      </p:pic>
    </p:spTree>
    <p:extLst>
      <p:ext uri="{BB962C8B-B14F-4D97-AF65-F5344CB8AC3E}">
        <p14:creationId xmlns:p14="http://schemas.microsoft.com/office/powerpoint/2010/main" val="1828973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068ADF-3CB4-E944-D522-57A73901F4A1}"/>
              </a:ext>
            </a:extLst>
          </p:cNvPr>
          <p:cNvPicPr>
            <a:picLocks noChangeAspect="1"/>
          </p:cNvPicPr>
          <p:nvPr/>
        </p:nvPicPr>
        <p:blipFill>
          <a:blip r:embed="rId2"/>
          <a:stretch>
            <a:fillRect/>
          </a:stretch>
        </p:blipFill>
        <p:spPr>
          <a:xfrm>
            <a:off x="116717" y="1652513"/>
            <a:ext cx="11649075" cy="964077"/>
          </a:xfrm>
          <a:prstGeom prst="rect">
            <a:avLst/>
          </a:prstGeom>
        </p:spPr>
      </p:pic>
      <p:pic>
        <p:nvPicPr>
          <p:cNvPr id="4" name="Picture 3">
            <a:extLst>
              <a:ext uri="{FF2B5EF4-FFF2-40B4-BE49-F238E27FC236}">
                <a16:creationId xmlns:a16="http://schemas.microsoft.com/office/drawing/2014/main" id="{A139D252-6AE3-140E-BC1F-B1E61CB16CF1}"/>
              </a:ext>
            </a:extLst>
          </p:cNvPr>
          <p:cNvPicPr>
            <a:picLocks noChangeAspect="1"/>
          </p:cNvPicPr>
          <p:nvPr/>
        </p:nvPicPr>
        <p:blipFill>
          <a:blip r:embed="rId3"/>
          <a:stretch>
            <a:fillRect/>
          </a:stretch>
        </p:blipFill>
        <p:spPr>
          <a:xfrm>
            <a:off x="1123907" y="2769720"/>
            <a:ext cx="9634694" cy="3752850"/>
          </a:xfrm>
          <a:prstGeom prst="rect">
            <a:avLst/>
          </a:prstGeom>
        </p:spPr>
      </p:pic>
    </p:spTree>
    <p:extLst>
      <p:ext uri="{BB962C8B-B14F-4D97-AF65-F5344CB8AC3E}">
        <p14:creationId xmlns:p14="http://schemas.microsoft.com/office/powerpoint/2010/main" val="1599330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8E4EB2-EDA4-0C9C-60AD-FADCECEE50F9}"/>
              </a:ext>
            </a:extLst>
          </p:cNvPr>
          <p:cNvPicPr>
            <a:picLocks noChangeAspect="1"/>
          </p:cNvPicPr>
          <p:nvPr/>
        </p:nvPicPr>
        <p:blipFill>
          <a:blip r:embed="rId2"/>
          <a:stretch>
            <a:fillRect/>
          </a:stretch>
        </p:blipFill>
        <p:spPr>
          <a:xfrm>
            <a:off x="179141" y="88077"/>
            <a:ext cx="11325750" cy="930739"/>
          </a:xfrm>
          <a:prstGeom prst="rect">
            <a:avLst/>
          </a:prstGeom>
        </p:spPr>
      </p:pic>
      <p:pic>
        <p:nvPicPr>
          <p:cNvPr id="4" name="Picture 3">
            <a:extLst>
              <a:ext uri="{FF2B5EF4-FFF2-40B4-BE49-F238E27FC236}">
                <a16:creationId xmlns:a16="http://schemas.microsoft.com/office/drawing/2014/main" id="{0F73AFAF-1B28-216B-5728-E3B78FF042D7}"/>
              </a:ext>
            </a:extLst>
          </p:cNvPr>
          <p:cNvPicPr>
            <a:picLocks noChangeAspect="1"/>
          </p:cNvPicPr>
          <p:nvPr/>
        </p:nvPicPr>
        <p:blipFill>
          <a:blip r:embed="rId3"/>
          <a:stretch>
            <a:fillRect/>
          </a:stretch>
        </p:blipFill>
        <p:spPr>
          <a:xfrm>
            <a:off x="336477" y="1514008"/>
            <a:ext cx="11011078" cy="5255916"/>
          </a:xfrm>
          <a:prstGeom prst="rect">
            <a:avLst/>
          </a:prstGeom>
        </p:spPr>
      </p:pic>
    </p:spTree>
    <p:extLst>
      <p:ext uri="{BB962C8B-B14F-4D97-AF65-F5344CB8AC3E}">
        <p14:creationId xmlns:p14="http://schemas.microsoft.com/office/powerpoint/2010/main" val="557572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7E1F4F-4317-5D3D-6AE7-B75AB63FA3CB}"/>
              </a:ext>
            </a:extLst>
          </p:cNvPr>
          <p:cNvPicPr>
            <a:picLocks noChangeAspect="1"/>
          </p:cNvPicPr>
          <p:nvPr/>
        </p:nvPicPr>
        <p:blipFill>
          <a:blip r:embed="rId2"/>
          <a:stretch>
            <a:fillRect/>
          </a:stretch>
        </p:blipFill>
        <p:spPr>
          <a:xfrm>
            <a:off x="1108578" y="2661733"/>
            <a:ext cx="10313927" cy="3591356"/>
          </a:xfrm>
          <a:prstGeom prst="rect">
            <a:avLst/>
          </a:prstGeom>
        </p:spPr>
      </p:pic>
      <p:pic>
        <p:nvPicPr>
          <p:cNvPr id="3" name="Picture 2">
            <a:extLst>
              <a:ext uri="{FF2B5EF4-FFF2-40B4-BE49-F238E27FC236}">
                <a16:creationId xmlns:a16="http://schemas.microsoft.com/office/drawing/2014/main" id="{A2EC11A8-8978-AE9C-6374-D767FFB0245A}"/>
              </a:ext>
            </a:extLst>
          </p:cNvPr>
          <p:cNvPicPr>
            <a:picLocks noChangeAspect="1"/>
          </p:cNvPicPr>
          <p:nvPr/>
        </p:nvPicPr>
        <p:blipFill rotWithShape="1">
          <a:blip r:embed="rId3"/>
          <a:srcRect t="14840"/>
          <a:stretch/>
        </p:blipFill>
        <p:spPr>
          <a:xfrm>
            <a:off x="400050" y="604911"/>
            <a:ext cx="11791950" cy="807280"/>
          </a:xfrm>
          <a:prstGeom prst="rect">
            <a:avLst/>
          </a:prstGeom>
        </p:spPr>
      </p:pic>
      <p:sp>
        <p:nvSpPr>
          <p:cNvPr id="4" name="Oval 3">
            <a:extLst>
              <a:ext uri="{FF2B5EF4-FFF2-40B4-BE49-F238E27FC236}">
                <a16:creationId xmlns:a16="http://schemas.microsoft.com/office/drawing/2014/main" id="{73098E85-4159-B6F1-E878-A14AFC6F8234}"/>
              </a:ext>
            </a:extLst>
          </p:cNvPr>
          <p:cNvSpPr/>
          <p:nvPr/>
        </p:nvSpPr>
        <p:spPr>
          <a:xfrm>
            <a:off x="2406235" y="4915016"/>
            <a:ext cx="306984" cy="1816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36426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80F5D6-BBC4-AAD1-8DFE-FCD710B133CC}"/>
              </a:ext>
            </a:extLst>
          </p:cNvPr>
          <p:cNvPicPr>
            <a:picLocks noChangeAspect="1"/>
          </p:cNvPicPr>
          <p:nvPr/>
        </p:nvPicPr>
        <p:blipFill>
          <a:blip r:embed="rId2"/>
          <a:stretch>
            <a:fillRect/>
          </a:stretch>
        </p:blipFill>
        <p:spPr>
          <a:xfrm>
            <a:off x="164167" y="461522"/>
            <a:ext cx="11744325" cy="959315"/>
          </a:xfrm>
          <a:prstGeom prst="rect">
            <a:avLst/>
          </a:prstGeom>
        </p:spPr>
      </p:pic>
      <p:pic>
        <p:nvPicPr>
          <p:cNvPr id="4" name="Picture 3">
            <a:extLst>
              <a:ext uri="{FF2B5EF4-FFF2-40B4-BE49-F238E27FC236}">
                <a16:creationId xmlns:a16="http://schemas.microsoft.com/office/drawing/2014/main" id="{67958DD1-0619-61D1-2043-779E97335460}"/>
              </a:ext>
            </a:extLst>
          </p:cNvPr>
          <p:cNvPicPr>
            <a:picLocks noChangeAspect="1"/>
          </p:cNvPicPr>
          <p:nvPr/>
        </p:nvPicPr>
        <p:blipFill>
          <a:blip r:embed="rId3"/>
          <a:stretch>
            <a:fillRect/>
          </a:stretch>
        </p:blipFill>
        <p:spPr>
          <a:xfrm>
            <a:off x="447362" y="2008455"/>
            <a:ext cx="10375536" cy="4023905"/>
          </a:xfrm>
          <a:prstGeom prst="rect">
            <a:avLst/>
          </a:prstGeom>
        </p:spPr>
      </p:pic>
    </p:spTree>
    <p:extLst>
      <p:ext uri="{BB962C8B-B14F-4D97-AF65-F5344CB8AC3E}">
        <p14:creationId xmlns:p14="http://schemas.microsoft.com/office/powerpoint/2010/main" val="786010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0B6EFF-8693-12BE-22C5-57D2ED221E83}"/>
              </a:ext>
            </a:extLst>
          </p:cNvPr>
          <p:cNvPicPr>
            <a:picLocks noChangeAspect="1"/>
          </p:cNvPicPr>
          <p:nvPr/>
        </p:nvPicPr>
        <p:blipFill>
          <a:blip r:embed="rId2"/>
          <a:stretch>
            <a:fillRect/>
          </a:stretch>
        </p:blipFill>
        <p:spPr>
          <a:xfrm>
            <a:off x="46892" y="597877"/>
            <a:ext cx="11811000" cy="1005840"/>
          </a:xfrm>
          <a:prstGeom prst="rect">
            <a:avLst/>
          </a:prstGeom>
        </p:spPr>
      </p:pic>
      <p:pic>
        <p:nvPicPr>
          <p:cNvPr id="4" name="Picture 3">
            <a:extLst>
              <a:ext uri="{FF2B5EF4-FFF2-40B4-BE49-F238E27FC236}">
                <a16:creationId xmlns:a16="http://schemas.microsoft.com/office/drawing/2014/main" id="{57DB22D2-0ED3-F870-74B0-EBA6FB359AD1}"/>
              </a:ext>
            </a:extLst>
          </p:cNvPr>
          <p:cNvPicPr>
            <a:picLocks noChangeAspect="1"/>
          </p:cNvPicPr>
          <p:nvPr/>
        </p:nvPicPr>
        <p:blipFill>
          <a:blip r:embed="rId3"/>
          <a:stretch>
            <a:fillRect/>
          </a:stretch>
        </p:blipFill>
        <p:spPr>
          <a:xfrm>
            <a:off x="976585" y="2748298"/>
            <a:ext cx="8986800" cy="2355252"/>
          </a:xfrm>
          <a:prstGeom prst="rect">
            <a:avLst/>
          </a:prstGeom>
        </p:spPr>
      </p:pic>
    </p:spTree>
    <p:extLst>
      <p:ext uri="{BB962C8B-B14F-4D97-AF65-F5344CB8AC3E}">
        <p14:creationId xmlns:p14="http://schemas.microsoft.com/office/powerpoint/2010/main" val="3723321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1D6D49-E965-3A55-0C27-D1F36856D3E7}"/>
              </a:ext>
            </a:extLst>
          </p:cNvPr>
          <p:cNvPicPr>
            <a:picLocks noChangeAspect="1"/>
          </p:cNvPicPr>
          <p:nvPr/>
        </p:nvPicPr>
        <p:blipFill>
          <a:blip r:embed="rId2"/>
          <a:stretch>
            <a:fillRect/>
          </a:stretch>
        </p:blipFill>
        <p:spPr>
          <a:xfrm>
            <a:off x="381000" y="936493"/>
            <a:ext cx="11811000" cy="972722"/>
          </a:xfrm>
          <a:prstGeom prst="rect">
            <a:avLst/>
          </a:prstGeom>
        </p:spPr>
      </p:pic>
      <p:pic>
        <p:nvPicPr>
          <p:cNvPr id="4" name="Picture 3">
            <a:extLst>
              <a:ext uri="{FF2B5EF4-FFF2-40B4-BE49-F238E27FC236}">
                <a16:creationId xmlns:a16="http://schemas.microsoft.com/office/drawing/2014/main" id="{ECBB7D42-2269-792E-7EE9-924E8650F354}"/>
              </a:ext>
            </a:extLst>
          </p:cNvPr>
          <p:cNvPicPr>
            <a:picLocks noChangeAspect="1"/>
          </p:cNvPicPr>
          <p:nvPr/>
        </p:nvPicPr>
        <p:blipFill>
          <a:blip r:embed="rId3"/>
          <a:stretch>
            <a:fillRect/>
          </a:stretch>
        </p:blipFill>
        <p:spPr>
          <a:xfrm>
            <a:off x="1278418" y="2161394"/>
            <a:ext cx="9889254" cy="3909622"/>
          </a:xfrm>
          <a:prstGeom prst="rect">
            <a:avLst/>
          </a:prstGeom>
        </p:spPr>
      </p:pic>
    </p:spTree>
    <p:extLst>
      <p:ext uri="{BB962C8B-B14F-4D97-AF65-F5344CB8AC3E}">
        <p14:creationId xmlns:p14="http://schemas.microsoft.com/office/powerpoint/2010/main" val="3144658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21493C-E694-4B7E-5A67-4D11C4DD0CB2}"/>
              </a:ext>
            </a:extLst>
          </p:cNvPr>
          <p:cNvPicPr>
            <a:picLocks noChangeAspect="1"/>
          </p:cNvPicPr>
          <p:nvPr/>
        </p:nvPicPr>
        <p:blipFill rotWithShape="1">
          <a:blip r:embed="rId2"/>
          <a:srcRect t="20731"/>
          <a:stretch/>
        </p:blipFill>
        <p:spPr>
          <a:xfrm>
            <a:off x="187377" y="299802"/>
            <a:ext cx="11277600" cy="682211"/>
          </a:xfrm>
          <a:prstGeom prst="rect">
            <a:avLst/>
          </a:prstGeom>
        </p:spPr>
      </p:pic>
      <p:pic>
        <p:nvPicPr>
          <p:cNvPr id="4" name="Picture 3">
            <a:extLst>
              <a:ext uri="{FF2B5EF4-FFF2-40B4-BE49-F238E27FC236}">
                <a16:creationId xmlns:a16="http://schemas.microsoft.com/office/drawing/2014/main" id="{3E00E942-3DFD-73BB-3D5B-13A4383FE367}"/>
              </a:ext>
            </a:extLst>
          </p:cNvPr>
          <p:cNvPicPr>
            <a:picLocks noChangeAspect="1"/>
          </p:cNvPicPr>
          <p:nvPr/>
        </p:nvPicPr>
        <p:blipFill>
          <a:blip r:embed="rId3"/>
          <a:stretch>
            <a:fillRect/>
          </a:stretch>
        </p:blipFill>
        <p:spPr>
          <a:xfrm>
            <a:off x="2532870" y="982013"/>
            <a:ext cx="6656100" cy="5807442"/>
          </a:xfrm>
          <a:prstGeom prst="rect">
            <a:avLst/>
          </a:prstGeom>
        </p:spPr>
      </p:pic>
    </p:spTree>
    <p:extLst>
      <p:ext uri="{BB962C8B-B14F-4D97-AF65-F5344CB8AC3E}">
        <p14:creationId xmlns:p14="http://schemas.microsoft.com/office/powerpoint/2010/main" val="128114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C1DF66-51C7-72FE-D28F-07A8C27111EA}"/>
              </a:ext>
            </a:extLst>
          </p:cNvPr>
          <p:cNvPicPr>
            <a:picLocks noChangeAspect="1"/>
          </p:cNvPicPr>
          <p:nvPr/>
        </p:nvPicPr>
        <p:blipFill>
          <a:blip r:embed="rId2"/>
          <a:stretch>
            <a:fillRect/>
          </a:stretch>
        </p:blipFill>
        <p:spPr>
          <a:xfrm>
            <a:off x="608627" y="1546337"/>
            <a:ext cx="10985820" cy="4074973"/>
          </a:xfrm>
          <a:prstGeom prst="rect">
            <a:avLst/>
          </a:prstGeom>
        </p:spPr>
      </p:pic>
      <p:pic>
        <p:nvPicPr>
          <p:cNvPr id="3" name="Picture 2">
            <a:extLst>
              <a:ext uri="{FF2B5EF4-FFF2-40B4-BE49-F238E27FC236}">
                <a16:creationId xmlns:a16="http://schemas.microsoft.com/office/drawing/2014/main" id="{55BA4FAB-C6B9-FA11-709D-8F21DBC89663}"/>
              </a:ext>
            </a:extLst>
          </p:cNvPr>
          <p:cNvPicPr>
            <a:picLocks noChangeAspect="1"/>
          </p:cNvPicPr>
          <p:nvPr/>
        </p:nvPicPr>
        <p:blipFill>
          <a:blip r:embed="rId3"/>
          <a:stretch>
            <a:fillRect/>
          </a:stretch>
        </p:blipFill>
        <p:spPr>
          <a:xfrm>
            <a:off x="903548" y="362661"/>
            <a:ext cx="10384903" cy="874029"/>
          </a:xfrm>
          <a:prstGeom prst="rect">
            <a:avLst/>
          </a:prstGeom>
        </p:spPr>
      </p:pic>
      <p:sp>
        <p:nvSpPr>
          <p:cNvPr id="4" name="Oval 3">
            <a:extLst>
              <a:ext uri="{FF2B5EF4-FFF2-40B4-BE49-F238E27FC236}">
                <a16:creationId xmlns:a16="http://schemas.microsoft.com/office/drawing/2014/main" id="{181AA43E-994B-5FE5-DE35-E928845579A4}"/>
              </a:ext>
            </a:extLst>
          </p:cNvPr>
          <p:cNvSpPr/>
          <p:nvPr/>
        </p:nvSpPr>
        <p:spPr>
          <a:xfrm>
            <a:off x="2265039" y="3084226"/>
            <a:ext cx="269823" cy="3447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361836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9D78507E89A64CAF3A16CE6C7C677A" ma:contentTypeVersion="13" ma:contentTypeDescription="Create a new document." ma:contentTypeScope="" ma:versionID="0b4939d815e154da310bcec4b5d22808">
  <xsd:schema xmlns:xsd="http://www.w3.org/2001/XMLSchema" xmlns:xs="http://www.w3.org/2001/XMLSchema" xmlns:p="http://schemas.microsoft.com/office/2006/metadata/properties" xmlns:ns2="b24d88b2-e386-45df-9218-e3e3014d7c6a" xmlns:ns3="bd086534-a0ed-429a-a551-b9e0334c7adc" targetNamespace="http://schemas.microsoft.com/office/2006/metadata/properties" ma:root="true" ma:fieldsID="1447ad81726a8343b890358dee152156" ns2:_="" ns3:_="">
    <xsd:import namespace="b24d88b2-e386-45df-9218-e3e3014d7c6a"/>
    <xsd:import namespace="bd086534-a0ed-429a-a551-b9e0334c7adc"/>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d88b2-e386-45df-9218-e3e3014d7c6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cfea0466-b813-4159-b5c3-eab993cdabb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086534-a0ed-429a-a551-b9e0334c7ad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bf657c69-c3d9-4532-9d80-3be4b4b45448}" ma:internalName="TaxCatchAll" ma:showField="CatchAllData" ma:web="bd086534-a0ed-429a-a551-b9e0334c7ad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d086534-a0ed-429a-a551-b9e0334c7adc" xsi:nil="true"/>
    <lcf76f155ced4ddcb4097134ff3c332f xmlns="b24d88b2-e386-45df-9218-e3e3014d7c6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B543717-FF67-4F60-AD49-337945C84560}"/>
</file>

<file path=customXml/itemProps2.xml><?xml version="1.0" encoding="utf-8"?>
<ds:datastoreItem xmlns:ds="http://schemas.openxmlformats.org/officeDocument/2006/customXml" ds:itemID="{6069E678-059D-4705-9DD1-DAEB49985338}"/>
</file>

<file path=customXml/itemProps3.xml><?xml version="1.0" encoding="utf-8"?>
<ds:datastoreItem xmlns:ds="http://schemas.openxmlformats.org/officeDocument/2006/customXml" ds:itemID="{EEB22C4B-9441-4A80-A65E-96666FF4CF11}"/>
</file>

<file path=docProps/app.xml><?xml version="1.0" encoding="utf-8"?>
<Properties xmlns="http://schemas.openxmlformats.org/officeDocument/2006/extended-properties" xmlns:vt="http://schemas.openxmlformats.org/officeDocument/2006/docPropsVTypes">
  <TotalTime>174</TotalTime>
  <Words>134</Words>
  <Application>Microsoft Office PowerPoint</Application>
  <PresentationFormat>Widescreen</PresentationFormat>
  <Paragraphs>4</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Antara Chail</dc:creator>
  <cp:lastModifiedBy>Antara Chail</cp:lastModifiedBy>
  <cp:revision>1</cp:revision>
  <dcterms:created xsi:type="dcterms:W3CDTF">2022-06-04T09:21:39Z</dcterms:created>
  <dcterms:modified xsi:type="dcterms:W3CDTF">2022-06-04T16:00:06Z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0x010100DE9D78507E89A64CAF3A16CE6C7C677A</vt:lpwstr>
  </property>
</Properties>
</file>