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8CA"/>
          </a:solidFill>
        </a:fill>
      </a:tcStyle>
    </a:wholeTbl>
    <a:band2H>
      <a:tcTxStyle b="def" i="def"/>
      <a:tcStyle>
        <a:tcBdr/>
        <a:fill>
          <a:solidFill>
            <a:srgbClr val="FFF4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D6CC"/>
          </a:solidFill>
        </a:fill>
      </a:tcStyle>
    </a:wholeTbl>
    <a:band2H>
      <a:tcTxStyle b="def" i="def"/>
      <a:tcStyle>
        <a:tcBdr/>
        <a:fill>
          <a:solidFill>
            <a:srgbClr val="FCEC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Shape 8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92" name="Shape 8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Title Text</a:t>
            </a:r>
          </a:p>
        </p:txBody>
      </p:sp>
      <p:sp>
        <p:nvSpPr>
          <p:cNvPr id="10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11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Title Text</a:t>
            </a:r>
          </a:p>
        </p:txBody>
      </p:sp>
      <p:sp>
        <p:nvSpPr>
          <p:cNvPr id="120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 anchor="t"/>
          <a:lstStyle/>
          <a:p>
            <a:pPr/>
            <a:r>
              <a:t>Title Text</a:t>
            </a:r>
          </a:p>
        </p:txBody>
      </p:sp>
      <p:sp>
        <p:nvSpPr>
          <p:cNvPr id="129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عنصر نائب للنص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 rtl="0">
              <a:buSzTx/>
              <a:buFontTx/>
              <a:buNone/>
              <a:defRPr b="1" sz="2400"/>
            </a:pPr>
          </a:p>
        </p:txBody>
      </p:sp>
      <p:sp>
        <p:nvSpPr>
          <p:cNvPr id="1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Title Text</a:t>
            </a:r>
          </a:p>
        </p:txBody>
      </p:sp>
      <p:sp>
        <p:nvSpPr>
          <p:cNvPr id="1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154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" name="عنصر نائب للنص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 rtl="0">
              <a:buSzTx/>
              <a:buFontTx/>
              <a:buNone/>
              <a:defRPr sz="1600"/>
            </a:pPr>
          </a:p>
        </p:txBody>
      </p:sp>
      <p:sp>
        <p:nvSpPr>
          <p:cNvPr id="1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164" name="عنصر نائب للصورة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65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8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9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20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0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9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 rtl="0">
              <a:buSzTx/>
              <a:buFontTx/>
              <a:buNone/>
              <a:defRPr b="1" sz="2400"/>
            </a:pPr>
          </a:p>
        </p:txBody>
      </p:sp>
      <p:sp>
        <p:nvSpPr>
          <p:cNvPr id="2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24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4" name="Text Placeholder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 rtl="0">
              <a:buSzTx/>
              <a:buFontTx/>
              <a:buNone/>
              <a:defRPr sz="1600"/>
            </a:pPr>
          </a:p>
        </p:txBody>
      </p:sp>
      <p:sp>
        <p:nvSpPr>
          <p:cNvPr id="2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253" name="Picture Placeholder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5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287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96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5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6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 rtl="0">
              <a:buSzTx/>
              <a:buFontTx/>
              <a:buNone/>
              <a:defRPr b="1" sz="2400"/>
            </a:pPr>
          </a:p>
        </p:txBody>
      </p:sp>
      <p:sp>
        <p:nvSpPr>
          <p:cNvPr id="3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330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1" name="Text Placeholder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 rtl="0">
              <a:buSzTx/>
              <a:buFontTx/>
              <a:buNone/>
              <a:defRPr sz="1600"/>
            </a:pPr>
          </a:p>
        </p:txBody>
      </p:sp>
      <p:sp>
        <p:nvSpPr>
          <p:cNvPr id="3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340" name="Picture Placeholder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341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" name="Group 6"/>
          <p:cNvGrpSpPr/>
          <p:nvPr/>
        </p:nvGrpSpPr>
        <p:grpSpPr>
          <a:xfrm>
            <a:off x="-35170" y="-374955"/>
            <a:ext cx="12334350" cy="7232956"/>
            <a:chOff x="0" y="0"/>
            <a:chExt cx="12334348" cy="7232954"/>
          </a:xfrm>
        </p:grpSpPr>
        <p:grpSp>
          <p:nvGrpSpPr>
            <p:cNvPr id="355" name="Group 7"/>
            <p:cNvGrpSpPr/>
            <p:nvPr/>
          </p:nvGrpSpPr>
          <p:grpSpPr>
            <a:xfrm>
              <a:off x="6161442" y="71092"/>
              <a:ext cx="6172907" cy="7161863"/>
              <a:chOff x="0" y="0"/>
              <a:chExt cx="6172906" cy="7161860"/>
            </a:xfrm>
          </p:grpSpPr>
          <p:grpSp>
            <p:nvGrpSpPr>
              <p:cNvPr id="351" name="Group 15"/>
              <p:cNvGrpSpPr/>
              <p:nvPr/>
            </p:nvGrpSpPr>
            <p:grpSpPr>
              <a:xfrm>
                <a:off x="2954" y="3551117"/>
                <a:ext cx="6169953" cy="3610745"/>
                <a:chOff x="0" y="0"/>
                <a:chExt cx="6169951" cy="3610743"/>
              </a:xfrm>
            </p:grpSpPr>
            <p:pic>
              <p:nvPicPr>
                <p:cNvPr id="349" name="Picture 19" descr="Picture 19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-1" y="1616"/>
                  <a:ext cx="3084977" cy="36091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350" name="Picture 20" descr="Picture 20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3084975" y="0"/>
                  <a:ext cx="3084977" cy="36091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354" name="Group 16"/>
              <p:cNvGrpSpPr/>
              <p:nvPr/>
            </p:nvGrpSpPr>
            <p:grpSpPr>
              <a:xfrm>
                <a:off x="-1" y="0"/>
                <a:ext cx="6169953" cy="3610744"/>
                <a:chOff x="0" y="0"/>
                <a:chExt cx="6169951" cy="3610743"/>
              </a:xfrm>
            </p:grpSpPr>
            <p:pic>
              <p:nvPicPr>
                <p:cNvPr id="352" name="Picture 17" descr="Picture 17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-1" y="1616"/>
                  <a:ext cx="3084977" cy="36091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353" name="Picture 18" descr="Picture 18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3084975" y="0"/>
                  <a:ext cx="3084977" cy="36091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grpSp>
          <p:nvGrpSpPr>
            <p:cNvPr id="362" name="Group 8"/>
            <p:cNvGrpSpPr/>
            <p:nvPr/>
          </p:nvGrpSpPr>
          <p:grpSpPr>
            <a:xfrm>
              <a:off x="0" y="-1"/>
              <a:ext cx="6173387" cy="7222168"/>
              <a:chOff x="0" y="0"/>
              <a:chExt cx="6173386" cy="7222166"/>
            </a:xfrm>
          </p:grpSpPr>
          <p:grpSp>
            <p:nvGrpSpPr>
              <p:cNvPr id="358" name="Group 9"/>
              <p:cNvGrpSpPr/>
              <p:nvPr/>
            </p:nvGrpSpPr>
            <p:grpSpPr>
              <a:xfrm>
                <a:off x="3433" y="3611423"/>
                <a:ext cx="6169954" cy="3610744"/>
                <a:chOff x="0" y="0"/>
                <a:chExt cx="6169952" cy="3610743"/>
              </a:xfrm>
            </p:grpSpPr>
            <p:pic>
              <p:nvPicPr>
                <p:cNvPr id="356" name="Picture 13" descr="Picture 13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-1" y="1616"/>
                  <a:ext cx="3084977" cy="36091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357" name="Picture 14" descr="Picture 14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3084976" y="0"/>
                  <a:ext cx="3084977" cy="36091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361" name="Group 10"/>
              <p:cNvGrpSpPr/>
              <p:nvPr/>
            </p:nvGrpSpPr>
            <p:grpSpPr>
              <a:xfrm>
                <a:off x="-1" y="0"/>
                <a:ext cx="6169954" cy="3610744"/>
                <a:chOff x="0" y="0"/>
                <a:chExt cx="6169952" cy="3610743"/>
              </a:xfrm>
            </p:grpSpPr>
            <p:pic>
              <p:nvPicPr>
                <p:cNvPr id="359" name="Picture 11" descr="Picture 11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0" y="1615"/>
                  <a:ext cx="3084977" cy="360912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360" name="Picture 12" descr="Picture 12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3084976" y="0"/>
                  <a:ext cx="3084977" cy="36091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</p:grpSp>
      <p:sp>
        <p:nvSpPr>
          <p:cNvPr id="364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65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7" name="Group 6"/>
          <p:cNvGrpSpPr/>
          <p:nvPr/>
        </p:nvGrpSpPr>
        <p:grpSpPr>
          <a:xfrm>
            <a:off x="-35170" y="-374955"/>
            <a:ext cx="12334350" cy="7232956"/>
            <a:chOff x="0" y="0"/>
            <a:chExt cx="12334348" cy="7232954"/>
          </a:xfrm>
        </p:grpSpPr>
        <p:grpSp>
          <p:nvGrpSpPr>
            <p:cNvPr id="379" name="Group 7"/>
            <p:cNvGrpSpPr/>
            <p:nvPr/>
          </p:nvGrpSpPr>
          <p:grpSpPr>
            <a:xfrm>
              <a:off x="6161442" y="71092"/>
              <a:ext cx="6172907" cy="7161863"/>
              <a:chOff x="0" y="0"/>
              <a:chExt cx="6172906" cy="7161860"/>
            </a:xfrm>
          </p:grpSpPr>
          <p:grpSp>
            <p:nvGrpSpPr>
              <p:cNvPr id="375" name="Group 15"/>
              <p:cNvGrpSpPr/>
              <p:nvPr/>
            </p:nvGrpSpPr>
            <p:grpSpPr>
              <a:xfrm>
                <a:off x="2954" y="3551117"/>
                <a:ext cx="6169953" cy="3610745"/>
                <a:chOff x="0" y="0"/>
                <a:chExt cx="6169951" cy="3610743"/>
              </a:xfrm>
            </p:grpSpPr>
            <p:pic>
              <p:nvPicPr>
                <p:cNvPr id="373" name="Picture 19" descr="Picture 19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-1" y="1616"/>
                  <a:ext cx="3084977" cy="36091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374" name="Picture 20" descr="Picture 20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3084975" y="0"/>
                  <a:ext cx="3084977" cy="36091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378" name="Group 16"/>
              <p:cNvGrpSpPr/>
              <p:nvPr/>
            </p:nvGrpSpPr>
            <p:grpSpPr>
              <a:xfrm>
                <a:off x="-1" y="0"/>
                <a:ext cx="6169953" cy="3610744"/>
                <a:chOff x="0" y="0"/>
                <a:chExt cx="6169951" cy="3610743"/>
              </a:xfrm>
            </p:grpSpPr>
            <p:pic>
              <p:nvPicPr>
                <p:cNvPr id="376" name="Picture 17" descr="Picture 17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-1" y="1616"/>
                  <a:ext cx="3084977" cy="36091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377" name="Picture 18" descr="Picture 18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3084975" y="0"/>
                  <a:ext cx="3084977" cy="36091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grpSp>
          <p:nvGrpSpPr>
            <p:cNvPr id="386" name="Group 8"/>
            <p:cNvGrpSpPr/>
            <p:nvPr/>
          </p:nvGrpSpPr>
          <p:grpSpPr>
            <a:xfrm>
              <a:off x="0" y="-1"/>
              <a:ext cx="6173387" cy="7222168"/>
              <a:chOff x="0" y="0"/>
              <a:chExt cx="6173386" cy="7222166"/>
            </a:xfrm>
          </p:grpSpPr>
          <p:grpSp>
            <p:nvGrpSpPr>
              <p:cNvPr id="382" name="Group 9"/>
              <p:cNvGrpSpPr/>
              <p:nvPr/>
            </p:nvGrpSpPr>
            <p:grpSpPr>
              <a:xfrm>
                <a:off x="3433" y="3611423"/>
                <a:ext cx="6169954" cy="3610744"/>
                <a:chOff x="0" y="0"/>
                <a:chExt cx="6169952" cy="3610743"/>
              </a:xfrm>
            </p:grpSpPr>
            <p:pic>
              <p:nvPicPr>
                <p:cNvPr id="380" name="Picture 13" descr="Picture 13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-1" y="1616"/>
                  <a:ext cx="3084977" cy="36091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381" name="Picture 14" descr="Picture 14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3084976" y="0"/>
                  <a:ext cx="3084977" cy="36091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385" name="Group 10"/>
              <p:cNvGrpSpPr/>
              <p:nvPr/>
            </p:nvGrpSpPr>
            <p:grpSpPr>
              <a:xfrm>
                <a:off x="-1" y="0"/>
                <a:ext cx="6169954" cy="3610744"/>
                <a:chOff x="0" y="0"/>
                <a:chExt cx="6169952" cy="3610743"/>
              </a:xfrm>
            </p:grpSpPr>
            <p:pic>
              <p:nvPicPr>
                <p:cNvPr id="383" name="Picture 11" descr="Picture 11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0" y="1615"/>
                  <a:ext cx="3084977" cy="360912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384" name="Picture 12" descr="Picture 12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3084976" y="0"/>
                  <a:ext cx="3084977" cy="36091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</p:grpSp>
      <p:sp>
        <p:nvSpPr>
          <p:cNvPr id="38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8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Group 6"/>
          <p:cNvGrpSpPr/>
          <p:nvPr/>
        </p:nvGrpSpPr>
        <p:grpSpPr>
          <a:xfrm>
            <a:off x="-35170" y="-374955"/>
            <a:ext cx="12334350" cy="7232956"/>
            <a:chOff x="0" y="0"/>
            <a:chExt cx="12334348" cy="7232954"/>
          </a:xfrm>
        </p:grpSpPr>
        <p:grpSp>
          <p:nvGrpSpPr>
            <p:cNvPr id="403" name="Group 7"/>
            <p:cNvGrpSpPr/>
            <p:nvPr/>
          </p:nvGrpSpPr>
          <p:grpSpPr>
            <a:xfrm>
              <a:off x="6161442" y="71092"/>
              <a:ext cx="6172907" cy="7161863"/>
              <a:chOff x="0" y="0"/>
              <a:chExt cx="6172906" cy="7161860"/>
            </a:xfrm>
          </p:grpSpPr>
          <p:grpSp>
            <p:nvGrpSpPr>
              <p:cNvPr id="399" name="Group 15"/>
              <p:cNvGrpSpPr/>
              <p:nvPr/>
            </p:nvGrpSpPr>
            <p:grpSpPr>
              <a:xfrm>
                <a:off x="2954" y="3551117"/>
                <a:ext cx="6169953" cy="3610745"/>
                <a:chOff x="0" y="0"/>
                <a:chExt cx="6169951" cy="3610743"/>
              </a:xfrm>
            </p:grpSpPr>
            <p:pic>
              <p:nvPicPr>
                <p:cNvPr id="397" name="Picture 19" descr="Picture 19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-1" y="1616"/>
                  <a:ext cx="3084977" cy="36091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398" name="Picture 20" descr="Picture 20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3084975" y="0"/>
                  <a:ext cx="3084977" cy="36091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402" name="Group 16"/>
              <p:cNvGrpSpPr/>
              <p:nvPr/>
            </p:nvGrpSpPr>
            <p:grpSpPr>
              <a:xfrm>
                <a:off x="-1" y="0"/>
                <a:ext cx="6169953" cy="3610744"/>
                <a:chOff x="0" y="0"/>
                <a:chExt cx="6169951" cy="3610743"/>
              </a:xfrm>
            </p:grpSpPr>
            <p:pic>
              <p:nvPicPr>
                <p:cNvPr id="400" name="Picture 17" descr="Picture 17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-1" y="1616"/>
                  <a:ext cx="3084977" cy="36091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01" name="Picture 18" descr="Picture 18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3084975" y="0"/>
                  <a:ext cx="3084977" cy="36091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grpSp>
          <p:nvGrpSpPr>
            <p:cNvPr id="410" name="Group 8"/>
            <p:cNvGrpSpPr/>
            <p:nvPr/>
          </p:nvGrpSpPr>
          <p:grpSpPr>
            <a:xfrm>
              <a:off x="0" y="-1"/>
              <a:ext cx="6173387" cy="7222168"/>
              <a:chOff x="0" y="0"/>
              <a:chExt cx="6173386" cy="7222166"/>
            </a:xfrm>
          </p:grpSpPr>
          <p:grpSp>
            <p:nvGrpSpPr>
              <p:cNvPr id="406" name="Group 9"/>
              <p:cNvGrpSpPr/>
              <p:nvPr/>
            </p:nvGrpSpPr>
            <p:grpSpPr>
              <a:xfrm>
                <a:off x="3433" y="3611423"/>
                <a:ext cx="6169954" cy="3610744"/>
                <a:chOff x="0" y="0"/>
                <a:chExt cx="6169952" cy="3610743"/>
              </a:xfrm>
            </p:grpSpPr>
            <p:pic>
              <p:nvPicPr>
                <p:cNvPr id="404" name="Picture 13" descr="Picture 13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-1" y="1616"/>
                  <a:ext cx="3084977" cy="36091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05" name="Picture 14" descr="Picture 14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3084976" y="0"/>
                  <a:ext cx="3084977" cy="36091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409" name="Group 10"/>
              <p:cNvGrpSpPr/>
              <p:nvPr/>
            </p:nvGrpSpPr>
            <p:grpSpPr>
              <a:xfrm>
                <a:off x="-1" y="0"/>
                <a:ext cx="6169954" cy="3610744"/>
                <a:chOff x="0" y="0"/>
                <a:chExt cx="6169952" cy="3610743"/>
              </a:xfrm>
            </p:grpSpPr>
            <p:pic>
              <p:nvPicPr>
                <p:cNvPr id="407" name="Picture 11" descr="Picture 11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0" y="1615"/>
                  <a:ext cx="3084977" cy="360912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08" name="Picture 12" descr="Picture 12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3084976" y="0"/>
                  <a:ext cx="3084977" cy="36091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</p:grpSp>
      <p:sp>
        <p:nvSpPr>
          <p:cNvPr id="412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13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" name="Group 6"/>
          <p:cNvGrpSpPr/>
          <p:nvPr/>
        </p:nvGrpSpPr>
        <p:grpSpPr>
          <a:xfrm>
            <a:off x="-35170" y="-374955"/>
            <a:ext cx="12334350" cy="7232956"/>
            <a:chOff x="0" y="0"/>
            <a:chExt cx="12334348" cy="7232954"/>
          </a:xfrm>
        </p:grpSpPr>
        <p:grpSp>
          <p:nvGrpSpPr>
            <p:cNvPr id="427" name="Group 7"/>
            <p:cNvGrpSpPr/>
            <p:nvPr/>
          </p:nvGrpSpPr>
          <p:grpSpPr>
            <a:xfrm>
              <a:off x="6161442" y="71092"/>
              <a:ext cx="6172907" cy="7161863"/>
              <a:chOff x="0" y="0"/>
              <a:chExt cx="6172906" cy="7161860"/>
            </a:xfrm>
          </p:grpSpPr>
          <p:grpSp>
            <p:nvGrpSpPr>
              <p:cNvPr id="423" name="Group 15"/>
              <p:cNvGrpSpPr/>
              <p:nvPr/>
            </p:nvGrpSpPr>
            <p:grpSpPr>
              <a:xfrm>
                <a:off x="2954" y="3551117"/>
                <a:ext cx="6169953" cy="3610745"/>
                <a:chOff x="0" y="0"/>
                <a:chExt cx="6169951" cy="3610743"/>
              </a:xfrm>
            </p:grpSpPr>
            <p:pic>
              <p:nvPicPr>
                <p:cNvPr id="421" name="Picture 19" descr="Picture 19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-1" y="1616"/>
                  <a:ext cx="3084977" cy="36091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22" name="Picture 20" descr="Picture 20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3084975" y="0"/>
                  <a:ext cx="3084977" cy="36091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426" name="Group 16"/>
              <p:cNvGrpSpPr/>
              <p:nvPr/>
            </p:nvGrpSpPr>
            <p:grpSpPr>
              <a:xfrm>
                <a:off x="-1" y="0"/>
                <a:ext cx="6169953" cy="3610744"/>
                <a:chOff x="0" y="0"/>
                <a:chExt cx="6169951" cy="3610743"/>
              </a:xfrm>
            </p:grpSpPr>
            <p:pic>
              <p:nvPicPr>
                <p:cNvPr id="424" name="Picture 17" descr="Picture 17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-1" y="1616"/>
                  <a:ext cx="3084977" cy="36091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25" name="Picture 18" descr="Picture 18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3084975" y="0"/>
                  <a:ext cx="3084977" cy="36091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grpSp>
          <p:nvGrpSpPr>
            <p:cNvPr id="434" name="Group 8"/>
            <p:cNvGrpSpPr/>
            <p:nvPr/>
          </p:nvGrpSpPr>
          <p:grpSpPr>
            <a:xfrm>
              <a:off x="0" y="-1"/>
              <a:ext cx="6173387" cy="7222168"/>
              <a:chOff x="0" y="0"/>
              <a:chExt cx="6173386" cy="7222166"/>
            </a:xfrm>
          </p:grpSpPr>
          <p:grpSp>
            <p:nvGrpSpPr>
              <p:cNvPr id="430" name="Group 9"/>
              <p:cNvGrpSpPr/>
              <p:nvPr/>
            </p:nvGrpSpPr>
            <p:grpSpPr>
              <a:xfrm>
                <a:off x="3433" y="3611423"/>
                <a:ext cx="6169954" cy="3610744"/>
                <a:chOff x="0" y="0"/>
                <a:chExt cx="6169952" cy="3610743"/>
              </a:xfrm>
            </p:grpSpPr>
            <p:pic>
              <p:nvPicPr>
                <p:cNvPr id="428" name="Picture 13" descr="Picture 13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-1" y="1616"/>
                  <a:ext cx="3084977" cy="36091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29" name="Picture 14" descr="Picture 14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3084976" y="0"/>
                  <a:ext cx="3084977" cy="36091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433" name="Group 10"/>
              <p:cNvGrpSpPr/>
              <p:nvPr/>
            </p:nvGrpSpPr>
            <p:grpSpPr>
              <a:xfrm>
                <a:off x="-1" y="0"/>
                <a:ext cx="6169954" cy="3610744"/>
                <a:chOff x="0" y="0"/>
                <a:chExt cx="6169952" cy="3610743"/>
              </a:xfrm>
            </p:grpSpPr>
            <p:pic>
              <p:nvPicPr>
                <p:cNvPr id="431" name="Picture 11" descr="Picture 11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0" y="1615"/>
                  <a:ext cx="3084977" cy="360912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32" name="Picture 12" descr="Picture 12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3084976" y="0"/>
                  <a:ext cx="3084977" cy="36091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</p:grpSp>
      <p:sp>
        <p:nvSpPr>
          <p:cNvPr id="43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37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roup 6"/>
          <p:cNvGrpSpPr/>
          <p:nvPr/>
        </p:nvGrpSpPr>
        <p:grpSpPr>
          <a:xfrm>
            <a:off x="-35170" y="-374955"/>
            <a:ext cx="12334350" cy="7232956"/>
            <a:chOff x="0" y="0"/>
            <a:chExt cx="12334348" cy="7232954"/>
          </a:xfrm>
        </p:grpSpPr>
        <p:grpSp>
          <p:nvGrpSpPr>
            <p:cNvPr id="451" name="Group 7"/>
            <p:cNvGrpSpPr/>
            <p:nvPr/>
          </p:nvGrpSpPr>
          <p:grpSpPr>
            <a:xfrm>
              <a:off x="6161442" y="71092"/>
              <a:ext cx="6172907" cy="7161863"/>
              <a:chOff x="0" y="0"/>
              <a:chExt cx="6172906" cy="7161860"/>
            </a:xfrm>
          </p:grpSpPr>
          <p:grpSp>
            <p:nvGrpSpPr>
              <p:cNvPr id="447" name="Group 15"/>
              <p:cNvGrpSpPr/>
              <p:nvPr/>
            </p:nvGrpSpPr>
            <p:grpSpPr>
              <a:xfrm>
                <a:off x="2954" y="3551117"/>
                <a:ext cx="6169953" cy="3610745"/>
                <a:chOff x="0" y="0"/>
                <a:chExt cx="6169951" cy="3610743"/>
              </a:xfrm>
            </p:grpSpPr>
            <p:pic>
              <p:nvPicPr>
                <p:cNvPr id="445" name="Picture 19" descr="Picture 19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-1" y="1616"/>
                  <a:ext cx="3084977" cy="36091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46" name="Picture 20" descr="Picture 20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3084975" y="0"/>
                  <a:ext cx="3084977" cy="36091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450" name="Group 16"/>
              <p:cNvGrpSpPr/>
              <p:nvPr/>
            </p:nvGrpSpPr>
            <p:grpSpPr>
              <a:xfrm>
                <a:off x="-1" y="0"/>
                <a:ext cx="6169953" cy="3610744"/>
                <a:chOff x="0" y="0"/>
                <a:chExt cx="6169951" cy="3610743"/>
              </a:xfrm>
            </p:grpSpPr>
            <p:pic>
              <p:nvPicPr>
                <p:cNvPr id="448" name="Picture 17" descr="Picture 17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-1" y="1616"/>
                  <a:ext cx="3084977" cy="36091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49" name="Picture 18" descr="Picture 18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3084975" y="0"/>
                  <a:ext cx="3084977" cy="36091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grpSp>
          <p:nvGrpSpPr>
            <p:cNvPr id="458" name="Group 8"/>
            <p:cNvGrpSpPr/>
            <p:nvPr/>
          </p:nvGrpSpPr>
          <p:grpSpPr>
            <a:xfrm>
              <a:off x="0" y="-1"/>
              <a:ext cx="6173387" cy="7222168"/>
              <a:chOff x="0" y="0"/>
              <a:chExt cx="6173386" cy="7222166"/>
            </a:xfrm>
          </p:grpSpPr>
          <p:grpSp>
            <p:nvGrpSpPr>
              <p:cNvPr id="454" name="Group 9"/>
              <p:cNvGrpSpPr/>
              <p:nvPr/>
            </p:nvGrpSpPr>
            <p:grpSpPr>
              <a:xfrm>
                <a:off x="3433" y="3611423"/>
                <a:ext cx="6169954" cy="3610744"/>
                <a:chOff x="0" y="0"/>
                <a:chExt cx="6169952" cy="3610743"/>
              </a:xfrm>
            </p:grpSpPr>
            <p:pic>
              <p:nvPicPr>
                <p:cNvPr id="452" name="Picture 13" descr="Picture 13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-1" y="1616"/>
                  <a:ext cx="3084977" cy="36091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53" name="Picture 14" descr="Picture 14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3084976" y="0"/>
                  <a:ext cx="3084977" cy="36091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457" name="Group 10"/>
              <p:cNvGrpSpPr/>
              <p:nvPr/>
            </p:nvGrpSpPr>
            <p:grpSpPr>
              <a:xfrm>
                <a:off x="-1" y="0"/>
                <a:ext cx="6169954" cy="3610744"/>
                <a:chOff x="0" y="0"/>
                <a:chExt cx="6169952" cy="3610743"/>
              </a:xfrm>
            </p:grpSpPr>
            <p:pic>
              <p:nvPicPr>
                <p:cNvPr id="455" name="Picture 11" descr="Picture 11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0" y="1615"/>
                  <a:ext cx="3084977" cy="360912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56" name="Picture 12" descr="Picture 12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3084976" y="0"/>
                  <a:ext cx="3084977" cy="36091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</p:grpSp>
      <p:sp>
        <p:nvSpPr>
          <p:cNvPr id="460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61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2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 rtl="0">
              <a:buSzTx/>
              <a:buFontTx/>
              <a:buNone/>
              <a:defRPr b="1" sz="2400"/>
            </a:pPr>
          </a:p>
        </p:txBody>
      </p:sp>
      <p:sp>
        <p:nvSpPr>
          <p:cNvPr id="4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4" name="Group 6"/>
          <p:cNvGrpSpPr/>
          <p:nvPr/>
        </p:nvGrpSpPr>
        <p:grpSpPr>
          <a:xfrm>
            <a:off x="-35170" y="-374955"/>
            <a:ext cx="12334350" cy="7232956"/>
            <a:chOff x="0" y="0"/>
            <a:chExt cx="12334348" cy="7232954"/>
          </a:xfrm>
        </p:grpSpPr>
        <p:grpSp>
          <p:nvGrpSpPr>
            <p:cNvPr id="476" name="Group 7"/>
            <p:cNvGrpSpPr/>
            <p:nvPr/>
          </p:nvGrpSpPr>
          <p:grpSpPr>
            <a:xfrm>
              <a:off x="6161442" y="71092"/>
              <a:ext cx="6172907" cy="7161863"/>
              <a:chOff x="0" y="0"/>
              <a:chExt cx="6172906" cy="7161860"/>
            </a:xfrm>
          </p:grpSpPr>
          <p:grpSp>
            <p:nvGrpSpPr>
              <p:cNvPr id="472" name="Group 15"/>
              <p:cNvGrpSpPr/>
              <p:nvPr/>
            </p:nvGrpSpPr>
            <p:grpSpPr>
              <a:xfrm>
                <a:off x="2954" y="3551117"/>
                <a:ext cx="6169953" cy="3610745"/>
                <a:chOff x="0" y="0"/>
                <a:chExt cx="6169951" cy="3610743"/>
              </a:xfrm>
            </p:grpSpPr>
            <p:pic>
              <p:nvPicPr>
                <p:cNvPr id="470" name="Picture 19" descr="Picture 19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-1" y="1616"/>
                  <a:ext cx="3084977" cy="36091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71" name="Picture 20" descr="Picture 20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3084975" y="0"/>
                  <a:ext cx="3084977" cy="36091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475" name="Group 16"/>
              <p:cNvGrpSpPr/>
              <p:nvPr/>
            </p:nvGrpSpPr>
            <p:grpSpPr>
              <a:xfrm>
                <a:off x="-1" y="0"/>
                <a:ext cx="6169953" cy="3610744"/>
                <a:chOff x="0" y="0"/>
                <a:chExt cx="6169951" cy="3610743"/>
              </a:xfrm>
            </p:grpSpPr>
            <p:pic>
              <p:nvPicPr>
                <p:cNvPr id="473" name="Picture 17" descr="Picture 17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-1" y="1616"/>
                  <a:ext cx="3084977" cy="36091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74" name="Picture 18" descr="Picture 18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3084975" y="0"/>
                  <a:ext cx="3084977" cy="36091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grpSp>
          <p:nvGrpSpPr>
            <p:cNvPr id="483" name="Group 8"/>
            <p:cNvGrpSpPr/>
            <p:nvPr/>
          </p:nvGrpSpPr>
          <p:grpSpPr>
            <a:xfrm>
              <a:off x="0" y="-1"/>
              <a:ext cx="6173387" cy="7222168"/>
              <a:chOff x="0" y="0"/>
              <a:chExt cx="6173386" cy="7222166"/>
            </a:xfrm>
          </p:grpSpPr>
          <p:grpSp>
            <p:nvGrpSpPr>
              <p:cNvPr id="479" name="Group 9"/>
              <p:cNvGrpSpPr/>
              <p:nvPr/>
            </p:nvGrpSpPr>
            <p:grpSpPr>
              <a:xfrm>
                <a:off x="3433" y="3611423"/>
                <a:ext cx="6169954" cy="3610744"/>
                <a:chOff x="0" y="0"/>
                <a:chExt cx="6169952" cy="3610743"/>
              </a:xfrm>
            </p:grpSpPr>
            <p:pic>
              <p:nvPicPr>
                <p:cNvPr id="477" name="Picture 13" descr="Picture 13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-1" y="1616"/>
                  <a:ext cx="3084977" cy="36091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78" name="Picture 14" descr="Picture 14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3084976" y="0"/>
                  <a:ext cx="3084977" cy="36091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482" name="Group 10"/>
              <p:cNvGrpSpPr/>
              <p:nvPr/>
            </p:nvGrpSpPr>
            <p:grpSpPr>
              <a:xfrm>
                <a:off x="-1" y="0"/>
                <a:ext cx="6169954" cy="3610744"/>
                <a:chOff x="0" y="0"/>
                <a:chExt cx="6169952" cy="3610743"/>
              </a:xfrm>
            </p:grpSpPr>
            <p:pic>
              <p:nvPicPr>
                <p:cNvPr id="480" name="Picture 11" descr="Picture 11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0" y="1615"/>
                  <a:ext cx="3084977" cy="360912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81" name="Picture 12" descr="Picture 12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3084976" y="0"/>
                  <a:ext cx="3084977" cy="36091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</p:grpSp>
      <p:sp>
        <p:nvSpPr>
          <p:cNvPr id="48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roup 6"/>
          <p:cNvGrpSpPr/>
          <p:nvPr/>
        </p:nvGrpSpPr>
        <p:grpSpPr>
          <a:xfrm>
            <a:off x="-35170" y="-374955"/>
            <a:ext cx="12334350" cy="7232956"/>
            <a:chOff x="0" y="0"/>
            <a:chExt cx="12334348" cy="7232954"/>
          </a:xfrm>
        </p:grpSpPr>
        <p:grpSp>
          <p:nvGrpSpPr>
            <p:cNvPr id="499" name="Group 7"/>
            <p:cNvGrpSpPr/>
            <p:nvPr/>
          </p:nvGrpSpPr>
          <p:grpSpPr>
            <a:xfrm>
              <a:off x="6161442" y="71092"/>
              <a:ext cx="6172907" cy="7161863"/>
              <a:chOff x="0" y="0"/>
              <a:chExt cx="6172906" cy="7161860"/>
            </a:xfrm>
          </p:grpSpPr>
          <p:grpSp>
            <p:nvGrpSpPr>
              <p:cNvPr id="495" name="Group 15"/>
              <p:cNvGrpSpPr/>
              <p:nvPr/>
            </p:nvGrpSpPr>
            <p:grpSpPr>
              <a:xfrm>
                <a:off x="2954" y="3551117"/>
                <a:ext cx="6169953" cy="3610745"/>
                <a:chOff x="0" y="0"/>
                <a:chExt cx="6169951" cy="3610743"/>
              </a:xfrm>
            </p:grpSpPr>
            <p:pic>
              <p:nvPicPr>
                <p:cNvPr id="493" name="Picture 19" descr="Picture 19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-1" y="1616"/>
                  <a:ext cx="3084977" cy="36091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94" name="Picture 20" descr="Picture 20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3084975" y="0"/>
                  <a:ext cx="3084977" cy="36091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498" name="Group 16"/>
              <p:cNvGrpSpPr/>
              <p:nvPr/>
            </p:nvGrpSpPr>
            <p:grpSpPr>
              <a:xfrm>
                <a:off x="-1" y="0"/>
                <a:ext cx="6169953" cy="3610744"/>
                <a:chOff x="0" y="0"/>
                <a:chExt cx="6169951" cy="3610743"/>
              </a:xfrm>
            </p:grpSpPr>
            <p:pic>
              <p:nvPicPr>
                <p:cNvPr id="496" name="Picture 17" descr="Picture 17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-1" y="1616"/>
                  <a:ext cx="3084977" cy="36091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97" name="Picture 18" descr="Picture 18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3084975" y="0"/>
                  <a:ext cx="3084977" cy="36091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grpSp>
          <p:nvGrpSpPr>
            <p:cNvPr id="506" name="Group 8"/>
            <p:cNvGrpSpPr/>
            <p:nvPr/>
          </p:nvGrpSpPr>
          <p:grpSpPr>
            <a:xfrm>
              <a:off x="0" y="-1"/>
              <a:ext cx="6173387" cy="7222168"/>
              <a:chOff x="0" y="0"/>
              <a:chExt cx="6173386" cy="7222166"/>
            </a:xfrm>
          </p:grpSpPr>
          <p:grpSp>
            <p:nvGrpSpPr>
              <p:cNvPr id="502" name="Group 9"/>
              <p:cNvGrpSpPr/>
              <p:nvPr/>
            </p:nvGrpSpPr>
            <p:grpSpPr>
              <a:xfrm>
                <a:off x="3433" y="3611423"/>
                <a:ext cx="6169954" cy="3610744"/>
                <a:chOff x="0" y="0"/>
                <a:chExt cx="6169952" cy="3610743"/>
              </a:xfrm>
            </p:grpSpPr>
            <p:pic>
              <p:nvPicPr>
                <p:cNvPr id="500" name="Picture 13" descr="Picture 13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-1" y="1616"/>
                  <a:ext cx="3084977" cy="36091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501" name="Picture 14" descr="Picture 14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3084976" y="0"/>
                  <a:ext cx="3084977" cy="36091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505" name="Group 10"/>
              <p:cNvGrpSpPr/>
              <p:nvPr/>
            </p:nvGrpSpPr>
            <p:grpSpPr>
              <a:xfrm>
                <a:off x="-1" y="0"/>
                <a:ext cx="6169954" cy="3610744"/>
                <a:chOff x="0" y="0"/>
                <a:chExt cx="6169952" cy="3610743"/>
              </a:xfrm>
            </p:grpSpPr>
            <p:pic>
              <p:nvPicPr>
                <p:cNvPr id="503" name="Picture 11" descr="Picture 11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0" y="1615"/>
                  <a:ext cx="3084977" cy="360912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504" name="Picture 12" descr="Picture 12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3084976" y="0"/>
                  <a:ext cx="3084977" cy="36091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</p:grpSp>
      <p:sp>
        <p:nvSpPr>
          <p:cNvPr id="5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roup 6"/>
          <p:cNvGrpSpPr/>
          <p:nvPr/>
        </p:nvGrpSpPr>
        <p:grpSpPr>
          <a:xfrm>
            <a:off x="-35170" y="-374955"/>
            <a:ext cx="12334350" cy="7232956"/>
            <a:chOff x="0" y="0"/>
            <a:chExt cx="12334348" cy="7232954"/>
          </a:xfrm>
        </p:grpSpPr>
        <p:grpSp>
          <p:nvGrpSpPr>
            <p:cNvPr id="521" name="Group 7"/>
            <p:cNvGrpSpPr/>
            <p:nvPr/>
          </p:nvGrpSpPr>
          <p:grpSpPr>
            <a:xfrm>
              <a:off x="6161442" y="71092"/>
              <a:ext cx="6172907" cy="7161863"/>
              <a:chOff x="0" y="0"/>
              <a:chExt cx="6172906" cy="7161860"/>
            </a:xfrm>
          </p:grpSpPr>
          <p:grpSp>
            <p:nvGrpSpPr>
              <p:cNvPr id="517" name="Group 15"/>
              <p:cNvGrpSpPr/>
              <p:nvPr/>
            </p:nvGrpSpPr>
            <p:grpSpPr>
              <a:xfrm>
                <a:off x="2954" y="3551117"/>
                <a:ext cx="6169953" cy="3610745"/>
                <a:chOff x="0" y="0"/>
                <a:chExt cx="6169951" cy="3610743"/>
              </a:xfrm>
            </p:grpSpPr>
            <p:pic>
              <p:nvPicPr>
                <p:cNvPr id="515" name="Picture 19" descr="Picture 19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-1" y="1616"/>
                  <a:ext cx="3084977" cy="36091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516" name="Picture 20" descr="Picture 20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3084975" y="0"/>
                  <a:ext cx="3084977" cy="36091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520" name="Group 16"/>
              <p:cNvGrpSpPr/>
              <p:nvPr/>
            </p:nvGrpSpPr>
            <p:grpSpPr>
              <a:xfrm>
                <a:off x="-1" y="0"/>
                <a:ext cx="6169953" cy="3610744"/>
                <a:chOff x="0" y="0"/>
                <a:chExt cx="6169951" cy="3610743"/>
              </a:xfrm>
            </p:grpSpPr>
            <p:pic>
              <p:nvPicPr>
                <p:cNvPr id="518" name="Picture 17" descr="Picture 17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-1" y="1616"/>
                  <a:ext cx="3084977" cy="36091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519" name="Picture 18" descr="Picture 18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3084975" y="0"/>
                  <a:ext cx="3084977" cy="36091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grpSp>
          <p:nvGrpSpPr>
            <p:cNvPr id="528" name="Group 8"/>
            <p:cNvGrpSpPr/>
            <p:nvPr/>
          </p:nvGrpSpPr>
          <p:grpSpPr>
            <a:xfrm>
              <a:off x="0" y="-1"/>
              <a:ext cx="6173387" cy="7222168"/>
              <a:chOff x="0" y="0"/>
              <a:chExt cx="6173386" cy="7222166"/>
            </a:xfrm>
          </p:grpSpPr>
          <p:grpSp>
            <p:nvGrpSpPr>
              <p:cNvPr id="524" name="Group 9"/>
              <p:cNvGrpSpPr/>
              <p:nvPr/>
            </p:nvGrpSpPr>
            <p:grpSpPr>
              <a:xfrm>
                <a:off x="3433" y="3611423"/>
                <a:ext cx="6169954" cy="3610744"/>
                <a:chOff x="0" y="0"/>
                <a:chExt cx="6169952" cy="3610743"/>
              </a:xfrm>
            </p:grpSpPr>
            <p:pic>
              <p:nvPicPr>
                <p:cNvPr id="522" name="Picture 13" descr="Picture 13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-1" y="1616"/>
                  <a:ext cx="3084977" cy="36091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523" name="Picture 14" descr="Picture 14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3084976" y="0"/>
                  <a:ext cx="3084977" cy="36091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527" name="Group 10"/>
              <p:cNvGrpSpPr/>
              <p:nvPr/>
            </p:nvGrpSpPr>
            <p:grpSpPr>
              <a:xfrm>
                <a:off x="-1" y="0"/>
                <a:ext cx="6169954" cy="3610744"/>
                <a:chOff x="0" y="0"/>
                <a:chExt cx="6169952" cy="3610743"/>
              </a:xfrm>
            </p:grpSpPr>
            <p:pic>
              <p:nvPicPr>
                <p:cNvPr id="525" name="Picture 11" descr="Picture 11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0" y="1615"/>
                  <a:ext cx="3084977" cy="360912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526" name="Picture 12" descr="Picture 12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3084976" y="0"/>
                  <a:ext cx="3084977" cy="36091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</p:grpSp>
      <p:sp>
        <p:nvSpPr>
          <p:cNvPr id="530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531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2" name="Text Placeholder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 rtl="0">
              <a:buSzTx/>
              <a:buFontTx/>
              <a:buNone/>
              <a:defRPr sz="1600"/>
            </a:pPr>
          </a:p>
        </p:txBody>
      </p:sp>
      <p:sp>
        <p:nvSpPr>
          <p:cNvPr id="5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" name="Group 6"/>
          <p:cNvGrpSpPr/>
          <p:nvPr/>
        </p:nvGrpSpPr>
        <p:grpSpPr>
          <a:xfrm>
            <a:off x="-35170" y="-374955"/>
            <a:ext cx="12334350" cy="7232956"/>
            <a:chOff x="0" y="0"/>
            <a:chExt cx="12334348" cy="7232954"/>
          </a:xfrm>
        </p:grpSpPr>
        <p:grpSp>
          <p:nvGrpSpPr>
            <p:cNvPr id="546" name="Group 7"/>
            <p:cNvGrpSpPr/>
            <p:nvPr/>
          </p:nvGrpSpPr>
          <p:grpSpPr>
            <a:xfrm>
              <a:off x="6161442" y="71092"/>
              <a:ext cx="6172907" cy="7161863"/>
              <a:chOff x="0" y="0"/>
              <a:chExt cx="6172906" cy="7161860"/>
            </a:xfrm>
          </p:grpSpPr>
          <p:grpSp>
            <p:nvGrpSpPr>
              <p:cNvPr id="542" name="Group 15"/>
              <p:cNvGrpSpPr/>
              <p:nvPr/>
            </p:nvGrpSpPr>
            <p:grpSpPr>
              <a:xfrm>
                <a:off x="2954" y="3551117"/>
                <a:ext cx="6169953" cy="3610745"/>
                <a:chOff x="0" y="0"/>
                <a:chExt cx="6169951" cy="3610743"/>
              </a:xfrm>
            </p:grpSpPr>
            <p:pic>
              <p:nvPicPr>
                <p:cNvPr id="540" name="Picture 19" descr="Picture 19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-1" y="1616"/>
                  <a:ext cx="3084977" cy="36091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541" name="Picture 20" descr="Picture 20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3084975" y="0"/>
                  <a:ext cx="3084977" cy="36091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545" name="Group 16"/>
              <p:cNvGrpSpPr/>
              <p:nvPr/>
            </p:nvGrpSpPr>
            <p:grpSpPr>
              <a:xfrm>
                <a:off x="-1" y="0"/>
                <a:ext cx="6169953" cy="3610744"/>
                <a:chOff x="0" y="0"/>
                <a:chExt cx="6169951" cy="3610743"/>
              </a:xfrm>
            </p:grpSpPr>
            <p:pic>
              <p:nvPicPr>
                <p:cNvPr id="543" name="Picture 17" descr="Picture 17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-1" y="1616"/>
                  <a:ext cx="3084977" cy="36091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544" name="Picture 18" descr="Picture 18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3084975" y="0"/>
                  <a:ext cx="3084977" cy="36091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grpSp>
          <p:nvGrpSpPr>
            <p:cNvPr id="553" name="Group 8"/>
            <p:cNvGrpSpPr/>
            <p:nvPr/>
          </p:nvGrpSpPr>
          <p:grpSpPr>
            <a:xfrm>
              <a:off x="0" y="-1"/>
              <a:ext cx="6173387" cy="7222168"/>
              <a:chOff x="0" y="0"/>
              <a:chExt cx="6173386" cy="7222166"/>
            </a:xfrm>
          </p:grpSpPr>
          <p:grpSp>
            <p:nvGrpSpPr>
              <p:cNvPr id="549" name="Group 9"/>
              <p:cNvGrpSpPr/>
              <p:nvPr/>
            </p:nvGrpSpPr>
            <p:grpSpPr>
              <a:xfrm>
                <a:off x="3433" y="3611423"/>
                <a:ext cx="6169954" cy="3610744"/>
                <a:chOff x="0" y="0"/>
                <a:chExt cx="6169952" cy="3610743"/>
              </a:xfrm>
            </p:grpSpPr>
            <p:pic>
              <p:nvPicPr>
                <p:cNvPr id="547" name="Picture 13" descr="Picture 13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-1" y="1616"/>
                  <a:ext cx="3084977" cy="36091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548" name="Picture 14" descr="Picture 14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3084976" y="0"/>
                  <a:ext cx="3084977" cy="36091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552" name="Group 10"/>
              <p:cNvGrpSpPr/>
              <p:nvPr/>
            </p:nvGrpSpPr>
            <p:grpSpPr>
              <a:xfrm>
                <a:off x="-1" y="0"/>
                <a:ext cx="6169954" cy="3610744"/>
                <a:chOff x="0" y="0"/>
                <a:chExt cx="6169952" cy="3610743"/>
              </a:xfrm>
            </p:grpSpPr>
            <p:pic>
              <p:nvPicPr>
                <p:cNvPr id="550" name="Picture 11" descr="Picture 11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0" y="1615"/>
                  <a:ext cx="3084977" cy="360912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551" name="Picture 12" descr="Picture 12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3084976" y="0"/>
                  <a:ext cx="3084977" cy="36091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</p:grpSp>
      <p:sp>
        <p:nvSpPr>
          <p:cNvPr id="555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556" name="Picture Placeholder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557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" name="Group 6"/>
          <p:cNvGrpSpPr/>
          <p:nvPr/>
        </p:nvGrpSpPr>
        <p:grpSpPr>
          <a:xfrm>
            <a:off x="-35170" y="-374955"/>
            <a:ext cx="12334350" cy="7232956"/>
            <a:chOff x="0" y="0"/>
            <a:chExt cx="12334348" cy="7232954"/>
          </a:xfrm>
        </p:grpSpPr>
        <p:grpSp>
          <p:nvGrpSpPr>
            <p:cNvPr id="571" name="Group 7"/>
            <p:cNvGrpSpPr/>
            <p:nvPr/>
          </p:nvGrpSpPr>
          <p:grpSpPr>
            <a:xfrm>
              <a:off x="6161442" y="71092"/>
              <a:ext cx="6172907" cy="7161863"/>
              <a:chOff x="0" y="0"/>
              <a:chExt cx="6172906" cy="7161860"/>
            </a:xfrm>
          </p:grpSpPr>
          <p:grpSp>
            <p:nvGrpSpPr>
              <p:cNvPr id="567" name="Group 15"/>
              <p:cNvGrpSpPr/>
              <p:nvPr/>
            </p:nvGrpSpPr>
            <p:grpSpPr>
              <a:xfrm>
                <a:off x="2954" y="3551117"/>
                <a:ext cx="6169953" cy="3610745"/>
                <a:chOff x="0" y="0"/>
                <a:chExt cx="6169951" cy="3610743"/>
              </a:xfrm>
            </p:grpSpPr>
            <p:pic>
              <p:nvPicPr>
                <p:cNvPr id="565" name="Picture 19" descr="Picture 19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-1" y="1616"/>
                  <a:ext cx="3084977" cy="36091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566" name="Picture 20" descr="Picture 20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3084975" y="0"/>
                  <a:ext cx="3084977" cy="36091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570" name="Group 16"/>
              <p:cNvGrpSpPr/>
              <p:nvPr/>
            </p:nvGrpSpPr>
            <p:grpSpPr>
              <a:xfrm>
                <a:off x="-1" y="0"/>
                <a:ext cx="6169953" cy="3610744"/>
                <a:chOff x="0" y="0"/>
                <a:chExt cx="6169951" cy="3610743"/>
              </a:xfrm>
            </p:grpSpPr>
            <p:pic>
              <p:nvPicPr>
                <p:cNvPr id="568" name="Picture 17" descr="Picture 17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-1" y="1616"/>
                  <a:ext cx="3084977" cy="36091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569" name="Picture 18" descr="Picture 18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3084975" y="0"/>
                  <a:ext cx="3084977" cy="36091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grpSp>
          <p:nvGrpSpPr>
            <p:cNvPr id="578" name="Group 8"/>
            <p:cNvGrpSpPr/>
            <p:nvPr/>
          </p:nvGrpSpPr>
          <p:grpSpPr>
            <a:xfrm>
              <a:off x="0" y="-1"/>
              <a:ext cx="6173387" cy="7222168"/>
              <a:chOff x="0" y="0"/>
              <a:chExt cx="6173386" cy="7222166"/>
            </a:xfrm>
          </p:grpSpPr>
          <p:grpSp>
            <p:nvGrpSpPr>
              <p:cNvPr id="574" name="Group 9"/>
              <p:cNvGrpSpPr/>
              <p:nvPr/>
            </p:nvGrpSpPr>
            <p:grpSpPr>
              <a:xfrm>
                <a:off x="3433" y="3611423"/>
                <a:ext cx="6169954" cy="3610744"/>
                <a:chOff x="0" y="0"/>
                <a:chExt cx="6169952" cy="3610743"/>
              </a:xfrm>
            </p:grpSpPr>
            <p:pic>
              <p:nvPicPr>
                <p:cNvPr id="572" name="Picture 13" descr="Picture 13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-1" y="1616"/>
                  <a:ext cx="3084977" cy="36091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573" name="Picture 14" descr="Picture 14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3084976" y="0"/>
                  <a:ext cx="3084977" cy="36091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577" name="Group 10"/>
              <p:cNvGrpSpPr/>
              <p:nvPr/>
            </p:nvGrpSpPr>
            <p:grpSpPr>
              <a:xfrm>
                <a:off x="-1" y="0"/>
                <a:ext cx="6169954" cy="3610744"/>
                <a:chOff x="0" y="0"/>
                <a:chExt cx="6169952" cy="3610743"/>
              </a:xfrm>
            </p:grpSpPr>
            <p:pic>
              <p:nvPicPr>
                <p:cNvPr id="575" name="Picture 11" descr="Picture 11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0" y="1615"/>
                  <a:ext cx="3084977" cy="360912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576" name="Picture 12" descr="Picture 12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3084976" y="0"/>
                  <a:ext cx="3084977" cy="36091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</p:grpSp>
      <p:sp>
        <p:nvSpPr>
          <p:cNvPr id="580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1" name="Group 6"/>
          <p:cNvGrpSpPr/>
          <p:nvPr/>
        </p:nvGrpSpPr>
        <p:grpSpPr>
          <a:xfrm>
            <a:off x="-35170" y="-374955"/>
            <a:ext cx="12334350" cy="7232956"/>
            <a:chOff x="0" y="0"/>
            <a:chExt cx="12334348" cy="7232954"/>
          </a:xfrm>
        </p:grpSpPr>
        <p:grpSp>
          <p:nvGrpSpPr>
            <p:cNvPr id="593" name="Group 7"/>
            <p:cNvGrpSpPr/>
            <p:nvPr/>
          </p:nvGrpSpPr>
          <p:grpSpPr>
            <a:xfrm>
              <a:off x="6161442" y="71092"/>
              <a:ext cx="6172907" cy="7161863"/>
              <a:chOff x="0" y="0"/>
              <a:chExt cx="6172906" cy="7161860"/>
            </a:xfrm>
          </p:grpSpPr>
          <p:grpSp>
            <p:nvGrpSpPr>
              <p:cNvPr id="589" name="Group 15"/>
              <p:cNvGrpSpPr/>
              <p:nvPr/>
            </p:nvGrpSpPr>
            <p:grpSpPr>
              <a:xfrm>
                <a:off x="2954" y="3551117"/>
                <a:ext cx="6169953" cy="3610745"/>
                <a:chOff x="0" y="0"/>
                <a:chExt cx="6169951" cy="3610743"/>
              </a:xfrm>
            </p:grpSpPr>
            <p:pic>
              <p:nvPicPr>
                <p:cNvPr id="587" name="Picture 19" descr="Picture 19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-1" y="1616"/>
                  <a:ext cx="3084977" cy="36091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588" name="Picture 20" descr="Picture 20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3084975" y="0"/>
                  <a:ext cx="3084977" cy="36091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592" name="Group 16"/>
              <p:cNvGrpSpPr/>
              <p:nvPr/>
            </p:nvGrpSpPr>
            <p:grpSpPr>
              <a:xfrm>
                <a:off x="-1" y="0"/>
                <a:ext cx="6169953" cy="3610744"/>
                <a:chOff x="0" y="0"/>
                <a:chExt cx="6169951" cy="3610743"/>
              </a:xfrm>
            </p:grpSpPr>
            <p:pic>
              <p:nvPicPr>
                <p:cNvPr id="590" name="Picture 17" descr="Picture 17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-1" y="1616"/>
                  <a:ext cx="3084977" cy="36091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591" name="Picture 18" descr="Picture 18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3084975" y="0"/>
                  <a:ext cx="3084977" cy="36091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grpSp>
          <p:nvGrpSpPr>
            <p:cNvPr id="600" name="Group 8"/>
            <p:cNvGrpSpPr/>
            <p:nvPr/>
          </p:nvGrpSpPr>
          <p:grpSpPr>
            <a:xfrm>
              <a:off x="0" y="-1"/>
              <a:ext cx="6173387" cy="7222168"/>
              <a:chOff x="0" y="0"/>
              <a:chExt cx="6173386" cy="7222166"/>
            </a:xfrm>
          </p:grpSpPr>
          <p:grpSp>
            <p:nvGrpSpPr>
              <p:cNvPr id="596" name="Group 9"/>
              <p:cNvGrpSpPr/>
              <p:nvPr/>
            </p:nvGrpSpPr>
            <p:grpSpPr>
              <a:xfrm>
                <a:off x="3433" y="3611423"/>
                <a:ext cx="6169954" cy="3610744"/>
                <a:chOff x="0" y="0"/>
                <a:chExt cx="6169952" cy="3610743"/>
              </a:xfrm>
            </p:grpSpPr>
            <p:pic>
              <p:nvPicPr>
                <p:cNvPr id="594" name="Picture 13" descr="Picture 13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-1" y="1616"/>
                  <a:ext cx="3084977" cy="36091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595" name="Picture 14" descr="Picture 14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3084976" y="0"/>
                  <a:ext cx="3084977" cy="36091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599" name="Group 10"/>
              <p:cNvGrpSpPr/>
              <p:nvPr/>
            </p:nvGrpSpPr>
            <p:grpSpPr>
              <a:xfrm>
                <a:off x="-1" y="0"/>
                <a:ext cx="6169954" cy="3610744"/>
                <a:chOff x="0" y="0"/>
                <a:chExt cx="6169952" cy="3610743"/>
              </a:xfrm>
            </p:grpSpPr>
            <p:pic>
              <p:nvPicPr>
                <p:cNvPr id="597" name="Picture 11" descr="Picture 11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0" y="1615"/>
                  <a:ext cx="3084977" cy="360912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598" name="Picture 12" descr="Picture 12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3084976" y="0"/>
                  <a:ext cx="3084977" cy="36091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</p:grpSp>
      <p:pic>
        <p:nvPicPr>
          <p:cNvPr id="602" name="图片 1" descr="图片 1"/>
          <p:cNvPicPr>
            <a:picLocks noChangeAspect="1"/>
          </p:cNvPicPr>
          <p:nvPr/>
        </p:nvPicPr>
        <p:blipFill>
          <a:blip r:embed="rId3">
            <a:extLst/>
          </a:blip>
          <a:srcRect l="64981" t="27864" r="0" b="17453"/>
          <a:stretch>
            <a:fillRect/>
          </a:stretch>
        </p:blipFill>
        <p:spPr>
          <a:xfrm>
            <a:off x="10590944" y="1130300"/>
            <a:ext cx="1601057" cy="3750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603" name="图片 2" descr="图片 2"/>
          <p:cNvPicPr>
            <a:picLocks noChangeAspect="1"/>
          </p:cNvPicPr>
          <p:nvPr/>
        </p:nvPicPr>
        <p:blipFill>
          <a:blip r:embed="rId4">
            <a:extLst/>
          </a:blip>
          <a:srcRect l="0" t="24270" r="56603" b="18502"/>
          <a:stretch>
            <a:fillRect/>
          </a:stretch>
        </p:blipFill>
        <p:spPr>
          <a:xfrm>
            <a:off x="0" y="626724"/>
            <a:ext cx="1984057" cy="4161034"/>
          </a:xfrm>
          <a:prstGeom prst="rect">
            <a:avLst/>
          </a:prstGeom>
          <a:ln w="12700">
            <a:miter lim="400000"/>
          </a:ln>
        </p:spPr>
      </p:pic>
      <p:sp>
        <p:nvSpPr>
          <p:cNvPr id="604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 rtl="0"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6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6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9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 rtl="0">
              <a:buSzTx/>
              <a:buFontTx/>
              <a:buNone/>
              <a:defRPr b="1" sz="2400"/>
            </a:pPr>
          </a:p>
        </p:txBody>
      </p:sp>
      <p:sp>
        <p:nvSpPr>
          <p:cNvPr id="6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6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4" name="Text Placeholder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 rtl="0">
              <a:buSzTx/>
              <a:buFontTx/>
              <a:buNone/>
              <a:defRPr sz="1600"/>
            </a:pPr>
          </a:p>
        </p:txBody>
      </p:sp>
      <p:sp>
        <p:nvSpPr>
          <p:cNvPr id="6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683" name="Picture Placeholder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6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693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Title Text</a:t>
            </a:r>
          </a:p>
        </p:txBody>
      </p:sp>
      <p:sp>
        <p:nvSpPr>
          <p:cNvPr id="70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711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Title Text</a:t>
            </a:r>
          </a:p>
        </p:txBody>
      </p:sp>
      <p:sp>
        <p:nvSpPr>
          <p:cNvPr id="720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 anchor="t"/>
          <a:lstStyle/>
          <a:p>
            <a:pPr/>
            <a:r>
              <a:t>Title Text</a:t>
            </a:r>
          </a:p>
        </p:txBody>
      </p:sp>
      <p:sp>
        <p:nvSpPr>
          <p:cNvPr id="729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0" name="عنصر نائب للنص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 rtl="0">
              <a:buSzTx/>
              <a:buFontTx/>
              <a:buNone/>
              <a:defRPr b="1" sz="2400"/>
            </a:pPr>
          </a:p>
        </p:txBody>
      </p:sp>
      <p:sp>
        <p:nvSpPr>
          <p:cNvPr id="7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Title Text</a:t>
            </a:r>
          </a:p>
        </p:txBody>
      </p:sp>
      <p:sp>
        <p:nvSpPr>
          <p:cNvPr id="7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54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5" name="عنصر نائب للنص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 rtl="0">
              <a:buSzTx/>
              <a:buFontTx/>
              <a:buNone/>
              <a:defRPr sz="1600"/>
            </a:pPr>
          </a:p>
        </p:txBody>
      </p:sp>
      <p:sp>
        <p:nvSpPr>
          <p:cNvPr id="7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64" name="عنصر نائب للصورة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765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3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74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+ TEXT 5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Body Level One…"/>
          <p:cNvSpPr txBox="1"/>
          <p:nvPr>
            <p:ph type="body" sz="quarter" idx="1"/>
          </p:nvPr>
        </p:nvSpPr>
        <p:spPr>
          <a:xfrm>
            <a:off x="3226599" y="2868133"/>
            <a:ext cx="5738802" cy="770401"/>
          </a:xfrm>
          <a:prstGeom prst="rect">
            <a:avLst/>
          </a:prstGeom>
        </p:spPr>
        <p:txBody>
          <a:bodyPr lIns="91424" tIns="91424" rIns="91424" bIns="91424"/>
          <a:lstStyle>
            <a:lvl1pPr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</a:lvl1pPr>
            <a:lvl2pPr marL="228600" indent="22860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</a:lvl2pPr>
            <a:lvl3pPr marL="228600" indent="68580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</a:lvl3pPr>
            <a:lvl4pPr marL="228600" indent="114300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</a:lvl4pPr>
            <a:lvl5pPr marL="228600" indent="160020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2" name="Title Text"/>
          <p:cNvSpPr txBox="1"/>
          <p:nvPr>
            <p:ph type="title"/>
          </p:nvPr>
        </p:nvSpPr>
        <p:spPr>
          <a:xfrm>
            <a:off x="574632" y="1095980"/>
            <a:ext cx="11042802" cy="770401"/>
          </a:xfrm>
          <a:prstGeom prst="rect">
            <a:avLst/>
          </a:prstGeom>
        </p:spPr>
        <p:txBody>
          <a:bodyPr lIns="91424" tIns="91424" rIns="91424" bIns="91424" anchor="b"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783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Title Text"/>
          <p:cNvSpPr txBox="1"/>
          <p:nvPr>
            <p:ph type="title"/>
          </p:nvPr>
        </p:nvSpPr>
        <p:spPr>
          <a:xfrm>
            <a:off x="5106601" y="4089767"/>
            <a:ext cx="3834001" cy="770401"/>
          </a:xfrm>
          <a:prstGeom prst="rect">
            <a:avLst/>
          </a:prstGeom>
        </p:spPr>
        <p:txBody>
          <a:bodyPr lIns="91424" tIns="91424" rIns="91424" bIns="91424" anchor="t"/>
          <a:lstStyle>
            <a:lvl1pPr algn="r">
              <a:defRPr sz="1800"/>
            </a:lvl1pPr>
          </a:lstStyle>
          <a:p>
            <a:pPr/>
            <a:r>
              <a:t>Title Text</a:t>
            </a:r>
          </a:p>
        </p:txBody>
      </p:sp>
      <p:sp>
        <p:nvSpPr>
          <p:cNvPr id="791" name="Body Level One…"/>
          <p:cNvSpPr txBox="1"/>
          <p:nvPr>
            <p:ph type="body" sz="quarter" idx="1"/>
          </p:nvPr>
        </p:nvSpPr>
        <p:spPr>
          <a:xfrm>
            <a:off x="3094800" y="3595166"/>
            <a:ext cx="6002400" cy="770402"/>
          </a:xfrm>
          <a:prstGeom prst="rect">
            <a:avLst/>
          </a:prstGeom>
        </p:spPr>
        <p:txBody>
          <a:bodyPr lIns="91424" tIns="91424" rIns="91424" bIns="91424" anchor="b"/>
          <a:lstStyle>
            <a:lvl1pPr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400"/>
            </a:lvl1pPr>
            <a:lvl2pPr marL="228600" indent="22860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400"/>
            </a:lvl2pPr>
            <a:lvl3pPr marL="228600" indent="68580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400"/>
            </a:lvl3pPr>
            <a:lvl4pPr marL="228600" indent="114300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400"/>
            </a:lvl4pPr>
            <a:lvl5pPr marL="228600" indent="160020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2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bg>
      <p:bgPr>
        <a:solidFill>
          <a:srgbClr val="A6B72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Rectangle 6"/>
          <p:cNvSpPr/>
          <p:nvPr/>
        </p:nvSpPr>
        <p:spPr>
          <a:xfrm>
            <a:off x="231139" y="243840"/>
            <a:ext cx="11724642" cy="637794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Corbel"/>
                <a:ea typeface="Corbel"/>
                <a:cs typeface="Corbel"/>
                <a:sym typeface="Corbel"/>
              </a:defRPr>
            </a:pPr>
          </a:p>
        </p:txBody>
      </p:sp>
      <p:sp>
        <p:nvSpPr>
          <p:cNvPr id="800" name="Rectangle 6"/>
          <p:cNvSpPr/>
          <p:nvPr/>
        </p:nvSpPr>
        <p:spPr>
          <a:xfrm>
            <a:off x="231139" y="243840"/>
            <a:ext cx="11724642" cy="6377940"/>
          </a:xfrm>
          <a:prstGeom prst="rect">
            <a:avLst/>
          </a:prstGeom>
          <a:solidFill>
            <a:srgbClr val="A6B727"/>
          </a:solidFill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latin typeface="Corbel"/>
                <a:ea typeface="Corbel"/>
                <a:cs typeface="Corbel"/>
                <a:sym typeface="Corbel"/>
              </a:defRPr>
            </a:pPr>
          </a:p>
        </p:txBody>
      </p:sp>
      <p:sp>
        <p:nvSpPr>
          <p:cNvPr id="801" name="Title Text"/>
          <p:cNvSpPr txBox="1"/>
          <p:nvPr>
            <p:ph type="title"/>
          </p:nvPr>
        </p:nvSpPr>
        <p:spPr>
          <a:xfrm>
            <a:off x="1109980" y="882375"/>
            <a:ext cx="9966960" cy="292608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5000"/>
              </a:lnSpc>
              <a:defRPr cap="all" sz="7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02" name="Body Level One…"/>
          <p:cNvSpPr txBox="1"/>
          <p:nvPr>
            <p:ph type="body" sz="quarter" idx="1"/>
          </p:nvPr>
        </p:nvSpPr>
        <p:spPr>
          <a:xfrm>
            <a:off x="1709529" y="3869633"/>
            <a:ext cx="8767862" cy="138816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1400"/>
              </a:spcBef>
              <a:buSzTx/>
              <a:buFontTx/>
              <a:buNone/>
              <a:defRPr sz="2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indent="457200" algn="ctr">
              <a:spcBef>
                <a:spcPts val="1400"/>
              </a:spcBef>
              <a:buSzTx/>
              <a:buFontTx/>
              <a:buNone/>
              <a:defRPr sz="2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indent="914400" algn="ctr">
              <a:spcBef>
                <a:spcPts val="1400"/>
              </a:spcBef>
              <a:buSzTx/>
              <a:buFontTx/>
              <a:buNone/>
              <a:defRPr sz="2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indent="1371600" algn="ctr">
              <a:spcBef>
                <a:spcPts val="1400"/>
              </a:spcBef>
              <a:buSzTx/>
              <a:buFontTx/>
              <a:buNone/>
              <a:defRPr sz="2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indent="1828800" algn="ctr">
              <a:spcBef>
                <a:spcPts val="1400"/>
              </a:spcBef>
              <a:buSzTx/>
              <a:buFontTx/>
              <a:buNone/>
              <a:defRPr sz="2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3" name="Straight Connector 7"/>
          <p:cNvSpPr/>
          <p:nvPr/>
        </p:nvSpPr>
        <p:spPr>
          <a:xfrm>
            <a:off x="1978660" y="3733800"/>
            <a:ext cx="8229602" cy="0"/>
          </a:xfrm>
          <a:prstGeom prst="line">
            <a:avLst/>
          </a:prstGeom>
          <a:ln w="10000">
            <a:solidFill>
              <a:srgbClr val="FFFFF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804" name="Slide Number"/>
          <p:cNvSpPr txBox="1"/>
          <p:nvPr>
            <p:ph type="sldNum" sz="quarter" idx="2"/>
          </p:nvPr>
        </p:nvSpPr>
        <p:spPr>
          <a:xfrm>
            <a:off x="10779206" y="6271770"/>
            <a:ext cx="256541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bg>
      <p:bgPr>
        <a:solidFill>
          <a:srgbClr val="A6B72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Rectangle 6"/>
          <p:cNvSpPr/>
          <p:nvPr/>
        </p:nvSpPr>
        <p:spPr>
          <a:xfrm>
            <a:off x="231139" y="243840"/>
            <a:ext cx="11724642" cy="637794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Corbel"/>
                <a:ea typeface="Corbel"/>
                <a:cs typeface="Corbel"/>
                <a:sym typeface="Corbel"/>
              </a:defRPr>
            </a:pPr>
          </a:p>
        </p:txBody>
      </p:sp>
      <p:sp>
        <p:nvSpPr>
          <p:cNvPr id="812" name="Title Text"/>
          <p:cNvSpPr txBox="1"/>
          <p:nvPr>
            <p:ph type="title"/>
          </p:nvPr>
        </p:nvSpPr>
        <p:spPr>
          <a:xfrm>
            <a:off x="1143000" y="609600"/>
            <a:ext cx="9875520" cy="13563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13" name="Body Level One…"/>
          <p:cNvSpPr txBox="1"/>
          <p:nvPr>
            <p:ph type="body" idx="1"/>
          </p:nvPr>
        </p:nvSpPr>
        <p:spPr>
          <a:xfrm>
            <a:off x="1143000" y="2057400"/>
            <a:ext cx="9872872" cy="4038600"/>
          </a:xfrm>
          <a:prstGeom prst="rect">
            <a:avLst/>
          </a:prstGeom>
        </p:spPr>
        <p:txBody>
          <a:bodyPr/>
          <a:lstStyle>
            <a:lvl1pPr indent="-182879">
              <a:spcBef>
                <a:spcPts val="1400"/>
              </a:spcBef>
              <a:buClr>
                <a:srgbClr val="A6B727"/>
              </a:buClr>
              <a:buSzPct val="80000"/>
              <a:buFont typeface="Gill Sans Light"/>
              <a:defRPr sz="2200"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75487" indent="-201167">
              <a:spcBef>
                <a:spcPts val="1400"/>
              </a:spcBef>
              <a:buClr>
                <a:srgbClr val="A6B727"/>
              </a:buClr>
              <a:buSzPct val="80000"/>
              <a:buFont typeface="Gill Sans Light"/>
              <a:defRPr sz="2200"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772159" indent="-223520">
              <a:spcBef>
                <a:spcPts val="1400"/>
              </a:spcBef>
              <a:buClr>
                <a:srgbClr val="A6B727"/>
              </a:buClr>
              <a:buSzPct val="80000"/>
              <a:buFont typeface="Gill Sans Light"/>
              <a:defRPr sz="2200"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074419" indent="-251460">
              <a:spcBef>
                <a:spcPts val="1400"/>
              </a:spcBef>
              <a:buClr>
                <a:srgbClr val="A6B727"/>
              </a:buClr>
              <a:buSzPct val="80000"/>
              <a:buFont typeface="Gill Sans Light"/>
              <a:defRPr sz="2200"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348740" indent="-251460">
              <a:spcBef>
                <a:spcPts val="1400"/>
              </a:spcBef>
              <a:buClr>
                <a:srgbClr val="A6B727"/>
              </a:buClr>
              <a:buSzPct val="80000"/>
              <a:buFont typeface="Gill Sans Light"/>
              <a:defRPr sz="2200"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4" name="Slide Number"/>
          <p:cNvSpPr txBox="1"/>
          <p:nvPr>
            <p:ph type="sldNum" sz="quarter" idx="2"/>
          </p:nvPr>
        </p:nvSpPr>
        <p:spPr>
          <a:xfrm>
            <a:off x="10779206" y="6271770"/>
            <a:ext cx="256541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bg>
      <p:bgPr>
        <a:solidFill>
          <a:srgbClr val="A6B72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Rectangle 6"/>
          <p:cNvSpPr/>
          <p:nvPr/>
        </p:nvSpPr>
        <p:spPr>
          <a:xfrm>
            <a:off x="231139" y="243840"/>
            <a:ext cx="11724642" cy="637794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Corbel"/>
                <a:ea typeface="Corbel"/>
                <a:cs typeface="Corbel"/>
                <a:sym typeface="Corbel"/>
              </a:defRPr>
            </a:pPr>
          </a:p>
        </p:txBody>
      </p:sp>
      <p:sp>
        <p:nvSpPr>
          <p:cNvPr id="822" name="Title Text"/>
          <p:cNvSpPr txBox="1"/>
          <p:nvPr>
            <p:ph type="title"/>
          </p:nvPr>
        </p:nvSpPr>
        <p:spPr>
          <a:xfrm>
            <a:off x="1106424" y="1173574"/>
            <a:ext cx="9966960" cy="292608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5000"/>
              </a:lnSpc>
              <a:defRPr cap="all" sz="7200"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23" name="Body Level One…"/>
          <p:cNvSpPr txBox="1"/>
          <p:nvPr>
            <p:ph type="body" sz="quarter" idx="1"/>
          </p:nvPr>
        </p:nvSpPr>
        <p:spPr>
          <a:xfrm>
            <a:off x="1709927" y="4154520"/>
            <a:ext cx="8769097" cy="136380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1400"/>
              </a:spcBef>
              <a:buSzTx/>
              <a:buFontTx/>
              <a:buNone/>
              <a:defRPr sz="2200"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indent="457200" algn="ctr">
              <a:spcBef>
                <a:spcPts val="1400"/>
              </a:spcBef>
              <a:buSzTx/>
              <a:buFontTx/>
              <a:buNone/>
              <a:defRPr sz="2200"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indent="914400" algn="ctr">
              <a:spcBef>
                <a:spcPts val="1400"/>
              </a:spcBef>
              <a:buSzTx/>
              <a:buFontTx/>
              <a:buNone/>
              <a:defRPr sz="2200"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indent="1371600" algn="ctr">
              <a:spcBef>
                <a:spcPts val="1400"/>
              </a:spcBef>
              <a:buSzTx/>
              <a:buFontTx/>
              <a:buNone/>
              <a:defRPr sz="2200"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indent="1828800" algn="ctr">
              <a:spcBef>
                <a:spcPts val="1400"/>
              </a:spcBef>
              <a:buSzTx/>
              <a:buFontTx/>
              <a:buNone/>
              <a:defRPr sz="2200"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4" name="Straight Connector 6"/>
          <p:cNvSpPr/>
          <p:nvPr/>
        </p:nvSpPr>
        <p:spPr>
          <a:xfrm>
            <a:off x="1981200" y="4020408"/>
            <a:ext cx="8229601" cy="1"/>
          </a:xfrm>
          <a:prstGeom prst="line">
            <a:avLst/>
          </a:prstGeom>
          <a:ln w="10000">
            <a:solidFill>
              <a:srgbClr val="A6B727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825" name="Slide Number"/>
          <p:cNvSpPr txBox="1"/>
          <p:nvPr>
            <p:ph type="sldNum" sz="quarter" idx="2"/>
          </p:nvPr>
        </p:nvSpPr>
        <p:spPr>
          <a:xfrm>
            <a:off x="10779206" y="6271770"/>
            <a:ext cx="256541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bg>
      <p:bgPr>
        <a:solidFill>
          <a:srgbClr val="A6B72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Rectangle 6"/>
          <p:cNvSpPr/>
          <p:nvPr/>
        </p:nvSpPr>
        <p:spPr>
          <a:xfrm>
            <a:off x="231139" y="243840"/>
            <a:ext cx="11724642" cy="637794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Corbel"/>
                <a:ea typeface="Corbel"/>
                <a:cs typeface="Corbel"/>
                <a:sym typeface="Corbel"/>
              </a:defRPr>
            </a:pPr>
          </a:p>
        </p:txBody>
      </p:sp>
      <p:sp>
        <p:nvSpPr>
          <p:cNvPr id="833" name="Title Text"/>
          <p:cNvSpPr txBox="1"/>
          <p:nvPr>
            <p:ph type="title"/>
          </p:nvPr>
        </p:nvSpPr>
        <p:spPr>
          <a:xfrm>
            <a:off x="1143000" y="609600"/>
            <a:ext cx="9875520" cy="13563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34" name="Body Level One…"/>
          <p:cNvSpPr txBox="1"/>
          <p:nvPr>
            <p:ph type="body" sz="half" idx="1"/>
          </p:nvPr>
        </p:nvSpPr>
        <p:spPr>
          <a:xfrm>
            <a:off x="1143000" y="2057399"/>
            <a:ext cx="4754880" cy="4023360"/>
          </a:xfrm>
          <a:prstGeom prst="rect">
            <a:avLst/>
          </a:prstGeom>
        </p:spPr>
        <p:txBody>
          <a:bodyPr/>
          <a:lstStyle>
            <a:lvl1pPr indent="-182879">
              <a:spcBef>
                <a:spcPts val="1400"/>
              </a:spcBef>
              <a:buClr>
                <a:srgbClr val="A6B727"/>
              </a:buClr>
              <a:buSzPct val="80000"/>
              <a:buFont typeface="Gill Sans Light"/>
              <a:defRPr sz="2200"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75487" indent="-201167">
              <a:spcBef>
                <a:spcPts val="1400"/>
              </a:spcBef>
              <a:buClr>
                <a:srgbClr val="A6B727"/>
              </a:buClr>
              <a:buSzPct val="80000"/>
              <a:buFont typeface="Gill Sans Light"/>
              <a:defRPr sz="2200"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772159" indent="-223520">
              <a:spcBef>
                <a:spcPts val="1400"/>
              </a:spcBef>
              <a:buClr>
                <a:srgbClr val="A6B727"/>
              </a:buClr>
              <a:buSzPct val="80000"/>
              <a:buFont typeface="Gill Sans Light"/>
              <a:defRPr sz="2200"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074419" indent="-251460">
              <a:spcBef>
                <a:spcPts val="1400"/>
              </a:spcBef>
              <a:buClr>
                <a:srgbClr val="A6B727"/>
              </a:buClr>
              <a:buSzPct val="80000"/>
              <a:buFont typeface="Gill Sans Light"/>
              <a:defRPr sz="2200"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348740" indent="-251460">
              <a:spcBef>
                <a:spcPts val="1400"/>
              </a:spcBef>
              <a:buClr>
                <a:srgbClr val="A6B727"/>
              </a:buClr>
              <a:buSzPct val="80000"/>
              <a:buFont typeface="Gill Sans Light"/>
              <a:defRPr sz="2200"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5" name="Slide Number"/>
          <p:cNvSpPr txBox="1"/>
          <p:nvPr>
            <p:ph type="sldNum" sz="quarter" idx="2"/>
          </p:nvPr>
        </p:nvSpPr>
        <p:spPr>
          <a:xfrm>
            <a:off x="10779206" y="6271770"/>
            <a:ext cx="256541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bg>
      <p:bgPr>
        <a:solidFill>
          <a:srgbClr val="A6B72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Rectangle 6"/>
          <p:cNvSpPr/>
          <p:nvPr/>
        </p:nvSpPr>
        <p:spPr>
          <a:xfrm>
            <a:off x="231139" y="243840"/>
            <a:ext cx="11724642" cy="637794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Corbel"/>
                <a:ea typeface="Corbel"/>
                <a:cs typeface="Corbel"/>
                <a:sym typeface="Corbel"/>
              </a:defRPr>
            </a:pPr>
          </a:p>
        </p:txBody>
      </p:sp>
      <p:sp>
        <p:nvSpPr>
          <p:cNvPr id="843" name="Title Text"/>
          <p:cNvSpPr txBox="1"/>
          <p:nvPr>
            <p:ph type="title"/>
          </p:nvPr>
        </p:nvSpPr>
        <p:spPr>
          <a:xfrm>
            <a:off x="1143000" y="609600"/>
            <a:ext cx="9875520" cy="13563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44" name="Body Level One…"/>
          <p:cNvSpPr txBox="1"/>
          <p:nvPr>
            <p:ph type="body" sz="quarter" idx="1"/>
          </p:nvPr>
        </p:nvSpPr>
        <p:spPr>
          <a:xfrm>
            <a:off x="1143000" y="2001510"/>
            <a:ext cx="4754880" cy="777241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FontTx/>
              <a:buNone/>
              <a:defRPr sz="2400"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2400"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2400"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2400"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2400"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5" name="Text Placeholder 4"/>
          <p:cNvSpPr/>
          <p:nvPr>
            <p:ph type="body" sz="quarter" idx="21"/>
          </p:nvPr>
        </p:nvSpPr>
        <p:spPr>
          <a:xfrm>
            <a:off x="6269173" y="1999032"/>
            <a:ext cx="4754881" cy="777241"/>
          </a:xfrm>
          <a:prstGeom prst="rect">
            <a:avLst/>
          </a:prstGeom>
        </p:spPr>
        <p:txBody>
          <a:bodyPr anchor="ctr"/>
          <a:lstStyle/>
          <a:p>
            <a:pPr marL="0" indent="0" rtl="0">
              <a:spcBef>
                <a:spcPts val="0"/>
              </a:spcBef>
              <a:buSzTx/>
              <a:buFontTx/>
              <a:buNone/>
              <a:defRPr sz="2400"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defRPr>
            </a:pPr>
          </a:p>
        </p:txBody>
      </p:sp>
      <p:sp>
        <p:nvSpPr>
          <p:cNvPr id="846" name="Slide Number"/>
          <p:cNvSpPr txBox="1"/>
          <p:nvPr>
            <p:ph type="sldNum" sz="quarter" idx="2"/>
          </p:nvPr>
        </p:nvSpPr>
        <p:spPr>
          <a:xfrm>
            <a:off x="10779206" y="6271770"/>
            <a:ext cx="256541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bg>
      <p:bgPr>
        <a:solidFill>
          <a:srgbClr val="A6B72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Rectangle 6"/>
          <p:cNvSpPr/>
          <p:nvPr/>
        </p:nvSpPr>
        <p:spPr>
          <a:xfrm>
            <a:off x="231139" y="243840"/>
            <a:ext cx="11724642" cy="637794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Corbel"/>
                <a:ea typeface="Corbel"/>
                <a:cs typeface="Corbel"/>
                <a:sym typeface="Corbel"/>
              </a:defRPr>
            </a:pPr>
          </a:p>
        </p:txBody>
      </p:sp>
      <p:sp>
        <p:nvSpPr>
          <p:cNvPr id="854" name="Title Text"/>
          <p:cNvSpPr txBox="1"/>
          <p:nvPr>
            <p:ph type="title"/>
          </p:nvPr>
        </p:nvSpPr>
        <p:spPr>
          <a:xfrm>
            <a:off x="1143000" y="609600"/>
            <a:ext cx="9875520" cy="13563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55" name="Slide Number"/>
          <p:cNvSpPr txBox="1"/>
          <p:nvPr>
            <p:ph type="sldNum" sz="quarter" idx="2"/>
          </p:nvPr>
        </p:nvSpPr>
        <p:spPr>
          <a:xfrm>
            <a:off x="10779206" y="6271770"/>
            <a:ext cx="256541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A6B72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Rectangle 6"/>
          <p:cNvSpPr/>
          <p:nvPr/>
        </p:nvSpPr>
        <p:spPr>
          <a:xfrm>
            <a:off x="231139" y="243840"/>
            <a:ext cx="11724642" cy="637794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Corbel"/>
                <a:ea typeface="Corbel"/>
                <a:cs typeface="Corbel"/>
                <a:sym typeface="Corbel"/>
              </a:defRPr>
            </a:pPr>
          </a:p>
        </p:txBody>
      </p:sp>
      <p:sp>
        <p:nvSpPr>
          <p:cNvPr id="863" name="Slide Number"/>
          <p:cNvSpPr txBox="1"/>
          <p:nvPr>
            <p:ph type="sldNum" sz="quarter" idx="2"/>
          </p:nvPr>
        </p:nvSpPr>
        <p:spPr>
          <a:xfrm>
            <a:off x="10779206" y="6271770"/>
            <a:ext cx="256541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bg>
      <p:bgPr>
        <a:solidFill>
          <a:srgbClr val="A6B72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Rectangle 6"/>
          <p:cNvSpPr/>
          <p:nvPr/>
        </p:nvSpPr>
        <p:spPr>
          <a:xfrm>
            <a:off x="231139" y="243840"/>
            <a:ext cx="11724642" cy="637794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Corbel"/>
                <a:ea typeface="Corbel"/>
                <a:cs typeface="Corbel"/>
                <a:sym typeface="Corbel"/>
              </a:defRPr>
            </a:pPr>
          </a:p>
        </p:txBody>
      </p:sp>
      <p:sp>
        <p:nvSpPr>
          <p:cNvPr id="871" name="Title Text"/>
          <p:cNvSpPr txBox="1"/>
          <p:nvPr>
            <p:ph type="title"/>
          </p:nvPr>
        </p:nvSpPr>
        <p:spPr>
          <a:xfrm>
            <a:off x="1143000" y="1097280"/>
            <a:ext cx="3931921" cy="173736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72" name="Body Level One…"/>
          <p:cNvSpPr txBox="1"/>
          <p:nvPr>
            <p:ph type="body" sz="half" idx="1"/>
          </p:nvPr>
        </p:nvSpPr>
        <p:spPr>
          <a:xfrm>
            <a:off x="5852159" y="1097280"/>
            <a:ext cx="5212080" cy="4663441"/>
          </a:xfrm>
          <a:prstGeom prst="rect">
            <a:avLst/>
          </a:prstGeom>
        </p:spPr>
        <p:txBody>
          <a:bodyPr/>
          <a:lstStyle>
            <a:lvl1pPr indent="-182879">
              <a:spcBef>
                <a:spcPts val="1400"/>
              </a:spcBef>
              <a:buClr>
                <a:srgbClr val="A6B727"/>
              </a:buClr>
              <a:buSzPct val="80000"/>
              <a:buFont typeface="Gill Sans Light"/>
              <a:defRPr sz="3200"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83325" indent="-209005">
              <a:spcBef>
                <a:spcPts val="1400"/>
              </a:spcBef>
              <a:buClr>
                <a:srgbClr val="A6B727"/>
              </a:buClr>
              <a:buSzPct val="80000"/>
              <a:buFont typeface="Gill Sans Light"/>
              <a:defRPr sz="3200"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792480" indent="-243840">
              <a:spcBef>
                <a:spcPts val="1400"/>
              </a:spcBef>
              <a:buClr>
                <a:srgbClr val="A6B727"/>
              </a:buClr>
              <a:buSzPct val="80000"/>
              <a:buFont typeface="Gill Sans Light"/>
              <a:defRPr sz="3200"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115567" indent="-292608">
              <a:spcBef>
                <a:spcPts val="1400"/>
              </a:spcBef>
              <a:buClr>
                <a:srgbClr val="A6B727"/>
              </a:buClr>
              <a:buSzPct val="80000"/>
              <a:buFont typeface="Gill Sans Light"/>
              <a:defRPr sz="3200"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389888" indent="-292608">
              <a:spcBef>
                <a:spcPts val="1400"/>
              </a:spcBef>
              <a:buClr>
                <a:srgbClr val="A6B727"/>
              </a:buClr>
              <a:buSzPct val="80000"/>
              <a:buFont typeface="Gill Sans Light"/>
              <a:defRPr sz="3200"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3" name="Text Placeholder 3"/>
          <p:cNvSpPr/>
          <p:nvPr>
            <p:ph type="body" sz="quarter" idx="21"/>
          </p:nvPr>
        </p:nvSpPr>
        <p:spPr>
          <a:xfrm>
            <a:off x="1143000" y="2834639"/>
            <a:ext cx="3931921" cy="3017522"/>
          </a:xfrm>
          <a:prstGeom prst="rect">
            <a:avLst/>
          </a:prstGeom>
        </p:spPr>
        <p:txBody>
          <a:bodyPr/>
          <a:lstStyle/>
          <a:p>
            <a:pPr marL="0" indent="0" rtl="0">
              <a:lnSpc>
                <a:spcPct val="100000"/>
              </a:lnSpc>
              <a:buSzTx/>
              <a:buFontTx/>
              <a:buNone/>
              <a:defRPr sz="1700"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defRPr>
            </a:pPr>
          </a:p>
        </p:txBody>
      </p:sp>
      <p:sp>
        <p:nvSpPr>
          <p:cNvPr id="874" name="Slide Number"/>
          <p:cNvSpPr txBox="1"/>
          <p:nvPr>
            <p:ph type="sldNum" sz="quarter" idx="2"/>
          </p:nvPr>
        </p:nvSpPr>
        <p:spPr>
          <a:xfrm>
            <a:off x="10779206" y="6271770"/>
            <a:ext cx="256541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bg>
      <p:bgPr>
        <a:solidFill>
          <a:srgbClr val="A6B72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Rectangle 6"/>
          <p:cNvSpPr/>
          <p:nvPr/>
        </p:nvSpPr>
        <p:spPr>
          <a:xfrm>
            <a:off x="231139" y="243840"/>
            <a:ext cx="11724642" cy="637794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Corbel"/>
                <a:ea typeface="Corbel"/>
                <a:cs typeface="Corbel"/>
                <a:sym typeface="Corbel"/>
              </a:defRPr>
            </a:pPr>
          </a:p>
        </p:txBody>
      </p:sp>
      <p:sp>
        <p:nvSpPr>
          <p:cNvPr id="882" name="Title Text"/>
          <p:cNvSpPr txBox="1"/>
          <p:nvPr>
            <p:ph type="title"/>
          </p:nvPr>
        </p:nvSpPr>
        <p:spPr>
          <a:xfrm>
            <a:off x="1143000" y="1097280"/>
            <a:ext cx="3931921" cy="173736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83" name="Picture Placeholder 2"/>
          <p:cNvSpPr/>
          <p:nvPr>
            <p:ph type="pic" sz="half" idx="21"/>
          </p:nvPr>
        </p:nvSpPr>
        <p:spPr>
          <a:xfrm>
            <a:off x="5413247" y="1069847"/>
            <a:ext cx="6099049" cy="48006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84" name="Body Level One…"/>
          <p:cNvSpPr txBox="1"/>
          <p:nvPr>
            <p:ph type="body" sz="quarter" idx="1"/>
          </p:nvPr>
        </p:nvSpPr>
        <p:spPr>
          <a:xfrm>
            <a:off x="1143000" y="2834639"/>
            <a:ext cx="3931921" cy="28803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SzTx/>
              <a:buFontTx/>
              <a:buNone/>
              <a:defRPr sz="1700"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indent="457200">
              <a:lnSpc>
                <a:spcPct val="100000"/>
              </a:lnSpc>
              <a:buSzTx/>
              <a:buFontTx/>
              <a:buNone/>
              <a:defRPr sz="1700"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indent="914400">
              <a:lnSpc>
                <a:spcPct val="100000"/>
              </a:lnSpc>
              <a:buSzTx/>
              <a:buFontTx/>
              <a:buNone/>
              <a:defRPr sz="1700"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indent="1371600">
              <a:lnSpc>
                <a:spcPct val="100000"/>
              </a:lnSpc>
              <a:buSzTx/>
              <a:buFontTx/>
              <a:buNone/>
              <a:defRPr sz="1700"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indent="1828800">
              <a:lnSpc>
                <a:spcPct val="100000"/>
              </a:lnSpc>
              <a:buSzTx/>
              <a:buFontTx/>
              <a:buNone/>
              <a:defRPr sz="1700"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5" name="Slide Number"/>
          <p:cNvSpPr txBox="1"/>
          <p:nvPr>
            <p:ph type="sldNum" sz="quarter" idx="2"/>
          </p:nvPr>
        </p:nvSpPr>
        <p:spPr>
          <a:xfrm>
            <a:off x="10779206" y="6271770"/>
            <a:ext cx="256541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6B727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 rtl="0">
              <a:buSzTx/>
              <a:buFontTx/>
              <a:buNone/>
              <a:defRPr sz="16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36.xml"/><Relationship Id="rId38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39.xml"/><Relationship Id="rId41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43.xml"/><Relationship Id="rId45" Type="http://schemas.openxmlformats.org/officeDocument/2006/relationships/slideLayout" Target="../slideLayouts/slideLayout44.xml"/><Relationship Id="rId46" Type="http://schemas.openxmlformats.org/officeDocument/2006/relationships/slideLayout" Target="../slideLayouts/slideLayout45.xml"/><Relationship Id="rId47" Type="http://schemas.openxmlformats.org/officeDocument/2006/relationships/slideLayout" Target="../slideLayouts/slideLayout46.xml"/><Relationship Id="rId48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8.xml"/><Relationship Id="rId50" Type="http://schemas.openxmlformats.org/officeDocument/2006/relationships/slideLayout" Target="../slideLayouts/slideLayout49.xml"/><Relationship Id="rId51" Type="http://schemas.openxmlformats.org/officeDocument/2006/relationships/slideLayout" Target="../slideLayouts/slideLayout50.xml"/><Relationship Id="rId52" Type="http://schemas.openxmlformats.org/officeDocument/2006/relationships/slideLayout" Target="../slideLayouts/slideLayout51.xml"/><Relationship Id="rId53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53.xml"/><Relationship Id="rId55" Type="http://schemas.openxmlformats.org/officeDocument/2006/relationships/slideLayout" Target="../slideLayouts/slideLayout54.xml"/><Relationship Id="rId56" Type="http://schemas.openxmlformats.org/officeDocument/2006/relationships/slideLayout" Target="../slideLayouts/slideLayout55.xml"/><Relationship Id="rId57" Type="http://schemas.openxmlformats.org/officeDocument/2006/relationships/slideLayout" Target="../slideLayouts/slideLayout56.xml"/><Relationship Id="rId58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58.xml"/><Relationship Id="rId60" Type="http://schemas.openxmlformats.org/officeDocument/2006/relationships/slideLayout" Target="../slideLayouts/slideLayout59.xml"/><Relationship Id="rId61" Type="http://schemas.openxmlformats.org/officeDocument/2006/relationships/slideLayout" Target="../slideLayouts/slideLayout60.xml"/><Relationship Id="rId62" Type="http://schemas.openxmlformats.org/officeDocument/2006/relationships/slideLayout" Target="../slideLayouts/slideLayout61.xml"/><Relationship Id="rId63" Type="http://schemas.openxmlformats.org/officeDocument/2006/relationships/slideLayout" Target="../slideLayouts/slideLayout62.xml"/><Relationship Id="rId64" Type="http://schemas.openxmlformats.org/officeDocument/2006/relationships/slideLayout" Target="../slideLayouts/slideLayout63.xml"/><Relationship Id="rId65" Type="http://schemas.openxmlformats.org/officeDocument/2006/relationships/slideLayout" Target="../slideLayouts/slideLayout64.xml"/><Relationship Id="rId66" Type="http://schemas.openxmlformats.org/officeDocument/2006/relationships/slideLayout" Target="../slideLayouts/slideLayout65.xml"/><Relationship Id="rId67" Type="http://schemas.openxmlformats.org/officeDocument/2006/relationships/slideLayout" Target="../slideLayouts/slideLayout66.xml"/><Relationship Id="rId68" Type="http://schemas.openxmlformats.org/officeDocument/2006/relationships/slideLayout" Target="../slideLayouts/slideLayout67.xml"/><Relationship Id="rId69" Type="http://schemas.openxmlformats.org/officeDocument/2006/relationships/slideLayout" Target="../slideLayouts/slideLayout68.xml"/><Relationship Id="rId70" Type="http://schemas.openxmlformats.org/officeDocument/2006/relationships/slideLayout" Target="../slideLayouts/slideLayout69.xml"/><Relationship Id="rId71" Type="http://schemas.openxmlformats.org/officeDocument/2006/relationships/slideLayout" Target="../slideLayouts/slideLayout70.xml"/><Relationship Id="rId72" Type="http://schemas.openxmlformats.org/officeDocument/2006/relationships/slideLayout" Target="../slideLayouts/slideLayout71.xml"/><Relationship Id="rId73" Type="http://schemas.openxmlformats.org/officeDocument/2006/relationships/slideLayout" Target="../slideLayouts/slideLayout72.xml"/><Relationship Id="rId74" Type="http://schemas.openxmlformats.org/officeDocument/2006/relationships/slideLayout" Target="../slideLayouts/slideLayout73.xml"/><Relationship Id="rId75" Type="http://schemas.openxmlformats.org/officeDocument/2006/relationships/slideLayout" Target="../slideLayouts/slideLayout74.xml"/><Relationship Id="rId76" Type="http://schemas.openxmlformats.org/officeDocument/2006/relationships/slideLayout" Target="../slideLayouts/slideLayout75.xml"/><Relationship Id="rId77" Type="http://schemas.openxmlformats.org/officeDocument/2006/relationships/slideLayout" Target="../slideLayouts/slideLayout76.xml"/><Relationship Id="rId78" Type="http://schemas.openxmlformats.org/officeDocument/2006/relationships/slideLayout" Target="../slideLayouts/slideLayout77.xml"/><Relationship Id="rId79" Type="http://schemas.openxmlformats.org/officeDocument/2006/relationships/slideLayout" Target="../slideLayouts/slideLayout78.xml"/><Relationship Id="rId80" Type="http://schemas.openxmlformats.org/officeDocument/2006/relationships/slideLayout" Target="../slideLayouts/slideLayout7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rtl="1">
              <a:defRPr/>
            </a:lvl1pPr>
          </a:lstStyle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  <p:sldLayoutId id="2147483713" r:id="rId66"/>
    <p:sldLayoutId id="2147483714" r:id="rId67"/>
    <p:sldLayoutId id="2147483715" r:id="rId68"/>
    <p:sldLayoutId id="2147483716" r:id="rId69"/>
    <p:sldLayoutId id="2147483717" r:id="rId70"/>
    <p:sldLayoutId id="2147483718" r:id="rId71"/>
    <p:sldLayoutId id="2147483719" r:id="rId72"/>
    <p:sldLayoutId id="2147483720" r:id="rId73"/>
    <p:sldLayoutId id="2147483721" r:id="rId74"/>
    <p:sldLayoutId id="2147483722" r:id="rId75"/>
    <p:sldLayoutId id="2147483723" r:id="rId76"/>
    <p:sldLayoutId id="2147483724" r:id="rId77"/>
    <p:sldLayoutId id="2147483725" r:id="rId78"/>
    <p:sldLayoutId id="2147483726" r:id="rId79"/>
    <p:sldLayoutId id="2147483727" r:id="rId8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7.jpeg"/><Relationship Id="rId3" Type="http://schemas.openxmlformats.org/officeDocument/2006/relationships/image" Target="../media/image32.png"/><Relationship Id="rId4" Type="http://schemas.openxmlformats.org/officeDocument/2006/relationships/image" Target="../media/image1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7.jpeg"/><Relationship Id="rId3" Type="http://schemas.openxmlformats.org/officeDocument/2006/relationships/image" Target="../media/image32.png"/><Relationship Id="rId4" Type="http://schemas.openxmlformats.org/officeDocument/2006/relationships/image" Target="../media/image1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1.gif"/><Relationship Id="rId5" Type="http://schemas.openxmlformats.org/officeDocument/2006/relationships/image" Target="../media/image39.png"/><Relationship Id="rId6" Type="http://schemas.openxmlformats.org/officeDocument/2006/relationships/image" Target="../media/image40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image" Target="../media/image41.png"/><Relationship Id="rId3" Type="http://schemas.openxmlformats.org/officeDocument/2006/relationships/image" Target="../media/image38.png"/><Relationship Id="rId4" Type="http://schemas.openxmlformats.org/officeDocument/2006/relationships/image" Target="../media/image1.gif"/><Relationship Id="rId5" Type="http://schemas.openxmlformats.org/officeDocument/2006/relationships/image" Target="../media/image4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43.png"/><Relationship Id="rId4" Type="http://schemas.openxmlformats.org/officeDocument/2006/relationships/image" Target="../media/image11.jpeg"/><Relationship Id="rId5" Type="http://schemas.openxmlformats.org/officeDocument/2006/relationships/image" Target="../media/image4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Relationship Id="rId3" Type="http://schemas.openxmlformats.org/officeDocument/2006/relationships/image" Target="../media/image1.png"/><Relationship Id="rId4" Type="http://schemas.openxmlformats.org/officeDocument/2006/relationships/image" Target="../media/image46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47.png"/><Relationship Id="rId7" Type="http://schemas.openxmlformats.org/officeDocument/2006/relationships/image" Target="../media/image57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47.png"/><Relationship Id="rId7" Type="http://schemas.openxmlformats.org/officeDocument/2006/relationships/image" Target="../media/image62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2.jpeg"/><Relationship Id="rId3" Type="http://schemas.openxmlformats.org/officeDocument/2006/relationships/image" Target="../media/image6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8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image" Target="../media/image9.jpeg"/><Relationship Id="rId3" Type="http://schemas.openxmlformats.org/officeDocument/2006/relationships/image" Target="../media/image1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image" Target="../media/image1.jpe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3" Type="http://schemas.openxmlformats.org/officeDocument/2006/relationships/image" Target="../media/image28.png"/><Relationship Id="rId14" Type="http://schemas.openxmlformats.org/officeDocument/2006/relationships/image" Target="../media/image29.png"/><Relationship Id="rId15" Type="http://schemas.openxmlformats.org/officeDocument/2006/relationships/image" Target="../media/image30.png"/><Relationship Id="rId16" Type="http://schemas.openxmlformats.org/officeDocument/2006/relationships/image" Target="../media/image3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4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rcRect l="7971" t="17597" r="8007" b="9013"/>
          <a:stretch>
            <a:fillRect/>
          </a:stretch>
        </p:blipFill>
        <p:spPr>
          <a:xfrm>
            <a:off x="689316" y="675247"/>
            <a:ext cx="11226020" cy="50362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5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2085" y="768445"/>
            <a:ext cx="12352423" cy="6154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6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27320" y="5860972"/>
            <a:ext cx="1190615" cy="126913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22" name="Group 3"/>
          <p:cNvGrpSpPr/>
          <p:nvPr/>
        </p:nvGrpSpPr>
        <p:grpSpPr>
          <a:xfrm>
            <a:off x="-37638" y="-366673"/>
            <a:ext cx="12352422" cy="1136694"/>
            <a:chOff x="0" y="0"/>
            <a:chExt cx="12352421" cy="1136693"/>
          </a:xfrm>
        </p:grpSpPr>
        <p:sp>
          <p:nvSpPr>
            <p:cNvPr id="1117" name="Rectangle 8"/>
            <p:cNvSpPr/>
            <p:nvPr/>
          </p:nvSpPr>
          <p:spPr>
            <a:xfrm>
              <a:off x="1" y="0"/>
              <a:ext cx="12352421" cy="1135116"/>
            </a:xfrm>
            <a:prstGeom prst="rect">
              <a:avLst/>
            </a:prstGeom>
            <a:solidFill>
              <a:srgbClr val="C6C6C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18" name="مربع نص 2"/>
            <p:cNvSpPr/>
            <p:nvPr/>
          </p:nvSpPr>
          <p:spPr>
            <a:xfrm>
              <a:off x="0" y="0"/>
              <a:ext cx="3304592" cy="1135116"/>
            </a:xfrm>
            <a:prstGeom prst="rect">
              <a:avLst/>
            </a:prstGeom>
            <a:solidFill>
              <a:srgbClr val="00699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grpSp>
          <p:nvGrpSpPr>
            <p:cNvPr id="1121" name="Picture 9"/>
            <p:cNvGrpSpPr/>
            <p:nvPr/>
          </p:nvGrpSpPr>
          <p:grpSpPr>
            <a:xfrm>
              <a:off x="2" y="0"/>
              <a:ext cx="4213451" cy="1136694"/>
              <a:chOff x="0" y="0"/>
              <a:chExt cx="4213450" cy="1136693"/>
            </a:xfrm>
          </p:grpSpPr>
          <p:sp>
            <p:nvSpPr>
              <p:cNvPr id="1119" name="Rectangle"/>
              <p:cNvSpPr/>
              <p:nvPr/>
            </p:nvSpPr>
            <p:spPr>
              <a:xfrm>
                <a:off x="0" y="0"/>
                <a:ext cx="4213451" cy="1136694"/>
              </a:xfrm>
              <a:prstGeom prst="rect">
                <a:avLst/>
              </a:prstGeom>
              <a:solidFill>
                <a:srgbClr val="AA056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pic>
            <p:nvPicPr>
              <p:cNvPr id="1120" name="image1.png" descr="image1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30544" t="0" r="0" b="0"/>
              <a:stretch>
                <a:fillRect/>
              </a:stretch>
            </p:blipFill>
            <p:spPr>
              <a:xfrm>
                <a:off x="0" y="11"/>
                <a:ext cx="4213451" cy="113667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1123" name="Google Shape;176;p9"/>
          <p:cNvSpPr txBox="1"/>
          <p:nvPr/>
        </p:nvSpPr>
        <p:spPr>
          <a:xfrm>
            <a:off x="9417584" y="-640042"/>
            <a:ext cx="2605043" cy="111768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9050" dir="30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ctr">
            <a:spAutoFit/>
          </a:bodyPr>
          <a:lstStyle/>
          <a:p>
            <a:pPr algn="ctr" rtl="1">
              <a:defRPr sz="28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</a:defRPr>
            </a:pPr>
            <a:r>
              <a:rPr>
                <a:latin typeface="(AH) Manal Black"/>
                <a:ea typeface="(AH) Manal Black"/>
                <a:cs typeface="(AH) Manal Black"/>
                <a:sym typeface="(AH) Manal Black"/>
              </a:rPr>
              <a:t>عنوان الدرس </a:t>
            </a:r>
            <a:r>
              <a:t>: </a:t>
            </a:r>
            <a:r>
              <a:rPr>
                <a:solidFill>
                  <a:srgbClr val="FFFF00"/>
                </a:solidFill>
                <a:latin typeface="(AH) Manal Black"/>
                <a:ea typeface="(AH) Manal Black"/>
                <a:cs typeface="(AH) Manal Black"/>
                <a:sym typeface="(AH) Manal Black"/>
              </a:rPr>
              <a:t>المضلعات</a:t>
            </a:r>
          </a:p>
        </p:txBody>
      </p:sp>
      <p:sp>
        <p:nvSpPr>
          <p:cNvPr id="1124" name="Google Shape;176;p9"/>
          <p:cNvSpPr txBox="1"/>
          <p:nvPr/>
        </p:nvSpPr>
        <p:spPr>
          <a:xfrm>
            <a:off x="6680110" y="-76013"/>
            <a:ext cx="5634674" cy="204750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9050" dir="30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ctr">
            <a:spAutoFit/>
          </a:bodyPr>
          <a:lstStyle/>
          <a:p>
            <a:pPr algn="ctr" rtl="1">
              <a:defRPr sz="24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</a:defRPr>
            </a:pPr>
            <a:r>
              <a:rPr>
                <a:latin typeface="(AH) Manal Black"/>
                <a:ea typeface="(AH) Manal Black"/>
                <a:cs typeface="(AH) Manal Black"/>
                <a:sym typeface="(AH) Manal Black"/>
              </a:rPr>
              <a:t>نواتج التعلم </a:t>
            </a:r>
            <a:r>
              <a:t>:</a:t>
            </a:r>
            <a:r>
              <a:rPr>
                <a:solidFill>
                  <a:srgbClr val="FFFF00"/>
                </a:solidFill>
                <a:latin typeface="(AH) Manal Black"/>
                <a:ea typeface="(AH) Manal Black"/>
                <a:cs typeface="(AH) Manal Black"/>
                <a:sym typeface="(AH) Manal Black"/>
              </a:rPr>
              <a:t>تصنيف أشكال ثنائية الأبعاد وفقا لخصائصها</a:t>
            </a:r>
            <a:endParaRPr>
              <a:solidFill>
                <a:srgbClr val="FFFF00"/>
              </a:solidFill>
              <a:latin typeface="(AH) Manal Black"/>
              <a:ea typeface="(AH) Manal Black"/>
              <a:cs typeface="(AH) Manal Black"/>
              <a:sym typeface="(AH) Manal Black"/>
            </a:endParaRPr>
          </a:p>
          <a:p>
            <a:pPr algn="ctr">
              <a:defRPr sz="2400">
                <a:solidFill>
                  <a:srgbClr val="FFFF00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</a:defRPr>
            </a:pPr>
          </a:p>
          <a:p>
            <a:pPr>
              <a:defRPr sz="2400"/>
            </a:pPr>
            <a:br>
              <a:rPr>
                <a:solidFill>
                  <a:srgbClr val="FFFF00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</a:rPr>
            </a:br>
          </a:p>
        </p:txBody>
      </p:sp>
      <p:sp>
        <p:nvSpPr>
          <p:cNvPr id="1125" name="Google Shape;176;p9"/>
          <p:cNvSpPr txBox="1"/>
          <p:nvPr/>
        </p:nvSpPr>
        <p:spPr>
          <a:xfrm>
            <a:off x="3166534" y="-280850"/>
            <a:ext cx="2018562" cy="94260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9050" dir="30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ctr">
            <a:spAutoFit/>
          </a:bodyPr>
          <a:lstStyle/>
          <a:p>
            <a:pPr algn="ctr" rtl="1"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</a:defRPr>
            </a:pPr>
            <a:r>
              <a:rPr>
                <a:latin typeface="(AH) Manal Black"/>
                <a:ea typeface="(AH) Manal Black"/>
                <a:cs typeface="(AH) Manal Black"/>
                <a:sym typeface="(AH) Manal Black"/>
              </a:rPr>
              <a:t>ا</a:t>
            </a:r>
            <a:r>
              <a:rPr sz="2400">
                <a:latin typeface="(AH) Manal Black"/>
                <a:ea typeface="(AH) Manal Black"/>
                <a:cs typeface="(AH) Manal Black"/>
                <a:sym typeface="(AH) Manal Black"/>
              </a:rPr>
              <a:t>لاستراتيجية</a:t>
            </a:r>
            <a:endParaRPr sz="2400">
              <a:latin typeface="(AH) Manal Black"/>
              <a:ea typeface="(AH) Manal Black"/>
              <a:cs typeface="(AH) Manal Black"/>
              <a:sym typeface="(AH) Manal Black"/>
            </a:endParaRPr>
          </a:p>
          <a:p>
            <a:pPr algn="ctr" rtl="1"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</a:defRPr>
            </a:pPr>
            <a:r>
              <a:rPr>
                <a:latin typeface="(AH) Manal Black"/>
                <a:ea typeface="(AH) Manal Black"/>
                <a:cs typeface="(AH) Manal Black"/>
                <a:sym typeface="(AH) Manal Black"/>
              </a:rPr>
              <a:t>البحث والمناقشة</a:t>
            </a:r>
          </a:p>
        </p:txBody>
      </p:sp>
      <p:sp>
        <p:nvSpPr>
          <p:cNvPr id="1126" name="Title 1"/>
          <p:cNvSpPr txBox="1"/>
          <p:nvPr/>
        </p:nvSpPr>
        <p:spPr>
          <a:xfrm>
            <a:off x="2287224" y="1071562"/>
            <a:ext cx="8485822" cy="715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rtl="1">
              <a:lnSpc>
                <a:spcPct val="90000"/>
              </a:lnSpc>
              <a:defRPr sz="4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ما هو الفرق بين المضلعات و غير المضلعات ؟</a:t>
            </a:r>
          </a:p>
        </p:txBody>
      </p:sp>
      <p:pic>
        <p:nvPicPr>
          <p:cNvPr id="1127" name="Picture 14" descr="Picture 14"/>
          <p:cNvPicPr>
            <a:picLocks noChangeAspect="1"/>
          </p:cNvPicPr>
          <p:nvPr/>
        </p:nvPicPr>
        <p:blipFill>
          <a:blip r:embed="rId5">
            <a:extLst/>
          </a:blip>
          <a:srcRect l="0" t="33407" r="0" b="8534"/>
          <a:stretch>
            <a:fillRect/>
          </a:stretch>
        </p:blipFill>
        <p:spPr>
          <a:xfrm>
            <a:off x="6831048" y="2821110"/>
            <a:ext cx="4596273" cy="2263598"/>
          </a:xfrm>
          <a:prstGeom prst="rect">
            <a:avLst/>
          </a:prstGeom>
          <a:ln w="12700">
            <a:miter lim="400000"/>
          </a:ln>
        </p:spPr>
      </p:pic>
      <p:sp>
        <p:nvSpPr>
          <p:cNvPr id="1128" name="Rectangle 15"/>
          <p:cNvSpPr txBox="1"/>
          <p:nvPr/>
        </p:nvSpPr>
        <p:spPr>
          <a:xfrm>
            <a:off x="7265631" y="1982740"/>
            <a:ext cx="3420850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rtl="1">
              <a:defRPr sz="3600">
                <a:solidFill>
                  <a:srgbClr val="FF0000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المضلعات أشكال مغلقة</a:t>
            </a:r>
          </a:p>
        </p:txBody>
      </p:sp>
      <p:graphicFrame>
        <p:nvGraphicFramePr>
          <p:cNvPr id="1129" name="Table 6"/>
          <p:cNvGraphicFramePr/>
          <p:nvPr/>
        </p:nvGraphicFramePr>
        <p:xfrm>
          <a:off x="971643" y="2923439"/>
          <a:ext cx="4213453" cy="1786066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2106726"/>
                <a:gridCol w="2106726"/>
              </a:tblGrid>
              <a:tr h="358280">
                <a:tc>
                  <a:txBody>
                    <a:bodyPr/>
                    <a:lstStyle/>
                    <a:p>
                      <a:pPr algn="ctr" rtl="1">
                        <a:defRPr sz="36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Helvetica"/>
                        </a:rPr>
                        <a:t>ليس مضلع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 rtl="1">
                        <a:defRPr sz="36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Helvetica"/>
                        </a:rPr>
                        <a:t>مضلع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142778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45720" marR="45720" marT="45720" marB="45720" anchor="t" anchorCtr="0" horzOverflow="overflow"/>
                </a:tc>
              </a:tr>
            </a:tbl>
          </a:graphicData>
        </a:graphic>
      </p:graphicFrame>
      <p:sp>
        <p:nvSpPr>
          <p:cNvPr id="1130" name="Rectangle 17"/>
          <p:cNvSpPr txBox="1"/>
          <p:nvPr/>
        </p:nvSpPr>
        <p:spPr>
          <a:xfrm>
            <a:off x="1025259" y="2023699"/>
            <a:ext cx="4560795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rtl="1">
              <a:defRPr sz="3600">
                <a:solidFill>
                  <a:srgbClr val="FF0000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أضلاع المضلعات لا تتقاطع </a:t>
            </a:r>
          </a:p>
        </p:txBody>
      </p:sp>
      <p:sp>
        <p:nvSpPr>
          <p:cNvPr id="1131" name="Flowchart: Collate 18"/>
          <p:cNvSpPr/>
          <p:nvPr/>
        </p:nvSpPr>
        <p:spPr>
          <a:xfrm>
            <a:off x="1614656" y="3712619"/>
            <a:ext cx="548641" cy="921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0800" y="10800"/>
                </a:lnTo>
                <a:lnTo>
                  <a:pt x="21600" y="21600"/>
                </a:lnTo>
                <a:lnTo>
                  <a:pt x="0" y="21600"/>
                </a:lnTo>
                <a:lnTo>
                  <a:pt x="10800" y="10800"/>
                </a:lnTo>
                <a:close/>
              </a:path>
            </a:pathLst>
          </a:custGeom>
          <a:ln w="28575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1132" name="Multiplication Sign 19"/>
          <p:cNvSpPr/>
          <p:nvPr/>
        </p:nvSpPr>
        <p:spPr>
          <a:xfrm>
            <a:off x="3780964" y="3780461"/>
            <a:ext cx="789701" cy="8316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4672"/>
                </a:moveTo>
                <a:lnTo>
                  <a:pt x="5422" y="0"/>
                </a:lnTo>
                <a:lnTo>
                  <a:pt x="10800" y="5627"/>
                </a:lnTo>
                <a:lnTo>
                  <a:pt x="16178" y="0"/>
                </a:lnTo>
                <a:lnTo>
                  <a:pt x="21600" y="4672"/>
                </a:lnTo>
                <a:lnTo>
                  <a:pt x="15744" y="10800"/>
                </a:lnTo>
                <a:lnTo>
                  <a:pt x="21600" y="16928"/>
                </a:lnTo>
                <a:lnTo>
                  <a:pt x="16178" y="21600"/>
                </a:lnTo>
                <a:lnTo>
                  <a:pt x="10800" y="15973"/>
                </a:lnTo>
                <a:lnTo>
                  <a:pt x="5422" y="21600"/>
                </a:lnTo>
                <a:lnTo>
                  <a:pt x="0" y="16928"/>
                </a:lnTo>
                <a:lnTo>
                  <a:pt x="5856" y="10800"/>
                </a:lnTo>
                <a:close/>
              </a:path>
            </a:pathLst>
          </a:custGeom>
          <a:ln w="381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133" name="Picture 20" descr="Picture 20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580670" y="5117701"/>
            <a:ext cx="8868018" cy="1325564"/>
          </a:xfrm>
          <a:prstGeom prst="rect">
            <a:avLst/>
          </a:prstGeom>
          <a:ln w="12700">
            <a:miter lim="400000"/>
          </a:ln>
        </p:spPr>
      </p:pic>
      <p:sp>
        <p:nvSpPr>
          <p:cNvPr id="1134" name="Ink 7"/>
          <p:cNvSpPr/>
          <p:nvPr/>
        </p:nvSpPr>
        <p:spPr>
          <a:xfrm>
            <a:off x="4428719" y="2250000"/>
            <a:ext cx="3215882" cy="403740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8"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Class="entr" nodeType="after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Class="entr" nodeType="afterEffect" presetSubtype="4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4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28" grpId="1"/>
      <p:bldP build="whole" bldLvl="1" animBg="1" rev="0" advAuto="0" spid="1130" grpId="3"/>
      <p:bldP build="whole" bldLvl="1" animBg="1" rev="0" advAuto="0" spid="1133" grpId="7"/>
      <p:bldP build="whole" bldLvl="1" animBg="1" rev="0" advAuto="0" spid="1129" grpId="4"/>
      <p:bldP build="whole" bldLvl="1" animBg="1" rev="0" advAuto="0" spid="1131" grpId="6"/>
      <p:bldP build="whole" bldLvl="1" animBg="1" rev="0" advAuto="0" spid="1132" grpId="5"/>
      <p:bldP build="whole" bldLvl="1" animBg="1" rev="0" advAuto="0" spid="1127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2085" y="768445"/>
            <a:ext cx="12352423" cy="6154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7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27320" y="5860972"/>
            <a:ext cx="1190615" cy="126913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43" name="Group 3"/>
          <p:cNvGrpSpPr/>
          <p:nvPr/>
        </p:nvGrpSpPr>
        <p:grpSpPr>
          <a:xfrm>
            <a:off x="-37638" y="-366673"/>
            <a:ext cx="12352422" cy="1136694"/>
            <a:chOff x="0" y="0"/>
            <a:chExt cx="12352421" cy="1136693"/>
          </a:xfrm>
        </p:grpSpPr>
        <p:sp>
          <p:nvSpPr>
            <p:cNvPr id="1138" name="Rectangle 8"/>
            <p:cNvSpPr/>
            <p:nvPr/>
          </p:nvSpPr>
          <p:spPr>
            <a:xfrm>
              <a:off x="1" y="0"/>
              <a:ext cx="12352421" cy="1135116"/>
            </a:xfrm>
            <a:prstGeom prst="rect">
              <a:avLst/>
            </a:prstGeom>
            <a:solidFill>
              <a:srgbClr val="C6C6C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39" name="مربع نص 2"/>
            <p:cNvSpPr/>
            <p:nvPr/>
          </p:nvSpPr>
          <p:spPr>
            <a:xfrm>
              <a:off x="0" y="0"/>
              <a:ext cx="3304592" cy="1135116"/>
            </a:xfrm>
            <a:prstGeom prst="rect">
              <a:avLst/>
            </a:prstGeom>
            <a:solidFill>
              <a:srgbClr val="00699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grpSp>
          <p:nvGrpSpPr>
            <p:cNvPr id="1142" name="Picture 9"/>
            <p:cNvGrpSpPr/>
            <p:nvPr/>
          </p:nvGrpSpPr>
          <p:grpSpPr>
            <a:xfrm>
              <a:off x="2" y="0"/>
              <a:ext cx="4213451" cy="1136694"/>
              <a:chOff x="0" y="0"/>
              <a:chExt cx="4213450" cy="1136693"/>
            </a:xfrm>
          </p:grpSpPr>
          <p:sp>
            <p:nvSpPr>
              <p:cNvPr id="1140" name="Rectangle"/>
              <p:cNvSpPr/>
              <p:nvPr/>
            </p:nvSpPr>
            <p:spPr>
              <a:xfrm>
                <a:off x="0" y="0"/>
                <a:ext cx="4213451" cy="1136694"/>
              </a:xfrm>
              <a:prstGeom prst="rect">
                <a:avLst/>
              </a:prstGeom>
              <a:solidFill>
                <a:srgbClr val="AA056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pic>
            <p:nvPicPr>
              <p:cNvPr id="1141" name="image1.png" descr="image1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30544" t="0" r="0" b="0"/>
              <a:stretch>
                <a:fillRect/>
              </a:stretch>
            </p:blipFill>
            <p:spPr>
              <a:xfrm>
                <a:off x="0" y="11"/>
                <a:ext cx="4213451" cy="113667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1144" name="Picture 9" descr="Picture 9"/>
          <p:cNvPicPr>
            <a:picLocks noChangeAspect="1"/>
          </p:cNvPicPr>
          <p:nvPr/>
        </p:nvPicPr>
        <p:blipFill>
          <a:blip r:embed="rId5">
            <a:extLst/>
          </a:blip>
          <a:srcRect l="16518" t="11078" r="14314" b="10155"/>
          <a:stretch>
            <a:fillRect/>
          </a:stretch>
        </p:blipFill>
        <p:spPr>
          <a:xfrm>
            <a:off x="3676155" y="758444"/>
            <a:ext cx="7677088" cy="55383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5" name="Picture 10" descr="Picture 10"/>
          <p:cNvPicPr>
            <a:picLocks noChangeAspect="1"/>
          </p:cNvPicPr>
          <p:nvPr/>
        </p:nvPicPr>
        <p:blipFill>
          <a:blip r:embed="rId6">
            <a:extLst/>
          </a:blip>
          <a:srcRect l="5422" t="20501" r="28808" b="25526"/>
          <a:stretch>
            <a:fillRect/>
          </a:stretch>
        </p:blipFill>
        <p:spPr>
          <a:xfrm>
            <a:off x="594905" y="807238"/>
            <a:ext cx="3962830" cy="3772857"/>
          </a:xfrm>
          <a:prstGeom prst="rect">
            <a:avLst/>
          </a:prstGeom>
          <a:ln w="12700">
            <a:miter lim="400000"/>
          </a:ln>
        </p:spPr>
      </p:pic>
      <p:sp>
        <p:nvSpPr>
          <p:cNvPr id="1146" name="TextBox 11"/>
          <p:cNvSpPr txBox="1"/>
          <p:nvPr/>
        </p:nvSpPr>
        <p:spPr>
          <a:xfrm>
            <a:off x="8932519" y="2511937"/>
            <a:ext cx="955683" cy="850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6000">
                <a:solidFill>
                  <a:srgbClr val="FF0000"/>
                </a:solidFill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1147" name="TextBox 12"/>
          <p:cNvSpPr txBox="1"/>
          <p:nvPr/>
        </p:nvSpPr>
        <p:spPr>
          <a:xfrm>
            <a:off x="3350921" y="3221165"/>
            <a:ext cx="5629843" cy="942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rtl="1">
              <a:defRPr b="1" sz="6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لا</a:t>
            </a:r>
          </a:p>
        </p:txBody>
      </p:sp>
      <p:sp>
        <p:nvSpPr>
          <p:cNvPr id="1148" name="Google Shape;176;p9"/>
          <p:cNvSpPr txBox="1"/>
          <p:nvPr/>
        </p:nvSpPr>
        <p:spPr>
          <a:xfrm>
            <a:off x="9417584" y="-640042"/>
            <a:ext cx="2605043" cy="111768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9050" dir="30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ctr">
            <a:spAutoFit/>
          </a:bodyPr>
          <a:lstStyle/>
          <a:p>
            <a:pPr algn="ctr" rtl="1">
              <a:defRPr sz="28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</a:defRPr>
            </a:pPr>
            <a:r>
              <a:rPr>
                <a:latin typeface="(AH) Manal Black"/>
                <a:ea typeface="(AH) Manal Black"/>
                <a:cs typeface="(AH) Manal Black"/>
                <a:sym typeface="(AH) Manal Black"/>
              </a:rPr>
              <a:t>عنوان الدرس </a:t>
            </a:r>
            <a:r>
              <a:t>: </a:t>
            </a:r>
            <a:r>
              <a:rPr>
                <a:solidFill>
                  <a:srgbClr val="FFFF00"/>
                </a:solidFill>
                <a:latin typeface="(AH) Manal Black"/>
                <a:ea typeface="(AH) Manal Black"/>
                <a:cs typeface="(AH) Manal Black"/>
                <a:sym typeface="(AH) Manal Black"/>
              </a:rPr>
              <a:t>المضلعات</a:t>
            </a:r>
          </a:p>
        </p:txBody>
      </p:sp>
      <p:sp>
        <p:nvSpPr>
          <p:cNvPr id="1149" name="Google Shape;176;p9"/>
          <p:cNvSpPr txBox="1"/>
          <p:nvPr/>
        </p:nvSpPr>
        <p:spPr>
          <a:xfrm>
            <a:off x="6680110" y="-76013"/>
            <a:ext cx="5634674" cy="204750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9050" dir="30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ctr">
            <a:spAutoFit/>
          </a:bodyPr>
          <a:lstStyle/>
          <a:p>
            <a:pPr algn="ctr" rtl="1">
              <a:defRPr sz="24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</a:defRPr>
            </a:pPr>
            <a:r>
              <a:rPr>
                <a:latin typeface="(AH) Manal Black"/>
                <a:ea typeface="(AH) Manal Black"/>
                <a:cs typeface="(AH) Manal Black"/>
                <a:sym typeface="(AH) Manal Black"/>
              </a:rPr>
              <a:t>نواتج التعلم </a:t>
            </a:r>
            <a:r>
              <a:t>:</a:t>
            </a:r>
            <a:r>
              <a:rPr>
                <a:solidFill>
                  <a:srgbClr val="FFFF00"/>
                </a:solidFill>
                <a:latin typeface="(AH) Manal Black"/>
                <a:ea typeface="(AH) Manal Black"/>
                <a:cs typeface="(AH) Manal Black"/>
                <a:sym typeface="(AH) Manal Black"/>
              </a:rPr>
              <a:t>تصنيف أشكال ثنائية الأبعاد وفقا لخصائصها</a:t>
            </a:r>
            <a:endParaRPr>
              <a:solidFill>
                <a:srgbClr val="FFFF00"/>
              </a:solidFill>
              <a:latin typeface="(AH) Manal Black"/>
              <a:ea typeface="(AH) Manal Black"/>
              <a:cs typeface="(AH) Manal Black"/>
              <a:sym typeface="(AH) Manal Black"/>
            </a:endParaRPr>
          </a:p>
          <a:p>
            <a:pPr algn="ctr">
              <a:defRPr sz="2400">
                <a:solidFill>
                  <a:srgbClr val="FFFF00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</a:defRPr>
            </a:pPr>
          </a:p>
          <a:p>
            <a:pPr>
              <a:defRPr sz="2400"/>
            </a:pPr>
            <a:br>
              <a:rPr>
                <a:solidFill>
                  <a:srgbClr val="FFFF00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</a:rPr>
            </a:br>
          </a:p>
        </p:txBody>
      </p:sp>
      <p:sp>
        <p:nvSpPr>
          <p:cNvPr id="1150" name="Google Shape;176;p9"/>
          <p:cNvSpPr txBox="1"/>
          <p:nvPr/>
        </p:nvSpPr>
        <p:spPr>
          <a:xfrm>
            <a:off x="3166534" y="-484050"/>
            <a:ext cx="2018562" cy="134900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9050" dir="30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ctr">
            <a:spAutoFit/>
          </a:bodyPr>
          <a:lstStyle/>
          <a:p>
            <a:pPr algn="ctr" rtl="1"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</a:defRPr>
            </a:pPr>
            <a:r>
              <a:rPr>
                <a:latin typeface="(AH) Manal Black"/>
                <a:ea typeface="(AH) Manal Black"/>
                <a:cs typeface="(AH) Manal Black"/>
                <a:sym typeface="(AH) Manal Black"/>
              </a:rPr>
              <a:t>ا</a:t>
            </a:r>
            <a:r>
              <a:rPr sz="2400">
                <a:latin typeface="(AH) Manal Black"/>
                <a:ea typeface="(AH) Manal Black"/>
                <a:cs typeface="(AH) Manal Black"/>
                <a:sym typeface="(AH) Manal Black"/>
              </a:rPr>
              <a:t>لاستراتيجية</a:t>
            </a:r>
            <a:endParaRPr sz="2400">
              <a:latin typeface="(AH) Manal Black"/>
              <a:ea typeface="(AH) Manal Black"/>
              <a:cs typeface="(AH) Manal Black"/>
              <a:sym typeface="(AH) Manal Black"/>
            </a:endParaRPr>
          </a:p>
          <a:p>
            <a:pPr algn="ctr" rtl="1"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</a:defRPr>
            </a:pPr>
            <a:r>
              <a:rPr>
                <a:latin typeface="(AH) Manal Black"/>
                <a:ea typeface="(AH) Manal Black"/>
                <a:cs typeface="(AH) Manal Black"/>
                <a:sym typeface="(AH) Manal Black"/>
              </a:rPr>
              <a:t>الرياضيات في حياتنا</a:t>
            </a:r>
            <a:r>
              <a:rPr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151" name="Ink 7"/>
          <p:cNvSpPr/>
          <p:nvPr/>
        </p:nvSpPr>
        <p:spPr>
          <a:xfrm>
            <a:off x="4517999" y="5294879"/>
            <a:ext cx="6198481" cy="106380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52" name="Ink 8"/>
          <p:cNvSpPr/>
          <p:nvPr/>
        </p:nvSpPr>
        <p:spPr>
          <a:xfrm>
            <a:off x="5303880" y="722880"/>
            <a:ext cx="679681" cy="53712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53" name="Ink 13"/>
          <p:cNvSpPr/>
          <p:nvPr/>
        </p:nvSpPr>
        <p:spPr>
          <a:xfrm>
            <a:off x="6161039" y="5759279"/>
            <a:ext cx="385201" cy="5472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54" name="Ink 14"/>
          <p:cNvSpPr/>
          <p:nvPr/>
        </p:nvSpPr>
        <p:spPr>
          <a:xfrm>
            <a:off x="8527319" y="4598280"/>
            <a:ext cx="760321" cy="1908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47" grpId="2"/>
      <p:bldP build="whole" bldLvl="1" animBg="1" rev="0" advAuto="0" spid="114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مستطيل 3"/>
          <p:cNvSpPr/>
          <p:nvPr/>
        </p:nvSpPr>
        <p:spPr>
          <a:xfrm>
            <a:off x="-18157" y="1204687"/>
            <a:ext cx="12192001" cy="5224501"/>
          </a:xfrm>
          <a:prstGeom prst="rect">
            <a:avLst/>
          </a:prstGeom>
          <a:solidFill>
            <a:srgbClr val="FFFFFF"/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157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2382" y="1451679"/>
            <a:ext cx="9807678" cy="47972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60" name="Group 15"/>
          <p:cNvGrpSpPr/>
          <p:nvPr/>
        </p:nvGrpSpPr>
        <p:grpSpPr>
          <a:xfrm>
            <a:off x="10258217" y="3494990"/>
            <a:ext cx="1670811" cy="3210657"/>
            <a:chOff x="0" y="0"/>
            <a:chExt cx="1670810" cy="3210656"/>
          </a:xfrm>
        </p:grpSpPr>
        <p:pic>
          <p:nvPicPr>
            <p:cNvPr id="1158" name="Picture 16" descr="Picture 16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21725" t="15651" r="30116" b="1273"/>
            <a:stretch>
              <a:fillRect/>
            </a:stretch>
          </p:blipFill>
          <p:spPr>
            <a:xfrm>
              <a:off x="0" y="487298"/>
              <a:ext cx="1654875" cy="27233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59" name="Picture 17" descr="Picture 17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4821" y="-1"/>
              <a:ext cx="1485990" cy="15928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175" name="Group 18"/>
          <p:cNvGrpSpPr/>
          <p:nvPr/>
        </p:nvGrpSpPr>
        <p:grpSpPr>
          <a:xfrm>
            <a:off x="1736147" y="60434"/>
            <a:ext cx="9266318" cy="1464576"/>
            <a:chOff x="0" y="0"/>
            <a:chExt cx="9266316" cy="1464575"/>
          </a:xfrm>
        </p:grpSpPr>
        <p:grpSp>
          <p:nvGrpSpPr>
            <p:cNvPr id="1165" name="Arrow: Pentagon 19"/>
            <p:cNvGrpSpPr/>
            <p:nvPr/>
          </p:nvGrpSpPr>
          <p:grpSpPr>
            <a:xfrm>
              <a:off x="6538105" y="36428"/>
              <a:ext cx="2728212" cy="683874"/>
              <a:chOff x="0" y="0"/>
              <a:chExt cx="2728210" cy="683872"/>
            </a:xfrm>
          </p:grpSpPr>
          <p:grpSp>
            <p:nvGrpSpPr>
              <p:cNvPr id="1163" name="Group"/>
              <p:cNvGrpSpPr/>
              <p:nvPr/>
            </p:nvGrpSpPr>
            <p:grpSpPr>
              <a:xfrm>
                <a:off x="-1" y="-1"/>
                <a:ext cx="2728212" cy="683874"/>
                <a:chOff x="0" y="0"/>
                <a:chExt cx="2728211" cy="683872"/>
              </a:xfrm>
            </p:grpSpPr>
            <p:sp>
              <p:nvSpPr>
                <p:cNvPr id="1161" name="Shape"/>
                <p:cNvSpPr/>
                <p:nvPr/>
              </p:nvSpPr>
              <p:spPr>
                <a:xfrm rot="10800000">
                  <a:off x="-1" y="0"/>
                  <a:ext cx="2728212" cy="6838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0" h="19229" fill="norm" stroke="1" extrusionOk="0">
                      <a:moveTo>
                        <a:pt x="91" y="607"/>
                      </a:moveTo>
                      <a:cubicBezTo>
                        <a:pt x="1855" y="-19"/>
                        <a:pt x="2615" y="1839"/>
                        <a:pt x="4599" y="607"/>
                      </a:cubicBezTo>
                      <a:cubicBezTo>
                        <a:pt x="6583" y="-626"/>
                        <a:pt x="6749" y="1326"/>
                        <a:pt x="8731" y="607"/>
                      </a:cubicBezTo>
                      <a:cubicBezTo>
                        <a:pt x="10714" y="-112"/>
                        <a:pt x="12386" y="2641"/>
                        <a:pt x="13803" y="607"/>
                      </a:cubicBezTo>
                      <a:cubicBezTo>
                        <a:pt x="15220" y="-1427"/>
                        <a:pt x="17141" y="2462"/>
                        <a:pt x="18874" y="607"/>
                      </a:cubicBezTo>
                      <a:cubicBezTo>
                        <a:pt x="19784" y="3218"/>
                        <a:pt x="20163" y="6132"/>
                        <a:pt x="21410" y="9694"/>
                      </a:cubicBezTo>
                      <a:cubicBezTo>
                        <a:pt x="20802" y="13883"/>
                        <a:pt x="19330" y="15638"/>
                        <a:pt x="18874" y="18780"/>
                      </a:cubicBezTo>
                      <a:cubicBezTo>
                        <a:pt x="17064" y="20078"/>
                        <a:pt x="15452" y="17674"/>
                        <a:pt x="14554" y="18780"/>
                      </a:cubicBezTo>
                      <a:cubicBezTo>
                        <a:pt x="13656" y="19887"/>
                        <a:pt x="11841" y="18512"/>
                        <a:pt x="9858" y="18780"/>
                      </a:cubicBezTo>
                      <a:cubicBezTo>
                        <a:pt x="7875" y="19049"/>
                        <a:pt x="7089" y="17388"/>
                        <a:pt x="4787" y="18780"/>
                      </a:cubicBezTo>
                      <a:cubicBezTo>
                        <a:pt x="2484" y="20173"/>
                        <a:pt x="1144" y="17789"/>
                        <a:pt x="91" y="18780"/>
                      </a:cubicBezTo>
                      <a:cubicBezTo>
                        <a:pt x="-190" y="15703"/>
                        <a:pt x="298" y="13877"/>
                        <a:pt x="91" y="9875"/>
                      </a:cubicBezTo>
                      <a:cubicBezTo>
                        <a:pt x="-116" y="5874"/>
                        <a:pt x="93" y="4460"/>
                        <a:pt x="91" y="60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162" name="Shape"/>
                <p:cNvSpPr/>
                <p:nvPr/>
              </p:nvSpPr>
              <p:spPr>
                <a:xfrm rot="10800000">
                  <a:off x="-1" y="1142"/>
                  <a:ext cx="2720124" cy="6744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36" h="19923" fill="norm" stroke="1" extrusionOk="0">
                      <a:moveTo>
                        <a:pt x="29" y="394"/>
                      </a:moveTo>
                      <a:cubicBezTo>
                        <a:pt x="2237" y="-832"/>
                        <a:pt x="3095" y="1281"/>
                        <a:pt x="4766" y="394"/>
                      </a:cubicBezTo>
                      <a:cubicBezTo>
                        <a:pt x="6437" y="-494"/>
                        <a:pt x="8526" y="739"/>
                        <a:pt x="9503" y="394"/>
                      </a:cubicBezTo>
                      <a:cubicBezTo>
                        <a:pt x="10480" y="48"/>
                        <a:pt x="12302" y="635"/>
                        <a:pt x="14619" y="394"/>
                      </a:cubicBezTo>
                      <a:cubicBezTo>
                        <a:pt x="16936" y="152"/>
                        <a:pt x="18044" y="1685"/>
                        <a:pt x="18977" y="394"/>
                      </a:cubicBezTo>
                      <a:cubicBezTo>
                        <a:pt x="19733" y="2986"/>
                        <a:pt x="20702" y="8749"/>
                        <a:pt x="21536" y="9940"/>
                      </a:cubicBezTo>
                      <a:cubicBezTo>
                        <a:pt x="21065" y="12819"/>
                        <a:pt x="19959" y="14100"/>
                        <a:pt x="18977" y="19485"/>
                      </a:cubicBezTo>
                      <a:cubicBezTo>
                        <a:pt x="17001" y="19630"/>
                        <a:pt x="16113" y="18971"/>
                        <a:pt x="14430" y="19485"/>
                      </a:cubicBezTo>
                      <a:cubicBezTo>
                        <a:pt x="12746" y="20000"/>
                        <a:pt x="12000" y="18203"/>
                        <a:pt x="9693" y="19485"/>
                      </a:cubicBezTo>
                      <a:cubicBezTo>
                        <a:pt x="7385" y="20768"/>
                        <a:pt x="6999" y="18752"/>
                        <a:pt x="5524" y="19485"/>
                      </a:cubicBezTo>
                      <a:cubicBezTo>
                        <a:pt x="4049" y="20219"/>
                        <a:pt x="2654" y="17808"/>
                        <a:pt x="29" y="19485"/>
                      </a:cubicBezTo>
                      <a:cubicBezTo>
                        <a:pt x="6" y="15388"/>
                        <a:pt x="121" y="12292"/>
                        <a:pt x="29" y="9940"/>
                      </a:cubicBezTo>
                      <a:cubicBezTo>
                        <a:pt x="-64" y="7587"/>
                        <a:pt x="108" y="3757"/>
                        <a:pt x="29" y="394"/>
                      </a:cubicBezTo>
                      <a:close/>
                    </a:path>
                  </a:pathLst>
                </a:custGeom>
                <a:noFill/>
                <a:ln w="41275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  <p:sp>
            <p:nvSpPr>
              <p:cNvPr id="1164" name="التاريخ:"/>
              <p:cNvSpPr txBox="1"/>
              <p:nvPr/>
            </p:nvSpPr>
            <p:spPr>
              <a:xfrm rot="10800000">
                <a:off x="66357" y="159450"/>
                <a:ext cx="2583850" cy="359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/>
              <a:p>
                <a:pPr algn="ctr" rtl="1">
                  <a:defRPr>
                    <a:solidFill>
                      <a:srgbClr val="FFFFFF"/>
                    </a:solidFill>
                  </a:defRPr>
                </a:pPr>
                <a:r>
                  <a:rPr>
                    <a:latin typeface="Arial"/>
                    <a:ea typeface="Arial"/>
                    <a:cs typeface="Arial"/>
                    <a:sym typeface="Arial"/>
                  </a:rPr>
                  <a:t>التاريخ</a:t>
                </a:r>
                <a:r>
                  <a:t>:</a:t>
                </a:r>
              </a:p>
            </p:txBody>
          </p:sp>
        </p:grpSp>
        <p:grpSp>
          <p:nvGrpSpPr>
            <p:cNvPr id="1168" name="Arrow: Pentagon 13"/>
            <p:cNvGrpSpPr/>
            <p:nvPr/>
          </p:nvGrpSpPr>
          <p:grpSpPr>
            <a:xfrm>
              <a:off x="155806" y="-1"/>
              <a:ext cx="3356287" cy="836391"/>
              <a:chOff x="0" y="0"/>
              <a:chExt cx="3356285" cy="836389"/>
            </a:xfrm>
          </p:grpSpPr>
          <p:sp>
            <p:nvSpPr>
              <p:cNvPr id="1166" name="Shape"/>
              <p:cNvSpPr/>
              <p:nvPr/>
            </p:nvSpPr>
            <p:spPr>
              <a:xfrm rot="10800000">
                <a:off x="0" y="0"/>
                <a:ext cx="3353833" cy="8304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8" h="19982" fill="norm" stroke="1" extrusionOk="0">
                    <a:moveTo>
                      <a:pt x="70" y="406"/>
                    </a:moveTo>
                    <a:cubicBezTo>
                      <a:pt x="1780" y="-132"/>
                      <a:pt x="2739" y="488"/>
                      <a:pt x="3651" y="406"/>
                    </a:cubicBezTo>
                    <a:cubicBezTo>
                      <a:pt x="4564" y="324"/>
                      <a:pt x="6069" y="479"/>
                      <a:pt x="6856" y="406"/>
                    </a:cubicBezTo>
                    <a:cubicBezTo>
                      <a:pt x="7643" y="333"/>
                      <a:pt x="9910" y="1376"/>
                      <a:pt x="11003" y="406"/>
                    </a:cubicBezTo>
                    <a:cubicBezTo>
                      <a:pt x="12095" y="-564"/>
                      <a:pt x="13394" y="523"/>
                      <a:pt x="14584" y="406"/>
                    </a:cubicBezTo>
                    <a:cubicBezTo>
                      <a:pt x="15774" y="289"/>
                      <a:pt x="17022" y="1518"/>
                      <a:pt x="18919" y="406"/>
                    </a:cubicBezTo>
                    <a:cubicBezTo>
                      <a:pt x="20132" y="4439"/>
                      <a:pt x="20727" y="8422"/>
                      <a:pt x="21448" y="9921"/>
                    </a:cubicBezTo>
                    <a:cubicBezTo>
                      <a:pt x="20556" y="14922"/>
                      <a:pt x="19986" y="15096"/>
                      <a:pt x="18919" y="19436"/>
                    </a:cubicBezTo>
                    <a:cubicBezTo>
                      <a:pt x="17660" y="20574"/>
                      <a:pt x="15891" y="18538"/>
                      <a:pt x="14772" y="19436"/>
                    </a:cubicBezTo>
                    <a:cubicBezTo>
                      <a:pt x="13653" y="20333"/>
                      <a:pt x="11530" y="19354"/>
                      <a:pt x="10626" y="19436"/>
                    </a:cubicBezTo>
                    <a:cubicBezTo>
                      <a:pt x="9721" y="19518"/>
                      <a:pt x="8444" y="17836"/>
                      <a:pt x="7044" y="19436"/>
                    </a:cubicBezTo>
                    <a:cubicBezTo>
                      <a:pt x="5645" y="21036"/>
                      <a:pt x="5239" y="18029"/>
                      <a:pt x="3463" y="19436"/>
                    </a:cubicBezTo>
                    <a:cubicBezTo>
                      <a:pt x="1687" y="20842"/>
                      <a:pt x="1493" y="19039"/>
                      <a:pt x="70" y="19436"/>
                    </a:cubicBezTo>
                    <a:cubicBezTo>
                      <a:pt x="-19" y="17450"/>
                      <a:pt x="292" y="14450"/>
                      <a:pt x="70" y="10111"/>
                    </a:cubicBezTo>
                    <a:cubicBezTo>
                      <a:pt x="-152" y="5773"/>
                      <a:pt x="239" y="4426"/>
                      <a:pt x="70" y="4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67" name="Shape"/>
              <p:cNvSpPr/>
              <p:nvPr/>
            </p:nvSpPr>
            <p:spPr>
              <a:xfrm rot="10800000">
                <a:off x="0" y="1981"/>
                <a:ext cx="3356286" cy="8344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2" h="19627" fill="norm" stroke="1" extrusionOk="0">
                    <a:moveTo>
                      <a:pt x="86" y="538"/>
                    </a:moveTo>
                    <a:cubicBezTo>
                      <a:pt x="1308" y="-1166"/>
                      <a:pt x="2925" y="1844"/>
                      <a:pt x="4040" y="538"/>
                    </a:cubicBezTo>
                    <a:cubicBezTo>
                      <a:pt x="5155" y="-768"/>
                      <a:pt x="6272" y="973"/>
                      <a:pt x="7806" y="538"/>
                    </a:cubicBezTo>
                    <a:cubicBezTo>
                      <a:pt x="9340" y="103"/>
                      <a:pt x="10055" y="1349"/>
                      <a:pt x="11007" y="538"/>
                    </a:cubicBezTo>
                    <a:cubicBezTo>
                      <a:pt x="11959" y="-273"/>
                      <a:pt x="13142" y="1116"/>
                      <a:pt x="14397" y="538"/>
                    </a:cubicBezTo>
                    <a:cubicBezTo>
                      <a:pt x="15651" y="-40"/>
                      <a:pt x="16949" y="1487"/>
                      <a:pt x="18916" y="538"/>
                    </a:cubicBezTo>
                    <a:cubicBezTo>
                      <a:pt x="19594" y="2927"/>
                      <a:pt x="20341" y="5795"/>
                      <a:pt x="21442" y="9839"/>
                    </a:cubicBezTo>
                    <a:cubicBezTo>
                      <a:pt x="20329" y="14839"/>
                      <a:pt x="19891" y="13640"/>
                      <a:pt x="18916" y="19140"/>
                    </a:cubicBezTo>
                    <a:cubicBezTo>
                      <a:pt x="17404" y="20434"/>
                      <a:pt x="17025" y="17971"/>
                      <a:pt x="15150" y="19140"/>
                    </a:cubicBezTo>
                    <a:cubicBezTo>
                      <a:pt x="13275" y="20310"/>
                      <a:pt x="12379" y="18971"/>
                      <a:pt x="11384" y="19140"/>
                    </a:cubicBezTo>
                    <a:cubicBezTo>
                      <a:pt x="10389" y="19310"/>
                      <a:pt x="8790" y="18165"/>
                      <a:pt x="7994" y="19140"/>
                    </a:cubicBezTo>
                    <a:cubicBezTo>
                      <a:pt x="7199" y="20116"/>
                      <a:pt x="4873" y="17934"/>
                      <a:pt x="4040" y="19140"/>
                    </a:cubicBezTo>
                    <a:cubicBezTo>
                      <a:pt x="3207" y="20347"/>
                      <a:pt x="1081" y="18902"/>
                      <a:pt x="86" y="19140"/>
                    </a:cubicBezTo>
                    <a:cubicBezTo>
                      <a:pt x="-158" y="16588"/>
                      <a:pt x="206" y="13914"/>
                      <a:pt x="86" y="9653"/>
                    </a:cubicBezTo>
                    <a:cubicBezTo>
                      <a:pt x="-35" y="5392"/>
                      <a:pt x="86" y="4597"/>
                      <a:pt x="86" y="538"/>
                    </a:cubicBezTo>
                    <a:close/>
                  </a:path>
                </a:pathLst>
              </a:custGeom>
              <a:noFill/>
              <a:ln w="4127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1169" name="TextBox 21"/>
            <p:cNvSpPr txBox="1"/>
            <p:nvPr/>
          </p:nvSpPr>
          <p:spPr>
            <a:xfrm>
              <a:off x="7379809" y="138453"/>
              <a:ext cx="1704533" cy="3652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 rtl="1">
                <a:defRPr>
                  <a:solidFill>
                    <a:srgbClr val="FF0000"/>
                  </a:solidFill>
                </a:defRPr>
              </a:pPr>
              <a:r>
                <a:rPr>
                  <a:latin typeface="(AH) Manal Black"/>
                  <a:ea typeface="(AH) Manal Black"/>
                  <a:cs typeface="(AH) Manal Black"/>
                  <a:sym typeface="(AH) Manal Black"/>
                </a:rPr>
                <a:t>التاريخ</a:t>
              </a:r>
              <a:r>
                <a:t>:</a:t>
              </a:r>
            </a:p>
          </p:txBody>
        </p:sp>
        <p:grpSp>
          <p:nvGrpSpPr>
            <p:cNvPr id="1172" name="Arrow: Pentagon 13"/>
            <p:cNvGrpSpPr/>
            <p:nvPr/>
          </p:nvGrpSpPr>
          <p:grpSpPr>
            <a:xfrm>
              <a:off x="3826081" y="75433"/>
              <a:ext cx="2330661" cy="688993"/>
              <a:chOff x="0" y="0"/>
              <a:chExt cx="2330659" cy="688991"/>
            </a:xfrm>
          </p:grpSpPr>
          <p:sp>
            <p:nvSpPr>
              <p:cNvPr id="1170" name="Shape"/>
              <p:cNvSpPr/>
              <p:nvPr/>
            </p:nvSpPr>
            <p:spPr>
              <a:xfrm rot="10800000">
                <a:off x="-1" y="-1"/>
                <a:ext cx="2330134" cy="6847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1" h="19715" fill="norm" stroke="1" extrusionOk="0">
                    <a:moveTo>
                      <a:pt x="92" y="465"/>
                    </a:moveTo>
                    <a:cubicBezTo>
                      <a:pt x="1124" y="-119"/>
                      <a:pt x="2543" y="1851"/>
                      <a:pt x="4486" y="465"/>
                    </a:cubicBezTo>
                    <a:cubicBezTo>
                      <a:pt x="6429" y="-922"/>
                      <a:pt x="7072" y="1322"/>
                      <a:pt x="8513" y="465"/>
                    </a:cubicBezTo>
                    <a:cubicBezTo>
                      <a:pt x="9954" y="-393"/>
                      <a:pt x="11483" y="528"/>
                      <a:pt x="13456" y="465"/>
                    </a:cubicBezTo>
                    <a:cubicBezTo>
                      <a:pt x="15429" y="401"/>
                      <a:pt x="15968" y="1297"/>
                      <a:pt x="18399" y="465"/>
                    </a:cubicBezTo>
                    <a:cubicBezTo>
                      <a:pt x="19295" y="2551"/>
                      <a:pt x="20125" y="6296"/>
                      <a:pt x="21391" y="9849"/>
                    </a:cubicBezTo>
                    <a:cubicBezTo>
                      <a:pt x="20257" y="15306"/>
                      <a:pt x="19528" y="14312"/>
                      <a:pt x="18399" y="19233"/>
                    </a:cubicBezTo>
                    <a:cubicBezTo>
                      <a:pt x="16398" y="20111"/>
                      <a:pt x="15463" y="18183"/>
                      <a:pt x="14188" y="19233"/>
                    </a:cubicBezTo>
                    <a:cubicBezTo>
                      <a:pt x="12914" y="20283"/>
                      <a:pt x="10920" y="17788"/>
                      <a:pt x="9612" y="19233"/>
                    </a:cubicBezTo>
                    <a:cubicBezTo>
                      <a:pt x="8304" y="20678"/>
                      <a:pt x="6766" y="18326"/>
                      <a:pt x="4669" y="19233"/>
                    </a:cubicBezTo>
                    <a:cubicBezTo>
                      <a:pt x="2572" y="20140"/>
                      <a:pt x="1756" y="19124"/>
                      <a:pt x="92" y="19233"/>
                    </a:cubicBezTo>
                    <a:cubicBezTo>
                      <a:pt x="-209" y="16198"/>
                      <a:pt x="348" y="12881"/>
                      <a:pt x="92" y="10036"/>
                    </a:cubicBezTo>
                    <a:cubicBezTo>
                      <a:pt x="-164" y="7192"/>
                      <a:pt x="247" y="3155"/>
                      <a:pt x="92" y="4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71" name="Shape"/>
              <p:cNvSpPr/>
              <p:nvPr/>
            </p:nvSpPr>
            <p:spPr>
              <a:xfrm rot="10800000">
                <a:off x="-1" y="1788"/>
                <a:ext cx="2330661" cy="6872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3" h="20011" fill="norm" stroke="1" extrusionOk="0">
                    <a:moveTo>
                      <a:pt x="96" y="593"/>
                    </a:moveTo>
                    <a:cubicBezTo>
                      <a:pt x="1653" y="64"/>
                      <a:pt x="3085" y="850"/>
                      <a:pt x="4675" y="593"/>
                    </a:cubicBezTo>
                    <a:cubicBezTo>
                      <a:pt x="6265" y="337"/>
                      <a:pt x="8094" y="1953"/>
                      <a:pt x="9253" y="593"/>
                    </a:cubicBezTo>
                    <a:cubicBezTo>
                      <a:pt x="10412" y="-766"/>
                      <a:pt x="12201" y="642"/>
                      <a:pt x="14198" y="593"/>
                    </a:cubicBezTo>
                    <a:cubicBezTo>
                      <a:pt x="16195" y="545"/>
                      <a:pt x="16459" y="765"/>
                      <a:pt x="18410" y="593"/>
                    </a:cubicBezTo>
                    <a:cubicBezTo>
                      <a:pt x="19815" y="3044"/>
                      <a:pt x="20134" y="8090"/>
                      <a:pt x="21403" y="10085"/>
                    </a:cubicBezTo>
                    <a:cubicBezTo>
                      <a:pt x="20168" y="14076"/>
                      <a:pt x="19147" y="16144"/>
                      <a:pt x="18410" y="19576"/>
                    </a:cubicBezTo>
                    <a:cubicBezTo>
                      <a:pt x="17020" y="19903"/>
                      <a:pt x="15918" y="18504"/>
                      <a:pt x="14015" y="19576"/>
                    </a:cubicBezTo>
                    <a:cubicBezTo>
                      <a:pt x="12112" y="20648"/>
                      <a:pt x="11088" y="19378"/>
                      <a:pt x="9436" y="19576"/>
                    </a:cubicBezTo>
                    <a:cubicBezTo>
                      <a:pt x="7785" y="19773"/>
                      <a:pt x="6868" y="18318"/>
                      <a:pt x="5407" y="19576"/>
                    </a:cubicBezTo>
                    <a:cubicBezTo>
                      <a:pt x="3946" y="20834"/>
                      <a:pt x="1978" y="17572"/>
                      <a:pt x="96" y="19576"/>
                    </a:cubicBezTo>
                    <a:cubicBezTo>
                      <a:pt x="-33" y="17669"/>
                      <a:pt x="390" y="12443"/>
                      <a:pt x="96" y="10085"/>
                    </a:cubicBezTo>
                    <a:cubicBezTo>
                      <a:pt x="-197" y="7726"/>
                      <a:pt x="289" y="3979"/>
                      <a:pt x="96" y="593"/>
                    </a:cubicBezTo>
                    <a:close/>
                  </a:path>
                </a:pathLst>
              </a:custGeom>
              <a:noFill/>
              <a:ln w="4127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1173" name="TextBox 14"/>
            <p:cNvSpPr txBox="1"/>
            <p:nvPr/>
          </p:nvSpPr>
          <p:spPr>
            <a:xfrm>
              <a:off x="3930344" y="226339"/>
              <a:ext cx="2228681" cy="10083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 rtl="1">
                <a:defRPr>
                  <a:solidFill>
                    <a:srgbClr val="FF0000"/>
                  </a:solidFill>
                </a:defRPr>
              </a:pPr>
              <a:r>
                <a:rPr>
                  <a:latin typeface="(AH) Manal Black"/>
                  <a:ea typeface="(AH) Manal Black"/>
                  <a:cs typeface="(AH) Manal Black"/>
                  <a:sym typeface="(AH) Manal Black"/>
                </a:rPr>
                <a:t>عنوان الدرس</a:t>
              </a:r>
              <a:r>
                <a:t>: </a:t>
              </a:r>
              <a:r>
                <a:rPr>
                  <a:latin typeface="(AH) Manal Black"/>
                  <a:ea typeface="(AH) Manal Black"/>
                  <a:cs typeface="(AH) Manal Black"/>
                  <a:sym typeface="(AH) Manal Black"/>
                </a:rPr>
                <a:t>تصنيف المثلثات</a:t>
              </a:r>
              <a:endParaRPr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TextBox 23"/>
            <p:cNvSpPr txBox="1"/>
            <p:nvPr/>
          </p:nvSpPr>
          <p:spPr>
            <a:xfrm>
              <a:off x="0" y="36088"/>
              <a:ext cx="3284622" cy="14284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 rtl="1">
                <a:defRPr>
                  <a:solidFill>
                    <a:srgbClr val="FF0000"/>
                  </a:solidFill>
                </a:defRPr>
              </a:pPr>
              <a:r>
                <a:rPr>
                  <a:latin typeface="(AH) Manal Black"/>
                  <a:ea typeface="(AH) Manal Black"/>
                  <a:cs typeface="(AH) Manal Black"/>
                  <a:sym typeface="(AH) Manal Black"/>
                </a:rPr>
                <a:t>ناتج التعلم</a:t>
              </a:r>
              <a:r>
                <a:t>:</a:t>
              </a:r>
            </a:p>
            <a:p>
              <a:pPr algn="r" rtl="1">
                <a:defRPr/>
              </a:pPr>
              <a:r>
                <a:t> </a:t>
              </a:r>
              <a:r>
                <a:rPr sz="1200">
                  <a:latin typeface="(AH) Manal Black"/>
                  <a:ea typeface="(AH) Manal Black"/>
                  <a:cs typeface="(AH) Manal Black"/>
                  <a:sym typeface="(AH) Manal Black"/>
                </a:rPr>
                <a:t>تصنيف المثلثات بناء على سماتها</a:t>
              </a:r>
              <a:r>
                <a:rPr sz="1200"/>
                <a:t> </a:t>
              </a:r>
              <a:r>
                <a:rPr sz="1200">
                  <a:latin typeface="(AH) Manal Black"/>
                  <a:ea typeface="(AH) Manal Black"/>
                  <a:cs typeface="(AH) Manal Black"/>
                  <a:sym typeface="(AH) Manal Black"/>
                </a:rPr>
                <a:t>كقياسات الأطوال وقياسات الزوايا</a:t>
              </a:r>
              <a:r>
                <a:rPr sz="1200"/>
                <a:t> </a:t>
              </a:r>
              <a:endParaRPr sz="1200"/>
            </a:p>
            <a:p>
              <a:pPr algn="r">
                <a:defRPr b="1" sz="1600"/>
              </a:pPr>
            </a:p>
          </p:txBody>
        </p:sp>
      </p:grpSp>
      <p:sp>
        <p:nvSpPr>
          <p:cNvPr id="1176" name="Date Placeholder 4"/>
          <p:cNvSpPr txBox="1"/>
          <p:nvPr/>
        </p:nvSpPr>
        <p:spPr>
          <a:xfrm>
            <a:off x="8591811" y="302714"/>
            <a:ext cx="1806396" cy="24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b="1" sz="1200"/>
            </a:pPr>
            <a:r>
              <a:t>Friday, June 11, 2021</a:t>
            </a:r>
            <a:r>
              <a:t>   </a:t>
            </a:r>
          </a:p>
        </p:txBody>
      </p:sp>
      <p:pic>
        <p:nvPicPr>
          <p:cNvPr id="1177" name="Ink 1" descr="Ink 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56880" y="1035359"/>
            <a:ext cx="5153760" cy="2555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8" name="Ink 2" descr="Ink 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758600" y="3678480"/>
            <a:ext cx="7055640" cy="9478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0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9756" y="1425993"/>
            <a:ext cx="11606950" cy="536153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83" name="Group 16"/>
          <p:cNvGrpSpPr/>
          <p:nvPr/>
        </p:nvGrpSpPr>
        <p:grpSpPr>
          <a:xfrm>
            <a:off x="10726056" y="3429000"/>
            <a:ext cx="1216188" cy="2944877"/>
            <a:chOff x="0" y="0"/>
            <a:chExt cx="1216186" cy="2944876"/>
          </a:xfrm>
        </p:grpSpPr>
        <p:pic>
          <p:nvPicPr>
            <p:cNvPr id="1181" name="Picture 17" descr="Picture 17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21724" t="15651" r="30117" b="1274"/>
            <a:stretch>
              <a:fillRect/>
            </a:stretch>
          </p:blipFill>
          <p:spPr>
            <a:xfrm>
              <a:off x="0" y="446959"/>
              <a:ext cx="1204588" cy="24979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82" name="Picture 18" descr="Picture 18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34531" y="0"/>
              <a:ext cx="1081656" cy="14609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198" name="Group 19"/>
          <p:cNvGrpSpPr/>
          <p:nvPr/>
        </p:nvGrpSpPr>
        <p:grpSpPr>
          <a:xfrm>
            <a:off x="1728087" y="86191"/>
            <a:ext cx="9266318" cy="1464576"/>
            <a:chOff x="0" y="0"/>
            <a:chExt cx="9266316" cy="1464575"/>
          </a:xfrm>
        </p:grpSpPr>
        <p:grpSp>
          <p:nvGrpSpPr>
            <p:cNvPr id="1188" name="Arrow: Pentagon 19"/>
            <p:cNvGrpSpPr/>
            <p:nvPr/>
          </p:nvGrpSpPr>
          <p:grpSpPr>
            <a:xfrm>
              <a:off x="6538105" y="36428"/>
              <a:ext cx="2728212" cy="683874"/>
              <a:chOff x="0" y="0"/>
              <a:chExt cx="2728210" cy="683872"/>
            </a:xfrm>
          </p:grpSpPr>
          <p:grpSp>
            <p:nvGrpSpPr>
              <p:cNvPr id="1186" name="Group"/>
              <p:cNvGrpSpPr/>
              <p:nvPr/>
            </p:nvGrpSpPr>
            <p:grpSpPr>
              <a:xfrm>
                <a:off x="-1" y="-1"/>
                <a:ext cx="2728212" cy="683874"/>
                <a:chOff x="0" y="0"/>
                <a:chExt cx="2728211" cy="683872"/>
              </a:xfrm>
            </p:grpSpPr>
            <p:sp>
              <p:nvSpPr>
                <p:cNvPr id="1184" name="Shape"/>
                <p:cNvSpPr/>
                <p:nvPr/>
              </p:nvSpPr>
              <p:spPr>
                <a:xfrm rot="10800000">
                  <a:off x="-1" y="0"/>
                  <a:ext cx="2728212" cy="6838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0" h="19229" fill="norm" stroke="1" extrusionOk="0">
                      <a:moveTo>
                        <a:pt x="91" y="607"/>
                      </a:moveTo>
                      <a:cubicBezTo>
                        <a:pt x="1855" y="-19"/>
                        <a:pt x="2615" y="1839"/>
                        <a:pt x="4599" y="607"/>
                      </a:cubicBezTo>
                      <a:cubicBezTo>
                        <a:pt x="6583" y="-626"/>
                        <a:pt x="6749" y="1326"/>
                        <a:pt x="8731" y="607"/>
                      </a:cubicBezTo>
                      <a:cubicBezTo>
                        <a:pt x="10714" y="-112"/>
                        <a:pt x="12386" y="2641"/>
                        <a:pt x="13803" y="607"/>
                      </a:cubicBezTo>
                      <a:cubicBezTo>
                        <a:pt x="15220" y="-1427"/>
                        <a:pt x="17141" y="2462"/>
                        <a:pt x="18874" y="607"/>
                      </a:cubicBezTo>
                      <a:cubicBezTo>
                        <a:pt x="19784" y="3218"/>
                        <a:pt x="20163" y="6132"/>
                        <a:pt x="21410" y="9694"/>
                      </a:cubicBezTo>
                      <a:cubicBezTo>
                        <a:pt x="20802" y="13883"/>
                        <a:pt x="19330" y="15638"/>
                        <a:pt x="18874" y="18780"/>
                      </a:cubicBezTo>
                      <a:cubicBezTo>
                        <a:pt x="17064" y="20078"/>
                        <a:pt x="15452" y="17674"/>
                        <a:pt x="14554" y="18780"/>
                      </a:cubicBezTo>
                      <a:cubicBezTo>
                        <a:pt x="13656" y="19887"/>
                        <a:pt x="11841" y="18512"/>
                        <a:pt x="9858" y="18780"/>
                      </a:cubicBezTo>
                      <a:cubicBezTo>
                        <a:pt x="7875" y="19049"/>
                        <a:pt x="7089" y="17388"/>
                        <a:pt x="4787" y="18780"/>
                      </a:cubicBezTo>
                      <a:cubicBezTo>
                        <a:pt x="2484" y="20173"/>
                        <a:pt x="1144" y="17789"/>
                        <a:pt x="91" y="18780"/>
                      </a:cubicBezTo>
                      <a:cubicBezTo>
                        <a:pt x="-190" y="15703"/>
                        <a:pt x="298" y="13877"/>
                        <a:pt x="91" y="9875"/>
                      </a:cubicBezTo>
                      <a:cubicBezTo>
                        <a:pt x="-116" y="5874"/>
                        <a:pt x="93" y="4460"/>
                        <a:pt x="91" y="60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185" name="Shape"/>
                <p:cNvSpPr/>
                <p:nvPr/>
              </p:nvSpPr>
              <p:spPr>
                <a:xfrm rot="10800000">
                  <a:off x="-1" y="1142"/>
                  <a:ext cx="2720124" cy="6744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36" h="19923" fill="norm" stroke="1" extrusionOk="0">
                      <a:moveTo>
                        <a:pt x="29" y="394"/>
                      </a:moveTo>
                      <a:cubicBezTo>
                        <a:pt x="2237" y="-832"/>
                        <a:pt x="3095" y="1281"/>
                        <a:pt x="4766" y="394"/>
                      </a:cubicBezTo>
                      <a:cubicBezTo>
                        <a:pt x="6437" y="-494"/>
                        <a:pt x="8526" y="739"/>
                        <a:pt x="9503" y="394"/>
                      </a:cubicBezTo>
                      <a:cubicBezTo>
                        <a:pt x="10480" y="48"/>
                        <a:pt x="12302" y="635"/>
                        <a:pt x="14619" y="394"/>
                      </a:cubicBezTo>
                      <a:cubicBezTo>
                        <a:pt x="16936" y="152"/>
                        <a:pt x="18044" y="1685"/>
                        <a:pt x="18977" y="394"/>
                      </a:cubicBezTo>
                      <a:cubicBezTo>
                        <a:pt x="19733" y="2986"/>
                        <a:pt x="20702" y="8749"/>
                        <a:pt x="21536" y="9940"/>
                      </a:cubicBezTo>
                      <a:cubicBezTo>
                        <a:pt x="21065" y="12819"/>
                        <a:pt x="19959" y="14100"/>
                        <a:pt x="18977" y="19485"/>
                      </a:cubicBezTo>
                      <a:cubicBezTo>
                        <a:pt x="17001" y="19630"/>
                        <a:pt x="16113" y="18971"/>
                        <a:pt x="14430" y="19485"/>
                      </a:cubicBezTo>
                      <a:cubicBezTo>
                        <a:pt x="12746" y="20000"/>
                        <a:pt x="12000" y="18203"/>
                        <a:pt x="9693" y="19485"/>
                      </a:cubicBezTo>
                      <a:cubicBezTo>
                        <a:pt x="7385" y="20768"/>
                        <a:pt x="6999" y="18752"/>
                        <a:pt x="5524" y="19485"/>
                      </a:cubicBezTo>
                      <a:cubicBezTo>
                        <a:pt x="4049" y="20219"/>
                        <a:pt x="2654" y="17808"/>
                        <a:pt x="29" y="19485"/>
                      </a:cubicBezTo>
                      <a:cubicBezTo>
                        <a:pt x="6" y="15388"/>
                        <a:pt x="121" y="12292"/>
                        <a:pt x="29" y="9940"/>
                      </a:cubicBezTo>
                      <a:cubicBezTo>
                        <a:pt x="-64" y="7587"/>
                        <a:pt x="108" y="3757"/>
                        <a:pt x="29" y="394"/>
                      </a:cubicBezTo>
                      <a:close/>
                    </a:path>
                  </a:pathLst>
                </a:custGeom>
                <a:noFill/>
                <a:ln w="41275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  <p:sp>
            <p:nvSpPr>
              <p:cNvPr id="1187" name="التاريخ:"/>
              <p:cNvSpPr txBox="1"/>
              <p:nvPr/>
            </p:nvSpPr>
            <p:spPr>
              <a:xfrm rot="10800000">
                <a:off x="66357" y="159450"/>
                <a:ext cx="2583850" cy="359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/>
              <a:p>
                <a:pPr algn="ctr" rtl="1">
                  <a:defRPr>
                    <a:solidFill>
                      <a:srgbClr val="FFFFFF"/>
                    </a:solidFill>
                  </a:defRPr>
                </a:pPr>
                <a:r>
                  <a:rPr>
                    <a:latin typeface="Arial"/>
                    <a:ea typeface="Arial"/>
                    <a:cs typeface="Arial"/>
                    <a:sym typeface="Arial"/>
                  </a:rPr>
                  <a:t>التاريخ</a:t>
                </a:r>
                <a:r>
                  <a:t>:</a:t>
                </a:r>
              </a:p>
            </p:txBody>
          </p:sp>
        </p:grpSp>
        <p:grpSp>
          <p:nvGrpSpPr>
            <p:cNvPr id="1191" name="Arrow: Pentagon 13"/>
            <p:cNvGrpSpPr/>
            <p:nvPr/>
          </p:nvGrpSpPr>
          <p:grpSpPr>
            <a:xfrm>
              <a:off x="155806" y="-1"/>
              <a:ext cx="3356287" cy="836391"/>
              <a:chOff x="0" y="0"/>
              <a:chExt cx="3356285" cy="836389"/>
            </a:xfrm>
          </p:grpSpPr>
          <p:sp>
            <p:nvSpPr>
              <p:cNvPr id="1189" name="Shape"/>
              <p:cNvSpPr/>
              <p:nvPr/>
            </p:nvSpPr>
            <p:spPr>
              <a:xfrm rot="10800000">
                <a:off x="0" y="0"/>
                <a:ext cx="3353833" cy="8304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8" h="19982" fill="norm" stroke="1" extrusionOk="0">
                    <a:moveTo>
                      <a:pt x="70" y="406"/>
                    </a:moveTo>
                    <a:cubicBezTo>
                      <a:pt x="1780" y="-132"/>
                      <a:pt x="2739" y="488"/>
                      <a:pt x="3651" y="406"/>
                    </a:cubicBezTo>
                    <a:cubicBezTo>
                      <a:pt x="4564" y="324"/>
                      <a:pt x="6069" y="479"/>
                      <a:pt x="6856" y="406"/>
                    </a:cubicBezTo>
                    <a:cubicBezTo>
                      <a:pt x="7643" y="333"/>
                      <a:pt x="9910" y="1376"/>
                      <a:pt x="11003" y="406"/>
                    </a:cubicBezTo>
                    <a:cubicBezTo>
                      <a:pt x="12095" y="-564"/>
                      <a:pt x="13394" y="523"/>
                      <a:pt x="14584" y="406"/>
                    </a:cubicBezTo>
                    <a:cubicBezTo>
                      <a:pt x="15774" y="289"/>
                      <a:pt x="17022" y="1518"/>
                      <a:pt x="18919" y="406"/>
                    </a:cubicBezTo>
                    <a:cubicBezTo>
                      <a:pt x="20132" y="4439"/>
                      <a:pt x="20727" y="8422"/>
                      <a:pt x="21448" y="9921"/>
                    </a:cubicBezTo>
                    <a:cubicBezTo>
                      <a:pt x="20556" y="14922"/>
                      <a:pt x="19986" y="15096"/>
                      <a:pt x="18919" y="19436"/>
                    </a:cubicBezTo>
                    <a:cubicBezTo>
                      <a:pt x="17660" y="20574"/>
                      <a:pt x="15891" y="18538"/>
                      <a:pt x="14772" y="19436"/>
                    </a:cubicBezTo>
                    <a:cubicBezTo>
                      <a:pt x="13653" y="20333"/>
                      <a:pt x="11530" y="19354"/>
                      <a:pt x="10626" y="19436"/>
                    </a:cubicBezTo>
                    <a:cubicBezTo>
                      <a:pt x="9721" y="19518"/>
                      <a:pt x="8444" y="17836"/>
                      <a:pt x="7044" y="19436"/>
                    </a:cubicBezTo>
                    <a:cubicBezTo>
                      <a:pt x="5645" y="21036"/>
                      <a:pt x="5239" y="18029"/>
                      <a:pt x="3463" y="19436"/>
                    </a:cubicBezTo>
                    <a:cubicBezTo>
                      <a:pt x="1687" y="20842"/>
                      <a:pt x="1493" y="19039"/>
                      <a:pt x="70" y="19436"/>
                    </a:cubicBezTo>
                    <a:cubicBezTo>
                      <a:pt x="-19" y="17450"/>
                      <a:pt x="292" y="14450"/>
                      <a:pt x="70" y="10111"/>
                    </a:cubicBezTo>
                    <a:cubicBezTo>
                      <a:pt x="-152" y="5773"/>
                      <a:pt x="239" y="4426"/>
                      <a:pt x="70" y="4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90" name="Shape"/>
              <p:cNvSpPr/>
              <p:nvPr/>
            </p:nvSpPr>
            <p:spPr>
              <a:xfrm rot="10800000">
                <a:off x="0" y="1981"/>
                <a:ext cx="3356286" cy="8344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2" h="19627" fill="norm" stroke="1" extrusionOk="0">
                    <a:moveTo>
                      <a:pt x="86" y="538"/>
                    </a:moveTo>
                    <a:cubicBezTo>
                      <a:pt x="1308" y="-1166"/>
                      <a:pt x="2925" y="1844"/>
                      <a:pt x="4040" y="538"/>
                    </a:cubicBezTo>
                    <a:cubicBezTo>
                      <a:pt x="5155" y="-768"/>
                      <a:pt x="6272" y="973"/>
                      <a:pt x="7806" y="538"/>
                    </a:cubicBezTo>
                    <a:cubicBezTo>
                      <a:pt x="9340" y="103"/>
                      <a:pt x="10055" y="1349"/>
                      <a:pt x="11007" y="538"/>
                    </a:cubicBezTo>
                    <a:cubicBezTo>
                      <a:pt x="11959" y="-273"/>
                      <a:pt x="13142" y="1116"/>
                      <a:pt x="14397" y="538"/>
                    </a:cubicBezTo>
                    <a:cubicBezTo>
                      <a:pt x="15651" y="-40"/>
                      <a:pt x="16949" y="1487"/>
                      <a:pt x="18916" y="538"/>
                    </a:cubicBezTo>
                    <a:cubicBezTo>
                      <a:pt x="19594" y="2927"/>
                      <a:pt x="20341" y="5795"/>
                      <a:pt x="21442" y="9839"/>
                    </a:cubicBezTo>
                    <a:cubicBezTo>
                      <a:pt x="20329" y="14839"/>
                      <a:pt x="19891" y="13640"/>
                      <a:pt x="18916" y="19140"/>
                    </a:cubicBezTo>
                    <a:cubicBezTo>
                      <a:pt x="17404" y="20434"/>
                      <a:pt x="17025" y="17971"/>
                      <a:pt x="15150" y="19140"/>
                    </a:cubicBezTo>
                    <a:cubicBezTo>
                      <a:pt x="13275" y="20310"/>
                      <a:pt x="12379" y="18971"/>
                      <a:pt x="11384" y="19140"/>
                    </a:cubicBezTo>
                    <a:cubicBezTo>
                      <a:pt x="10389" y="19310"/>
                      <a:pt x="8790" y="18165"/>
                      <a:pt x="7994" y="19140"/>
                    </a:cubicBezTo>
                    <a:cubicBezTo>
                      <a:pt x="7199" y="20116"/>
                      <a:pt x="4873" y="17934"/>
                      <a:pt x="4040" y="19140"/>
                    </a:cubicBezTo>
                    <a:cubicBezTo>
                      <a:pt x="3207" y="20347"/>
                      <a:pt x="1081" y="18902"/>
                      <a:pt x="86" y="19140"/>
                    </a:cubicBezTo>
                    <a:cubicBezTo>
                      <a:pt x="-158" y="16588"/>
                      <a:pt x="206" y="13914"/>
                      <a:pt x="86" y="9653"/>
                    </a:cubicBezTo>
                    <a:cubicBezTo>
                      <a:pt x="-35" y="5392"/>
                      <a:pt x="86" y="4597"/>
                      <a:pt x="86" y="538"/>
                    </a:cubicBezTo>
                    <a:close/>
                  </a:path>
                </a:pathLst>
              </a:custGeom>
              <a:noFill/>
              <a:ln w="4127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1192" name="TextBox 22"/>
            <p:cNvSpPr txBox="1"/>
            <p:nvPr/>
          </p:nvSpPr>
          <p:spPr>
            <a:xfrm>
              <a:off x="7379809" y="138453"/>
              <a:ext cx="1704533" cy="3652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 rtl="1">
                <a:defRPr>
                  <a:solidFill>
                    <a:srgbClr val="FF0000"/>
                  </a:solidFill>
                </a:defRPr>
              </a:pPr>
              <a:r>
                <a:rPr>
                  <a:latin typeface="(AH) Manal Black"/>
                  <a:ea typeface="(AH) Manal Black"/>
                  <a:cs typeface="(AH) Manal Black"/>
                  <a:sym typeface="(AH) Manal Black"/>
                </a:rPr>
                <a:t>التاريخ</a:t>
              </a:r>
              <a:r>
                <a:t>:</a:t>
              </a:r>
            </a:p>
          </p:txBody>
        </p:sp>
        <p:grpSp>
          <p:nvGrpSpPr>
            <p:cNvPr id="1195" name="Arrow: Pentagon 13"/>
            <p:cNvGrpSpPr/>
            <p:nvPr/>
          </p:nvGrpSpPr>
          <p:grpSpPr>
            <a:xfrm>
              <a:off x="3826081" y="75433"/>
              <a:ext cx="2330661" cy="688993"/>
              <a:chOff x="0" y="0"/>
              <a:chExt cx="2330659" cy="688991"/>
            </a:xfrm>
          </p:grpSpPr>
          <p:sp>
            <p:nvSpPr>
              <p:cNvPr id="1193" name="Shape"/>
              <p:cNvSpPr/>
              <p:nvPr/>
            </p:nvSpPr>
            <p:spPr>
              <a:xfrm rot="10800000">
                <a:off x="-1" y="-1"/>
                <a:ext cx="2330134" cy="6847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1" h="19715" fill="norm" stroke="1" extrusionOk="0">
                    <a:moveTo>
                      <a:pt x="92" y="465"/>
                    </a:moveTo>
                    <a:cubicBezTo>
                      <a:pt x="1124" y="-119"/>
                      <a:pt x="2543" y="1851"/>
                      <a:pt x="4486" y="465"/>
                    </a:cubicBezTo>
                    <a:cubicBezTo>
                      <a:pt x="6429" y="-922"/>
                      <a:pt x="7072" y="1322"/>
                      <a:pt x="8513" y="465"/>
                    </a:cubicBezTo>
                    <a:cubicBezTo>
                      <a:pt x="9954" y="-393"/>
                      <a:pt x="11483" y="528"/>
                      <a:pt x="13456" y="465"/>
                    </a:cubicBezTo>
                    <a:cubicBezTo>
                      <a:pt x="15429" y="401"/>
                      <a:pt x="15968" y="1297"/>
                      <a:pt x="18399" y="465"/>
                    </a:cubicBezTo>
                    <a:cubicBezTo>
                      <a:pt x="19295" y="2551"/>
                      <a:pt x="20125" y="6296"/>
                      <a:pt x="21391" y="9849"/>
                    </a:cubicBezTo>
                    <a:cubicBezTo>
                      <a:pt x="20257" y="15306"/>
                      <a:pt x="19528" y="14312"/>
                      <a:pt x="18399" y="19233"/>
                    </a:cubicBezTo>
                    <a:cubicBezTo>
                      <a:pt x="16398" y="20111"/>
                      <a:pt x="15463" y="18183"/>
                      <a:pt x="14188" y="19233"/>
                    </a:cubicBezTo>
                    <a:cubicBezTo>
                      <a:pt x="12914" y="20283"/>
                      <a:pt x="10920" y="17788"/>
                      <a:pt x="9612" y="19233"/>
                    </a:cubicBezTo>
                    <a:cubicBezTo>
                      <a:pt x="8304" y="20678"/>
                      <a:pt x="6766" y="18326"/>
                      <a:pt x="4669" y="19233"/>
                    </a:cubicBezTo>
                    <a:cubicBezTo>
                      <a:pt x="2572" y="20140"/>
                      <a:pt x="1756" y="19124"/>
                      <a:pt x="92" y="19233"/>
                    </a:cubicBezTo>
                    <a:cubicBezTo>
                      <a:pt x="-209" y="16198"/>
                      <a:pt x="348" y="12881"/>
                      <a:pt x="92" y="10036"/>
                    </a:cubicBezTo>
                    <a:cubicBezTo>
                      <a:pt x="-164" y="7192"/>
                      <a:pt x="247" y="3155"/>
                      <a:pt x="92" y="4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94" name="Shape"/>
              <p:cNvSpPr/>
              <p:nvPr/>
            </p:nvSpPr>
            <p:spPr>
              <a:xfrm rot="10800000">
                <a:off x="-1" y="1788"/>
                <a:ext cx="2330661" cy="6872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3" h="20011" fill="norm" stroke="1" extrusionOk="0">
                    <a:moveTo>
                      <a:pt x="96" y="593"/>
                    </a:moveTo>
                    <a:cubicBezTo>
                      <a:pt x="1653" y="64"/>
                      <a:pt x="3085" y="850"/>
                      <a:pt x="4675" y="593"/>
                    </a:cubicBezTo>
                    <a:cubicBezTo>
                      <a:pt x="6265" y="337"/>
                      <a:pt x="8094" y="1953"/>
                      <a:pt x="9253" y="593"/>
                    </a:cubicBezTo>
                    <a:cubicBezTo>
                      <a:pt x="10412" y="-766"/>
                      <a:pt x="12201" y="642"/>
                      <a:pt x="14198" y="593"/>
                    </a:cubicBezTo>
                    <a:cubicBezTo>
                      <a:pt x="16195" y="545"/>
                      <a:pt x="16459" y="765"/>
                      <a:pt x="18410" y="593"/>
                    </a:cubicBezTo>
                    <a:cubicBezTo>
                      <a:pt x="19815" y="3044"/>
                      <a:pt x="20134" y="8090"/>
                      <a:pt x="21403" y="10085"/>
                    </a:cubicBezTo>
                    <a:cubicBezTo>
                      <a:pt x="20168" y="14076"/>
                      <a:pt x="19147" y="16144"/>
                      <a:pt x="18410" y="19576"/>
                    </a:cubicBezTo>
                    <a:cubicBezTo>
                      <a:pt x="17020" y="19903"/>
                      <a:pt x="15918" y="18504"/>
                      <a:pt x="14015" y="19576"/>
                    </a:cubicBezTo>
                    <a:cubicBezTo>
                      <a:pt x="12112" y="20648"/>
                      <a:pt x="11088" y="19378"/>
                      <a:pt x="9436" y="19576"/>
                    </a:cubicBezTo>
                    <a:cubicBezTo>
                      <a:pt x="7785" y="19773"/>
                      <a:pt x="6868" y="18318"/>
                      <a:pt x="5407" y="19576"/>
                    </a:cubicBezTo>
                    <a:cubicBezTo>
                      <a:pt x="3946" y="20834"/>
                      <a:pt x="1978" y="17572"/>
                      <a:pt x="96" y="19576"/>
                    </a:cubicBezTo>
                    <a:cubicBezTo>
                      <a:pt x="-33" y="17669"/>
                      <a:pt x="390" y="12443"/>
                      <a:pt x="96" y="10085"/>
                    </a:cubicBezTo>
                    <a:cubicBezTo>
                      <a:pt x="-197" y="7726"/>
                      <a:pt x="289" y="3979"/>
                      <a:pt x="96" y="593"/>
                    </a:cubicBezTo>
                    <a:close/>
                  </a:path>
                </a:pathLst>
              </a:custGeom>
              <a:noFill/>
              <a:ln w="4127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1196" name="TextBox 14"/>
            <p:cNvSpPr txBox="1"/>
            <p:nvPr/>
          </p:nvSpPr>
          <p:spPr>
            <a:xfrm>
              <a:off x="3930344" y="226339"/>
              <a:ext cx="2228681" cy="10083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 rtl="1">
                <a:defRPr>
                  <a:solidFill>
                    <a:srgbClr val="FF0000"/>
                  </a:solidFill>
                </a:defRPr>
              </a:pPr>
              <a:r>
                <a:rPr>
                  <a:latin typeface="(AH) Manal Black"/>
                  <a:ea typeface="(AH) Manal Black"/>
                  <a:cs typeface="(AH) Manal Black"/>
                  <a:sym typeface="(AH) Manal Black"/>
                </a:rPr>
                <a:t>عنوان الدرس</a:t>
              </a:r>
              <a:r>
                <a:t>: </a:t>
              </a:r>
              <a:r>
                <a:rPr>
                  <a:latin typeface="(AH) Manal Black"/>
                  <a:ea typeface="(AH) Manal Black"/>
                  <a:cs typeface="(AH) Manal Black"/>
                  <a:sym typeface="(AH) Manal Black"/>
                </a:rPr>
                <a:t>تصنيف المثلثات</a:t>
              </a:r>
              <a:endParaRPr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TextBox 23"/>
            <p:cNvSpPr txBox="1"/>
            <p:nvPr/>
          </p:nvSpPr>
          <p:spPr>
            <a:xfrm>
              <a:off x="0" y="36088"/>
              <a:ext cx="3284622" cy="14284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 rtl="1">
                <a:defRPr>
                  <a:solidFill>
                    <a:srgbClr val="FF0000"/>
                  </a:solidFill>
                </a:defRPr>
              </a:pPr>
              <a:r>
                <a:rPr>
                  <a:latin typeface="(AH) Manal Black"/>
                  <a:ea typeface="(AH) Manal Black"/>
                  <a:cs typeface="(AH) Manal Black"/>
                  <a:sym typeface="(AH) Manal Black"/>
                </a:rPr>
                <a:t>ناتج التعلم</a:t>
              </a:r>
              <a:r>
                <a:t>:</a:t>
              </a:r>
            </a:p>
            <a:p>
              <a:pPr algn="r" rtl="1">
                <a:defRPr/>
              </a:pPr>
              <a:r>
                <a:t> </a:t>
              </a:r>
              <a:r>
                <a:rPr sz="1200">
                  <a:latin typeface="(AH) Manal Black"/>
                  <a:ea typeface="(AH) Manal Black"/>
                  <a:cs typeface="(AH) Manal Black"/>
                  <a:sym typeface="(AH) Manal Black"/>
                </a:rPr>
                <a:t>تصنيف المثلثات بناء على سماتها</a:t>
              </a:r>
              <a:r>
                <a:rPr sz="1200"/>
                <a:t> </a:t>
              </a:r>
              <a:r>
                <a:rPr sz="1200">
                  <a:latin typeface="(AH) Manal Black"/>
                  <a:ea typeface="(AH) Manal Black"/>
                  <a:cs typeface="(AH) Manal Black"/>
                  <a:sym typeface="(AH) Manal Black"/>
                </a:rPr>
                <a:t>كقياسات الأطوال وقياسات الزوايا</a:t>
              </a:r>
              <a:r>
                <a:rPr sz="1200"/>
                <a:t> </a:t>
              </a:r>
              <a:endParaRPr sz="1200"/>
            </a:p>
            <a:p>
              <a:pPr algn="r">
                <a:defRPr b="1" sz="1600"/>
              </a:pPr>
            </a:p>
          </p:txBody>
        </p:sp>
      </p:grpSp>
      <p:sp>
        <p:nvSpPr>
          <p:cNvPr id="1199" name="Date Placeholder 4"/>
          <p:cNvSpPr txBox="1"/>
          <p:nvPr/>
        </p:nvSpPr>
        <p:spPr>
          <a:xfrm>
            <a:off x="8591811" y="302714"/>
            <a:ext cx="1806396" cy="24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b="1" sz="1200"/>
            </a:pPr>
            <a:r>
              <a:t>Friday, June 11, 2021</a:t>
            </a:r>
            <a:r>
              <a:t>   </a:t>
            </a:r>
          </a:p>
        </p:txBody>
      </p:sp>
      <p:pic>
        <p:nvPicPr>
          <p:cNvPr id="1200" name="Ink 1" descr="Ink 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78280" y="1651679"/>
            <a:ext cx="8546760" cy="25905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Rectangle 3"/>
          <p:cNvSpPr/>
          <p:nvPr/>
        </p:nvSpPr>
        <p:spPr>
          <a:xfrm>
            <a:off x="9016598" y="4901093"/>
            <a:ext cx="3064462" cy="490506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rtl="1">
              <a:defRPr sz="24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(AH) Manal Black"/>
                <a:ea typeface="(AH) Manal Black"/>
                <a:cs typeface="(AH) Manal Black"/>
                <a:sym typeface="(AH) Manal Black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latin typeface="(AH) Manal Black"/>
                <a:ea typeface="(AH) Manal Black"/>
                <a:cs typeface="(AH) Manal Black"/>
                <a:sym typeface="(AH) Manal Black"/>
              </a:rPr>
              <a:t>كل ضلعين متقابلين متطابقين</a:t>
            </a:r>
          </a:p>
        </p:txBody>
      </p:sp>
      <p:sp>
        <p:nvSpPr>
          <p:cNvPr id="1203" name="Rectangle 5"/>
          <p:cNvSpPr/>
          <p:nvPr/>
        </p:nvSpPr>
        <p:spPr>
          <a:xfrm>
            <a:off x="8793963" y="5506191"/>
            <a:ext cx="3166534" cy="490506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rtl="1">
              <a:defRPr sz="24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(AH) Manal Black"/>
                <a:ea typeface="(AH) Manal Black"/>
                <a:cs typeface="(AH) Manal Black"/>
                <a:sym typeface="(AH) Manal Black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latin typeface="(AH) Manal Black"/>
                <a:ea typeface="(AH) Manal Black"/>
                <a:cs typeface="(AH) Manal Black"/>
                <a:sym typeface="(AH) Manal Black"/>
              </a:rPr>
              <a:t>كل ضلعين متقابلين متوازيين</a:t>
            </a:r>
          </a:p>
        </p:txBody>
      </p:sp>
      <p:sp>
        <p:nvSpPr>
          <p:cNvPr id="1204" name="Rectangle 30"/>
          <p:cNvSpPr/>
          <p:nvPr/>
        </p:nvSpPr>
        <p:spPr>
          <a:xfrm>
            <a:off x="7805204" y="6111288"/>
            <a:ext cx="4531984" cy="490507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rtl="1">
              <a:defRPr sz="24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(AH) Manal Black"/>
                <a:ea typeface="(AH) Manal Black"/>
                <a:cs typeface="(AH) Manal Black"/>
                <a:sym typeface="(AH) Manal Black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latin typeface="(AH) Manal Black"/>
                <a:ea typeface="(AH) Manal Black"/>
                <a:cs typeface="(AH) Manal Black"/>
                <a:sym typeface="(AH) Manal Black"/>
              </a:rPr>
              <a:t>كل زاويتين متقابلتين متساويتين في القياس</a:t>
            </a:r>
          </a:p>
        </p:txBody>
      </p:sp>
      <p:pic>
        <p:nvPicPr>
          <p:cNvPr id="1205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94164" y="3751998"/>
            <a:ext cx="1687795" cy="1047474"/>
          </a:xfrm>
          <a:prstGeom prst="rect">
            <a:avLst/>
          </a:prstGeom>
          <a:ln w="12700">
            <a:miter lim="400000"/>
          </a:ln>
        </p:spPr>
      </p:pic>
      <p:sp>
        <p:nvSpPr>
          <p:cNvPr id="1206" name="Rectangle 25"/>
          <p:cNvSpPr/>
          <p:nvPr/>
        </p:nvSpPr>
        <p:spPr>
          <a:xfrm>
            <a:off x="9525399" y="3213481"/>
            <a:ext cx="2050065" cy="559135"/>
          </a:xfrm>
          <a:prstGeom prst="rect">
            <a:avLst/>
          </a:prstGeom>
          <a:solidFill>
            <a:srgbClr val="FFCCFF"/>
          </a:soli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rtl="1">
              <a:defRPr sz="28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(AH) Manal Black"/>
                <a:ea typeface="(AH) Manal Black"/>
                <a:cs typeface="(AH) Manal Black"/>
                <a:sym typeface="(AH) Manal Black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latin typeface="(AH) Manal Black"/>
                <a:ea typeface="(AH) Manal Black"/>
                <a:cs typeface="(AH) Manal Black"/>
                <a:sym typeface="(AH) Manal Black"/>
              </a:rPr>
              <a:t>متوازي الأضلاع</a:t>
            </a:r>
          </a:p>
        </p:txBody>
      </p:sp>
      <p:sp>
        <p:nvSpPr>
          <p:cNvPr id="1207" name="Rectangle 26"/>
          <p:cNvSpPr/>
          <p:nvPr/>
        </p:nvSpPr>
        <p:spPr>
          <a:xfrm>
            <a:off x="686902" y="3250769"/>
            <a:ext cx="1856431" cy="615061"/>
          </a:xfrm>
          <a:prstGeom prst="rect">
            <a:avLst/>
          </a:prstGeom>
          <a:solidFill>
            <a:srgbClr val="00FFCC"/>
          </a:soli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rtl="1">
              <a:defRPr sz="32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(AH) Manal Black"/>
                <a:ea typeface="(AH) Manal Black"/>
                <a:cs typeface="(AH) Manal Black"/>
                <a:sym typeface="(AH) Manal Black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latin typeface="(AH) Manal Black"/>
                <a:ea typeface="(AH) Manal Black"/>
                <a:cs typeface="(AH) Manal Black"/>
                <a:sym typeface="(AH) Manal Black"/>
              </a:rPr>
              <a:t>شبه المنحرف</a:t>
            </a:r>
          </a:p>
        </p:txBody>
      </p:sp>
      <p:sp>
        <p:nvSpPr>
          <p:cNvPr id="1208" name="Rectangle 27"/>
          <p:cNvSpPr/>
          <p:nvPr/>
        </p:nvSpPr>
        <p:spPr>
          <a:xfrm>
            <a:off x="4332654" y="3178212"/>
            <a:ext cx="3469920" cy="683690"/>
          </a:xfrm>
          <a:prstGeom prst="rect">
            <a:avLst/>
          </a:prstGeom>
          <a:solidFill>
            <a:srgbClr val="B4C7E7"/>
          </a:soli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rtl="1">
              <a:defRPr sz="36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(AH) Manal Black"/>
                <a:ea typeface="(AH) Manal Black"/>
                <a:cs typeface="(AH) Manal Black"/>
                <a:sym typeface="(AH) Manal Black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latin typeface="(AH) Manal Black"/>
                <a:ea typeface="(AH) Manal Black"/>
                <a:cs typeface="(AH) Manal Black"/>
                <a:sym typeface="(AH) Manal Black"/>
              </a:rPr>
              <a:t>عائلة متوازي الأضلاع</a:t>
            </a:r>
          </a:p>
        </p:txBody>
      </p:sp>
      <p:sp>
        <p:nvSpPr>
          <p:cNvPr id="1209" name="Rectangle 28"/>
          <p:cNvSpPr/>
          <p:nvPr/>
        </p:nvSpPr>
        <p:spPr>
          <a:xfrm>
            <a:off x="4317367" y="114457"/>
            <a:ext cx="3553553" cy="889573"/>
          </a:xfrm>
          <a:prstGeom prst="rect">
            <a:avLst/>
          </a:prstGeom>
          <a:gradFill>
            <a:gsLst>
              <a:gs pos="0">
                <a:schemeClr val="accent4">
                  <a:hueOff val="-406799"/>
                  <a:lumOff val="30382"/>
                </a:schemeClr>
              </a:gs>
              <a:gs pos="50000">
                <a:srgbClr val="FFD58D"/>
              </a:gs>
              <a:gs pos="100000">
                <a:schemeClr val="accent4">
                  <a:hueOff val="-362075"/>
                  <a:lumOff val="23565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rtl="1">
              <a:defRPr sz="48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(AH) Manal Black"/>
                <a:ea typeface="(AH) Manal Black"/>
                <a:cs typeface="(AH) Manal Black"/>
                <a:sym typeface="(AH) Manal Black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latin typeface="(AH) Manal Black"/>
                <a:ea typeface="(AH) Manal Black"/>
                <a:cs typeface="(AH) Manal Black"/>
                <a:sym typeface="(AH) Manal Black"/>
              </a:rPr>
              <a:t>الأشكال الرباعية</a:t>
            </a:r>
          </a:p>
        </p:txBody>
      </p:sp>
      <p:grpSp>
        <p:nvGrpSpPr>
          <p:cNvPr id="1215" name="Group 29"/>
          <p:cNvGrpSpPr/>
          <p:nvPr/>
        </p:nvGrpSpPr>
        <p:grpSpPr>
          <a:xfrm>
            <a:off x="1305455" y="1573159"/>
            <a:ext cx="9766852" cy="1568833"/>
            <a:chOff x="0" y="0"/>
            <a:chExt cx="9766851" cy="1568832"/>
          </a:xfrm>
        </p:grpSpPr>
        <p:sp>
          <p:nvSpPr>
            <p:cNvPr id="1210" name="Straight Arrow Connector 31"/>
            <p:cNvSpPr/>
            <p:nvPr/>
          </p:nvSpPr>
          <p:spPr>
            <a:xfrm flipH="1">
              <a:off x="55217" y="892392"/>
              <a:ext cx="1" cy="676441"/>
            </a:xfrm>
            <a:prstGeom prst="line">
              <a:avLst/>
            </a:prstGeom>
            <a:noFill/>
            <a:ln w="76200" cap="flat">
              <a:solidFill>
                <a:schemeClr val="accent1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11" name="Straight Arrow Connector 32"/>
            <p:cNvSpPr/>
            <p:nvPr/>
          </p:nvSpPr>
          <p:spPr>
            <a:xfrm>
              <a:off x="4870173" y="0"/>
              <a:ext cx="13252" cy="923064"/>
            </a:xfrm>
            <a:prstGeom prst="line">
              <a:avLst/>
            </a:prstGeom>
            <a:noFill/>
            <a:ln w="76200" cap="flat">
              <a:solidFill>
                <a:schemeClr val="accent1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12" name="Straight Connector 33"/>
            <p:cNvSpPr/>
            <p:nvPr/>
          </p:nvSpPr>
          <p:spPr>
            <a:xfrm flipH="1" flipV="1">
              <a:off x="0" y="892392"/>
              <a:ext cx="9766852" cy="1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13" name="Straight Arrow Connector 34"/>
            <p:cNvSpPr/>
            <p:nvPr/>
          </p:nvSpPr>
          <p:spPr>
            <a:xfrm>
              <a:off x="9766851" y="892392"/>
              <a:ext cx="1" cy="676441"/>
            </a:xfrm>
            <a:prstGeom prst="line">
              <a:avLst/>
            </a:prstGeom>
            <a:noFill/>
            <a:ln w="76200" cap="flat">
              <a:solidFill>
                <a:schemeClr val="accent1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14" name="Straight Arrow Connector 35"/>
            <p:cNvSpPr/>
            <p:nvPr/>
          </p:nvSpPr>
          <p:spPr>
            <a:xfrm>
              <a:off x="4870173" y="892392"/>
              <a:ext cx="1" cy="676441"/>
            </a:xfrm>
            <a:prstGeom prst="line">
              <a:avLst/>
            </a:prstGeom>
            <a:noFill/>
            <a:ln w="76200" cap="flat">
              <a:solidFill>
                <a:schemeClr val="accent1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pic>
        <p:nvPicPr>
          <p:cNvPr id="1216" name="Picture 16" descr="Picture 1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30273" y="3999150"/>
            <a:ext cx="3251199" cy="2412310"/>
          </a:xfrm>
          <a:prstGeom prst="rect">
            <a:avLst/>
          </a:prstGeom>
          <a:ln w="12700">
            <a:miter lim="400000"/>
          </a:ln>
        </p:spPr>
      </p:pic>
      <p:sp>
        <p:nvSpPr>
          <p:cNvPr id="1217" name="Parallelogram 17"/>
          <p:cNvSpPr/>
          <p:nvPr/>
        </p:nvSpPr>
        <p:spPr>
          <a:xfrm>
            <a:off x="2045094" y="184837"/>
            <a:ext cx="1696971" cy="8387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669" y="0"/>
                </a:lnTo>
                <a:lnTo>
                  <a:pt x="21600" y="0"/>
                </a:lnTo>
                <a:lnTo>
                  <a:pt x="18931" y="21600"/>
                </a:lnTo>
                <a:close/>
              </a:path>
            </a:pathLst>
          </a:custGeom>
          <a:solidFill>
            <a:srgbClr val="00FFCC"/>
          </a:solidFill>
          <a:ln w="5715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18" name="Trapezoid 18"/>
          <p:cNvSpPr/>
          <p:nvPr/>
        </p:nvSpPr>
        <p:spPr>
          <a:xfrm>
            <a:off x="8813682" y="195881"/>
            <a:ext cx="2357900" cy="1484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3400" y="0"/>
                </a:lnTo>
                <a:lnTo>
                  <a:pt x="1820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221" name="Rectangle 8"/>
          <p:cNvGrpSpPr/>
          <p:nvPr/>
        </p:nvGrpSpPr>
        <p:grpSpPr>
          <a:xfrm>
            <a:off x="3633468" y="1034637"/>
            <a:ext cx="4921351" cy="527460"/>
            <a:chOff x="0" y="0"/>
            <a:chExt cx="4921349" cy="527458"/>
          </a:xfrm>
        </p:grpSpPr>
        <p:sp>
          <p:nvSpPr>
            <p:cNvPr id="1219" name="Rectangle"/>
            <p:cNvSpPr/>
            <p:nvPr/>
          </p:nvSpPr>
          <p:spPr>
            <a:xfrm>
              <a:off x="0" y="0"/>
              <a:ext cx="4921350" cy="527459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220" name="أشكال ثنائية الأبعاد تتكون من أربعة أضلاع"/>
            <p:cNvSpPr txBox="1"/>
            <p:nvPr/>
          </p:nvSpPr>
          <p:spPr>
            <a:xfrm>
              <a:off x="52070" y="45195"/>
              <a:ext cx="4817210" cy="437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 rtl="1">
                <a:defRPr b="1"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rPr>
                  <a:latin typeface="Arial"/>
                  <a:ea typeface="Arial"/>
                  <a:cs typeface="Arial"/>
                  <a:sym typeface="Arial"/>
                </a:rPr>
                <a:t>أشكال ثنائية الأبعاد تتكون من أربعة أضلاع</a:t>
              </a:r>
            </a:p>
          </p:txBody>
        </p:sp>
      </p:grpSp>
      <p:sp>
        <p:nvSpPr>
          <p:cNvPr id="1222" name="Straight Arrow Connector 10"/>
          <p:cNvSpPr/>
          <p:nvPr/>
        </p:nvSpPr>
        <p:spPr>
          <a:xfrm flipH="1">
            <a:off x="7667652" y="3543155"/>
            <a:ext cx="1836113" cy="1"/>
          </a:xfrm>
          <a:prstGeom prst="line">
            <a:avLst/>
          </a:prstGeom>
          <a:ln w="76200">
            <a:solidFill>
              <a:srgbClr val="C00000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223" name="Trapezoid 36"/>
          <p:cNvSpPr/>
          <p:nvPr/>
        </p:nvSpPr>
        <p:spPr>
          <a:xfrm>
            <a:off x="660211" y="4058782"/>
            <a:ext cx="2047970" cy="11079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922" y="0"/>
                </a:lnTo>
                <a:lnTo>
                  <a:pt x="18678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D966"/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24" name="Rectangle 37"/>
          <p:cNvSpPr/>
          <p:nvPr/>
        </p:nvSpPr>
        <p:spPr>
          <a:xfrm>
            <a:off x="234725" y="5497414"/>
            <a:ext cx="3373965" cy="930909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 rtl="1">
              <a:defRPr sz="24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</a:defRPr>
            </a:pPr>
            <a:r>
              <a:rPr>
                <a:latin typeface="(AH) Manal Black"/>
                <a:ea typeface="(AH) Manal Black"/>
                <a:cs typeface="(AH) Manal Black"/>
                <a:sym typeface="(AH) Manal Black"/>
              </a:rPr>
              <a:t>فيه فقط زوجا واحد من الأضلاع</a:t>
            </a:r>
            <a:endParaRPr>
              <a:latin typeface="(AH) Manal Black"/>
              <a:ea typeface="(AH) Manal Black"/>
              <a:cs typeface="(AH) Manal Black"/>
              <a:sym typeface="(AH) Manal Black"/>
            </a:endParaRPr>
          </a:p>
          <a:p>
            <a:pPr algn="ctr" rtl="1">
              <a:defRPr sz="24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</a:defRPr>
            </a:pPr>
            <a:r>
              <a:rPr>
                <a:latin typeface="(AH) Manal Black"/>
                <a:ea typeface="(AH) Manal Black"/>
                <a:cs typeface="(AH) Manal Black"/>
                <a:sym typeface="(AH) Manal Black"/>
              </a:rPr>
              <a:t>  المتقابلة المتوازية</a:t>
            </a:r>
          </a:p>
        </p:txBody>
      </p:sp>
      <p:sp>
        <p:nvSpPr>
          <p:cNvPr id="1225" name="Rectangle 12"/>
          <p:cNvSpPr txBox="1"/>
          <p:nvPr/>
        </p:nvSpPr>
        <p:spPr>
          <a:xfrm>
            <a:off x="4017301" y="1480559"/>
            <a:ext cx="4601597" cy="1029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 rtl="1">
              <a:defRPr b="1" sz="60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</a:defRPr>
            </a:pPr>
            <a:r>
              <a:rPr>
                <a:latin typeface="(AH) Manal Black"/>
                <a:ea typeface="(AH) Manal Black"/>
                <a:cs typeface="(AH) Manal Black"/>
                <a:sym typeface="(AH) Manal Black"/>
              </a:rPr>
              <a:t>سنتعلم</a:t>
            </a:r>
            <a:r>
              <a:t>        </a:t>
            </a:r>
            <a:r>
              <a:rPr>
                <a:latin typeface="(AH) Manal Black"/>
                <a:ea typeface="(AH) Manal Black"/>
                <a:cs typeface="(AH) Manal Black"/>
                <a:sym typeface="(AH) Manal Black"/>
              </a:rPr>
              <a:t>عن</a:t>
            </a:r>
          </a:p>
        </p:txBody>
      </p:sp>
      <p:pic>
        <p:nvPicPr>
          <p:cNvPr id="1226" name="Picture 38" descr="Picture 38"/>
          <p:cNvPicPr>
            <a:picLocks noChangeAspect="1"/>
          </p:cNvPicPr>
          <p:nvPr/>
        </p:nvPicPr>
        <p:blipFill>
          <a:blip r:embed="rId5">
            <a:extLst/>
          </a:blip>
          <a:srcRect l="0" t="0" r="79456" b="0"/>
          <a:stretch>
            <a:fillRect/>
          </a:stretch>
        </p:blipFill>
        <p:spPr>
          <a:xfrm>
            <a:off x="-28995" y="0"/>
            <a:ext cx="2695726" cy="19713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rippl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500"/>
                                        <p:tgtEl>
                                          <p:spTgt spid="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2" dur="500"/>
                                        <p:tgtEl>
                                          <p:spTgt spid="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7" dur="5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22" dur="500"/>
                                        <p:tgtEl>
                                          <p:spTgt spid="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1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27" dur="500"/>
                                        <p:tgtEl>
                                          <p:spTgt spid="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2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2" dur="500"/>
                                        <p:tgtEl>
                                          <p:spTgt spid="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1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37" dur="500"/>
                                        <p:tgtEl>
                                          <p:spTgt spid="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1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42" dur="500"/>
                                        <p:tgtEl>
                                          <p:spTgt spid="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1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47" dur="500"/>
                                        <p:tgtEl>
                                          <p:spTgt spid="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Class="entr" nodeType="afterEffect" presetSubtype="4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Class="entr" nodeType="afterEffect" presetSubtype="4" presetID="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Subtype="4" presetID="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Class="entr" nodeType="clickEffect" presetSubtype="1" presetID="2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68" dur="500"/>
                                        <p:tgtEl>
                                          <p:spTgt spid="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ntr" nodeType="clickEffect" presetSubtype="1" presetID="2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3" dur="500"/>
                                        <p:tgtEl>
                                          <p:spTgt spid="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25" grpId="2"/>
      <p:bldP build="whole" bldLvl="1" animBg="1" rev="0" advAuto="0" spid="1205" grpId="8"/>
      <p:bldP build="whole" bldLvl="1" animBg="1" rev="0" advAuto="0" spid="1215" grpId="3"/>
      <p:bldP build="whole" bldLvl="1" animBg="1" rev="0" advAuto="0" spid="1224" grpId="14"/>
      <p:bldP build="whole" bldLvl="1" animBg="1" rev="0" advAuto="0" spid="1208" grpId="7"/>
      <p:bldP build="whole" bldLvl="1" animBg="1" rev="0" advAuto="0" spid="1202" grpId="9"/>
      <p:bldP build="whole" bldLvl="1" animBg="1" rev="0" advAuto="0" spid="1216" grpId="12"/>
      <p:bldP build="whole" bldLvl="1" animBg="1" rev="0" advAuto="0" spid="1223" grpId="13"/>
      <p:bldP build="whole" bldLvl="1" animBg="1" rev="0" advAuto="0" spid="1206" grpId="4"/>
      <p:bldP build="whole" bldLvl="1" animBg="1" rev="0" advAuto="0" spid="1222" grpId="6"/>
      <p:bldP build="whole" bldLvl="1" animBg="1" rev="0" advAuto="0" spid="1207" grpId="5"/>
      <p:bldP build="whole" bldLvl="1" animBg="1" rev="0" advAuto="0" spid="1204" grpId="11"/>
      <p:bldP build="whole" bldLvl="1" animBg="1" rev="0" advAuto="0" spid="1203" grpId="10"/>
      <p:bldP build="whole" bldLvl="1" animBg="1" rev="0" advAuto="0" spid="122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27884" t="28577" r="30539" b="9162"/>
          <a:stretch>
            <a:fillRect/>
          </a:stretch>
        </p:blipFill>
        <p:spPr>
          <a:xfrm>
            <a:off x="92766" y="1092701"/>
            <a:ext cx="8733183" cy="57652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1231" name="Picture 9"/>
          <p:cNvGrpSpPr/>
          <p:nvPr/>
        </p:nvGrpSpPr>
        <p:grpSpPr>
          <a:xfrm>
            <a:off x="8825948" y="-2"/>
            <a:ext cx="3366052" cy="6858001"/>
            <a:chOff x="0" y="0"/>
            <a:chExt cx="3366051" cy="6857999"/>
          </a:xfrm>
        </p:grpSpPr>
        <p:sp>
          <p:nvSpPr>
            <p:cNvPr id="1229" name="Rectangle"/>
            <p:cNvSpPr/>
            <p:nvPr/>
          </p:nvSpPr>
          <p:spPr>
            <a:xfrm>
              <a:off x="0" y="0"/>
              <a:ext cx="3366052" cy="6858000"/>
            </a:xfrm>
            <a:prstGeom prst="rect">
              <a:avLst/>
            </a:prstGeom>
            <a:solidFill>
              <a:srgbClr val="00B0F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1230" name="image1.png" descr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0544" t="0" r="0" b="0"/>
            <a:stretch>
              <a:fillRect/>
            </a:stretch>
          </p:blipFill>
          <p:spPr>
            <a:xfrm>
              <a:off x="0" y="68"/>
              <a:ext cx="3366052" cy="68578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232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96803" y="79513"/>
            <a:ext cx="2884280" cy="960180"/>
          </a:xfrm>
          <a:prstGeom prst="rect">
            <a:avLst/>
          </a:prstGeom>
          <a:ln w="12700">
            <a:miter lim="400000"/>
          </a:ln>
        </p:spPr>
      </p:pic>
      <p:sp>
        <p:nvSpPr>
          <p:cNvPr id="1233" name="Rectangle 7"/>
          <p:cNvSpPr txBox="1"/>
          <p:nvPr/>
        </p:nvSpPr>
        <p:spPr>
          <a:xfrm>
            <a:off x="3899618" y="116363"/>
            <a:ext cx="1673136" cy="986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 rtl="1">
              <a:defRPr sz="5400">
                <a:solidFill>
                  <a:srgbClr val="FF0000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</a:defRPr>
            </a:pPr>
            <a:r>
              <a:rPr>
                <a:latin typeface="(AH) Manal Black"/>
                <a:ea typeface="(AH) Manal Black"/>
                <a:cs typeface="(AH) Manal Black"/>
                <a:sym typeface="(AH) Manal Black"/>
              </a:rPr>
              <a:t>مثال </a:t>
            </a:r>
            <a:r>
              <a:t>1</a:t>
            </a:r>
          </a:p>
        </p:txBody>
      </p:sp>
      <p:sp>
        <p:nvSpPr>
          <p:cNvPr id="1234" name="Rectangle 8"/>
          <p:cNvSpPr txBox="1"/>
          <p:nvPr/>
        </p:nvSpPr>
        <p:spPr>
          <a:xfrm>
            <a:off x="7832960" y="2998710"/>
            <a:ext cx="851121" cy="651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rtl="1">
              <a:defRPr sz="3600">
                <a:solidFill>
                  <a:srgbClr val="FF0000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(AH) Manal Black"/>
                <a:ea typeface="(AH) Manal Black"/>
                <a:cs typeface="(AH) Manal Black"/>
                <a:sym typeface="(AH) Manal Black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latin typeface="(AH) Manal Black"/>
                <a:ea typeface="(AH) Manal Black"/>
                <a:cs typeface="(AH) Manal Black"/>
                <a:sym typeface="(AH) Manal Black"/>
              </a:rPr>
              <a:t>واحد</a:t>
            </a:r>
          </a:p>
        </p:txBody>
      </p:sp>
      <p:sp>
        <p:nvSpPr>
          <p:cNvPr id="1235" name="Rectangle 9"/>
          <p:cNvSpPr txBox="1"/>
          <p:nvPr/>
        </p:nvSpPr>
        <p:spPr>
          <a:xfrm>
            <a:off x="991729" y="2998710"/>
            <a:ext cx="1188647" cy="651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rtl="1">
              <a:defRPr sz="3600">
                <a:solidFill>
                  <a:srgbClr val="FF0000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(AH) Manal Black"/>
                <a:ea typeface="(AH) Manal Black"/>
                <a:cs typeface="(AH) Manal Black"/>
                <a:sym typeface="(AH) Manal Black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latin typeface="(AH) Manal Black"/>
                <a:ea typeface="(AH) Manal Black"/>
                <a:cs typeface="(AH) Manal Black"/>
                <a:sym typeface="(AH) Manal Black"/>
              </a:rPr>
              <a:t>متوازية</a:t>
            </a:r>
          </a:p>
        </p:txBody>
      </p:sp>
      <p:sp>
        <p:nvSpPr>
          <p:cNvPr id="1236" name="Rectangle 10"/>
          <p:cNvSpPr txBox="1"/>
          <p:nvPr/>
        </p:nvSpPr>
        <p:spPr>
          <a:xfrm>
            <a:off x="6588447" y="4754624"/>
            <a:ext cx="335866" cy="549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600">
                <a:solidFill>
                  <a:srgbClr val="FF0000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1237" name="Rectangle 11"/>
          <p:cNvSpPr txBox="1"/>
          <p:nvPr/>
        </p:nvSpPr>
        <p:spPr>
          <a:xfrm>
            <a:off x="3495477" y="5077788"/>
            <a:ext cx="335866" cy="549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600">
                <a:solidFill>
                  <a:srgbClr val="FF0000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1238" name="Rectangle 12"/>
          <p:cNvSpPr txBox="1"/>
          <p:nvPr/>
        </p:nvSpPr>
        <p:spPr>
          <a:xfrm>
            <a:off x="4097577" y="5562115"/>
            <a:ext cx="335866" cy="549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600">
                <a:solidFill>
                  <a:srgbClr val="FF0000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1239" name="Rectangle 13"/>
          <p:cNvSpPr txBox="1"/>
          <p:nvPr/>
        </p:nvSpPr>
        <p:spPr>
          <a:xfrm>
            <a:off x="2031617" y="5129055"/>
            <a:ext cx="335866" cy="549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600">
                <a:solidFill>
                  <a:srgbClr val="FF0000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/>
            <a:r>
              <a:t>4</a:t>
            </a:r>
          </a:p>
        </p:txBody>
      </p:sp>
      <p:grpSp>
        <p:nvGrpSpPr>
          <p:cNvPr id="1244" name="Arrow: Pentagon 14"/>
          <p:cNvGrpSpPr/>
          <p:nvPr/>
        </p:nvGrpSpPr>
        <p:grpSpPr>
          <a:xfrm>
            <a:off x="9605381" y="126875"/>
            <a:ext cx="2587371" cy="669043"/>
            <a:chOff x="0" y="0"/>
            <a:chExt cx="2587369" cy="669041"/>
          </a:xfrm>
        </p:grpSpPr>
        <p:grpSp>
          <p:nvGrpSpPr>
            <p:cNvPr id="1242" name="Group"/>
            <p:cNvGrpSpPr/>
            <p:nvPr/>
          </p:nvGrpSpPr>
          <p:grpSpPr>
            <a:xfrm>
              <a:off x="-1" y="1631"/>
              <a:ext cx="2587371" cy="667055"/>
              <a:chOff x="0" y="0"/>
              <a:chExt cx="2587369" cy="667054"/>
            </a:xfrm>
          </p:grpSpPr>
          <p:sp>
            <p:nvSpPr>
              <p:cNvPr id="1240" name="Shape"/>
              <p:cNvSpPr/>
              <p:nvPr/>
            </p:nvSpPr>
            <p:spPr>
              <a:xfrm flipH="1">
                <a:off x="0" y="-1"/>
                <a:ext cx="2578612" cy="6670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6" h="19118" fill="norm" stroke="1" extrusionOk="0">
                    <a:moveTo>
                      <a:pt x="27" y="590"/>
                    </a:moveTo>
                    <a:cubicBezTo>
                      <a:pt x="1393" y="-930"/>
                      <a:pt x="3126" y="2447"/>
                      <a:pt x="4567" y="590"/>
                    </a:cubicBezTo>
                    <a:cubicBezTo>
                      <a:pt x="6009" y="-1268"/>
                      <a:pt x="7845" y="1987"/>
                      <a:pt x="9108" y="590"/>
                    </a:cubicBezTo>
                    <a:cubicBezTo>
                      <a:pt x="10370" y="-808"/>
                      <a:pt x="11919" y="2124"/>
                      <a:pt x="13270" y="590"/>
                    </a:cubicBezTo>
                    <a:cubicBezTo>
                      <a:pt x="14621" y="-945"/>
                      <a:pt x="16223" y="2400"/>
                      <a:pt x="18945" y="590"/>
                    </a:cubicBezTo>
                    <a:cubicBezTo>
                      <a:pt x="20092" y="3451"/>
                      <a:pt x="20826" y="7637"/>
                      <a:pt x="21556" y="9541"/>
                    </a:cubicBezTo>
                    <a:cubicBezTo>
                      <a:pt x="20842" y="12256"/>
                      <a:pt x="19656" y="14698"/>
                      <a:pt x="18945" y="18492"/>
                    </a:cubicBezTo>
                    <a:cubicBezTo>
                      <a:pt x="17682" y="19076"/>
                      <a:pt x="16488" y="16653"/>
                      <a:pt x="14216" y="18492"/>
                    </a:cubicBezTo>
                    <a:cubicBezTo>
                      <a:pt x="11944" y="20332"/>
                      <a:pt x="11802" y="17423"/>
                      <a:pt x="9675" y="18492"/>
                    </a:cubicBezTo>
                    <a:cubicBezTo>
                      <a:pt x="7549" y="19561"/>
                      <a:pt x="6939" y="18132"/>
                      <a:pt x="4757" y="18492"/>
                    </a:cubicBezTo>
                    <a:cubicBezTo>
                      <a:pt x="2574" y="18853"/>
                      <a:pt x="1601" y="17840"/>
                      <a:pt x="27" y="18492"/>
                    </a:cubicBezTo>
                    <a:cubicBezTo>
                      <a:pt x="-44" y="15906"/>
                      <a:pt x="51" y="12280"/>
                      <a:pt x="27" y="9899"/>
                    </a:cubicBezTo>
                    <a:cubicBezTo>
                      <a:pt x="3" y="7517"/>
                      <a:pt x="293" y="2905"/>
                      <a:pt x="27" y="5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</a:p>
            </p:txBody>
          </p:sp>
          <p:sp>
            <p:nvSpPr>
              <p:cNvPr id="1241" name="Shape"/>
              <p:cNvSpPr/>
              <p:nvPr/>
            </p:nvSpPr>
            <p:spPr>
              <a:xfrm flipH="1">
                <a:off x="-1" y="3995"/>
                <a:ext cx="2587371" cy="6538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6" h="19499" fill="norm" stroke="1" extrusionOk="0">
                    <a:moveTo>
                      <a:pt x="99" y="494"/>
                    </a:moveTo>
                    <a:cubicBezTo>
                      <a:pt x="2073" y="-462"/>
                      <a:pt x="3957" y="1345"/>
                      <a:pt x="5166" y="494"/>
                    </a:cubicBezTo>
                    <a:cubicBezTo>
                      <a:pt x="6376" y="-357"/>
                      <a:pt x="7335" y="1535"/>
                      <a:pt x="9483" y="494"/>
                    </a:cubicBezTo>
                    <a:cubicBezTo>
                      <a:pt x="11631" y="-547"/>
                      <a:pt x="12688" y="2207"/>
                      <a:pt x="13611" y="494"/>
                    </a:cubicBezTo>
                    <a:cubicBezTo>
                      <a:pt x="14535" y="-1219"/>
                      <a:pt x="16802" y="2211"/>
                      <a:pt x="18866" y="494"/>
                    </a:cubicBezTo>
                    <a:cubicBezTo>
                      <a:pt x="20271" y="3871"/>
                      <a:pt x="20633" y="7898"/>
                      <a:pt x="21456" y="9808"/>
                    </a:cubicBezTo>
                    <a:cubicBezTo>
                      <a:pt x="21079" y="13222"/>
                      <a:pt x="19571" y="14433"/>
                      <a:pt x="18866" y="19123"/>
                    </a:cubicBezTo>
                    <a:cubicBezTo>
                      <a:pt x="18025" y="19567"/>
                      <a:pt x="16747" y="17865"/>
                      <a:pt x="14737" y="19123"/>
                    </a:cubicBezTo>
                    <a:cubicBezTo>
                      <a:pt x="12728" y="20381"/>
                      <a:pt x="11236" y="17978"/>
                      <a:pt x="10046" y="19123"/>
                    </a:cubicBezTo>
                    <a:cubicBezTo>
                      <a:pt x="8855" y="20267"/>
                      <a:pt x="7464" y="18075"/>
                      <a:pt x="5917" y="19123"/>
                    </a:cubicBezTo>
                    <a:cubicBezTo>
                      <a:pt x="4370" y="20171"/>
                      <a:pt x="2670" y="17058"/>
                      <a:pt x="99" y="19123"/>
                    </a:cubicBezTo>
                    <a:cubicBezTo>
                      <a:pt x="-104" y="14979"/>
                      <a:pt x="343" y="13320"/>
                      <a:pt x="99" y="10367"/>
                    </a:cubicBezTo>
                    <a:cubicBezTo>
                      <a:pt x="-144" y="7415"/>
                      <a:pt x="142" y="4953"/>
                      <a:pt x="99" y="494"/>
                    </a:cubicBezTo>
                    <a:close/>
                  </a:path>
                </a:pathLst>
              </a:custGeom>
              <a:noFill/>
              <a:ln w="28575" cap="flat">
                <a:solidFill>
                  <a:srgbClr val="80808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</a:p>
            </p:txBody>
          </p:sp>
        </p:grpSp>
        <p:sp>
          <p:nvSpPr>
            <p:cNvPr id="1243" name="عنوان الدرس : تصنيف الاشكال الرباعية"/>
            <p:cNvSpPr txBox="1"/>
            <p:nvPr/>
          </p:nvSpPr>
          <p:spPr>
            <a:xfrm>
              <a:off x="60007" y="-1"/>
              <a:ext cx="2455379" cy="6690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 rtl="1">
                <a:defRPr b="1"/>
              </a:pPr>
              <a:r>
                <a:rPr>
                  <a:latin typeface="Arial"/>
                  <a:ea typeface="Arial"/>
                  <a:cs typeface="Arial"/>
                  <a:sym typeface="Arial"/>
                </a:rPr>
                <a:t>عنوان الدرس </a:t>
              </a:r>
              <a:r>
                <a:t>: </a:t>
              </a:r>
              <a:r>
                <a:rPr>
                  <a:latin typeface="Arial"/>
                  <a:ea typeface="Arial"/>
                  <a:cs typeface="Arial"/>
                  <a:sym typeface="Arial"/>
                </a:rPr>
                <a:t>تصنيف الاشكال الرباعية</a:t>
              </a:r>
            </a:p>
          </p:txBody>
        </p:sp>
      </p:grpSp>
      <p:grpSp>
        <p:nvGrpSpPr>
          <p:cNvPr id="1249" name="Arrow: Pentagon 15"/>
          <p:cNvGrpSpPr/>
          <p:nvPr/>
        </p:nvGrpSpPr>
        <p:grpSpPr>
          <a:xfrm>
            <a:off x="9603796" y="810654"/>
            <a:ext cx="2591069" cy="965831"/>
            <a:chOff x="0" y="0"/>
            <a:chExt cx="2591067" cy="965829"/>
          </a:xfrm>
        </p:grpSpPr>
        <p:grpSp>
          <p:nvGrpSpPr>
            <p:cNvPr id="1247" name="Group"/>
            <p:cNvGrpSpPr/>
            <p:nvPr/>
          </p:nvGrpSpPr>
          <p:grpSpPr>
            <a:xfrm>
              <a:off x="0" y="0"/>
              <a:ext cx="2591068" cy="965830"/>
              <a:chOff x="0" y="0"/>
              <a:chExt cx="2591067" cy="965829"/>
            </a:xfrm>
          </p:grpSpPr>
          <p:sp>
            <p:nvSpPr>
              <p:cNvPr id="1245" name="Shape"/>
              <p:cNvSpPr/>
              <p:nvPr/>
            </p:nvSpPr>
            <p:spPr>
              <a:xfrm flipH="1">
                <a:off x="0" y="8399"/>
                <a:ext cx="2591068" cy="955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0" h="20385" fill="norm" stroke="1" extrusionOk="0">
                    <a:moveTo>
                      <a:pt x="129" y="329"/>
                    </a:moveTo>
                    <a:cubicBezTo>
                      <a:pt x="1858" y="217"/>
                      <a:pt x="3337" y="1213"/>
                      <a:pt x="4301" y="329"/>
                    </a:cubicBezTo>
                    <a:cubicBezTo>
                      <a:pt x="5265" y="-554"/>
                      <a:pt x="7579" y="1199"/>
                      <a:pt x="8472" y="329"/>
                    </a:cubicBezTo>
                    <a:cubicBezTo>
                      <a:pt x="9366" y="-540"/>
                      <a:pt x="11017" y="622"/>
                      <a:pt x="12297" y="329"/>
                    </a:cubicBezTo>
                    <a:cubicBezTo>
                      <a:pt x="13576" y="37"/>
                      <a:pt x="15837" y="1642"/>
                      <a:pt x="17511" y="329"/>
                    </a:cubicBezTo>
                    <a:cubicBezTo>
                      <a:pt x="18326" y="1334"/>
                      <a:pt x="18910" y="4202"/>
                      <a:pt x="19497" y="5476"/>
                    </a:cubicBezTo>
                    <a:cubicBezTo>
                      <a:pt x="20084" y="6751"/>
                      <a:pt x="20569" y="9206"/>
                      <a:pt x="21330" y="10227"/>
                    </a:cubicBezTo>
                    <a:cubicBezTo>
                      <a:pt x="21014" y="12167"/>
                      <a:pt x="19966" y="13277"/>
                      <a:pt x="19459" y="15078"/>
                    </a:cubicBezTo>
                    <a:cubicBezTo>
                      <a:pt x="18952" y="16878"/>
                      <a:pt x="18308" y="17455"/>
                      <a:pt x="17511" y="20126"/>
                    </a:cubicBezTo>
                    <a:cubicBezTo>
                      <a:pt x="16053" y="20588"/>
                      <a:pt x="14187" y="19533"/>
                      <a:pt x="13339" y="20126"/>
                    </a:cubicBezTo>
                    <a:cubicBezTo>
                      <a:pt x="12492" y="20718"/>
                      <a:pt x="10765" y="19312"/>
                      <a:pt x="8820" y="20126"/>
                    </a:cubicBezTo>
                    <a:cubicBezTo>
                      <a:pt x="6875" y="20939"/>
                      <a:pt x="6191" y="19205"/>
                      <a:pt x="4822" y="20126"/>
                    </a:cubicBezTo>
                    <a:cubicBezTo>
                      <a:pt x="3453" y="21046"/>
                      <a:pt x="1416" y="19146"/>
                      <a:pt x="129" y="20126"/>
                    </a:cubicBezTo>
                    <a:cubicBezTo>
                      <a:pt x="-270" y="17964"/>
                      <a:pt x="410" y="12081"/>
                      <a:pt x="129" y="9832"/>
                    </a:cubicBezTo>
                    <a:cubicBezTo>
                      <a:pt x="-152" y="7582"/>
                      <a:pt x="537" y="4503"/>
                      <a:pt x="129" y="3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</a:p>
            </p:txBody>
          </p:sp>
          <p:sp>
            <p:nvSpPr>
              <p:cNvPr id="1246" name="Shape"/>
              <p:cNvSpPr/>
              <p:nvPr/>
            </p:nvSpPr>
            <p:spPr>
              <a:xfrm flipH="1">
                <a:off x="0" y="-1"/>
                <a:ext cx="2586346" cy="965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5" h="20360" fill="norm" stroke="1" extrusionOk="0">
                    <a:moveTo>
                      <a:pt x="90" y="502"/>
                    </a:moveTo>
                    <a:cubicBezTo>
                      <a:pt x="1091" y="-98"/>
                      <a:pt x="3199" y="1607"/>
                      <a:pt x="4098" y="502"/>
                    </a:cubicBezTo>
                    <a:cubicBezTo>
                      <a:pt x="4998" y="-603"/>
                      <a:pt x="6531" y="1745"/>
                      <a:pt x="8629" y="502"/>
                    </a:cubicBezTo>
                    <a:cubicBezTo>
                      <a:pt x="10727" y="-741"/>
                      <a:pt x="11069" y="744"/>
                      <a:pt x="12463" y="502"/>
                    </a:cubicBezTo>
                    <a:cubicBezTo>
                      <a:pt x="13857" y="260"/>
                      <a:pt x="16344" y="1635"/>
                      <a:pt x="17517" y="502"/>
                    </a:cubicBezTo>
                    <a:cubicBezTo>
                      <a:pt x="18110" y="1184"/>
                      <a:pt x="18564" y="4091"/>
                      <a:pt x="19431" y="5391"/>
                    </a:cubicBezTo>
                    <a:cubicBezTo>
                      <a:pt x="20298" y="6691"/>
                      <a:pt x="20711" y="8691"/>
                      <a:pt x="21345" y="10281"/>
                    </a:cubicBezTo>
                    <a:cubicBezTo>
                      <a:pt x="20626" y="12766"/>
                      <a:pt x="19985" y="13396"/>
                      <a:pt x="19393" y="15268"/>
                    </a:cubicBezTo>
                    <a:cubicBezTo>
                      <a:pt x="18800" y="17140"/>
                      <a:pt x="17976" y="18440"/>
                      <a:pt x="17517" y="20060"/>
                    </a:cubicBezTo>
                    <a:cubicBezTo>
                      <a:pt x="16077" y="20376"/>
                      <a:pt x="14973" y="19734"/>
                      <a:pt x="13683" y="20060"/>
                    </a:cubicBezTo>
                    <a:cubicBezTo>
                      <a:pt x="12393" y="20386"/>
                      <a:pt x="11498" y="19261"/>
                      <a:pt x="9500" y="20060"/>
                    </a:cubicBezTo>
                    <a:cubicBezTo>
                      <a:pt x="7503" y="20859"/>
                      <a:pt x="6699" y="19777"/>
                      <a:pt x="5492" y="20060"/>
                    </a:cubicBezTo>
                    <a:cubicBezTo>
                      <a:pt x="4286" y="20343"/>
                      <a:pt x="2535" y="18449"/>
                      <a:pt x="90" y="20060"/>
                    </a:cubicBezTo>
                    <a:cubicBezTo>
                      <a:pt x="-35" y="16745"/>
                      <a:pt x="436" y="13108"/>
                      <a:pt x="90" y="10085"/>
                    </a:cubicBezTo>
                    <a:cubicBezTo>
                      <a:pt x="-255" y="7063"/>
                      <a:pt x="532" y="3250"/>
                      <a:pt x="90" y="502"/>
                    </a:cubicBezTo>
                    <a:close/>
                  </a:path>
                </a:pathLst>
              </a:custGeom>
              <a:noFill/>
              <a:ln w="28575" cap="flat">
                <a:solidFill>
                  <a:srgbClr val="80808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</a:p>
            </p:txBody>
          </p:sp>
        </p:grpSp>
        <p:sp>
          <p:nvSpPr>
            <p:cNvPr id="1248" name="ناتج التعلم :…"/>
            <p:cNvSpPr txBox="1"/>
            <p:nvPr/>
          </p:nvSpPr>
          <p:spPr>
            <a:xfrm>
              <a:off x="60007" y="18403"/>
              <a:ext cx="2455379" cy="9386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 rtl="1">
                <a:defRPr b="1" sz="1400"/>
              </a:pPr>
              <a:r>
                <a:rPr>
                  <a:latin typeface="Arial"/>
                  <a:ea typeface="Arial"/>
                  <a:cs typeface="Arial"/>
                  <a:sym typeface="Arial"/>
                </a:rPr>
                <a:t>ناتج التعلم </a:t>
              </a:r>
              <a:r>
                <a:t>:</a:t>
              </a:r>
            </a:p>
            <a:p>
              <a:pPr algn="ctr" rtl="1">
                <a:defRPr b="1" sz="1400"/>
              </a:pPr>
              <a:r>
                <a:rPr>
                  <a:latin typeface="Arial"/>
                  <a:ea typeface="Arial"/>
                  <a:cs typeface="Arial"/>
                  <a:sym typeface="Arial"/>
                </a:rPr>
                <a:t>تصنيف الاشكال الرباعية حسب الزوايا القائمة و الاضلاع المتوازية و الاضلاع المتطابقة</a:t>
              </a:r>
            </a:p>
          </p:txBody>
        </p:sp>
      </p:grpSp>
      <p:sp>
        <p:nvSpPr>
          <p:cNvPr id="1250" name="Rectangle 17"/>
          <p:cNvSpPr txBox="1"/>
          <p:nvPr/>
        </p:nvSpPr>
        <p:spPr>
          <a:xfrm>
            <a:off x="4787710" y="6264676"/>
            <a:ext cx="934004" cy="651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rtl="1">
              <a:defRPr sz="3600">
                <a:solidFill>
                  <a:srgbClr val="FF0000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(AH) Manal Black"/>
                <a:ea typeface="(AH) Manal Black"/>
                <a:cs typeface="(AH) Manal Black"/>
                <a:sym typeface="(AH) Manal Black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latin typeface="(AH) Manal Black"/>
                <a:ea typeface="(AH) Manal Black"/>
                <a:cs typeface="(AH) Manal Black"/>
                <a:sym typeface="(AH) Manal Black"/>
              </a:rPr>
              <a:t>المعين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16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35" grpId="2"/>
      <p:bldP build="whole" bldLvl="1" animBg="1" rev="0" advAuto="0" spid="1237" grpId="4"/>
      <p:bldP build="whole" bldLvl="1" animBg="1" rev="0" advAuto="0" spid="1239" grpId="6"/>
      <p:bldP build="whole" bldLvl="1" animBg="1" rev="0" advAuto="0" spid="1238" grpId="5"/>
      <p:bldP build="whole" bldLvl="1" animBg="1" rev="0" advAuto="0" spid="1234" grpId="1"/>
      <p:bldP build="whole" bldLvl="1" animBg="1" rev="0" advAuto="0" spid="1236" grpId="3"/>
      <p:bldP build="whole" bldLvl="1" animBg="1" rev="0" advAuto="0" spid="1250" grpId="7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2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17" y="5311809"/>
            <a:ext cx="12201203" cy="990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3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9917" y="1071188"/>
            <a:ext cx="1626187" cy="1626187"/>
          </a:xfrm>
          <a:prstGeom prst="rect">
            <a:avLst/>
          </a:prstGeom>
          <a:ln w="12700">
            <a:miter lim="400000"/>
          </a:ln>
        </p:spPr>
      </p:pic>
      <p:sp>
        <p:nvSpPr>
          <p:cNvPr id="1254" name="TextBox 1"/>
          <p:cNvSpPr txBox="1"/>
          <p:nvPr/>
        </p:nvSpPr>
        <p:spPr>
          <a:xfrm>
            <a:off x="7477033" y="319758"/>
            <a:ext cx="4669247" cy="55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 rtl="1">
              <a:defRPr b="1" sz="2800">
                <a:latin typeface="Dubai"/>
                <a:ea typeface="Dubai"/>
                <a:cs typeface="Dubai"/>
                <a:sym typeface="Dubai"/>
              </a:defRPr>
            </a:lvl1pPr>
          </a:lstStyle>
          <a:p>
            <a:pPr/>
            <a:r>
              <a:t>خصائص المكعب</a:t>
            </a:r>
          </a:p>
        </p:txBody>
      </p:sp>
      <p:graphicFrame>
        <p:nvGraphicFramePr>
          <p:cNvPr id="1255" name="Table 3"/>
          <p:cNvGraphicFramePr/>
          <p:nvPr/>
        </p:nvGraphicFramePr>
        <p:xfrm>
          <a:off x="6095998" y="847962"/>
          <a:ext cx="5675087" cy="148336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2837543"/>
                <a:gridCol w="2837543"/>
              </a:tblGrid>
              <a:tr h="370840">
                <a:tc>
                  <a:txBody>
                    <a:bodyPr/>
                    <a:lstStyle/>
                    <a:p>
                      <a:pPr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800">
                          <a:solidFill>
                            <a:srgbClr val="FFFFFF"/>
                          </a:solidFill>
                          <a:latin typeface="Dubai"/>
                          <a:ea typeface="Dubai"/>
                          <a:cs typeface="Dubai"/>
                          <a:sym typeface="Dubai"/>
                        </a:rPr>
                        <a:t>المكعب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A6B72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800">
                          <a:solidFill>
                            <a:srgbClr val="FFFFFF"/>
                          </a:solidFill>
                          <a:latin typeface="Dubai"/>
                          <a:ea typeface="Dubai"/>
                          <a:cs typeface="Dubai"/>
                          <a:sym typeface="Dubai"/>
                        </a:rPr>
                        <a:t>اسم الشكل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A6B72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E0E5C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E0E5C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F0F3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F0F3E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E0E5C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E0E5C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56" name="Table 3"/>
          <p:cNvGraphicFramePr/>
          <p:nvPr/>
        </p:nvGraphicFramePr>
        <p:xfrm>
          <a:off x="6090537" y="826367"/>
          <a:ext cx="5675089" cy="207264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2837544"/>
                <a:gridCol w="2837544"/>
              </a:tblGrid>
              <a:tr h="533862">
                <a:tc>
                  <a:txBody>
                    <a:bodyPr/>
                    <a:lstStyle/>
                    <a:p>
                      <a:pPr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800">
                          <a:solidFill>
                            <a:srgbClr val="FFFFFF"/>
                          </a:solidFill>
                          <a:latin typeface="Dubai"/>
                          <a:ea typeface="Dubai"/>
                          <a:cs typeface="Dubai"/>
                          <a:sym typeface="Dubai"/>
                        </a:rPr>
                        <a:t>المكعب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A6B72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800">
                          <a:solidFill>
                            <a:srgbClr val="FFFFFF"/>
                          </a:solidFill>
                          <a:latin typeface="Dubai"/>
                          <a:ea typeface="Dubai"/>
                          <a:cs typeface="Dubai"/>
                          <a:sym typeface="Dubai"/>
                        </a:rPr>
                        <a:t>اسم الشكل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A6B727"/>
                    </a:solidFill>
                  </a:tcPr>
                </a:tc>
              </a:tr>
              <a:tr h="471055">
                <a:tc>
                  <a:txBody>
                    <a:bodyPr/>
                    <a:lstStyle/>
                    <a:p>
                      <a:pPr algn="l">
                        <a:defRPr sz="18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E0E5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2400">
                          <a:latin typeface="Dubai"/>
                          <a:ea typeface="Dubai"/>
                          <a:cs typeface="Dubai"/>
                          <a:sym typeface="Dubai"/>
                        </a:rPr>
                        <a:t>عدد الأوجه 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0E5CB"/>
                    </a:solidFill>
                  </a:tcPr>
                </a:tc>
              </a:tr>
              <a:tr h="533862">
                <a:tc>
                  <a:txBody>
                    <a:bodyPr/>
                    <a:lstStyle/>
                    <a:p>
                      <a:pPr algn="l">
                        <a:defRPr sz="18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F0F3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F0F3E7"/>
                    </a:solidFill>
                  </a:tcPr>
                </a:tc>
              </a:tr>
              <a:tr h="533862">
                <a:tc>
                  <a:txBody>
                    <a:bodyPr/>
                    <a:lstStyle/>
                    <a:p>
                      <a:pPr algn="l">
                        <a:defRPr sz="18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E0E5C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E0E5CB"/>
                    </a:solidFill>
                  </a:tcPr>
                </a:tc>
              </a:tr>
            </a:tbl>
          </a:graphicData>
        </a:graphic>
      </p:graphicFrame>
      <p:sp>
        <p:nvSpPr>
          <p:cNvPr id="1257" name="Parallelogram 17"/>
          <p:cNvSpPr/>
          <p:nvPr/>
        </p:nvSpPr>
        <p:spPr>
          <a:xfrm>
            <a:off x="578531" y="1189570"/>
            <a:ext cx="1455165" cy="4689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7197" y="0"/>
                </a:lnTo>
                <a:lnTo>
                  <a:pt x="21600" y="0"/>
                </a:lnTo>
                <a:lnTo>
                  <a:pt x="14403" y="21600"/>
                </a:lnTo>
                <a:close/>
              </a:path>
            </a:pathLst>
          </a:custGeom>
          <a:solidFill>
            <a:srgbClr val="A6B727">
              <a:alpha val="52157"/>
            </a:srgbClr>
          </a:solidFill>
          <a:ln w="19050">
            <a:solidFill>
              <a:srgbClr val="79861A">
                <a:alpha val="16863"/>
              </a:srgbClr>
            </a:solidFill>
          </a:ln>
        </p:spPr>
        <p:txBody>
          <a:bodyPr lIns="45719" rIns="45719" anchor="ctr"/>
          <a:lstStyle/>
          <a:p>
            <a:pPr algn="ctr" defTabSz="457200">
              <a:defRPr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</a:p>
        </p:txBody>
      </p:sp>
      <p:pic>
        <p:nvPicPr>
          <p:cNvPr id="1258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4075" y="2690655"/>
            <a:ext cx="1626187" cy="1626188"/>
          </a:xfrm>
          <a:prstGeom prst="rect">
            <a:avLst/>
          </a:prstGeom>
          <a:ln w="12700">
            <a:miter lim="400000"/>
          </a:ln>
        </p:spPr>
      </p:pic>
      <p:sp>
        <p:nvSpPr>
          <p:cNvPr id="1259" name="Parallelogram 5"/>
          <p:cNvSpPr/>
          <p:nvPr/>
        </p:nvSpPr>
        <p:spPr>
          <a:xfrm>
            <a:off x="357493" y="3669272"/>
            <a:ext cx="1499349" cy="4992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7436" y="0"/>
                </a:lnTo>
                <a:lnTo>
                  <a:pt x="21600" y="0"/>
                </a:lnTo>
                <a:lnTo>
                  <a:pt x="14164" y="21600"/>
                </a:lnTo>
                <a:close/>
              </a:path>
            </a:pathLst>
          </a:custGeom>
          <a:solidFill>
            <a:srgbClr val="A6B727">
              <a:alpha val="52157"/>
            </a:srgbClr>
          </a:solidFill>
          <a:ln w="19050">
            <a:solidFill>
              <a:srgbClr val="79861A">
                <a:alpha val="16863"/>
              </a:srgbClr>
            </a:solidFill>
          </a:ln>
        </p:spPr>
        <p:txBody>
          <a:bodyPr lIns="45719" rIns="45719" anchor="ctr"/>
          <a:lstStyle/>
          <a:p>
            <a:pPr algn="ctr" defTabSz="457200">
              <a:defRPr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</a:p>
        </p:txBody>
      </p:sp>
      <p:pic>
        <p:nvPicPr>
          <p:cNvPr id="1260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94738" y="997265"/>
            <a:ext cx="1626188" cy="1626187"/>
          </a:xfrm>
          <a:prstGeom prst="rect">
            <a:avLst/>
          </a:prstGeom>
          <a:ln w="12700">
            <a:miter lim="400000"/>
          </a:ln>
        </p:spPr>
      </p:pic>
      <p:sp>
        <p:nvSpPr>
          <p:cNvPr id="1261" name="Rectangle 7"/>
          <p:cNvSpPr/>
          <p:nvPr/>
        </p:nvSpPr>
        <p:spPr>
          <a:xfrm>
            <a:off x="2185880" y="1546190"/>
            <a:ext cx="921484" cy="947633"/>
          </a:xfrm>
          <a:prstGeom prst="rect">
            <a:avLst/>
          </a:prstGeom>
          <a:solidFill>
            <a:srgbClr val="FF0000">
              <a:alpha val="61176"/>
            </a:srgbClr>
          </a:solidFill>
          <a:ln w="19050">
            <a:solidFill>
              <a:srgbClr val="79861C"/>
            </a:solidFill>
          </a:ln>
        </p:spPr>
        <p:txBody>
          <a:bodyPr lIns="45719" rIns="45719" anchor="ctr"/>
          <a:lstStyle/>
          <a:p>
            <a:pPr algn="ctr" defTabSz="457200">
              <a:defRPr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</a:p>
        </p:txBody>
      </p:sp>
      <p:pic>
        <p:nvPicPr>
          <p:cNvPr id="1262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88208" y="2646011"/>
            <a:ext cx="1626188" cy="1626188"/>
          </a:xfrm>
          <a:prstGeom prst="rect">
            <a:avLst/>
          </a:prstGeom>
          <a:ln w="12700">
            <a:miter lim="400000"/>
          </a:ln>
        </p:spPr>
      </p:pic>
      <p:sp>
        <p:nvSpPr>
          <p:cNvPr id="1263" name="Rectangle 23"/>
          <p:cNvSpPr/>
          <p:nvPr/>
        </p:nvSpPr>
        <p:spPr>
          <a:xfrm>
            <a:off x="1993764" y="3195454"/>
            <a:ext cx="921484" cy="947633"/>
          </a:xfrm>
          <a:prstGeom prst="rect">
            <a:avLst/>
          </a:prstGeom>
          <a:solidFill>
            <a:srgbClr val="FF0000">
              <a:alpha val="61176"/>
            </a:srgbClr>
          </a:solidFill>
          <a:ln w="19050">
            <a:solidFill>
              <a:srgbClr val="79861C"/>
            </a:solidFill>
          </a:ln>
        </p:spPr>
        <p:txBody>
          <a:bodyPr lIns="45719" rIns="45719" anchor="ctr"/>
          <a:lstStyle/>
          <a:p>
            <a:pPr algn="ctr" defTabSz="457200">
              <a:defRPr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</a:p>
        </p:txBody>
      </p:sp>
      <p:pic>
        <p:nvPicPr>
          <p:cNvPr id="1264" name="Picture 9" descr="Picture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58437" y="946601"/>
            <a:ext cx="1524001" cy="152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5" name="Picture 10" descr="Picture 1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735351" y="2546800"/>
            <a:ext cx="1504951" cy="1514476"/>
          </a:xfrm>
          <a:prstGeom prst="rect">
            <a:avLst/>
          </a:prstGeom>
          <a:ln w="12700">
            <a:miter lim="400000"/>
          </a:ln>
        </p:spPr>
      </p:pic>
      <p:sp>
        <p:nvSpPr>
          <p:cNvPr id="1266" name="TextBox 16"/>
          <p:cNvSpPr txBox="1"/>
          <p:nvPr/>
        </p:nvSpPr>
        <p:spPr>
          <a:xfrm>
            <a:off x="1161982" y="790038"/>
            <a:ext cx="1064245" cy="365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 rtl="1">
              <a:defRPr b="1">
                <a:latin typeface="Dubai"/>
                <a:ea typeface="Dubai"/>
                <a:cs typeface="Dubai"/>
                <a:sym typeface="Dubai"/>
              </a:defRPr>
            </a:lvl1pPr>
          </a:lstStyle>
          <a:p>
            <a:pPr/>
            <a:r>
              <a:t>الأعلى</a:t>
            </a:r>
          </a:p>
        </p:txBody>
      </p:sp>
      <p:sp>
        <p:nvSpPr>
          <p:cNvPr id="1267" name="TextBox 30"/>
          <p:cNvSpPr txBox="1"/>
          <p:nvPr/>
        </p:nvSpPr>
        <p:spPr>
          <a:xfrm>
            <a:off x="575044" y="4297698"/>
            <a:ext cx="1064245" cy="365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 rtl="1">
              <a:defRPr b="1">
                <a:latin typeface="Dubai"/>
                <a:ea typeface="Dubai"/>
                <a:cs typeface="Dubai"/>
                <a:sym typeface="Dubai"/>
              </a:defRPr>
            </a:lvl1pPr>
          </a:lstStyle>
          <a:p>
            <a:pPr/>
            <a:r>
              <a:t>الأسفل</a:t>
            </a:r>
          </a:p>
        </p:txBody>
      </p:sp>
      <p:sp>
        <p:nvSpPr>
          <p:cNvPr id="1268" name="TextBox 31"/>
          <p:cNvSpPr txBox="1"/>
          <p:nvPr/>
        </p:nvSpPr>
        <p:spPr>
          <a:xfrm>
            <a:off x="2812754" y="737166"/>
            <a:ext cx="1064244" cy="365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 rtl="1">
              <a:defRPr b="1">
                <a:latin typeface="Dubai"/>
                <a:ea typeface="Dubai"/>
                <a:cs typeface="Dubai"/>
                <a:sym typeface="Dubai"/>
              </a:defRPr>
            </a:lvl1pPr>
          </a:lstStyle>
          <a:p>
            <a:pPr/>
            <a:r>
              <a:t>الامام</a:t>
            </a:r>
          </a:p>
        </p:txBody>
      </p:sp>
      <p:sp>
        <p:nvSpPr>
          <p:cNvPr id="1269" name="TextBox 32"/>
          <p:cNvSpPr txBox="1"/>
          <p:nvPr/>
        </p:nvSpPr>
        <p:spPr>
          <a:xfrm>
            <a:off x="2064812" y="4218521"/>
            <a:ext cx="1064245" cy="365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 rtl="1">
              <a:defRPr b="1">
                <a:latin typeface="Dubai"/>
                <a:ea typeface="Dubai"/>
                <a:cs typeface="Dubai"/>
                <a:sym typeface="Dubai"/>
              </a:defRPr>
            </a:lvl1pPr>
          </a:lstStyle>
          <a:p>
            <a:pPr/>
            <a:r>
              <a:t>الخلف</a:t>
            </a:r>
          </a:p>
        </p:txBody>
      </p:sp>
      <p:sp>
        <p:nvSpPr>
          <p:cNvPr id="1270" name="TextBox 33"/>
          <p:cNvSpPr txBox="1"/>
          <p:nvPr/>
        </p:nvSpPr>
        <p:spPr>
          <a:xfrm>
            <a:off x="4622341" y="630003"/>
            <a:ext cx="1064244" cy="365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 rtl="1">
              <a:defRPr b="1">
                <a:latin typeface="Dubai"/>
                <a:ea typeface="Dubai"/>
                <a:cs typeface="Dubai"/>
                <a:sym typeface="Dubai"/>
              </a:defRPr>
            </a:lvl1pPr>
          </a:lstStyle>
          <a:p>
            <a:pPr/>
            <a:r>
              <a:t>اليمين</a:t>
            </a:r>
          </a:p>
        </p:txBody>
      </p:sp>
      <p:sp>
        <p:nvSpPr>
          <p:cNvPr id="1271" name="TextBox 34"/>
          <p:cNvSpPr txBox="1"/>
          <p:nvPr/>
        </p:nvSpPr>
        <p:spPr>
          <a:xfrm>
            <a:off x="4066978" y="4113033"/>
            <a:ext cx="1064244" cy="365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 rtl="1">
              <a:defRPr b="1">
                <a:latin typeface="Dubai"/>
                <a:ea typeface="Dubai"/>
                <a:cs typeface="Dubai"/>
                <a:sym typeface="Dubai"/>
              </a:defRPr>
            </a:lvl1pPr>
          </a:lstStyle>
          <a:p>
            <a:pPr/>
            <a:r>
              <a:t>اليسار</a:t>
            </a:r>
          </a:p>
        </p:txBody>
      </p:sp>
      <p:graphicFrame>
        <p:nvGraphicFramePr>
          <p:cNvPr id="1272" name="Table 3"/>
          <p:cNvGraphicFramePr/>
          <p:nvPr/>
        </p:nvGraphicFramePr>
        <p:xfrm>
          <a:off x="6101458" y="804773"/>
          <a:ext cx="5675090" cy="207264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2837544"/>
                <a:gridCol w="2837544"/>
              </a:tblGrid>
              <a:tr h="533862">
                <a:tc>
                  <a:txBody>
                    <a:bodyPr/>
                    <a:lstStyle/>
                    <a:p>
                      <a:pPr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800">
                          <a:solidFill>
                            <a:srgbClr val="FFFFFF"/>
                          </a:solidFill>
                          <a:latin typeface="Dubai"/>
                          <a:ea typeface="Dubai"/>
                          <a:cs typeface="Dubai"/>
                          <a:sym typeface="Dubai"/>
                        </a:rPr>
                        <a:t>المكعب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A6B72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800">
                          <a:solidFill>
                            <a:srgbClr val="FFFFFF"/>
                          </a:solidFill>
                          <a:latin typeface="Dubai"/>
                          <a:ea typeface="Dubai"/>
                          <a:cs typeface="Dubai"/>
                          <a:sym typeface="Dubai"/>
                        </a:rPr>
                        <a:t>اسم الشكل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A6B727"/>
                    </a:solidFill>
                  </a:tcPr>
                </a:tc>
              </a:tr>
              <a:tr h="471055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2400">
                          <a:latin typeface="Dubai"/>
                          <a:ea typeface="Dubai"/>
                          <a:cs typeface="Dubai"/>
                          <a:sym typeface="Dubai"/>
                        </a:rPr>
                        <a:t>6 أوجه مربعة الشكل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0E5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2400">
                          <a:latin typeface="Dubai"/>
                          <a:ea typeface="Dubai"/>
                          <a:cs typeface="Dubai"/>
                          <a:sym typeface="Dubai"/>
                        </a:rPr>
                        <a:t>عدد الأوجه 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0E5CB"/>
                    </a:solidFill>
                  </a:tcPr>
                </a:tc>
              </a:tr>
              <a:tr h="533862">
                <a:tc>
                  <a:txBody>
                    <a:bodyPr/>
                    <a:lstStyle/>
                    <a:p>
                      <a:pPr algn="l">
                        <a:defRPr sz="18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F0F3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F0F3E7"/>
                    </a:solidFill>
                  </a:tcPr>
                </a:tc>
              </a:tr>
              <a:tr h="533862">
                <a:tc>
                  <a:txBody>
                    <a:bodyPr/>
                    <a:lstStyle/>
                    <a:p>
                      <a:pPr algn="l">
                        <a:defRPr sz="18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E0E5C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E0E5CB"/>
                    </a:solidFill>
                  </a:tcPr>
                </a:tc>
              </a:tr>
            </a:tbl>
          </a:graphicData>
        </a:graphic>
      </p:graphicFrame>
      <p:sp>
        <p:nvSpPr>
          <p:cNvPr id="1273" name="Rectangle 18"/>
          <p:cNvSpPr/>
          <p:nvPr/>
        </p:nvSpPr>
        <p:spPr>
          <a:xfrm>
            <a:off x="294074" y="446402"/>
            <a:ext cx="5554328" cy="4230890"/>
          </a:xfrm>
          <a:prstGeom prst="rect">
            <a:avLst/>
          </a:prstGeom>
          <a:solidFill>
            <a:srgbClr val="FFFFFF"/>
          </a:solidFill>
          <a:ln w="19050">
            <a:solidFill>
              <a:srgbClr val="818183"/>
            </a:solidFill>
          </a:ln>
        </p:spPr>
        <p:txBody>
          <a:bodyPr lIns="45719" rIns="45719" anchor="ctr"/>
          <a:lstStyle/>
          <a:p>
            <a:pPr algn="ctr" defTabSz="457200">
              <a:defRPr>
                <a:latin typeface="Corbel"/>
                <a:ea typeface="Corbel"/>
                <a:cs typeface="Corbel"/>
                <a:sym typeface="Corbel"/>
              </a:defRPr>
            </a:pPr>
          </a:p>
        </p:txBody>
      </p:sp>
      <p:graphicFrame>
        <p:nvGraphicFramePr>
          <p:cNvPr id="1274" name="Table 3"/>
          <p:cNvGraphicFramePr/>
          <p:nvPr/>
        </p:nvGraphicFramePr>
        <p:xfrm>
          <a:off x="6098726" y="814372"/>
          <a:ext cx="5675091" cy="2072640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2837545"/>
                <a:gridCol w="2837545"/>
              </a:tblGrid>
              <a:tr h="533862">
                <a:tc>
                  <a:txBody>
                    <a:bodyPr/>
                    <a:lstStyle/>
                    <a:p>
                      <a:pPr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800">
                          <a:solidFill>
                            <a:srgbClr val="FFFFFF"/>
                          </a:solidFill>
                          <a:latin typeface="Dubai"/>
                          <a:ea typeface="Dubai"/>
                          <a:cs typeface="Dubai"/>
                          <a:sym typeface="Dubai"/>
                        </a:rPr>
                        <a:t>المكعب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A6B72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800">
                          <a:solidFill>
                            <a:srgbClr val="FFFFFF"/>
                          </a:solidFill>
                          <a:latin typeface="Dubai"/>
                          <a:ea typeface="Dubai"/>
                          <a:cs typeface="Dubai"/>
                          <a:sym typeface="Dubai"/>
                        </a:rPr>
                        <a:t>اسم الشكل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A6B727"/>
                    </a:solidFill>
                  </a:tcPr>
                </a:tc>
              </a:tr>
              <a:tr h="471054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2400">
                          <a:latin typeface="Dubai"/>
                          <a:ea typeface="Dubai"/>
                          <a:cs typeface="Dubai"/>
                          <a:sym typeface="Dubai"/>
                        </a:rPr>
                        <a:t>6 أوجه مربعة الشكل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0E5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2400">
                          <a:latin typeface="Dubai"/>
                          <a:ea typeface="Dubai"/>
                          <a:cs typeface="Dubai"/>
                          <a:sym typeface="Dubai"/>
                        </a:rPr>
                        <a:t>عدد الأوجه 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0E5CB"/>
                    </a:solidFill>
                  </a:tcPr>
                </a:tc>
              </a:tr>
              <a:tr h="471054">
                <a:tc>
                  <a:txBody>
                    <a:bodyPr/>
                    <a:lstStyle/>
                    <a:p>
                      <a:pPr algn="l">
                        <a:defRPr sz="18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F0F3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2400">
                          <a:latin typeface="Dubai"/>
                          <a:ea typeface="Dubai"/>
                          <a:cs typeface="Dubai"/>
                          <a:sym typeface="Dubai"/>
                        </a:rPr>
                        <a:t>عدد الأحرف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F0F3E7"/>
                    </a:solidFill>
                  </a:tcPr>
                </a:tc>
              </a:tr>
              <a:tr h="596669">
                <a:tc>
                  <a:txBody>
                    <a:bodyPr/>
                    <a:lstStyle/>
                    <a:p>
                      <a:pPr algn="l">
                        <a:defRPr sz="18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E0E5C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E0E5CB"/>
                    </a:solidFill>
                  </a:tcPr>
                </a:tc>
              </a:tr>
            </a:tbl>
          </a:graphicData>
        </a:graphic>
      </p:graphicFrame>
      <p:pic>
        <p:nvPicPr>
          <p:cNvPr id="1275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85643" y="1703289"/>
            <a:ext cx="1626188" cy="1626188"/>
          </a:xfrm>
          <a:prstGeom prst="rect">
            <a:avLst/>
          </a:prstGeom>
          <a:ln w="12700">
            <a:miter lim="400000"/>
          </a:ln>
        </p:spPr>
      </p:pic>
      <p:sp>
        <p:nvSpPr>
          <p:cNvPr id="1276" name="Straight Connector 26"/>
          <p:cNvSpPr/>
          <p:nvPr/>
        </p:nvSpPr>
        <p:spPr>
          <a:xfrm>
            <a:off x="3603501" y="1834373"/>
            <a:ext cx="1" cy="934954"/>
          </a:xfrm>
          <a:prstGeom prst="line">
            <a:avLst/>
          </a:prstGeom>
          <a:ln w="57150">
            <a:solidFill>
              <a:srgbClr val="FF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277" name="Straight Connector 42"/>
          <p:cNvSpPr/>
          <p:nvPr/>
        </p:nvSpPr>
        <p:spPr>
          <a:xfrm>
            <a:off x="2649129" y="1834373"/>
            <a:ext cx="1" cy="934954"/>
          </a:xfrm>
          <a:prstGeom prst="line">
            <a:avLst/>
          </a:prstGeom>
          <a:ln w="57150">
            <a:solidFill>
              <a:srgbClr val="FF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278" name="Straight Connector 44"/>
          <p:cNvSpPr/>
          <p:nvPr/>
        </p:nvSpPr>
        <p:spPr>
          <a:xfrm>
            <a:off x="2185881" y="2301849"/>
            <a:ext cx="1" cy="934953"/>
          </a:xfrm>
          <a:prstGeom prst="line">
            <a:avLst/>
          </a:prstGeom>
          <a:ln w="57150">
            <a:solidFill>
              <a:srgbClr val="FF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279" name="Straight Connector 45"/>
          <p:cNvSpPr/>
          <p:nvPr/>
        </p:nvSpPr>
        <p:spPr>
          <a:xfrm flipV="1">
            <a:off x="2654928" y="1813542"/>
            <a:ext cx="932382" cy="6083"/>
          </a:xfrm>
          <a:prstGeom prst="line">
            <a:avLst/>
          </a:prstGeom>
          <a:ln w="57150">
            <a:solidFill>
              <a:srgbClr val="0070C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280" name="Straight Connector 48"/>
          <p:cNvSpPr/>
          <p:nvPr/>
        </p:nvSpPr>
        <p:spPr>
          <a:xfrm flipV="1">
            <a:off x="2208688" y="2269769"/>
            <a:ext cx="932382" cy="6083"/>
          </a:xfrm>
          <a:prstGeom prst="line">
            <a:avLst/>
          </a:prstGeom>
          <a:ln w="57150">
            <a:solidFill>
              <a:srgbClr val="0070C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281" name="Straight Connector 49"/>
          <p:cNvSpPr/>
          <p:nvPr/>
        </p:nvSpPr>
        <p:spPr>
          <a:xfrm flipV="1">
            <a:off x="3155569" y="1859959"/>
            <a:ext cx="409705" cy="396701"/>
          </a:xfrm>
          <a:prstGeom prst="line">
            <a:avLst/>
          </a:prstGeom>
          <a:ln w="57150">
            <a:solidFill>
              <a:srgbClr val="00B05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282" name="Straight Connector 52"/>
          <p:cNvSpPr/>
          <p:nvPr/>
        </p:nvSpPr>
        <p:spPr>
          <a:xfrm flipV="1">
            <a:off x="2245169" y="1838246"/>
            <a:ext cx="409705" cy="396701"/>
          </a:xfrm>
          <a:prstGeom prst="line">
            <a:avLst/>
          </a:prstGeom>
          <a:ln w="57150">
            <a:solidFill>
              <a:srgbClr val="00B05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283" name="Straight Connector 53"/>
          <p:cNvSpPr/>
          <p:nvPr/>
        </p:nvSpPr>
        <p:spPr>
          <a:xfrm flipV="1">
            <a:off x="2634702" y="2746018"/>
            <a:ext cx="932382" cy="6083"/>
          </a:xfrm>
          <a:prstGeom prst="line">
            <a:avLst/>
          </a:prstGeom>
          <a:ln w="57150">
            <a:solidFill>
              <a:srgbClr val="0070C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284" name="Straight Connector 54"/>
          <p:cNvSpPr/>
          <p:nvPr/>
        </p:nvSpPr>
        <p:spPr>
          <a:xfrm flipV="1">
            <a:off x="2188462" y="3202245"/>
            <a:ext cx="932382" cy="6083"/>
          </a:xfrm>
          <a:prstGeom prst="line">
            <a:avLst/>
          </a:prstGeom>
          <a:ln w="57150">
            <a:solidFill>
              <a:srgbClr val="0070C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285" name="Straight Connector 55"/>
          <p:cNvSpPr/>
          <p:nvPr/>
        </p:nvSpPr>
        <p:spPr>
          <a:xfrm flipV="1">
            <a:off x="3135344" y="2792435"/>
            <a:ext cx="409705" cy="396701"/>
          </a:xfrm>
          <a:prstGeom prst="line">
            <a:avLst/>
          </a:prstGeom>
          <a:ln w="57150">
            <a:solidFill>
              <a:srgbClr val="00B05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286" name="Straight Connector 56"/>
          <p:cNvSpPr/>
          <p:nvPr/>
        </p:nvSpPr>
        <p:spPr>
          <a:xfrm flipV="1">
            <a:off x="2224944" y="2770722"/>
            <a:ext cx="409705" cy="396701"/>
          </a:xfrm>
          <a:prstGeom prst="line">
            <a:avLst/>
          </a:prstGeom>
          <a:ln w="57150">
            <a:solidFill>
              <a:srgbClr val="00B05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287" name="Straight Connector 43"/>
          <p:cNvSpPr/>
          <p:nvPr/>
        </p:nvSpPr>
        <p:spPr>
          <a:xfrm>
            <a:off x="3122150" y="2260502"/>
            <a:ext cx="1" cy="934953"/>
          </a:xfrm>
          <a:prstGeom prst="line">
            <a:avLst/>
          </a:prstGeom>
          <a:ln w="57150">
            <a:solidFill>
              <a:srgbClr val="FF0000"/>
            </a:solidFill>
          </a:ln>
        </p:spPr>
        <p:txBody>
          <a:bodyPr lIns="45719" rIns="45719"/>
          <a:lstStyle/>
          <a:p>
            <a:pPr/>
          </a:p>
        </p:txBody>
      </p:sp>
      <p:graphicFrame>
        <p:nvGraphicFramePr>
          <p:cNvPr id="1288" name="Table 3"/>
          <p:cNvGraphicFramePr/>
          <p:nvPr/>
        </p:nvGraphicFramePr>
        <p:xfrm>
          <a:off x="6093267" y="814739"/>
          <a:ext cx="5675090" cy="2062676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2837544"/>
                <a:gridCol w="2837544"/>
              </a:tblGrid>
              <a:tr h="565572">
                <a:tc>
                  <a:txBody>
                    <a:bodyPr/>
                    <a:lstStyle/>
                    <a:p>
                      <a:pPr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800">
                          <a:solidFill>
                            <a:srgbClr val="FFFFFF"/>
                          </a:solidFill>
                          <a:latin typeface="Dubai"/>
                          <a:ea typeface="Dubai"/>
                          <a:cs typeface="Dubai"/>
                          <a:sym typeface="Dubai"/>
                        </a:rPr>
                        <a:t>المكعب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A6B72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800">
                          <a:solidFill>
                            <a:srgbClr val="FFFFFF"/>
                          </a:solidFill>
                          <a:latin typeface="Dubai"/>
                          <a:ea typeface="Dubai"/>
                          <a:cs typeface="Dubai"/>
                          <a:sym typeface="Dubai"/>
                        </a:rPr>
                        <a:t>اسم الشكل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A6B727"/>
                    </a:solidFill>
                  </a:tcPr>
                </a:tc>
              </a:tr>
              <a:tr h="499033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2400">
                          <a:latin typeface="Dubai"/>
                          <a:ea typeface="Dubai"/>
                          <a:cs typeface="Dubai"/>
                          <a:sym typeface="Dubai"/>
                        </a:rPr>
                        <a:t>6 أوجه مربعة الشكل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0E5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2400">
                          <a:latin typeface="Dubai"/>
                          <a:ea typeface="Dubai"/>
                          <a:cs typeface="Dubai"/>
                          <a:sym typeface="Dubai"/>
                        </a:rPr>
                        <a:t>عدد الأوجه 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0E5CB"/>
                    </a:solidFill>
                  </a:tcPr>
                </a:tc>
              </a:tr>
              <a:tr h="499033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2400">
                          <a:latin typeface="Dubai"/>
                          <a:ea typeface="Dubai"/>
                          <a:cs typeface="Dubai"/>
                          <a:sym typeface="Dubai"/>
                        </a:rPr>
                        <a:t>12 حرف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F0F3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2400">
                          <a:latin typeface="Dubai"/>
                          <a:ea typeface="Dubai"/>
                          <a:cs typeface="Dubai"/>
                          <a:sym typeface="Dubai"/>
                        </a:rPr>
                        <a:t>عدد الأحرف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F0F3E7"/>
                    </a:solidFill>
                  </a:tcPr>
                </a:tc>
              </a:tr>
              <a:tr h="499033">
                <a:tc>
                  <a:txBody>
                    <a:bodyPr/>
                    <a:lstStyle/>
                    <a:p>
                      <a:pPr algn="l">
                        <a:defRPr sz="18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E0E5C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E0E5C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89" name="Table 3"/>
          <p:cNvGraphicFramePr/>
          <p:nvPr/>
        </p:nvGraphicFramePr>
        <p:xfrm>
          <a:off x="6106919" y="839862"/>
          <a:ext cx="5675089" cy="2037552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2837544"/>
                <a:gridCol w="2837544"/>
              </a:tblGrid>
              <a:tr h="558683">
                <a:tc>
                  <a:txBody>
                    <a:bodyPr/>
                    <a:lstStyle/>
                    <a:p>
                      <a:pPr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800">
                          <a:solidFill>
                            <a:srgbClr val="FFFFFF"/>
                          </a:solidFill>
                          <a:latin typeface="Dubai"/>
                          <a:ea typeface="Dubai"/>
                          <a:cs typeface="Dubai"/>
                          <a:sym typeface="Dubai"/>
                        </a:rPr>
                        <a:t>المكعب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A6B72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800">
                          <a:solidFill>
                            <a:srgbClr val="FFFFFF"/>
                          </a:solidFill>
                          <a:latin typeface="Dubai"/>
                          <a:ea typeface="Dubai"/>
                          <a:cs typeface="Dubai"/>
                          <a:sym typeface="Dubai"/>
                        </a:rPr>
                        <a:t>اسم الشكل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A6B727"/>
                    </a:solidFill>
                  </a:tcPr>
                </a:tc>
              </a:tr>
              <a:tr h="492956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2400">
                          <a:latin typeface="Dubai"/>
                          <a:ea typeface="Dubai"/>
                          <a:cs typeface="Dubai"/>
                          <a:sym typeface="Dubai"/>
                        </a:rPr>
                        <a:t>6 أوجه مربعة الشكل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0E5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2400">
                          <a:latin typeface="Dubai"/>
                          <a:ea typeface="Dubai"/>
                          <a:cs typeface="Dubai"/>
                          <a:sym typeface="Dubai"/>
                        </a:rPr>
                        <a:t>عدد الأوجه 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0E5CB"/>
                    </a:solidFill>
                  </a:tcPr>
                </a:tc>
              </a:tr>
              <a:tr h="492956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2400">
                          <a:latin typeface="Dubai"/>
                          <a:ea typeface="Dubai"/>
                          <a:cs typeface="Dubai"/>
                          <a:sym typeface="Dubai"/>
                        </a:rPr>
                        <a:t>12 حرف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F0F3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2400">
                          <a:latin typeface="Dubai"/>
                          <a:ea typeface="Dubai"/>
                          <a:cs typeface="Dubai"/>
                          <a:sym typeface="Dubai"/>
                        </a:rPr>
                        <a:t>عدد الأحرف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F0F3E7"/>
                    </a:solidFill>
                  </a:tcPr>
                </a:tc>
              </a:tr>
              <a:tr h="492956">
                <a:tc>
                  <a:txBody>
                    <a:bodyPr/>
                    <a:lstStyle/>
                    <a:p>
                      <a:pPr algn="l">
                        <a:defRPr sz="18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E0E5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2400">
                          <a:latin typeface="Dubai"/>
                          <a:ea typeface="Dubai"/>
                          <a:cs typeface="Dubai"/>
                          <a:sym typeface="Dubai"/>
                        </a:rPr>
                        <a:t>عدد الرؤوس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0E5CB"/>
                    </a:solidFill>
                  </a:tcPr>
                </a:tc>
              </a:tr>
            </a:tbl>
          </a:graphicData>
        </a:graphic>
      </p:graphicFrame>
      <p:pic>
        <p:nvPicPr>
          <p:cNvPr id="1290" name="Picture 39" descr="Picture 39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071216" y="1724363"/>
            <a:ext cx="1608561" cy="155024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291" name="Table 3"/>
          <p:cNvGraphicFramePr/>
          <p:nvPr/>
        </p:nvGraphicFramePr>
        <p:xfrm>
          <a:off x="6106919" y="756106"/>
          <a:ext cx="5675089" cy="2037553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2837544"/>
                <a:gridCol w="2837544"/>
              </a:tblGrid>
              <a:tr h="558683">
                <a:tc>
                  <a:txBody>
                    <a:bodyPr/>
                    <a:lstStyle/>
                    <a:p>
                      <a:pPr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800">
                          <a:solidFill>
                            <a:srgbClr val="FFFFFF"/>
                          </a:solidFill>
                          <a:latin typeface="Dubai"/>
                          <a:ea typeface="Dubai"/>
                          <a:cs typeface="Dubai"/>
                          <a:sym typeface="Dubai"/>
                        </a:rPr>
                        <a:t>المكعب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A6B72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800">
                          <a:solidFill>
                            <a:srgbClr val="FFFFFF"/>
                          </a:solidFill>
                          <a:latin typeface="Dubai"/>
                          <a:ea typeface="Dubai"/>
                          <a:cs typeface="Dubai"/>
                          <a:sym typeface="Dubai"/>
                        </a:rPr>
                        <a:t>اسم الشكل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A6B727"/>
                    </a:solidFill>
                  </a:tcPr>
                </a:tc>
              </a:tr>
              <a:tr h="492956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2400">
                          <a:latin typeface="Dubai"/>
                          <a:ea typeface="Dubai"/>
                          <a:cs typeface="Dubai"/>
                          <a:sym typeface="Dubai"/>
                        </a:rPr>
                        <a:t>6 أوجه مربعة الشكل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0E5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2400">
                          <a:latin typeface="Dubai"/>
                          <a:ea typeface="Dubai"/>
                          <a:cs typeface="Dubai"/>
                          <a:sym typeface="Dubai"/>
                        </a:rPr>
                        <a:t>عدد الأوجه 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0E5CB"/>
                    </a:solidFill>
                  </a:tcPr>
                </a:tc>
              </a:tr>
              <a:tr h="492956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2400">
                          <a:latin typeface="Dubai"/>
                          <a:ea typeface="Dubai"/>
                          <a:cs typeface="Dubai"/>
                          <a:sym typeface="Dubai"/>
                        </a:rPr>
                        <a:t>12 حرف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F0F3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2400">
                          <a:latin typeface="Dubai"/>
                          <a:ea typeface="Dubai"/>
                          <a:cs typeface="Dubai"/>
                          <a:sym typeface="Dubai"/>
                        </a:rPr>
                        <a:t>عدد الأحرف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F0F3E7"/>
                    </a:solidFill>
                  </a:tcPr>
                </a:tc>
              </a:tr>
              <a:tr h="492956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2400">
                          <a:latin typeface="Dubai"/>
                          <a:ea typeface="Dubai"/>
                          <a:cs typeface="Dubai"/>
                          <a:sym typeface="Dubai"/>
                        </a:rPr>
                        <a:t>8 رؤوس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0E5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2400">
                          <a:latin typeface="Dubai"/>
                          <a:ea typeface="Dubai"/>
                          <a:cs typeface="Dubai"/>
                          <a:sym typeface="Dubai"/>
                        </a:rPr>
                        <a:t>عدد الرؤوس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0E5CB"/>
                    </a:solidFill>
                  </a:tcPr>
                </a:tc>
              </a:tr>
            </a:tbl>
          </a:graphicData>
        </a:graphic>
      </p:graphicFrame>
      <p:pic>
        <p:nvPicPr>
          <p:cNvPr id="1292" name="Picture 46" descr="Picture 46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94884" y="3135924"/>
            <a:ext cx="4838598" cy="1893384"/>
          </a:xfrm>
          <a:prstGeom prst="rect">
            <a:avLst/>
          </a:prstGeom>
          <a:ln w="12700">
            <a:miter lim="400000"/>
          </a:ln>
        </p:spPr>
      </p:pic>
      <p:sp>
        <p:nvSpPr>
          <p:cNvPr id="1293" name="TextBox 3"/>
          <p:cNvSpPr txBox="1"/>
          <p:nvPr/>
        </p:nvSpPr>
        <p:spPr>
          <a:xfrm>
            <a:off x="7477033" y="5029306"/>
            <a:ext cx="2444207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rtl="1">
              <a:defRPr b="1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>
              <a:defRPr b="0">
                <a:latin typeface="Corbel"/>
                <a:ea typeface="Corbel"/>
                <a:cs typeface="Corbel"/>
                <a:sym typeface="Corbel"/>
              </a:defRPr>
            </a:pPr>
            <a:r>
              <a:rPr b="1">
                <a:latin typeface="Tahoma"/>
                <a:ea typeface="Tahoma"/>
                <a:cs typeface="Tahoma"/>
                <a:sym typeface="Tahoma"/>
              </a:rPr>
              <a:t>شبكة المكعب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1" dur="500"/>
                                        <p:tgtEl>
                                          <p:spTgt spid="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500"/>
                                        <p:tgtEl>
                                          <p:spTgt spid="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500"/>
                                        <p:tgtEl>
                                          <p:spTgt spid="1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Class="entr" nodeType="after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4" dur="500"/>
                                        <p:tgtEl>
                                          <p:spTgt spid="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Class="entr" nodeType="after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8" dur="500"/>
                                        <p:tgtEl>
                                          <p:spTgt spid="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3" dur="500"/>
                                        <p:tgtEl>
                                          <p:spTgt spid="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Class="entr" nodeType="afterEffect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7" dur="500"/>
                                        <p:tgtEl>
                                          <p:spTgt spid="1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Class="entr" nodeType="afterEffect" presetID="10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1" dur="500"/>
                                        <p:tgtEl>
                                          <p:spTgt spid="1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clickEffect" presetID="10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6" dur="500"/>
                                        <p:tgtEl>
                                          <p:spTgt spid="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Class="entr" nodeType="afterEffect" presetID="10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0" dur="500"/>
                                        <p:tgtEl>
                                          <p:spTgt spid="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Class="entr" nodeType="afterEffect" presetID="10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4" dur="500"/>
                                        <p:tgtEl>
                                          <p:spTgt spid="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Class="entr" nodeType="clickEffect" presetID="10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9" dur="500"/>
                                        <p:tgtEl>
                                          <p:spTgt spid="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Class="entr" nodeType="afterEffect" presetID="10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3" dur="500"/>
                                        <p:tgtEl>
                                          <p:spTgt spid="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Class="entr" nodeType="clickEffect" presetID="10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8" dur="500"/>
                                        <p:tgtEl>
                                          <p:spTgt spid="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Class="entr" nodeType="afterEffect" presetID="10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2" dur="5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Class="entr" nodeType="clickEffect" presetID="10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7" dur="500"/>
                                        <p:tgtEl>
                                          <p:spTgt spid="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Class="entr" nodeType="clickEffect" presetSubtype="16" presetID="4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92" dur="2000"/>
                                        <p:tgtEl>
                                          <p:spTgt spid="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Class="entr" nodeType="clickEffect" presetID="10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97" dur="500"/>
                                        <p:tgtEl>
                                          <p:spTgt spid="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Class="entr" nodeType="clickEffect" presetID="10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/>
                                        <p:tgtEl>
                                          <p:spTgt spid="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2" dur="500"/>
                                        <p:tgtEl>
                                          <p:spTgt spid="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Class="entr" nodeType="clickEffect" presetID="10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7" dur="500"/>
                                        <p:tgtEl>
                                          <p:spTgt spid="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Class="entr" nodeType="afterEffect" presetID="10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fill="hold"/>
                                        <p:tgtEl>
                                          <p:spTgt spid="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1" dur="500"/>
                                        <p:tgtEl>
                                          <p:spTgt spid="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Class="entr" nodeType="afterEffect" presetID="10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fill="hold"/>
                                        <p:tgtEl>
                                          <p:spTgt spid="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5" dur="500"/>
                                        <p:tgtEl>
                                          <p:spTgt spid="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Class="entr" nodeType="afterEffect" presetID="10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8" fill="hold"/>
                                        <p:tgtEl>
                                          <p:spTgt spid="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9" dur="500"/>
                                        <p:tgtEl>
                                          <p:spTgt spid="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Class="entr" nodeType="clickEffect" presetID="10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3" fill="hold"/>
                                        <p:tgtEl>
                                          <p:spTgt spid="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4" dur="500"/>
                                        <p:tgtEl>
                                          <p:spTgt spid="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Class="entr" nodeType="afterEffect" presetID="10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7" fill="hold"/>
                                        <p:tgtEl>
                                          <p:spTgt spid="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8" dur="500"/>
                                        <p:tgtEl>
                                          <p:spTgt spid="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Class="entr" nodeType="afterEffect" presetID="10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" fill="hold"/>
                                        <p:tgtEl>
                                          <p:spTgt spid="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2" dur="500"/>
                                        <p:tgtEl>
                                          <p:spTgt spid="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"/>
                            </p:stCondLst>
                            <p:childTnLst>
                              <p:par>
                                <p:cTn id="134" presetClass="entr" nodeType="afterEffect" presetID="10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5" fill="hold"/>
                                        <p:tgtEl>
                                          <p:spTgt spid="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6" dur="500"/>
                                        <p:tgtEl>
                                          <p:spTgt spid="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Class="entr" nodeType="clickEffect" presetID="10" grpId="3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0" fill="hold"/>
                                        <p:tgtEl>
                                          <p:spTgt spid="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41" dur="500"/>
                                        <p:tgtEl>
                                          <p:spTgt spid="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Class="entr" nodeType="afterEffect" presetID="10" grpId="3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4" fill="hold"/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45" dur="500"/>
                                        <p:tgtEl>
                                          <p:spTgt spid="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Class="entr" nodeType="afterEffect" presetID="10" grpId="3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8" fill="hold"/>
                                        <p:tgtEl>
                                          <p:spTgt spid="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49" dur="500"/>
                                        <p:tgtEl>
                                          <p:spTgt spid="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500"/>
                            </p:stCondLst>
                            <p:childTnLst>
                              <p:par>
                                <p:cTn id="151" presetClass="entr" nodeType="afterEffect" presetID="10" grpId="3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2" fill="hold"/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3" dur="500"/>
                                        <p:tgtEl>
                                          <p:spTgt spid="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Class="entr" nodeType="clickEffect" presetID="10" grpId="3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7" fill="hold"/>
                                        <p:tgtEl>
                                          <p:spTgt spid="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8" dur="500"/>
                                        <p:tgtEl>
                                          <p:spTgt spid="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Class="entr" nodeType="clickEffect" presetID="10" grpId="3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2" fill="hold"/>
                                        <p:tgtEl>
                                          <p:spTgt spid="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3" dur="500"/>
                                        <p:tgtEl>
                                          <p:spTgt spid="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Class="entr" nodeType="clickEffect" presetID="10" grpId="3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7" fill="hold"/>
                                        <p:tgtEl>
                                          <p:spTgt spid="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8" dur="500"/>
                                        <p:tgtEl>
                                          <p:spTgt spid="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Class="entr" nodeType="clickEffect" presetID="10" grpId="3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2" fill="hold"/>
                                        <p:tgtEl>
                                          <p:spTgt spid="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3" dur="500"/>
                                        <p:tgtEl>
                                          <p:spTgt spid="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65" grpId="18"/>
      <p:bldP build="whole" bldLvl="1" animBg="1" rev="0" advAuto="0" spid="1272" grpId="19"/>
      <p:bldP build="whole" bldLvl="1" animBg="1" rev="0" advAuto="0" spid="1264" grpId="16"/>
      <p:bldP build="whole" bldLvl="1" animBg="1" rev="0" advAuto="0" spid="1258" grpId="7"/>
      <p:bldP build="whole" bldLvl="1" animBg="1" rev="0" advAuto="0" spid="1260" grpId="11"/>
      <p:bldP build="whole" bldLvl="1" animBg="1" rev="0" advAuto="0" spid="1280" grpId="23"/>
      <p:bldP build="whole" bldLvl="1" animBg="1" rev="0" advAuto="0" spid="1255" grpId="1"/>
      <p:bldP build="whole" bldLvl="1" animBg="1" rev="0" advAuto="0" spid="1261" grpId="10"/>
      <p:bldP build="whole" bldLvl="1" animBg="1" rev="0" advAuto="0" spid="1284" grpId="30"/>
      <p:bldP build="whole" bldLvl="1" animBg="1" rev="0" advAuto="0" spid="1290" grpId="37"/>
      <p:bldP build="whole" bldLvl="1" animBg="1" rev="0" advAuto="0" spid="1289" grpId="36"/>
      <p:bldP build="whole" bldLvl="1" animBg="1" rev="0" advAuto="0" spid="1253" grpId="5"/>
      <p:bldP build="whole" bldLvl="1" animBg="1" rev="0" advAuto="0" spid="1277" grpId="33"/>
      <p:bldP build="whole" bldLvl="1" animBg="1" rev="0" advAuto="0" spid="1281" grpId="26"/>
      <p:bldP build="whole" bldLvl="1" animBg="1" rev="0" advAuto="0" spid="1285" grpId="29"/>
      <p:bldP build="whole" bldLvl="1" animBg="1" rev="0" advAuto="0" spid="1259" grpId="6"/>
      <p:bldP build="whole" bldLvl="1" animBg="1" rev="0" advAuto="0" spid="1279" grpId="24"/>
      <p:bldP build="whole" bldLvl="1" animBg="1" rev="0" advAuto="0" spid="1278" grpId="34"/>
      <p:bldP build="whole" bldLvl="1" animBg="1" rev="0" advAuto="0" spid="1283" grpId="28"/>
      <p:bldP build="whole" bldLvl="1" animBg="1" rev="0" advAuto="0" spid="1274" grpId="21"/>
      <p:bldP build="whole" bldLvl="1" animBg="1" rev="0" advAuto="0" spid="1288" grpId="35"/>
      <p:bldP build="whole" bldLvl="1" animBg="1" rev="0" advAuto="0" spid="1257" grpId="3"/>
      <p:bldP build="whole" bldLvl="1" animBg="1" rev="0" advAuto="0" spid="1269" grpId="12"/>
      <p:bldP build="whole" bldLvl="1" animBg="1" rev="0" advAuto="0" spid="1263" grpId="13"/>
      <p:bldP build="whole" bldLvl="1" animBg="1" rev="0" advAuto="0" spid="1262" grpId="14"/>
      <p:bldP build="whole" bldLvl="1" animBg="1" rev="0" advAuto="0" spid="1276" grpId="31"/>
      <p:bldP build="whole" bldLvl="1" animBg="1" rev="0" advAuto="0" spid="1291" grpId="38"/>
      <p:bldP build="whole" bldLvl="1" animBg="1" rev="0" advAuto="0" spid="1271" grpId="17"/>
      <p:bldP build="whole" bldLvl="1" animBg="1" rev="0" advAuto="0" spid="1286" grpId="27"/>
      <p:bldP build="whole" bldLvl="1" animBg="1" rev="0" advAuto="0" spid="1268" grpId="9"/>
      <p:bldP build="whole" bldLvl="1" animBg="1" rev="0" advAuto="0" spid="1256" grpId="2"/>
      <p:bldP build="whole" bldLvl="1" animBg="1" rev="0" advAuto="0" spid="1266" grpId="4"/>
      <p:bldP build="whole" bldLvl="1" animBg="1" rev="0" advAuto="0" spid="1282" grpId="25"/>
      <p:bldP build="whole" bldLvl="1" animBg="1" rev="0" advAuto="0" spid="1270" grpId="15"/>
      <p:bldP build="whole" bldLvl="1" animBg="1" rev="0" advAuto="0" spid="1273" grpId="20"/>
      <p:bldP build="whole" bldLvl="1" animBg="1" rev="0" advAuto="0" spid="1287" grpId="32"/>
      <p:bldP build="whole" bldLvl="1" animBg="1" rev="0" advAuto="0" spid="1267" grpId="8"/>
      <p:bldP build="whole" bldLvl="1" animBg="1" rev="0" advAuto="0" spid="1275" grpId="2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TextBox 5"/>
          <p:cNvSpPr txBox="1"/>
          <p:nvPr/>
        </p:nvSpPr>
        <p:spPr>
          <a:xfrm>
            <a:off x="7132477" y="683677"/>
            <a:ext cx="4669247" cy="1041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 rtl="1">
              <a:defRPr b="1" sz="2800">
                <a:latin typeface="Dubai"/>
                <a:ea typeface="Dubai"/>
                <a:cs typeface="Dubai"/>
                <a:sym typeface="Dubai"/>
              </a:defRPr>
            </a:lvl1pPr>
          </a:lstStyle>
          <a:p>
            <a:pPr/>
            <a:r>
              <a:t>خصائص منشور مستطيل القاعدة</a:t>
            </a:r>
          </a:p>
        </p:txBody>
      </p:sp>
      <p:graphicFrame>
        <p:nvGraphicFramePr>
          <p:cNvPr id="1296" name="Table 3"/>
          <p:cNvGraphicFramePr/>
          <p:nvPr/>
        </p:nvGraphicFramePr>
        <p:xfrm>
          <a:off x="5854958" y="1640160"/>
          <a:ext cx="5675089" cy="2037552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3766119"/>
                <a:gridCol w="1908969"/>
              </a:tblGrid>
              <a:tr h="558683">
                <a:tc>
                  <a:txBody>
                    <a:bodyPr/>
                    <a:lstStyle/>
                    <a:p>
                      <a:pPr rtl="1">
                        <a:defRPr b="0" sz="24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  <a:r>
                        <a:rPr b="1"/>
                        <a:t>منشور مستطيل القاعدة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418AB3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defRPr b="0" sz="24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  <a:r>
                        <a:rPr b="1"/>
                        <a:t>اسم الشكل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418AB3"/>
                    </a:solidFill>
                  </a:tcPr>
                </a:tc>
              </a:tr>
              <a:tr h="492956">
                <a:tc>
                  <a:txBody>
                    <a:bodyPr/>
                    <a:lstStyle/>
                    <a:p>
                      <a:pPr algn="l">
                        <a:defRPr sz="18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CDD9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CDD9E4"/>
                    </a:solidFill>
                  </a:tcPr>
                </a:tc>
              </a:tr>
              <a:tr h="492956">
                <a:tc>
                  <a:txBody>
                    <a:bodyPr/>
                    <a:lstStyle/>
                    <a:p>
                      <a:pPr algn="l">
                        <a:defRPr sz="18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E8ED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E8EDF2"/>
                    </a:solidFill>
                  </a:tcPr>
                </a:tc>
              </a:tr>
              <a:tr h="492956">
                <a:tc>
                  <a:txBody>
                    <a:bodyPr/>
                    <a:lstStyle/>
                    <a:p>
                      <a:pPr algn="l">
                        <a:defRPr sz="18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CDD9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CDD9E4"/>
                    </a:solidFill>
                  </a:tcPr>
                </a:tc>
              </a:tr>
            </a:tbl>
          </a:graphicData>
        </a:graphic>
      </p:graphicFrame>
      <p:pic>
        <p:nvPicPr>
          <p:cNvPr id="1297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6590" y="1113183"/>
            <a:ext cx="2088340" cy="1308164"/>
          </a:xfrm>
          <a:prstGeom prst="rect">
            <a:avLst/>
          </a:prstGeom>
          <a:ln w="12700">
            <a:miter lim="400000"/>
          </a:ln>
        </p:spPr>
      </p:pic>
      <p:sp>
        <p:nvSpPr>
          <p:cNvPr id="1298" name="Parallelogram 1"/>
          <p:cNvSpPr/>
          <p:nvPr/>
        </p:nvSpPr>
        <p:spPr>
          <a:xfrm>
            <a:off x="619845" y="1113183"/>
            <a:ext cx="2025084" cy="2915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3865" y="0"/>
                </a:lnTo>
                <a:lnTo>
                  <a:pt x="21600" y="0"/>
                </a:lnTo>
                <a:lnTo>
                  <a:pt x="17735" y="21600"/>
                </a:lnTo>
                <a:close/>
              </a:path>
            </a:pathLst>
          </a:custGeom>
          <a:solidFill>
            <a:srgbClr val="33CC33">
              <a:alpha val="30196"/>
            </a:srgbClr>
          </a:solidFill>
          <a:ln w="19050">
            <a:solidFill>
              <a:srgbClr val="79861C"/>
            </a:solidFill>
          </a:ln>
        </p:spPr>
        <p:txBody>
          <a:bodyPr lIns="45719" rIns="45719" anchor="ctr"/>
          <a:lstStyle/>
          <a:p>
            <a:pPr algn="ctr" defTabSz="457200">
              <a:defRPr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</a:p>
        </p:txBody>
      </p:sp>
      <p:pic>
        <p:nvPicPr>
          <p:cNvPr id="1299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95599" y="1030561"/>
            <a:ext cx="2088339" cy="1308164"/>
          </a:xfrm>
          <a:prstGeom prst="rect">
            <a:avLst/>
          </a:prstGeom>
          <a:ln w="12700">
            <a:miter lim="400000"/>
          </a:ln>
        </p:spPr>
      </p:pic>
      <p:sp>
        <p:nvSpPr>
          <p:cNvPr id="1300" name="Parallelogram 12"/>
          <p:cNvSpPr/>
          <p:nvPr/>
        </p:nvSpPr>
        <p:spPr>
          <a:xfrm>
            <a:off x="3008242" y="2014329"/>
            <a:ext cx="1975695" cy="2252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3061" y="0"/>
                </a:lnTo>
                <a:lnTo>
                  <a:pt x="21600" y="0"/>
                </a:lnTo>
                <a:lnTo>
                  <a:pt x="18539" y="21600"/>
                </a:lnTo>
                <a:close/>
              </a:path>
            </a:pathLst>
          </a:custGeom>
          <a:solidFill>
            <a:srgbClr val="33CC33">
              <a:alpha val="30196"/>
            </a:srgbClr>
          </a:solidFill>
          <a:ln w="19050">
            <a:solidFill>
              <a:srgbClr val="79861C"/>
            </a:solidFill>
          </a:ln>
        </p:spPr>
        <p:txBody>
          <a:bodyPr lIns="45719" rIns="45719" anchor="ctr"/>
          <a:lstStyle/>
          <a:p>
            <a:pPr algn="ctr" defTabSz="457200">
              <a:defRPr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</a:p>
        </p:txBody>
      </p:sp>
      <p:sp>
        <p:nvSpPr>
          <p:cNvPr id="1301" name="TextBox 2"/>
          <p:cNvSpPr txBox="1"/>
          <p:nvPr/>
        </p:nvSpPr>
        <p:spPr>
          <a:xfrm>
            <a:off x="1493136" y="743851"/>
            <a:ext cx="968736" cy="365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 rtl="1">
              <a:defRPr b="1">
                <a:latin typeface="Dubai"/>
                <a:ea typeface="Dubai"/>
                <a:cs typeface="Dubai"/>
                <a:sym typeface="Dubai"/>
              </a:defRPr>
            </a:lvl1pPr>
          </a:lstStyle>
          <a:p>
            <a:pPr/>
            <a:r>
              <a:t>الأعلى</a:t>
            </a:r>
          </a:p>
        </p:txBody>
      </p:sp>
      <p:sp>
        <p:nvSpPr>
          <p:cNvPr id="1302" name="TextBox 14"/>
          <p:cNvSpPr txBox="1"/>
          <p:nvPr/>
        </p:nvSpPr>
        <p:spPr>
          <a:xfrm>
            <a:off x="3782720" y="760621"/>
            <a:ext cx="968735" cy="365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 rtl="1">
              <a:defRPr b="1">
                <a:latin typeface="Dubai"/>
                <a:ea typeface="Dubai"/>
                <a:cs typeface="Dubai"/>
                <a:sym typeface="Dubai"/>
              </a:defRPr>
            </a:lvl1pPr>
          </a:lstStyle>
          <a:p>
            <a:pPr/>
            <a:r>
              <a:t>الأسفل</a:t>
            </a:r>
          </a:p>
        </p:txBody>
      </p:sp>
      <p:pic>
        <p:nvPicPr>
          <p:cNvPr id="1303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9252" y="3023629"/>
            <a:ext cx="2088340" cy="1308164"/>
          </a:xfrm>
          <a:prstGeom prst="rect">
            <a:avLst/>
          </a:prstGeom>
          <a:ln w="12700">
            <a:miter lim="400000"/>
          </a:ln>
        </p:spPr>
      </p:pic>
      <p:sp>
        <p:nvSpPr>
          <p:cNvPr id="1304" name="Parallelogram 19"/>
          <p:cNvSpPr/>
          <p:nvPr/>
        </p:nvSpPr>
        <p:spPr>
          <a:xfrm>
            <a:off x="419252" y="3363145"/>
            <a:ext cx="1727601" cy="879136"/>
          </a:xfrm>
          <a:prstGeom prst="rect">
            <a:avLst/>
          </a:prstGeom>
          <a:solidFill>
            <a:srgbClr val="DF5327">
              <a:alpha val="30196"/>
            </a:srgbClr>
          </a:solidFill>
          <a:ln w="19050">
            <a:solidFill>
              <a:srgbClr val="79861C"/>
            </a:solidFill>
          </a:ln>
        </p:spPr>
        <p:txBody>
          <a:bodyPr lIns="45719" rIns="45719" anchor="ctr"/>
          <a:lstStyle/>
          <a:p>
            <a:pPr algn="ctr" defTabSz="457200">
              <a:defRPr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</a:p>
        </p:txBody>
      </p:sp>
      <p:sp>
        <p:nvSpPr>
          <p:cNvPr id="1305" name="TextBox 20"/>
          <p:cNvSpPr txBox="1"/>
          <p:nvPr/>
        </p:nvSpPr>
        <p:spPr>
          <a:xfrm>
            <a:off x="1355799" y="2654298"/>
            <a:ext cx="968735" cy="365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 rtl="1">
              <a:defRPr b="1">
                <a:latin typeface="Dubai"/>
                <a:ea typeface="Dubai"/>
                <a:cs typeface="Dubai"/>
                <a:sym typeface="Dubai"/>
              </a:defRPr>
            </a:lvl1pPr>
          </a:lstStyle>
          <a:p>
            <a:pPr/>
            <a:r>
              <a:t>الامام</a:t>
            </a:r>
          </a:p>
        </p:txBody>
      </p:sp>
      <p:pic>
        <p:nvPicPr>
          <p:cNvPr id="1306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45037" y="2984855"/>
            <a:ext cx="2088339" cy="1308164"/>
          </a:xfrm>
          <a:prstGeom prst="rect">
            <a:avLst/>
          </a:prstGeom>
          <a:ln w="12700">
            <a:miter lim="400000"/>
          </a:ln>
        </p:spPr>
      </p:pic>
      <p:sp>
        <p:nvSpPr>
          <p:cNvPr id="1307" name="Parallelogram 22"/>
          <p:cNvSpPr/>
          <p:nvPr/>
        </p:nvSpPr>
        <p:spPr>
          <a:xfrm>
            <a:off x="3205774" y="3023629"/>
            <a:ext cx="1654115" cy="965276"/>
          </a:xfrm>
          <a:prstGeom prst="rect">
            <a:avLst/>
          </a:prstGeom>
          <a:solidFill>
            <a:srgbClr val="DF5327">
              <a:alpha val="30196"/>
            </a:srgbClr>
          </a:solidFill>
          <a:ln w="19050">
            <a:solidFill>
              <a:srgbClr val="79861C"/>
            </a:solidFill>
          </a:ln>
        </p:spPr>
        <p:txBody>
          <a:bodyPr lIns="45719" rIns="45719" anchor="ctr"/>
          <a:lstStyle/>
          <a:p>
            <a:pPr algn="ctr" defTabSz="457200">
              <a:defRPr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</a:p>
        </p:txBody>
      </p:sp>
      <p:sp>
        <p:nvSpPr>
          <p:cNvPr id="1308" name="TextBox 23"/>
          <p:cNvSpPr txBox="1"/>
          <p:nvPr/>
        </p:nvSpPr>
        <p:spPr>
          <a:xfrm>
            <a:off x="3781583" y="2615524"/>
            <a:ext cx="968735" cy="365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 rtl="1">
              <a:defRPr b="1">
                <a:latin typeface="Dubai"/>
                <a:ea typeface="Dubai"/>
                <a:cs typeface="Dubai"/>
                <a:sym typeface="Dubai"/>
              </a:defRPr>
            </a:lvl1pPr>
          </a:lstStyle>
          <a:p>
            <a:pPr/>
            <a:r>
              <a:t>الخلف</a:t>
            </a:r>
          </a:p>
        </p:txBody>
      </p:sp>
      <p:pic>
        <p:nvPicPr>
          <p:cNvPr id="1309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43158" y="5096576"/>
            <a:ext cx="2057401" cy="1200151"/>
          </a:xfrm>
          <a:prstGeom prst="rect">
            <a:avLst/>
          </a:prstGeom>
          <a:ln w="12700">
            <a:miter lim="400000"/>
          </a:ln>
        </p:spPr>
      </p:pic>
      <p:sp>
        <p:nvSpPr>
          <p:cNvPr id="1310" name="TextBox 25"/>
          <p:cNvSpPr txBox="1"/>
          <p:nvPr/>
        </p:nvSpPr>
        <p:spPr>
          <a:xfrm>
            <a:off x="3503367" y="4754484"/>
            <a:ext cx="2169324" cy="365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 rtl="1">
              <a:defRPr b="1">
                <a:latin typeface="Dubai"/>
                <a:ea typeface="Dubai"/>
                <a:cs typeface="Dubai"/>
                <a:sym typeface="Dubai"/>
              </a:defRPr>
            </a:lvl1pPr>
          </a:lstStyle>
          <a:p>
            <a:pPr/>
            <a:r>
              <a:t>اليمين</a:t>
            </a:r>
          </a:p>
        </p:txBody>
      </p:sp>
      <p:pic>
        <p:nvPicPr>
          <p:cNvPr id="1311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1615" y="5144742"/>
            <a:ext cx="2085976" cy="1200151"/>
          </a:xfrm>
          <a:prstGeom prst="rect">
            <a:avLst/>
          </a:prstGeom>
          <a:ln w="12700">
            <a:miter lim="400000"/>
          </a:ln>
        </p:spPr>
      </p:pic>
      <p:sp>
        <p:nvSpPr>
          <p:cNvPr id="1312" name="TextBox 27"/>
          <p:cNvSpPr txBox="1"/>
          <p:nvPr/>
        </p:nvSpPr>
        <p:spPr>
          <a:xfrm>
            <a:off x="990730" y="4801853"/>
            <a:ext cx="2169325" cy="365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 rtl="1">
              <a:defRPr b="1">
                <a:latin typeface="Dubai"/>
                <a:ea typeface="Dubai"/>
                <a:cs typeface="Dubai"/>
                <a:sym typeface="Dubai"/>
              </a:defRPr>
            </a:lvl1pPr>
          </a:lstStyle>
          <a:p>
            <a:pPr/>
            <a:r>
              <a:t>اليسار</a:t>
            </a:r>
          </a:p>
        </p:txBody>
      </p:sp>
      <p:graphicFrame>
        <p:nvGraphicFramePr>
          <p:cNvPr id="1313" name="Table 3"/>
          <p:cNvGraphicFramePr/>
          <p:nvPr/>
        </p:nvGraphicFramePr>
        <p:xfrm>
          <a:off x="5833402" y="1640160"/>
          <a:ext cx="5675089" cy="2037552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3766119"/>
                <a:gridCol w="1908969"/>
              </a:tblGrid>
              <a:tr h="558683">
                <a:tc>
                  <a:txBody>
                    <a:bodyPr/>
                    <a:lstStyle/>
                    <a:p>
                      <a:pPr rtl="1">
                        <a:defRPr b="0" sz="24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  <a:r>
                        <a:rPr b="1"/>
                        <a:t>منشور مستطيل القاعدة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418AB3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defRPr b="0" sz="24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  <a:r>
                        <a:rPr b="1"/>
                        <a:t>اسم الشكل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418AB3"/>
                    </a:solidFill>
                  </a:tcPr>
                </a:tc>
              </a:tr>
              <a:tr h="492956">
                <a:tc>
                  <a:txBody>
                    <a:bodyPr/>
                    <a:lstStyle/>
                    <a:p>
                      <a:pPr algn="l">
                        <a:defRPr sz="18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CDD9E4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defRPr sz="20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  <a:r>
                        <a:rPr b="1"/>
                        <a:t>عدد الأوجه 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DD9E4"/>
                    </a:solidFill>
                  </a:tcPr>
                </a:tc>
              </a:tr>
              <a:tr h="492956">
                <a:tc>
                  <a:txBody>
                    <a:bodyPr/>
                    <a:lstStyle/>
                    <a:p>
                      <a:pPr algn="l">
                        <a:defRPr sz="18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E8ED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E8EDF2"/>
                    </a:solidFill>
                  </a:tcPr>
                </a:tc>
              </a:tr>
              <a:tr h="492956">
                <a:tc>
                  <a:txBody>
                    <a:bodyPr/>
                    <a:lstStyle/>
                    <a:p>
                      <a:pPr algn="l">
                        <a:defRPr sz="18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CDD9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CDD9E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14" name="Table 3"/>
          <p:cNvGraphicFramePr/>
          <p:nvPr/>
        </p:nvGraphicFramePr>
        <p:xfrm>
          <a:off x="5833402" y="1601385"/>
          <a:ext cx="5675089" cy="2037552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3766119"/>
                <a:gridCol w="1908969"/>
              </a:tblGrid>
              <a:tr h="558683">
                <a:tc>
                  <a:txBody>
                    <a:bodyPr/>
                    <a:lstStyle/>
                    <a:p>
                      <a:pPr rtl="1">
                        <a:defRPr b="0" sz="24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  <a:r>
                        <a:rPr b="1"/>
                        <a:t>منشور مستطيل القاعدة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418AB3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defRPr b="0" sz="24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  <a:r>
                        <a:rPr b="1"/>
                        <a:t>اسم الشكل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418AB3"/>
                    </a:solidFill>
                  </a:tcPr>
                </a:tc>
              </a:tr>
              <a:tr h="492956">
                <a:tc>
                  <a:txBody>
                    <a:bodyPr/>
                    <a:lstStyle/>
                    <a:p>
                      <a:pPr rtl="1">
                        <a:defRPr sz="20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  <a:r>
                        <a:t>6 </a:t>
                      </a:r>
                      <a:r>
                        <a:rPr b="1"/>
                        <a:t>أوجه مستطيلة الشكل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DD9E4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defRPr sz="20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  <a:r>
                        <a:rPr b="1"/>
                        <a:t>عدد الأوجه 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DD9E4"/>
                    </a:solidFill>
                  </a:tcPr>
                </a:tc>
              </a:tr>
              <a:tr h="492956">
                <a:tc>
                  <a:txBody>
                    <a:bodyPr/>
                    <a:lstStyle/>
                    <a:p>
                      <a:pPr algn="l">
                        <a:defRPr sz="18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E8ED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E8EDF2"/>
                    </a:solidFill>
                  </a:tcPr>
                </a:tc>
              </a:tr>
              <a:tr h="492956">
                <a:tc>
                  <a:txBody>
                    <a:bodyPr/>
                    <a:lstStyle/>
                    <a:p>
                      <a:pPr algn="l">
                        <a:defRPr sz="18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CDD9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CDD9E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15" name="Table 3"/>
          <p:cNvGraphicFramePr/>
          <p:nvPr/>
        </p:nvGraphicFramePr>
        <p:xfrm>
          <a:off x="5833402" y="1640160"/>
          <a:ext cx="5675089" cy="2037552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3766119"/>
                <a:gridCol w="1908969"/>
              </a:tblGrid>
              <a:tr h="558683">
                <a:tc>
                  <a:txBody>
                    <a:bodyPr/>
                    <a:lstStyle/>
                    <a:p>
                      <a:pPr rtl="1">
                        <a:defRPr b="0" sz="24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  <a:r>
                        <a:rPr b="1"/>
                        <a:t>منشور مستطيل القاعدة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418AB3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defRPr b="0" sz="24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  <a:r>
                        <a:rPr b="1"/>
                        <a:t>اسم الشكل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418AB3"/>
                    </a:solidFill>
                  </a:tcPr>
                </a:tc>
              </a:tr>
              <a:tr h="492956">
                <a:tc>
                  <a:txBody>
                    <a:bodyPr/>
                    <a:lstStyle/>
                    <a:p>
                      <a:pPr rtl="1">
                        <a:defRPr sz="20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  <a:r>
                        <a:t>6 </a:t>
                      </a:r>
                      <a:r>
                        <a:rPr b="1"/>
                        <a:t>أوجه مستطيلة الشكل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DD9E4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defRPr sz="20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  <a:r>
                        <a:rPr b="1"/>
                        <a:t>عدد الأوجه 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DD9E4"/>
                    </a:solidFill>
                  </a:tcPr>
                </a:tc>
              </a:tr>
              <a:tr h="492956">
                <a:tc>
                  <a:txBody>
                    <a:bodyPr/>
                    <a:lstStyle/>
                    <a:p>
                      <a:pPr algn="l">
                        <a:defRPr sz="18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E8EDF2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defRPr sz="20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  <a:r>
                        <a:rPr b="1"/>
                        <a:t>عدد الأحرف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8EDF2"/>
                    </a:solidFill>
                  </a:tcPr>
                </a:tc>
              </a:tr>
              <a:tr h="492956">
                <a:tc>
                  <a:txBody>
                    <a:bodyPr/>
                    <a:lstStyle/>
                    <a:p>
                      <a:pPr algn="l">
                        <a:defRPr sz="18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CDD9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CDD9E4"/>
                    </a:solidFill>
                  </a:tcPr>
                </a:tc>
              </a:tr>
            </a:tbl>
          </a:graphicData>
        </a:graphic>
      </p:graphicFrame>
      <p:sp>
        <p:nvSpPr>
          <p:cNvPr id="1316" name="Rectangle 9"/>
          <p:cNvSpPr/>
          <p:nvPr/>
        </p:nvSpPr>
        <p:spPr>
          <a:xfrm>
            <a:off x="344557" y="553056"/>
            <a:ext cx="4890050" cy="5791837"/>
          </a:xfrm>
          <a:prstGeom prst="rect">
            <a:avLst/>
          </a:prstGeom>
          <a:solidFill>
            <a:srgbClr val="FFFFFF"/>
          </a:solidFill>
          <a:ln w="1905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 defTabSz="457200">
              <a:defRPr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</a:p>
        </p:txBody>
      </p:sp>
      <p:pic>
        <p:nvPicPr>
          <p:cNvPr id="1317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1950" y="2073216"/>
            <a:ext cx="3615423" cy="2711568"/>
          </a:xfrm>
          <a:prstGeom prst="rect">
            <a:avLst/>
          </a:prstGeom>
          <a:ln w="12700">
            <a:miter lim="400000"/>
          </a:ln>
        </p:spPr>
      </p:pic>
      <p:sp>
        <p:nvSpPr>
          <p:cNvPr id="1318" name="Straight Connector 13"/>
          <p:cNvSpPr/>
          <p:nvPr/>
        </p:nvSpPr>
        <p:spPr>
          <a:xfrm flipH="1">
            <a:off x="3996090" y="2188173"/>
            <a:ext cx="473255" cy="466126"/>
          </a:xfrm>
          <a:prstGeom prst="line">
            <a:avLst/>
          </a:prstGeom>
          <a:ln w="57150">
            <a:solidFill>
              <a:srgbClr val="FF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19" name="Straight Connector 38"/>
          <p:cNvSpPr/>
          <p:nvPr/>
        </p:nvSpPr>
        <p:spPr>
          <a:xfrm flipH="1">
            <a:off x="1073452" y="2205353"/>
            <a:ext cx="473255" cy="466125"/>
          </a:xfrm>
          <a:prstGeom prst="line">
            <a:avLst/>
          </a:prstGeom>
          <a:ln w="57150">
            <a:solidFill>
              <a:srgbClr val="FF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20" name="Straight Connector 26"/>
          <p:cNvSpPr/>
          <p:nvPr/>
        </p:nvSpPr>
        <p:spPr>
          <a:xfrm flipH="1" flipV="1">
            <a:off x="1632387" y="2178217"/>
            <a:ext cx="2858515" cy="18602"/>
          </a:xfrm>
          <a:prstGeom prst="line">
            <a:avLst/>
          </a:prstGeom>
          <a:ln w="57150">
            <a:solidFill>
              <a:srgbClr val="0070C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21" name="Straight Connector 42"/>
          <p:cNvSpPr/>
          <p:nvPr/>
        </p:nvSpPr>
        <p:spPr>
          <a:xfrm flipH="1">
            <a:off x="4011633" y="4155964"/>
            <a:ext cx="473255" cy="466126"/>
          </a:xfrm>
          <a:prstGeom prst="line">
            <a:avLst/>
          </a:prstGeom>
          <a:ln w="57150">
            <a:solidFill>
              <a:srgbClr val="FF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22" name="Straight Connector 43"/>
          <p:cNvSpPr/>
          <p:nvPr/>
        </p:nvSpPr>
        <p:spPr>
          <a:xfrm flipH="1">
            <a:off x="1088994" y="4173144"/>
            <a:ext cx="473255" cy="466126"/>
          </a:xfrm>
          <a:prstGeom prst="line">
            <a:avLst/>
          </a:prstGeom>
          <a:ln w="57150">
            <a:solidFill>
              <a:srgbClr val="FF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23" name="Straight Connector 44"/>
          <p:cNvSpPr/>
          <p:nvPr/>
        </p:nvSpPr>
        <p:spPr>
          <a:xfrm flipH="1" flipV="1">
            <a:off x="1647930" y="4146008"/>
            <a:ext cx="2858515" cy="18603"/>
          </a:xfrm>
          <a:prstGeom prst="line">
            <a:avLst/>
          </a:prstGeom>
          <a:ln w="57150">
            <a:solidFill>
              <a:srgbClr val="0070C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24" name="Straight Connector 45"/>
          <p:cNvSpPr/>
          <p:nvPr/>
        </p:nvSpPr>
        <p:spPr>
          <a:xfrm flipH="1" flipV="1">
            <a:off x="1114548" y="4652306"/>
            <a:ext cx="2858515" cy="18602"/>
          </a:xfrm>
          <a:prstGeom prst="line">
            <a:avLst/>
          </a:prstGeom>
          <a:ln w="57150">
            <a:solidFill>
              <a:srgbClr val="0070C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25" name="Straight Connector 33"/>
          <p:cNvSpPr/>
          <p:nvPr/>
        </p:nvSpPr>
        <p:spPr>
          <a:xfrm>
            <a:off x="4506444" y="2196819"/>
            <a:ext cx="1" cy="1949190"/>
          </a:xfrm>
          <a:prstGeom prst="line">
            <a:avLst/>
          </a:prstGeom>
          <a:ln w="57150">
            <a:solidFill>
              <a:srgbClr val="00B05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26" name="Straight Connector 48"/>
          <p:cNvSpPr/>
          <p:nvPr/>
        </p:nvSpPr>
        <p:spPr>
          <a:xfrm>
            <a:off x="3973061" y="2703116"/>
            <a:ext cx="2587" cy="1936153"/>
          </a:xfrm>
          <a:prstGeom prst="line">
            <a:avLst/>
          </a:prstGeom>
          <a:ln w="57150">
            <a:solidFill>
              <a:srgbClr val="00B05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27" name="Straight Connector 49"/>
          <p:cNvSpPr/>
          <p:nvPr/>
        </p:nvSpPr>
        <p:spPr>
          <a:xfrm flipH="1">
            <a:off x="1575896" y="2178217"/>
            <a:ext cx="1" cy="1967791"/>
          </a:xfrm>
          <a:prstGeom prst="line">
            <a:avLst/>
          </a:prstGeom>
          <a:ln w="57150">
            <a:solidFill>
              <a:srgbClr val="00B05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28" name="Straight Connector 41"/>
          <p:cNvSpPr/>
          <p:nvPr/>
        </p:nvSpPr>
        <p:spPr>
          <a:xfrm flipH="1" flipV="1">
            <a:off x="1099005" y="2684515"/>
            <a:ext cx="2858515" cy="18602"/>
          </a:xfrm>
          <a:prstGeom prst="line">
            <a:avLst/>
          </a:prstGeom>
          <a:ln w="57150">
            <a:solidFill>
              <a:srgbClr val="0070C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29" name="Straight Connector 50"/>
          <p:cNvSpPr/>
          <p:nvPr/>
        </p:nvSpPr>
        <p:spPr>
          <a:xfrm flipH="1">
            <a:off x="1063156" y="2684515"/>
            <a:ext cx="1" cy="1937575"/>
          </a:xfrm>
          <a:prstGeom prst="line">
            <a:avLst/>
          </a:prstGeom>
          <a:ln w="57150">
            <a:solidFill>
              <a:srgbClr val="00B050"/>
            </a:solidFill>
          </a:ln>
        </p:spPr>
        <p:txBody>
          <a:bodyPr lIns="45719" rIns="45719"/>
          <a:lstStyle/>
          <a:p>
            <a:pPr/>
          </a:p>
        </p:txBody>
      </p:sp>
      <p:graphicFrame>
        <p:nvGraphicFramePr>
          <p:cNvPr id="1330" name="Table 3"/>
          <p:cNvGraphicFramePr/>
          <p:nvPr/>
        </p:nvGraphicFramePr>
        <p:xfrm>
          <a:off x="5848553" y="1601385"/>
          <a:ext cx="5675089" cy="1544596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3766119"/>
                <a:gridCol w="1908969"/>
              </a:tblGrid>
              <a:tr h="558683">
                <a:tc>
                  <a:txBody>
                    <a:bodyPr/>
                    <a:lstStyle/>
                    <a:p>
                      <a:pPr rtl="1">
                        <a:defRPr b="0" sz="24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  <a:r>
                        <a:rPr b="1"/>
                        <a:t>منشور مستطيل القاعدة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418AB3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defRPr b="0" sz="24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  <a:r>
                        <a:rPr b="1"/>
                        <a:t>اسم الشكل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418AB3"/>
                    </a:solidFill>
                  </a:tcPr>
                </a:tc>
              </a:tr>
              <a:tr h="492956">
                <a:tc>
                  <a:txBody>
                    <a:bodyPr/>
                    <a:lstStyle/>
                    <a:p>
                      <a:pPr rtl="1">
                        <a:defRPr sz="20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  <a:r>
                        <a:t>6 </a:t>
                      </a:r>
                      <a:r>
                        <a:rPr b="1"/>
                        <a:t>أوجه مستطيلة الشكل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DD9E4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defRPr sz="20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  <a:r>
                        <a:rPr b="1"/>
                        <a:t>عدد الأوجه 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DD9E4"/>
                    </a:solidFill>
                  </a:tcPr>
                </a:tc>
              </a:tr>
              <a:tr h="492956">
                <a:tc>
                  <a:txBody>
                    <a:bodyPr/>
                    <a:lstStyle/>
                    <a:p>
                      <a:pPr rtl="1">
                        <a:defRPr sz="20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  <a:r>
                        <a:t>12 </a:t>
                      </a:r>
                      <a:r>
                        <a:rPr b="1"/>
                        <a:t>حرف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8EDF2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defRPr sz="20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  <a:r>
                        <a:rPr b="1"/>
                        <a:t>عدد الأحرف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8ED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31" name="Table 3"/>
          <p:cNvGraphicFramePr/>
          <p:nvPr/>
        </p:nvGraphicFramePr>
        <p:xfrm>
          <a:off x="5848553" y="1625297"/>
          <a:ext cx="5675089" cy="2037553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3766119"/>
                <a:gridCol w="1908969"/>
              </a:tblGrid>
              <a:tr h="558683">
                <a:tc>
                  <a:txBody>
                    <a:bodyPr/>
                    <a:lstStyle/>
                    <a:p>
                      <a:pPr rtl="1">
                        <a:defRPr b="0" sz="24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  <a:r>
                        <a:rPr b="1"/>
                        <a:t>منشور مستطيل القاعدة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418AB3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defRPr b="0" sz="24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  <a:r>
                        <a:rPr b="1"/>
                        <a:t>اسم الشكل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418AB3"/>
                    </a:solidFill>
                  </a:tcPr>
                </a:tc>
              </a:tr>
              <a:tr h="492956">
                <a:tc>
                  <a:txBody>
                    <a:bodyPr/>
                    <a:lstStyle/>
                    <a:p>
                      <a:pPr rtl="1">
                        <a:defRPr sz="20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  <a:r>
                        <a:t>6 </a:t>
                      </a:r>
                      <a:r>
                        <a:rPr b="1"/>
                        <a:t>أوجه مستطيلة الشكل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DD9E4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defRPr sz="20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  <a:r>
                        <a:rPr b="1"/>
                        <a:t>عدد الأوجه 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DD9E4"/>
                    </a:solidFill>
                  </a:tcPr>
                </a:tc>
              </a:tr>
              <a:tr h="492956">
                <a:tc>
                  <a:txBody>
                    <a:bodyPr/>
                    <a:lstStyle/>
                    <a:p>
                      <a:pPr rtl="1">
                        <a:defRPr sz="20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  <a:r>
                        <a:t>12 </a:t>
                      </a:r>
                      <a:r>
                        <a:rPr b="1"/>
                        <a:t>حرف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8EDF2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defRPr sz="20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  <a:r>
                        <a:rPr b="1"/>
                        <a:t>عدد الأحرف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8EDF2"/>
                    </a:solidFill>
                  </a:tcPr>
                </a:tc>
              </a:tr>
              <a:tr h="492956">
                <a:tc>
                  <a:txBody>
                    <a:bodyPr/>
                    <a:lstStyle/>
                    <a:p>
                      <a:pPr algn="l">
                        <a:defRPr sz="18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CDD9E4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defRPr sz="20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  <a:r>
                        <a:rPr b="1"/>
                        <a:t>عدد الرؤوس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DD9E4"/>
                    </a:solidFill>
                  </a:tcPr>
                </a:tc>
              </a:tr>
            </a:tbl>
          </a:graphicData>
        </a:graphic>
      </p:graphicFrame>
      <p:pic>
        <p:nvPicPr>
          <p:cNvPr id="1332" name="Picture 39" descr="Picture 3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50556" y="2056146"/>
            <a:ext cx="3829051" cy="2771776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333" name="Table 3"/>
          <p:cNvGraphicFramePr/>
          <p:nvPr/>
        </p:nvGraphicFramePr>
        <p:xfrm>
          <a:off x="5870109" y="1615750"/>
          <a:ext cx="5675090" cy="2037553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3766119"/>
                <a:gridCol w="1908969"/>
              </a:tblGrid>
              <a:tr h="558683">
                <a:tc>
                  <a:txBody>
                    <a:bodyPr/>
                    <a:lstStyle/>
                    <a:p>
                      <a:pPr rtl="1">
                        <a:defRPr b="0" sz="24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  <a:r>
                        <a:rPr b="1"/>
                        <a:t>منشور مستطيل القاعدة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418AB3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defRPr b="0" sz="24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  <a:r>
                        <a:rPr b="1"/>
                        <a:t>اسم الشكل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418AB3"/>
                    </a:solidFill>
                  </a:tcPr>
                </a:tc>
              </a:tr>
              <a:tr h="492956">
                <a:tc>
                  <a:txBody>
                    <a:bodyPr/>
                    <a:lstStyle/>
                    <a:p>
                      <a:pPr rtl="1">
                        <a:defRPr sz="20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  <a:r>
                        <a:t>6 </a:t>
                      </a:r>
                      <a:r>
                        <a:rPr b="1"/>
                        <a:t>أوجه مستطيلة الشكل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DD9E4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defRPr sz="20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  <a:r>
                        <a:rPr b="1"/>
                        <a:t>عدد الأوجه 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DD9E4"/>
                    </a:solidFill>
                  </a:tcPr>
                </a:tc>
              </a:tr>
              <a:tr h="492956">
                <a:tc>
                  <a:txBody>
                    <a:bodyPr/>
                    <a:lstStyle/>
                    <a:p>
                      <a:pPr rtl="1">
                        <a:defRPr sz="20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  <a:r>
                        <a:t>12 </a:t>
                      </a:r>
                      <a:r>
                        <a:rPr b="1"/>
                        <a:t>حرف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8EDF2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defRPr sz="20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  <a:r>
                        <a:rPr b="1"/>
                        <a:t>عدد الأحرف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8EDF2"/>
                    </a:solidFill>
                  </a:tcPr>
                </a:tc>
              </a:tr>
              <a:tr h="492956">
                <a:tc>
                  <a:txBody>
                    <a:bodyPr/>
                    <a:lstStyle/>
                    <a:p>
                      <a:pPr rtl="1">
                        <a:defRPr sz="20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  <a:r>
                        <a:t>8 </a:t>
                      </a:r>
                      <a:r>
                        <a:rPr b="1"/>
                        <a:t>رؤوس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DD9E4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defRPr sz="20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  <a:r>
                        <a:rPr b="1"/>
                        <a:t>عدد الرؤوس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DD9E4"/>
                    </a:solidFill>
                  </a:tcPr>
                </a:tc>
              </a:tr>
            </a:tbl>
          </a:graphicData>
        </a:graphic>
      </p:graphicFrame>
      <p:pic>
        <p:nvPicPr>
          <p:cNvPr id="1334" name="Picture 40" descr="Picture 40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9929" y="5949984"/>
            <a:ext cx="12201202" cy="990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5" name="Picture 46" descr="Picture 46"/>
          <p:cNvPicPr>
            <a:picLocks noChangeAspect="1"/>
          </p:cNvPicPr>
          <p:nvPr/>
        </p:nvPicPr>
        <p:blipFill>
          <a:blip r:embed="rId7">
            <a:extLst/>
          </a:blip>
          <a:srcRect l="0" t="6279" r="49790" b="21951"/>
          <a:stretch>
            <a:fillRect/>
          </a:stretch>
        </p:blipFill>
        <p:spPr>
          <a:xfrm>
            <a:off x="5408159" y="3574298"/>
            <a:ext cx="5072399" cy="2414463"/>
          </a:xfrm>
          <a:prstGeom prst="rect">
            <a:avLst/>
          </a:prstGeom>
          <a:ln w="12700">
            <a:miter lim="400000"/>
          </a:ln>
        </p:spPr>
      </p:pic>
      <p:sp>
        <p:nvSpPr>
          <p:cNvPr id="1336" name="TextBox 47"/>
          <p:cNvSpPr txBox="1"/>
          <p:nvPr/>
        </p:nvSpPr>
        <p:spPr>
          <a:xfrm>
            <a:off x="996100" y="5483857"/>
            <a:ext cx="603106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rtl="1">
              <a:defRPr b="1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>
              <a:defRPr b="0">
                <a:latin typeface="Corbel"/>
                <a:ea typeface="Corbel"/>
                <a:cs typeface="Corbel"/>
                <a:sym typeface="Corbel"/>
              </a:defRPr>
            </a:pPr>
            <a:r>
              <a:rPr b="1">
                <a:latin typeface="Tahoma"/>
                <a:ea typeface="Tahoma"/>
                <a:cs typeface="Tahoma"/>
                <a:sym typeface="Tahoma"/>
              </a:rPr>
              <a:t>شبكة منشور مستطيل القاعدة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1" dur="500"/>
                                        <p:tgtEl>
                                          <p:spTgt spid="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500"/>
                                        <p:tgtEl>
                                          <p:spTgt spid="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500"/>
                                        <p:tgtEl>
                                          <p:spTgt spid="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Class="entr" nodeType="after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4" dur="500"/>
                                        <p:tgtEl>
                                          <p:spTgt spid="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Class="entr" nodeType="after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8" dur="500"/>
                                        <p:tgtEl>
                                          <p:spTgt spid="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3" dur="500"/>
                                        <p:tgtEl>
                                          <p:spTgt spid="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Class="entr" nodeType="afterEffect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7" dur="500"/>
                                        <p:tgtEl>
                                          <p:spTgt spid="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Class="entr" nodeType="afterEffect" presetID="10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1" dur="500"/>
                                        <p:tgtEl>
                                          <p:spTgt spid="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clickEffect" presetID="10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6" dur="500"/>
                                        <p:tgtEl>
                                          <p:spTgt spid="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Class="entr" nodeType="afterEffect" presetID="10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0" dur="500"/>
                                        <p:tgtEl>
                                          <p:spTgt spid="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Class="entr" nodeType="afterEffect" presetID="10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4" dur="500"/>
                                        <p:tgtEl>
                                          <p:spTgt spid="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Class="entr" nodeType="clickEffect" presetID="10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9" dur="500"/>
                                        <p:tgtEl>
                                          <p:spTgt spid="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Class="entr" nodeType="afterEffect" presetID="10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3" dur="500"/>
                                        <p:tgtEl>
                                          <p:spTgt spid="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Class="entr" nodeType="clickEffect" presetID="10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8" dur="500"/>
                                        <p:tgtEl>
                                          <p:spTgt spid="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Class="entr" nodeType="afterEffect" presetID="10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2" dur="500"/>
                                        <p:tgtEl>
                                          <p:spTgt spid="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Class="entr" nodeType="clickEffect" presetID="10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7" dur="500"/>
                                        <p:tgtEl>
                                          <p:spTgt spid="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Class="entr" nodeType="clickEffect" presetID="10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92" dur="500"/>
                                        <p:tgtEl>
                                          <p:spTgt spid="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Class="entr" nodeType="clickEffect" presetSubtype="16" presetID="4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97" dur="2000"/>
                                        <p:tgtEl>
                                          <p:spTgt spid="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Class="entr" nodeType="clickEffect" presetID="10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/>
                                        <p:tgtEl>
                                          <p:spTgt spid="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2" dur="500"/>
                                        <p:tgtEl>
                                          <p:spTgt spid="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Class="entr" nodeType="clickEffect" presetID="10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7" dur="500"/>
                                        <p:tgtEl>
                                          <p:spTgt spid="1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Class="entr" nodeType="afterEffect" presetID="10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fill="hold"/>
                                        <p:tgtEl>
                                          <p:spTgt spid="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1" dur="500"/>
                                        <p:tgtEl>
                                          <p:spTgt spid="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Class="entr" nodeType="afterEffect" presetID="10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fill="hold"/>
                                        <p:tgtEl>
                                          <p:spTgt spid="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5" dur="500"/>
                                        <p:tgtEl>
                                          <p:spTgt spid="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Class="entr" nodeType="afterEffect" presetID="10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8" fill="hold"/>
                                        <p:tgtEl>
                                          <p:spTgt spid="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9" dur="500"/>
                                        <p:tgtEl>
                                          <p:spTgt spid="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Class="entr" nodeType="clickEffect" presetID="10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3" fill="hold"/>
                                        <p:tgtEl>
                                          <p:spTgt spid="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4" dur="500"/>
                                        <p:tgtEl>
                                          <p:spTgt spid="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Class="entr" nodeType="afterEffect" presetID="10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7" fill="hold"/>
                                        <p:tgtEl>
                                          <p:spTgt spid="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8" dur="500"/>
                                        <p:tgtEl>
                                          <p:spTgt spid="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Class="entr" nodeType="afterEffect" presetID="10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" fill="hold"/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2" dur="500"/>
                                        <p:tgtEl>
                                          <p:spTgt spid="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"/>
                            </p:stCondLst>
                            <p:childTnLst>
                              <p:par>
                                <p:cTn id="134" presetClass="entr" nodeType="afterEffect" presetID="10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5" fill="hold"/>
                                        <p:tgtEl>
                                          <p:spTgt spid="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6" dur="500"/>
                                        <p:tgtEl>
                                          <p:spTgt spid="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Class="entr" nodeType="clickEffect" presetID="10" grpId="3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0" fill="hold"/>
                                        <p:tgtEl>
                                          <p:spTgt spid="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41" dur="500"/>
                                        <p:tgtEl>
                                          <p:spTgt spid="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Class="entr" nodeType="afterEffect" presetID="10" grpId="3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4" fill="hold"/>
                                        <p:tgtEl>
                                          <p:spTgt spid="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45" dur="500"/>
                                        <p:tgtEl>
                                          <p:spTgt spid="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Class="entr" nodeType="afterEffect" presetID="10" grpId="3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8" fill="hold"/>
                                        <p:tgtEl>
                                          <p:spTgt spid="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49" dur="500"/>
                                        <p:tgtEl>
                                          <p:spTgt spid="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500"/>
                            </p:stCondLst>
                            <p:childTnLst>
                              <p:par>
                                <p:cTn id="151" presetClass="entr" nodeType="afterEffect" presetID="10" grpId="3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2" fill="hold"/>
                                        <p:tgtEl>
                                          <p:spTgt spid="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3" dur="500"/>
                                        <p:tgtEl>
                                          <p:spTgt spid="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Class="entr" nodeType="clickEffect" presetID="10" grpId="3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7" fill="hold"/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8" dur="500"/>
                                        <p:tgtEl>
                                          <p:spTgt spid="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Class="entr" nodeType="clickEffect" presetID="10" grpId="3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2" fill="hold"/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3" dur="50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Class="entr" nodeType="clickEffect" presetID="10" grpId="3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7" fill="hold"/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8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Class="entr" nodeType="clickEffect" presetID="10" grpId="3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2" fill="hold"/>
                                        <p:tgtEl>
                                          <p:spTgt spid="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3" dur="500"/>
                                        <p:tgtEl>
                                          <p:spTgt spid="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21" grpId="30"/>
      <p:bldP build="whole" bldLvl="1" animBg="1" rev="0" advAuto="0" spid="1298" grpId="4"/>
      <p:bldP build="whole" bldLvl="1" animBg="1" rev="0" advAuto="0" spid="1312" grpId="17"/>
      <p:bldP build="whole" bldLvl="1" animBg="1" rev="0" advAuto="0" spid="1319" grpId="25"/>
      <p:bldP build="whole" bldLvl="1" animBg="1" rev="0" advAuto="0" spid="1329" grpId="32"/>
      <p:bldP build="whole" bldLvl="1" animBg="1" rev="0" advAuto="0" spid="1303" grpId="11"/>
      <p:bldP build="whole" bldLvl="1" animBg="1" rev="0" advAuto="0" spid="1333" grpId="38"/>
      <p:bldP build="whole" bldLvl="1" animBg="1" rev="0" advAuto="0" spid="1322" grpId="29"/>
      <p:bldP build="whole" bldLvl="1" animBg="1" rev="0" advAuto="0" spid="1304" grpId="10"/>
      <p:bldP build="whole" bldLvl="1" animBg="1" rev="0" advAuto="0" spid="1332" grpId="37"/>
      <p:bldP build="whole" bldLvl="1" animBg="1" rev="0" advAuto="0" spid="1313" grpId="2"/>
      <p:bldP build="whole" bldLvl="1" animBg="1" rev="0" advAuto="0" spid="1311" grpId="18"/>
      <p:bldP build="whole" bldLvl="1" animBg="1" rev="0" advAuto="0" spid="1327" grpId="31"/>
      <p:bldP build="whole" bldLvl="1" animBg="1" rev="0" advAuto="0" spid="1328" grpId="23"/>
      <p:bldP build="whole" bldLvl="1" animBg="1" rev="0" advAuto="0" spid="1318" grpId="26"/>
      <p:bldP build="whole" bldLvl="1" animBg="1" rev="0" advAuto="0" spid="1297" grpId="5"/>
      <p:bldP build="whole" bldLvl="1" animBg="1" rev="0" advAuto="0" spid="1331" grpId="36"/>
      <p:bldP build="whole" bldLvl="1" animBg="1" rev="0" advAuto="0" spid="1314" grpId="19"/>
      <p:bldP build="whole" bldLvl="1" animBg="1" rev="0" advAuto="0" spid="1310" grpId="15"/>
      <p:bldP build="whole" bldLvl="1" animBg="1" rev="0" advAuto="0" spid="1320" grpId="24"/>
      <p:bldP build="whole" bldLvl="1" animBg="1" rev="0" advAuto="0" spid="1325" grpId="34"/>
      <p:bldP build="whole" bldLvl="1" animBg="1" rev="0" advAuto="0" spid="1324" grpId="27"/>
      <p:bldP build="whole" bldLvl="1" animBg="1" rev="0" advAuto="0" spid="1330" grpId="35"/>
      <p:bldP build="whole" bldLvl="1" animBg="1" rev="0" advAuto="0" spid="1299" grpId="7"/>
      <p:bldP build="whole" bldLvl="1" animBg="1" rev="0" advAuto="0" spid="1305" grpId="9"/>
      <p:bldP build="whole" bldLvl="1" animBg="1" rev="0" advAuto="0" spid="1301" grpId="3"/>
      <p:bldP build="whole" bldLvl="1" animBg="1" rev="0" advAuto="0" spid="1309" grpId="16"/>
      <p:bldP build="whole" bldLvl="1" animBg="1" rev="0" advAuto="0" spid="1326" grpId="33"/>
      <p:bldP build="whole" bldLvl="1" animBg="1" rev="0" advAuto="0" spid="1315" grpId="20"/>
      <p:bldP build="whole" bldLvl="1" animBg="1" rev="0" advAuto="0" spid="1296" grpId="1"/>
      <p:bldP build="whole" bldLvl="1" animBg="1" rev="0" advAuto="0" spid="1317" grpId="22"/>
      <p:bldP build="whole" bldLvl="1" animBg="1" rev="0" advAuto="0" spid="1300" grpId="8"/>
      <p:bldP build="whole" bldLvl="1" animBg="1" rev="0" advAuto="0" spid="1307" grpId="13"/>
      <p:bldP build="whole" bldLvl="1" animBg="1" rev="0" advAuto="0" spid="1302" grpId="6"/>
      <p:bldP build="whole" bldLvl="1" animBg="1" rev="0" advAuto="0" spid="1308" grpId="12"/>
      <p:bldP build="whole" bldLvl="1" animBg="1" rev="0" advAuto="0" spid="1316" grpId="21"/>
      <p:bldP build="whole" bldLvl="1" animBg="1" rev="0" advAuto="0" spid="1323" grpId="28"/>
      <p:bldP build="whole" bldLvl="1" animBg="1" rev="0" advAuto="0" spid="1306" grpId="14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8" name="Picture 42" descr="Picture 4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4064006">
            <a:off x="676089" y="1164401"/>
            <a:ext cx="2821472" cy="2265517"/>
          </a:xfrm>
          <a:prstGeom prst="rect">
            <a:avLst/>
          </a:prstGeom>
          <a:ln w="12700">
            <a:miter lim="400000"/>
          </a:ln>
        </p:spPr>
      </p:pic>
      <p:sp>
        <p:nvSpPr>
          <p:cNvPr id="1339" name="TextBox 5"/>
          <p:cNvSpPr txBox="1"/>
          <p:nvPr/>
        </p:nvSpPr>
        <p:spPr>
          <a:xfrm>
            <a:off x="7132477" y="683677"/>
            <a:ext cx="4669247" cy="559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 rtl="1">
              <a:defRPr b="1" sz="2800">
                <a:latin typeface="Dubai"/>
                <a:ea typeface="Dubai"/>
                <a:cs typeface="Dubai"/>
                <a:sym typeface="Dubai"/>
              </a:defRPr>
            </a:lvl1pPr>
          </a:lstStyle>
          <a:p>
            <a:pPr/>
            <a:r>
              <a:t>خصائص منشور ثلاثي</a:t>
            </a:r>
          </a:p>
        </p:txBody>
      </p:sp>
      <p:graphicFrame>
        <p:nvGraphicFramePr>
          <p:cNvPr id="1340" name="Table 3"/>
          <p:cNvGraphicFramePr/>
          <p:nvPr/>
        </p:nvGraphicFramePr>
        <p:xfrm>
          <a:off x="5870109" y="1615750"/>
          <a:ext cx="5675090" cy="2037553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3766119"/>
                <a:gridCol w="1908969"/>
              </a:tblGrid>
              <a:tr h="558683">
                <a:tc>
                  <a:txBody>
                    <a:bodyPr/>
                    <a:lstStyle/>
                    <a:p>
                      <a:pPr rtl="1">
                        <a:defRPr b="0" sz="24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  <a:r>
                        <a:rPr b="1"/>
                        <a:t>منشور ثلاثي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DF5327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defRPr b="0" sz="24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  <a:r>
                        <a:rPr b="1"/>
                        <a:t>اسم الشكل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DF5327"/>
                    </a:solidFill>
                  </a:tcPr>
                </a:tc>
              </a:tr>
              <a:tr h="492956">
                <a:tc>
                  <a:txBody>
                    <a:bodyPr/>
                    <a:lstStyle/>
                    <a:p>
                      <a:pPr algn="l">
                        <a:defRPr sz="18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F3CFC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F3CFCB"/>
                    </a:solidFill>
                  </a:tcPr>
                </a:tc>
              </a:tr>
              <a:tr h="492956">
                <a:tc>
                  <a:txBody>
                    <a:bodyPr/>
                    <a:lstStyle/>
                    <a:p>
                      <a:pPr algn="l">
                        <a:defRPr sz="18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F9E9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F9E9E7"/>
                    </a:solidFill>
                  </a:tcPr>
                </a:tc>
              </a:tr>
              <a:tr h="492956">
                <a:tc>
                  <a:txBody>
                    <a:bodyPr/>
                    <a:lstStyle/>
                    <a:p>
                      <a:pPr algn="l">
                        <a:defRPr sz="18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F3CFC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F3CFCB"/>
                    </a:solidFill>
                  </a:tcPr>
                </a:tc>
              </a:tr>
            </a:tbl>
          </a:graphicData>
        </a:graphic>
      </p:graphicFrame>
      <p:sp>
        <p:nvSpPr>
          <p:cNvPr id="1341" name="TextBox 13"/>
          <p:cNvSpPr txBox="1"/>
          <p:nvPr/>
        </p:nvSpPr>
        <p:spPr>
          <a:xfrm>
            <a:off x="4458694" y="683677"/>
            <a:ext cx="968735" cy="1032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 rtl="1">
              <a:defRPr b="1">
                <a:latin typeface="Dubai"/>
                <a:ea typeface="Dubai"/>
                <a:cs typeface="Dubai"/>
                <a:sym typeface="Dubai"/>
              </a:defRPr>
            </a:lvl1pPr>
          </a:lstStyle>
          <a:p>
            <a:pPr/>
            <a:r>
              <a:t>القاعدة على شكل مثلث</a:t>
            </a:r>
          </a:p>
        </p:txBody>
      </p:sp>
      <p:graphicFrame>
        <p:nvGraphicFramePr>
          <p:cNvPr id="1342" name="Table 3"/>
          <p:cNvGraphicFramePr/>
          <p:nvPr/>
        </p:nvGraphicFramePr>
        <p:xfrm>
          <a:off x="5870109" y="1626866"/>
          <a:ext cx="5675090" cy="2037552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3766119"/>
                <a:gridCol w="1908969"/>
              </a:tblGrid>
              <a:tr h="558683">
                <a:tc>
                  <a:txBody>
                    <a:bodyPr/>
                    <a:lstStyle/>
                    <a:p>
                      <a:pPr rtl="1">
                        <a:defRPr b="0" sz="24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  <a:r>
                        <a:rPr b="1"/>
                        <a:t>منشور ثلاثي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DF5327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defRPr b="0" sz="24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  <a:r>
                        <a:rPr b="1"/>
                        <a:t>اسم الشكل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DF5327"/>
                    </a:solidFill>
                  </a:tcPr>
                </a:tc>
              </a:tr>
              <a:tr h="492956">
                <a:tc>
                  <a:txBody>
                    <a:bodyPr/>
                    <a:lstStyle/>
                    <a:p>
                      <a:pPr algn="l">
                        <a:defRPr sz="18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F3CFCB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defRPr sz="20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  <a:r>
                        <a:t>عدد الأوجه 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F3CFCB"/>
                    </a:solidFill>
                  </a:tcPr>
                </a:tc>
              </a:tr>
              <a:tr h="492956">
                <a:tc>
                  <a:txBody>
                    <a:bodyPr/>
                    <a:lstStyle/>
                    <a:p>
                      <a:pPr algn="l">
                        <a:defRPr sz="18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F9E9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F9E9E7"/>
                    </a:solidFill>
                  </a:tcPr>
                </a:tc>
              </a:tr>
              <a:tr h="492956">
                <a:tc>
                  <a:txBody>
                    <a:bodyPr/>
                    <a:lstStyle/>
                    <a:p>
                      <a:pPr algn="l">
                        <a:defRPr sz="18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F3CFC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F3CFCB"/>
                    </a:solidFill>
                  </a:tcPr>
                </a:tc>
              </a:tr>
            </a:tbl>
          </a:graphicData>
        </a:graphic>
      </p:graphicFrame>
      <p:pic>
        <p:nvPicPr>
          <p:cNvPr id="1343" name="Picture 1044" descr="Picture 104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6264" y="758892"/>
            <a:ext cx="1600201" cy="2476501"/>
          </a:xfrm>
          <a:prstGeom prst="rect">
            <a:avLst/>
          </a:prstGeom>
          <a:ln w="12700">
            <a:miter lim="400000"/>
          </a:ln>
        </p:spPr>
      </p:pic>
      <p:sp>
        <p:nvSpPr>
          <p:cNvPr id="1344" name="Straight Arrow Connector 9"/>
          <p:cNvSpPr/>
          <p:nvPr/>
        </p:nvSpPr>
        <p:spPr>
          <a:xfrm flipV="1">
            <a:off x="2372138" y="945287"/>
            <a:ext cx="1895062" cy="446191"/>
          </a:xfrm>
          <a:prstGeom prst="line">
            <a:avLst/>
          </a:prstGeom>
          <a:ln w="38100">
            <a:solidFill>
              <a:srgbClr val="A6B727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345" name="Straight Arrow Connector 14"/>
          <p:cNvSpPr/>
          <p:nvPr/>
        </p:nvSpPr>
        <p:spPr>
          <a:xfrm flipV="1">
            <a:off x="2372137" y="1206896"/>
            <a:ext cx="1895063" cy="1766986"/>
          </a:xfrm>
          <a:prstGeom prst="line">
            <a:avLst/>
          </a:prstGeom>
          <a:ln w="38100">
            <a:solidFill>
              <a:srgbClr val="A6B727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1346" name="Picture 1045" descr="Picture 104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51982" y="3315961"/>
            <a:ext cx="1657351" cy="2705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7" name="Picture 1" descr="Picture 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192251" y="2490598"/>
            <a:ext cx="1657351" cy="2571751"/>
          </a:xfrm>
          <a:prstGeom prst="rect">
            <a:avLst/>
          </a:prstGeom>
          <a:ln w="12700">
            <a:miter lim="400000"/>
          </a:ln>
        </p:spPr>
      </p:pic>
      <p:sp>
        <p:nvSpPr>
          <p:cNvPr id="1348" name="Rectangle 3"/>
          <p:cNvSpPr/>
          <p:nvPr/>
        </p:nvSpPr>
        <p:spPr>
          <a:xfrm>
            <a:off x="1520635" y="4499059"/>
            <a:ext cx="1520043" cy="1413654"/>
          </a:xfrm>
          <a:prstGeom prst="rect">
            <a:avLst/>
          </a:prstGeom>
          <a:solidFill>
            <a:srgbClr val="7030A0">
              <a:alpha val="27843"/>
            </a:srgbClr>
          </a:solidFill>
          <a:ln w="19050">
            <a:solidFill>
              <a:srgbClr val="0070C0"/>
            </a:solidFill>
          </a:ln>
        </p:spPr>
        <p:txBody>
          <a:bodyPr lIns="45719" rIns="45719" anchor="ctr"/>
          <a:lstStyle/>
          <a:p>
            <a:pPr algn="ctr" defTabSz="457200">
              <a:defRPr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</a:p>
        </p:txBody>
      </p:sp>
      <p:graphicFrame>
        <p:nvGraphicFramePr>
          <p:cNvPr id="1349" name="Table 3"/>
          <p:cNvGraphicFramePr/>
          <p:nvPr/>
        </p:nvGraphicFramePr>
        <p:xfrm>
          <a:off x="5870109" y="1604635"/>
          <a:ext cx="5675090" cy="2037552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3766119"/>
                <a:gridCol w="1908969"/>
              </a:tblGrid>
              <a:tr h="558683">
                <a:tc>
                  <a:txBody>
                    <a:bodyPr/>
                    <a:lstStyle/>
                    <a:p>
                      <a:pPr rtl="1">
                        <a:defRPr b="0" sz="24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  <a:r>
                        <a:rPr b="1"/>
                        <a:t>منشور ثلاثي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DF5327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defRPr b="0" sz="24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  <a:r>
                        <a:rPr b="1"/>
                        <a:t>اسم الشكل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DF5327"/>
                    </a:solidFill>
                  </a:tcPr>
                </a:tc>
              </a:tr>
              <a:tr h="492956">
                <a:tc>
                  <a:txBody>
                    <a:bodyPr/>
                    <a:lstStyle/>
                    <a:p>
                      <a:pPr rtl="1">
                        <a:defRPr sz="20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  <a:r>
                        <a:t>5 </a:t>
                      </a:r>
                      <a:r>
                        <a:t>أوجه 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F3CFCB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defRPr sz="20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  <a:r>
                        <a:t>عدد الأوجه 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F3CFCB"/>
                    </a:solidFill>
                  </a:tcPr>
                </a:tc>
              </a:tr>
              <a:tr h="492956">
                <a:tc>
                  <a:txBody>
                    <a:bodyPr/>
                    <a:lstStyle/>
                    <a:p>
                      <a:pPr algn="l">
                        <a:defRPr sz="18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F9E9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F9E9E7"/>
                    </a:solidFill>
                  </a:tcPr>
                </a:tc>
              </a:tr>
              <a:tr h="492956">
                <a:tc>
                  <a:txBody>
                    <a:bodyPr/>
                    <a:lstStyle/>
                    <a:p>
                      <a:pPr algn="l">
                        <a:defRPr sz="18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F3CFC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F3CFC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50" name="Table 3"/>
          <p:cNvGraphicFramePr/>
          <p:nvPr/>
        </p:nvGraphicFramePr>
        <p:xfrm>
          <a:off x="5875080" y="1630621"/>
          <a:ext cx="5675090" cy="2037552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3766119"/>
                <a:gridCol w="1908969"/>
              </a:tblGrid>
              <a:tr h="558683">
                <a:tc>
                  <a:txBody>
                    <a:bodyPr/>
                    <a:lstStyle/>
                    <a:p>
                      <a:pPr rtl="1">
                        <a:defRPr b="0" sz="24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  <a:r>
                        <a:rPr b="1"/>
                        <a:t>منشور ثلاثي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DF5327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defRPr b="0" sz="24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  <a:r>
                        <a:rPr b="1"/>
                        <a:t>اسم الشكل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DF5327"/>
                    </a:solidFill>
                  </a:tcPr>
                </a:tc>
              </a:tr>
              <a:tr h="492956">
                <a:tc>
                  <a:txBody>
                    <a:bodyPr/>
                    <a:lstStyle/>
                    <a:p>
                      <a:pPr rtl="1">
                        <a:defRPr sz="20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  <a:r>
                        <a:t>5 </a:t>
                      </a:r>
                      <a:r>
                        <a:t>أوجه 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F3CFCB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defRPr sz="20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  <a:r>
                        <a:t>عدد الأوجه 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F3CFCB"/>
                    </a:solidFill>
                  </a:tcPr>
                </a:tc>
              </a:tr>
              <a:tr h="492956">
                <a:tc>
                  <a:txBody>
                    <a:bodyPr/>
                    <a:lstStyle/>
                    <a:p>
                      <a:pPr algn="l">
                        <a:defRPr sz="18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F9E9E7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defRPr sz="20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  <a:r>
                        <a:t>عدد الأحرف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F9E9E7"/>
                    </a:solidFill>
                  </a:tcPr>
                </a:tc>
              </a:tr>
              <a:tr h="492956">
                <a:tc>
                  <a:txBody>
                    <a:bodyPr/>
                    <a:lstStyle/>
                    <a:p>
                      <a:pPr algn="l">
                        <a:defRPr sz="18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F3CFC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F3CFCB"/>
                    </a:solidFill>
                  </a:tcPr>
                </a:tc>
              </a:tr>
            </a:tbl>
          </a:graphicData>
        </a:graphic>
      </p:graphicFrame>
      <p:sp>
        <p:nvSpPr>
          <p:cNvPr id="1351" name="Rectangle 4"/>
          <p:cNvSpPr/>
          <p:nvPr/>
        </p:nvSpPr>
        <p:spPr>
          <a:xfrm>
            <a:off x="646801" y="490684"/>
            <a:ext cx="4839642" cy="5876632"/>
          </a:xfrm>
          <a:prstGeom prst="rect">
            <a:avLst/>
          </a:prstGeom>
          <a:solidFill>
            <a:srgbClr val="FFFFFF"/>
          </a:solidFill>
          <a:ln w="1905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 defTabSz="457200">
              <a:defRPr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</a:p>
        </p:txBody>
      </p:sp>
      <p:pic>
        <p:nvPicPr>
          <p:cNvPr id="1352" name="Picture 17" descr="Picture 1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86823" y="1753674"/>
            <a:ext cx="1657351" cy="2705101"/>
          </a:xfrm>
          <a:prstGeom prst="rect">
            <a:avLst/>
          </a:prstGeom>
          <a:ln w="12700">
            <a:miter lim="400000"/>
          </a:ln>
        </p:spPr>
      </p:pic>
      <p:sp>
        <p:nvSpPr>
          <p:cNvPr id="1353" name="Straight Connector 10"/>
          <p:cNvSpPr/>
          <p:nvPr/>
        </p:nvSpPr>
        <p:spPr>
          <a:xfrm>
            <a:off x="2713598" y="1871639"/>
            <a:ext cx="961219" cy="1069038"/>
          </a:xfrm>
          <a:prstGeom prst="line">
            <a:avLst/>
          </a:prstGeom>
          <a:ln w="57150">
            <a:solidFill>
              <a:srgbClr val="A6B727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54" name="Straight Connector 21"/>
          <p:cNvSpPr/>
          <p:nvPr/>
        </p:nvSpPr>
        <p:spPr>
          <a:xfrm flipV="1">
            <a:off x="2226363" y="2893784"/>
            <a:ext cx="1411924" cy="24937"/>
          </a:xfrm>
          <a:prstGeom prst="line">
            <a:avLst/>
          </a:prstGeom>
          <a:ln w="57150">
            <a:solidFill>
              <a:srgbClr val="A6B727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55" name="Straight Connector 24"/>
          <p:cNvSpPr/>
          <p:nvPr/>
        </p:nvSpPr>
        <p:spPr>
          <a:xfrm flipV="1">
            <a:off x="2183753" y="1908078"/>
            <a:ext cx="619859" cy="998174"/>
          </a:xfrm>
          <a:prstGeom prst="line">
            <a:avLst/>
          </a:prstGeom>
          <a:ln w="57150">
            <a:solidFill>
              <a:srgbClr val="A6B727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56" name="Straight Connector 27"/>
          <p:cNvSpPr/>
          <p:nvPr/>
        </p:nvSpPr>
        <p:spPr>
          <a:xfrm flipV="1">
            <a:off x="2171742" y="3559544"/>
            <a:ext cx="839118" cy="805702"/>
          </a:xfrm>
          <a:prstGeom prst="line">
            <a:avLst/>
          </a:prstGeom>
          <a:ln w="57150">
            <a:solidFill>
              <a:srgbClr val="A6B727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57" name="Straight Connector 29"/>
          <p:cNvSpPr/>
          <p:nvPr/>
        </p:nvSpPr>
        <p:spPr>
          <a:xfrm>
            <a:off x="2975987" y="3537680"/>
            <a:ext cx="605999" cy="719858"/>
          </a:xfrm>
          <a:prstGeom prst="line">
            <a:avLst/>
          </a:prstGeom>
          <a:ln w="57150">
            <a:solidFill>
              <a:srgbClr val="A6B727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58" name="Straight Connector 31"/>
          <p:cNvSpPr/>
          <p:nvPr/>
        </p:nvSpPr>
        <p:spPr>
          <a:xfrm flipV="1">
            <a:off x="2226362" y="4305290"/>
            <a:ext cx="1411924" cy="24937"/>
          </a:xfrm>
          <a:prstGeom prst="line">
            <a:avLst/>
          </a:prstGeom>
          <a:ln w="57150">
            <a:solidFill>
              <a:srgbClr val="A6B727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59" name="Straight Connector 32"/>
          <p:cNvSpPr/>
          <p:nvPr/>
        </p:nvSpPr>
        <p:spPr>
          <a:xfrm flipV="1">
            <a:off x="2127074" y="2955970"/>
            <a:ext cx="46288" cy="1301567"/>
          </a:xfrm>
          <a:prstGeom prst="line">
            <a:avLst/>
          </a:prstGeom>
          <a:ln w="57150">
            <a:solidFill>
              <a:srgbClr val="DF5327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60" name="Straight Connector 37"/>
          <p:cNvSpPr/>
          <p:nvPr/>
        </p:nvSpPr>
        <p:spPr>
          <a:xfrm flipH="1" flipV="1">
            <a:off x="2800878" y="1941600"/>
            <a:ext cx="201158" cy="1585149"/>
          </a:xfrm>
          <a:prstGeom prst="line">
            <a:avLst/>
          </a:prstGeom>
          <a:ln w="57150">
            <a:solidFill>
              <a:srgbClr val="DF5327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61" name="Straight Connector 39"/>
          <p:cNvSpPr/>
          <p:nvPr/>
        </p:nvSpPr>
        <p:spPr>
          <a:xfrm flipV="1">
            <a:off x="3627885" y="2901207"/>
            <a:ext cx="27266" cy="1388823"/>
          </a:xfrm>
          <a:prstGeom prst="line">
            <a:avLst/>
          </a:prstGeom>
          <a:ln w="57150">
            <a:solidFill>
              <a:srgbClr val="DF5327"/>
            </a:solidFill>
          </a:ln>
        </p:spPr>
        <p:txBody>
          <a:bodyPr lIns="45719" rIns="45719"/>
          <a:lstStyle/>
          <a:p>
            <a:pPr/>
          </a:p>
        </p:txBody>
      </p:sp>
      <p:graphicFrame>
        <p:nvGraphicFramePr>
          <p:cNvPr id="1362" name="Table 3"/>
          <p:cNvGraphicFramePr/>
          <p:nvPr/>
        </p:nvGraphicFramePr>
        <p:xfrm>
          <a:off x="5875080" y="1569202"/>
          <a:ext cx="5675090" cy="2102726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3766119"/>
                <a:gridCol w="1908969"/>
              </a:tblGrid>
              <a:tr h="576553">
                <a:tc>
                  <a:txBody>
                    <a:bodyPr/>
                    <a:lstStyle/>
                    <a:p>
                      <a:pPr rtl="1">
                        <a:defRPr b="0" sz="24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  <a:r>
                        <a:rPr b="1"/>
                        <a:t>منشور ثلاثي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DF5327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defRPr b="0" sz="24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  <a:r>
                        <a:rPr b="1"/>
                        <a:t>اسم الشكل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DF5327"/>
                    </a:solidFill>
                  </a:tcPr>
                </a:tc>
              </a:tr>
              <a:tr h="508724">
                <a:tc>
                  <a:txBody>
                    <a:bodyPr/>
                    <a:lstStyle/>
                    <a:p>
                      <a:pPr rtl="1">
                        <a:defRPr sz="20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  <a:r>
                        <a:t>5 </a:t>
                      </a:r>
                      <a:r>
                        <a:t>أوجه 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F3CFCB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defRPr sz="20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  <a:r>
                        <a:t>عدد الأوجه 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F3CFCB"/>
                    </a:solidFill>
                  </a:tcPr>
                </a:tc>
              </a:tr>
              <a:tr h="508724">
                <a:tc>
                  <a:txBody>
                    <a:bodyPr/>
                    <a:lstStyle/>
                    <a:p>
                      <a:pPr rtl="1">
                        <a:defRPr sz="20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  <a:r>
                        <a:t>9 </a:t>
                      </a:r>
                      <a:r>
                        <a:t>حرف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F9E9E7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defRPr sz="20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  <a:r>
                        <a:t>عدد الأحرف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F9E9E7"/>
                    </a:solidFill>
                  </a:tcPr>
                </a:tc>
              </a:tr>
              <a:tr h="508724">
                <a:tc>
                  <a:txBody>
                    <a:bodyPr/>
                    <a:lstStyle/>
                    <a:p>
                      <a:pPr algn="l">
                        <a:defRPr sz="18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F3CFC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F3CFC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63" name="Table 3"/>
          <p:cNvGraphicFramePr/>
          <p:nvPr/>
        </p:nvGraphicFramePr>
        <p:xfrm>
          <a:off x="5875080" y="1558067"/>
          <a:ext cx="5675090" cy="2095237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3766119"/>
                <a:gridCol w="1908969"/>
              </a:tblGrid>
              <a:tr h="574499">
                <a:tc>
                  <a:txBody>
                    <a:bodyPr/>
                    <a:lstStyle/>
                    <a:p>
                      <a:pPr rtl="1">
                        <a:defRPr b="0" sz="24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  <a:r>
                        <a:rPr b="1"/>
                        <a:t>منشور ثلاثي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DF5327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defRPr b="0" sz="24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  <a:r>
                        <a:rPr b="1"/>
                        <a:t>اسم الشكل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DF5327"/>
                    </a:solidFill>
                  </a:tcPr>
                </a:tc>
              </a:tr>
              <a:tr h="506912">
                <a:tc>
                  <a:txBody>
                    <a:bodyPr/>
                    <a:lstStyle/>
                    <a:p>
                      <a:pPr rtl="1">
                        <a:defRPr sz="20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  <a:r>
                        <a:t>5 </a:t>
                      </a:r>
                      <a:r>
                        <a:t>أوجه 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F3CFCB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defRPr sz="20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  <a:r>
                        <a:t>عدد الأوجه 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F3CFCB"/>
                    </a:solidFill>
                  </a:tcPr>
                </a:tc>
              </a:tr>
              <a:tr h="506912">
                <a:tc>
                  <a:txBody>
                    <a:bodyPr/>
                    <a:lstStyle/>
                    <a:p>
                      <a:pPr rtl="1">
                        <a:defRPr sz="20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  <a:r>
                        <a:t>9 </a:t>
                      </a:r>
                      <a:r>
                        <a:t>حرف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F9E9E7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defRPr sz="20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  <a:r>
                        <a:t>عدد الأحرف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F9E9E7"/>
                    </a:solidFill>
                  </a:tcPr>
                </a:tc>
              </a:tr>
              <a:tr h="506912">
                <a:tc>
                  <a:txBody>
                    <a:bodyPr/>
                    <a:lstStyle/>
                    <a:p>
                      <a:pPr algn="l">
                        <a:defRPr sz="18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F3CFCB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defRPr sz="20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  <a:r>
                        <a:t>عدد الرؤوس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F3CFCB"/>
                    </a:solidFill>
                  </a:tcPr>
                </a:tc>
              </a:tr>
            </a:tbl>
          </a:graphicData>
        </a:graphic>
      </p:graphicFrame>
      <p:sp>
        <p:nvSpPr>
          <p:cNvPr id="1364" name="Rectangle 46"/>
          <p:cNvSpPr/>
          <p:nvPr/>
        </p:nvSpPr>
        <p:spPr>
          <a:xfrm>
            <a:off x="836150" y="513777"/>
            <a:ext cx="4839642" cy="5876631"/>
          </a:xfrm>
          <a:prstGeom prst="rect">
            <a:avLst/>
          </a:prstGeom>
          <a:solidFill>
            <a:srgbClr val="FFFFFF"/>
          </a:solidFill>
          <a:ln w="1905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 defTabSz="457200">
              <a:defRPr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</a:p>
        </p:txBody>
      </p:sp>
      <p:pic>
        <p:nvPicPr>
          <p:cNvPr id="1365" name="Picture 47" descr="Picture 4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39223" y="1906074"/>
            <a:ext cx="1657351" cy="2705101"/>
          </a:xfrm>
          <a:prstGeom prst="rect">
            <a:avLst/>
          </a:prstGeom>
          <a:ln w="12700">
            <a:miter lim="400000"/>
          </a:ln>
        </p:spPr>
      </p:pic>
      <p:sp>
        <p:nvSpPr>
          <p:cNvPr id="1366" name="Oval 34"/>
          <p:cNvSpPr/>
          <p:nvPr/>
        </p:nvSpPr>
        <p:spPr>
          <a:xfrm>
            <a:off x="2851646" y="1976920"/>
            <a:ext cx="166691" cy="239001"/>
          </a:xfrm>
          <a:prstGeom prst="ellipse">
            <a:avLst/>
          </a:prstGeom>
          <a:solidFill>
            <a:srgbClr val="DF5327"/>
          </a:solidFill>
          <a:ln w="19050">
            <a:solidFill>
              <a:srgbClr val="A33D1C"/>
            </a:solidFill>
          </a:ln>
        </p:spPr>
        <p:txBody>
          <a:bodyPr lIns="45719" rIns="45719" anchor="ctr"/>
          <a:lstStyle/>
          <a:p>
            <a:pPr algn="ctr" defTabSz="457200">
              <a:defRPr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</a:p>
        </p:txBody>
      </p:sp>
      <p:sp>
        <p:nvSpPr>
          <p:cNvPr id="1367" name="Oval 48"/>
          <p:cNvSpPr/>
          <p:nvPr/>
        </p:nvSpPr>
        <p:spPr>
          <a:xfrm>
            <a:off x="3679787" y="2897280"/>
            <a:ext cx="166691" cy="239001"/>
          </a:xfrm>
          <a:prstGeom prst="ellipse">
            <a:avLst/>
          </a:prstGeom>
          <a:solidFill>
            <a:srgbClr val="DF5327"/>
          </a:solidFill>
          <a:ln w="19050">
            <a:solidFill>
              <a:srgbClr val="A33D1C"/>
            </a:solidFill>
          </a:ln>
        </p:spPr>
        <p:txBody>
          <a:bodyPr lIns="45719" rIns="45719" anchor="ctr"/>
          <a:lstStyle/>
          <a:p>
            <a:pPr algn="ctr" defTabSz="457200">
              <a:defRPr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</a:p>
        </p:txBody>
      </p:sp>
      <p:sp>
        <p:nvSpPr>
          <p:cNvPr id="1368" name="Oval 49"/>
          <p:cNvSpPr/>
          <p:nvPr/>
        </p:nvSpPr>
        <p:spPr>
          <a:xfrm>
            <a:off x="2268821" y="2943691"/>
            <a:ext cx="166691" cy="239001"/>
          </a:xfrm>
          <a:prstGeom prst="ellipse">
            <a:avLst/>
          </a:prstGeom>
          <a:solidFill>
            <a:srgbClr val="DF5327"/>
          </a:solidFill>
          <a:ln w="19050">
            <a:solidFill>
              <a:srgbClr val="A33D1C"/>
            </a:solidFill>
          </a:ln>
        </p:spPr>
        <p:txBody>
          <a:bodyPr lIns="45719" rIns="45719" anchor="ctr"/>
          <a:lstStyle/>
          <a:p>
            <a:pPr algn="ctr" defTabSz="457200">
              <a:defRPr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</a:p>
        </p:txBody>
      </p:sp>
      <p:sp>
        <p:nvSpPr>
          <p:cNvPr id="1369" name="Oval 50"/>
          <p:cNvSpPr/>
          <p:nvPr/>
        </p:nvSpPr>
        <p:spPr>
          <a:xfrm>
            <a:off x="3653685" y="4315292"/>
            <a:ext cx="166691" cy="239001"/>
          </a:xfrm>
          <a:prstGeom prst="ellipse">
            <a:avLst/>
          </a:prstGeom>
          <a:solidFill>
            <a:srgbClr val="DF5327"/>
          </a:solidFill>
          <a:ln w="19050">
            <a:solidFill>
              <a:srgbClr val="A33D1C"/>
            </a:solidFill>
          </a:ln>
        </p:spPr>
        <p:txBody>
          <a:bodyPr lIns="45719" rIns="45719" anchor="ctr"/>
          <a:lstStyle/>
          <a:p>
            <a:pPr algn="ctr" defTabSz="457200">
              <a:defRPr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</a:p>
        </p:txBody>
      </p:sp>
      <p:sp>
        <p:nvSpPr>
          <p:cNvPr id="1370" name="Oval 51"/>
          <p:cNvSpPr/>
          <p:nvPr/>
        </p:nvSpPr>
        <p:spPr>
          <a:xfrm>
            <a:off x="3048571" y="3657558"/>
            <a:ext cx="166691" cy="239001"/>
          </a:xfrm>
          <a:prstGeom prst="ellipse">
            <a:avLst/>
          </a:prstGeom>
          <a:solidFill>
            <a:srgbClr val="DF5327"/>
          </a:solidFill>
          <a:ln w="19050">
            <a:solidFill>
              <a:srgbClr val="A33D1C"/>
            </a:solidFill>
          </a:ln>
        </p:spPr>
        <p:txBody>
          <a:bodyPr lIns="45719" rIns="45719" anchor="ctr"/>
          <a:lstStyle/>
          <a:p>
            <a:pPr algn="ctr" defTabSz="457200">
              <a:defRPr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</a:p>
        </p:txBody>
      </p:sp>
      <p:sp>
        <p:nvSpPr>
          <p:cNvPr id="1371" name="Oval 52"/>
          <p:cNvSpPr/>
          <p:nvPr/>
        </p:nvSpPr>
        <p:spPr>
          <a:xfrm>
            <a:off x="2268820" y="4367014"/>
            <a:ext cx="166691" cy="239001"/>
          </a:xfrm>
          <a:prstGeom prst="ellipse">
            <a:avLst/>
          </a:prstGeom>
          <a:solidFill>
            <a:srgbClr val="DF5327"/>
          </a:solidFill>
          <a:ln w="19050">
            <a:solidFill>
              <a:srgbClr val="A33D1C"/>
            </a:solidFill>
          </a:ln>
        </p:spPr>
        <p:txBody>
          <a:bodyPr lIns="45719" rIns="45719" anchor="ctr"/>
          <a:lstStyle/>
          <a:p>
            <a:pPr algn="ctr" defTabSz="457200">
              <a:defRPr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</a:p>
        </p:txBody>
      </p:sp>
      <p:graphicFrame>
        <p:nvGraphicFramePr>
          <p:cNvPr id="1372" name="Table 3"/>
          <p:cNvGraphicFramePr/>
          <p:nvPr/>
        </p:nvGraphicFramePr>
        <p:xfrm>
          <a:off x="5880051" y="1521992"/>
          <a:ext cx="5675090" cy="2095238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3766119"/>
                <a:gridCol w="1908969"/>
              </a:tblGrid>
              <a:tr h="574500">
                <a:tc>
                  <a:txBody>
                    <a:bodyPr/>
                    <a:lstStyle/>
                    <a:p>
                      <a:pPr rtl="1">
                        <a:defRPr b="0" sz="24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  <a:r>
                        <a:rPr b="1"/>
                        <a:t>منشور ثلاثي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DF5327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defRPr b="0" sz="24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  <a:r>
                        <a:rPr b="1"/>
                        <a:t>اسم الشكل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DF5327"/>
                    </a:solidFill>
                  </a:tcPr>
                </a:tc>
              </a:tr>
              <a:tr h="506912">
                <a:tc>
                  <a:txBody>
                    <a:bodyPr/>
                    <a:lstStyle/>
                    <a:p>
                      <a:pPr rtl="1">
                        <a:defRPr sz="20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  <a:r>
                        <a:t>5 </a:t>
                      </a:r>
                      <a:r>
                        <a:t>أوجه 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F3CFCB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defRPr sz="20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  <a:r>
                        <a:t>عدد الأوجه 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F3CFCB"/>
                    </a:solidFill>
                  </a:tcPr>
                </a:tc>
              </a:tr>
              <a:tr h="506912">
                <a:tc>
                  <a:txBody>
                    <a:bodyPr/>
                    <a:lstStyle/>
                    <a:p>
                      <a:pPr rtl="1">
                        <a:defRPr sz="20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  <a:r>
                        <a:t>9 </a:t>
                      </a:r>
                      <a:r>
                        <a:t>حروف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F9E9E7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defRPr sz="20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  <a:r>
                        <a:t>عدد الأحرف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F9E9E7"/>
                    </a:solidFill>
                  </a:tcPr>
                </a:tc>
              </a:tr>
              <a:tr h="506912">
                <a:tc>
                  <a:txBody>
                    <a:bodyPr/>
                    <a:lstStyle/>
                    <a:p>
                      <a:pPr rtl="1">
                        <a:defRPr sz="20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  <a:r>
                        <a:t>6</a:t>
                      </a:r>
                      <a:r>
                        <a:t> رؤوس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F3CFCB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defRPr sz="2000">
                          <a:latin typeface="Corbel"/>
                          <a:ea typeface="Corbel"/>
                          <a:cs typeface="Corbel"/>
                          <a:sym typeface="Corbel"/>
                        </a:defRPr>
                      </a:pPr>
                      <a:r>
                        <a:t>عدد الرؤوس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F3CFCB"/>
                    </a:solidFill>
                  </a:tcPr>
                </a:tc>
              </a:tr>
            </a:tbl>
          </a:graphicData>
        </a:graphic>
      </p:graphicFrame>
      <p:pic>
        <p:nvPicPr>
          <p:cNvPr id="1373" name="Picture 36" descr="Picture 36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0" y="5732845"/>
            <a:ext cx="12201202" cy="799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4" name="Ink 7" descr="Ink 7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88080" y="3893039"/>
            <a:ext cx="1876321" cy="14475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1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1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6" dur="500"/>
                                        <p:tgtEl>
                                          <p:spTgt spid="1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Class="entr" nodeType="after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500"/>
                                        <p:tgtEl>
                                          <p:spTgt spid="1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Class="entr" nodeType="after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4" dur="500"/>
                                        <p:tgtEl>
                                          <p:spTgt spid="1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9" dur="500"/>
                                        <p:tgtEl>
                                          <p:spTgt spid="1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4" dur="500"/>
                                        <p:tgtEl>
                                          <p:spTgt spid="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Class="entr" nodeType="afterEffect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8" dur="500"/>
                                        <p:tgtEl>
                                          <p:spTgt spid="1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ID="10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3" dur="500"/>
                                        <p:tgtEl>
                                          <p:spTgt spid="1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clickEffect" presetID="10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8" dur="500"/>
                                        <p:tgtEl>
                                          <p:spTgt spid="1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ID="10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3" dur="500"/>
                                        <p:tgtEl>
                                          <p:spTgt spid="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Class="entr" nodeType="afterEffect" presetID="10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7" dur="500"/>
                                        <p:tgtEl>
                                          <p:spTgt spid="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Class="entr" nodeType="clickEffect" presetID="10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2" dur="500"/>
                                        <p:tgtEl>
                                          <p:spTgt spid="1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Class="entr" nodeType="clickEffect" presetID="10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7" dur="500"/>
                                        <p:tgtEl>
                                          <p:spTgt spid="1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Class="entr" nodeType="clickEffect" presetID="10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2" dur="500"/>
                                        <p:tgtEl>
                                          <p:spTgt spid="1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Class="entr" nodeType="clickEffect" presetID="10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7" dur="500"/>
                                        <p:tgtEl>
                                          <p:spTgt spid="1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Class="entr" nodeType="clickEffect" presetID="10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92" dur="500"/>
                                        <p:tgtEl>
                                          <p:spTgt spid="1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Class="entr" nodeType="clickEffect" presetID="10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97" dur="500"/>
                                        <p:tgtEl>
                                          <p:spTgt spid="1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Class="entr" nodeType="clickEffect" presetID="10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/>
                                        <p:tgtEl>
                                          <p:spTgt spid="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2" dur="500"/>
                                        <p:tgtEl>
                                          <p:spTgt spid="1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Class="entr" nodeType="clickEffect" presetID="10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7" dur="500"/>
                                        <p:tgtEl>
                                          <p:spTgt spid="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Class="entr" nodeType="clickEffect" presetID="10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fill="hold"/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2" dur="500"/>
                                        <p:tgtEl>
                                          <p:spTgt spid="1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Class="entr" nodeType="clickEffect" presetID="10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fill="hold"/>
                                        <p:tgtEl>
                                          <p:spTgt spid="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7" dur="500"/>
                                        <p:tgtEl>
                                          <p:spTgt spid="1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Class="entr" nodeType="clickEffect" presetID="10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1" fill="hold"/>
                                        <p:tgtEl>
                                          <p:spTgt spid="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2" dur="500"/>
                                        <p:tgtEl>
                                          <p:spTgt spid="1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Class="entr" nodeType="clickEffect" presetID="10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" fill="hold"/>
                                        <p:tgtEl>
                                          <p:spTgt spid="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7" dur="500"/>
                                        <p:tgtEl>
                                          <p:spTgt spid="1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Class="entr" nodeType="afterEffect" presetID="10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0" fill="hold"/>
                                        <p:tgtEl>
                                          <p:spTgt spid="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1" dur="500"/>
                                        <p:tgtEl>
                                          <p:spTgt spid="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Class="entr" nodeType="clickEffect" presetID="10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5" fill="hold"/>
                                        <p:tgtEl>
                                          <p:spTgt spid="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6" dur="500"/>
                                        <p:tgtEl>
                                          <p:spTgt spid="1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Class="entr" nodeType="clickEffect" presetID="10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0" fill="hold"/>
                                        <p:tgtEl>
                                          <p:spTgt spid="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41" dur="500"/>
                                        <p:tgtEl>
                                          <p:spTgt spid="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Class="entr" nodeType="clickEffect" presetID="10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5" fill="hold"/>
                                        <p:tgtEl>
                                          <p:spTgt spid="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46" dur="500"/>
                                        <p:tgtEl>
                                          <p:spTgt spid="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Class="entr" nodeType="clickEffect" presetID="10" grpId="3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0" fill="hold"/>
                                        <p:tgtEl>
                                          <p:spTgt spid="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1" dur="500"/>
                                        <p:tgtEl>
                                          <p:spTgt spid="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Class="entr" nodeType="clickEffect" presetID="10" grpId="3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5" fill="hold"/>
                                        <p:tgtEl>
                                          <p:spTgt spid="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6" dur="500"/>
                                        <p:tgtEl>
                                          <p:spTgt spid="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Class="entr" nodeType="clickEffect" presetID="10" grpId="3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0" fill="hold"/>
                                        <p:tgtEl>
                                          <p:spTgt spid="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1" dur="500"/>
                                        <p:tgtEl>
                                          <p:spTgt spid="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Class="entr" nodeType="clickEffect" presetID="10" grpId="3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5" fill="hold"/>
                                        <p:tgtEl>
                                          <p:spTgt spid="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6" dur="500"/>
                                        <p:tgtEl>
                                          <p:spTgt spid="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43" grpId="7"/>
      <p:bldP build="whole" bldLvl="1" animBg="1" rev="0" advAuto="0" spid="1346" grpId="10"/>
      <p:bldP build="whole" bldLvl="1" animBg="1" rev="0" advAuto="0" spid="1354" grpId="16"/>
      <p:bldP build="whole" bldLvl="1" animBg="1" rev="0" advAuto="0" spid="1361" grpId="23"/>
      <p:bldP build="whole" bldLvl="1" animBg="1" rev="0" advAuto="0" spid="1365" grpId="27"/>
      <p:bldP build="whole" bldLvl="1" animBg="1" rev="0" advAuto="0" spid="1345" grpId="4"/>
      <p:bldP build="whole" bldLvl="1" animBg="1" rev="0" advAuto="0" spid="1357" grpId="19"/>
      <p:bldP build="whole" bldLvl="1" animBg="1" rev="0" advAuto="0" spid="1342" grpId="3"/>
      <p:bldP build="whole" bldLvl="1" animBg="1" rev="0" advAuto="0" spid="1352" grpId="14"/>
      <p:bldP build="whole" bldLvl="1" animBg="1" rev="0" advAuto="0" spid="1358" grpId="20"/>
      <p:bldP build="whole" bldLvl="1" animBg="1" rev="0" advAuto="0" spid="1340" grpId="1"/>
      <p:bldP build="whole" bldLvl="1" animBg="1" rev="0" advAuto="0" spid="1355" grpId="17"/>
      <p:bldP build="whole" bldLvl="1" animBg="1" rev="0" advAuto="0" spid="1348" grpId="9"/>
      <p:bldP build="whole" bldLvl="1" animBg="1" rev="0" advAuto="0" spid="1364" grpId="26"/>
      <p:bldP build="whole" bldLvl="1" animBg="1" rev="0" advAuto="0" spid="1341" grpId="6"/>
      <p:bldP build="whole" bldLvl="1" animBg="1" rev="0" advAuto="0" spid="1353" grpId="15"/>
      <p:bldP build="whole" bldLvl="1" animBg="1" rev="0" advAuto="0" spid="1370" grpId="32"/>
      <p:bldP build="whole" bldLvl="1" animBg="1" rev="0" advAuto="0" spid="1360" grpId="22"/>
      <p:bldP build="whole" bldLvl="1" animBg="1" rev="0" advAuto="0" spid="1356" grpId="18"/>
      <p:bldP build="whole" bldLvl="1" animBg="1" rev="0" advAuto="0" spid="1369" grpId="31"/>
      <p:bldP build="whole" bldLvl="1" animBg="1" rev="0" advAuto="0" spid="1368" grpId="30"/>
      <p:bldP build="whole" bldLvl="1" animBg="1" rev="0" advAuto="0" spid="1371" grpId="33"/>
      <p:bldP build="whole" bldLvl="1" animBg="1" rev="0" advAuto="0" spid="1347" grpId="8"/>
      <p:bldP build="whole" bldLvl="1" animBg="1" rev="0" advAuto="0" spid="1351" grpId="13"/>
      <p:bldP build="whole" bldLvl="1" animBg="1" rev="0" advAuto="0" spid="1363" grpId="25"/>
      <p:bldP build="whole" bldLvl="1" animBg="1" rev="0" advAuto="0" spid="1349" grpId="11"/>
      <p:bldP build="whole" bldLvl="1" animBg="1" rev="0" advAuto="0" spid="1359" grpId="21"/>
      <p:bldP build="whole" bldLvl="1" animBg="1" rev="0" advAuto="0" spid="1372" grpId="34"/>
      <p:bldP build="whole" bldLvl="1" animBg="1" rev="0" advAuto="0" spid="1367" grpId="29"/>
      <p:bldP build="whole" bldLvl="1" animBg="1" rev="0" advAuto="0" spid="1338" grpId="2"/>
      <p:bldP build="whole" bldLvl="1" animBg="1" rev="0" advAuto="0" spid="1366" grpId="28"/>
      <p:bldP build="whole" bldLvl="1" animBg="1" rev="0" advAuto="0" spid="1344" grpId="5"/>
      <p:bldP build="whole" bldLvl="1" animBg="1" rev="0" advAuto="0" spid="1350" grpId="12"/>
      <p:bldP build="whole" bldLvl="1" animBg="1" rev="0" advAuto="0" spid="1362" grpId="24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TextBox 1"/>
          <p:cNvSpPr txBox="1"/>
          <p:nvPr/>
        </p:nvSpPr>
        <p:spPr>
          <a:xfrm rot="16200000">
            <a:off x="9538348" y="2916612"/>
            <a:ext cx="4819997" cy="559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rtl="1">
              <a:defRPr b="1" sz="2800">
                <a:solidFill>
                  <a:srgbClr val="FFFFFF"/>
                </a:solidFill>
                <a:latin typeface="Sakkal Majalla"/>
                <a:ea typeface="Sakkal Majalla"/>
                <a:cs typeface="Sakkal Majalla"/>
                <a:sym typeface="Sakkal Majalla"/>
              </a:defRPr>
            </a:lvl1pPr>
          </a:lstStyle>
          <a:p>
            <a:pPr/>
            <a:r>
              <a:t>عنوان الدرس : حجم المناشيؤ </a:t>
            </a:r>
          </a:p>
        </p:txBody>
      </p:sp>
      <p:sp>
        <p:nvSpPr>
          <p:cNvPr id="1377" name="TextBox 6"/>
          <p:cNvSpPr txBox="1"/>
          <p:nvPr/>
        </p:nvSpPr>
        <p:spPr>
          <a:xfrm>
            <a:off x="3941860" y="-65353"/>
            <a:ext cx="7628740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 rtl="1">
              <a:lnSpc>
                <a:spcPct val="150000"/>
              </a:lnSpc>
              <a:buSzPct val="100000"/>
              <a:buChar char="✓"/>
              <a:defRPr b="1" sz="2400">
                <a:solidFill>
                  <a:srgbClr val="FFFFFF"/>
                </a:solidFill>
                <a:latin typeface="Droid Arabic Kufi"/>
                <a:ea typeface="Droid Arabic Kufi"/>
                <a:cs typeface="Droid Arabic Kufi"/>
                <a:sym typeface="Droid Arabic Kufi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استخدم قوانين الحجم لإيجاد حجم المنشور المستطيل القاعدة</a:t>
            </a:r>
            <a:r>
              <a:t> </a:t>
            </a:r>
          </a:p>
        </p:txBody>
      </p:sp>
      <p:grpSp>
        <p:nvGrpSpPr>
          <p:cNvPr id="1380" name="Rectangle: Rounded Corners 2"/>
          <p:cNvGrpSpPr/>
          <p:nvPr/>
        </p:nvGrpSpPr>
        <p:grpSpPr>
          <a:xfrm>
            <a:off x="8975156" y="850951"/>
            <a:ext cx="1921566" cy="627297"/>
            <a:chOff x="0" y="0"/>
            <a:chExt cx="1921565" cy="627295"/>
          </a:xfrm>
        </p:grpSpPr>
        <p:sp>
          <p:nvSpPr>
            <p:cNvPr id="1378" name="Rounded Rectangle"/>
            <p:cNvSpPr/>
            <p:nvPr/>
          </p:nvSpPr>
          <p:spPr>
            <a:xfrm>
              <a:off x="0" y="24723"/>
              <a:ext cx="1921566" cy="57785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6350" cap="flat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379" name="الحجم :"/>
            <p:cNvSpPr txBox="1"/>
            <p:nvPr/>
          </p:nvSpPr>
          <p:spPr>
            <a:xfrm>
              <a:off x="77103" y="0"/>
              <a:ext cx="1767360" cy="6272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 rtl="1">
                <a:defRPr b="1" sz="3600"/>
              </a:pPr>
              <a:r>
                <a:rPr>
                  <a:latin typeface="Arial"/>
                  <a:ea typeface="Arial"/>
                  <a:cs typeface="Arial"/>
                  <a:sym typeface="Arial"/>
                </a:rPr>
                <a:t>الحجم </a:t>
              </a:r>
              <a:r>
                <a:t>:</a:t>
              </a:r>
            </a:p>
          </p:txBody>
        </p:sp>
      </p:grpSp>
      <p:grpSp>
        <p:nvGrpSpPr>
          <p:cNvPr id="1383" name="Rectangle: Rounded Corners 7"/>
          <p:cNvGrpSpPr/>
          <p:nvPr/>
        </p:nvGrpSpPr>
        <p:grpSpPr>
          <a:xfrm>
            <a:off x="2690191" y="864310"/>
            <a:ext cx="6236625" cy="577850"/>
            <a:chOff x="0" y="0"/>
            <a:chExt cx="6236623" cy="577848"/>
          </a:xfrm>
        </p:grpSpPr>
        <p:sp>
          <p:nvSpPr>
            <p:cNvPr id="1381" name="Rounded Rectangle"/>
            <p:cNvSpPr/>
            <p:nvPr/>
          </p:nvSpPr>
          <p:spPr>
            <a:xfrm>
              <a:off x="0" y="0"/>
              <a:ext cx="6236624" cy="57784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 cap="flat">
              <a:solidFill>
                <a:schemeClr val="accent5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382" name="مقدار الحيز داخل شكل ثلاثي الأبعاد"/>
            <p:cNvSpPr txBox="1"/>
            <p:nvPr/>
          </p:nvSpPr>
          <p:spPr>
            <a:xfrm>
              <a:off x="80277" y="14902"/>
              <a:ext cx="6076069" cy="5480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 rtl="1">
                <a:defRPr b="1" sz="32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rPr>
                  <a:latin typeface="Arial"/>
                  <a:ea typeface="Arial"/>
                  <a:cs typeface="Arial"/>
                  <a:sym typeface="Arial"/>
                </a:rPr>
                <a:t>مقدار الحيز داخل شكل ثلاثي الأبعاد </a:t>
              </a:r>
            </a:p>
          </p:txBody>
        </p:sp>
      </p:grpSp>
      <p:grpSp>
        <p:nvGrpSpPr>
          <p:cNvPr id="1386" name="Rectangle 3"/>
          <p:cNvGrpSpPr/>
          <p:nvPr/>
        </p:nvGrpSpPr>
        <p:grpSpPr>
          <a:xfrm>
            <a:off x="3617843" y="2161500"/>
            <a:ext cx="7368207" cy="486208"/>
            <a:chOff x="0" y="0"/>
            <a:chExt cx="7368206" cy="486206"/>
          </a:xfrm>
        </p:grpSpPr>
        <p:sp>
          <p:nvSpPr>
            <p:cNvPr id="1384" name="Rectangle"/>
            <p:cNvSpPr/>
            <p:nvPr/>
          </p:nvSpPr>
          <p:spPr>
            <a:xfrm>
              <a:off x="0" y="11251"/>
              <a:ext cx="7368207" cy="46370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5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385" name="يمكن حساب حجم منشور مستطيل باستخدام أحد القانونين"/>
            <p:cNvSpPr txBox="1"/>
            <p:nvPr/>
          </p:nvSpPr>
          <p:spPr>
            <a:xfrm>
              <a:off x="52069" y="0"/>
              <a:ext cx="7264068" cy="4862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 rtl="1">
                <a:defRPr b="1" sz="2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rPr>
                  <a:latin typeface="Arial"/>
                  <a:ea typeface="Arial"/>
                  <a:cs typeface="Arial"/>
                  <a:sym typeface="Arial"/>
                </a:rPr>
                <a:t>يمكن حساب حجم منشور مستطيل باستخدام أحد القانونين </a:t>
              </a:r>
            </a:p>
          </p:txBody>
        </p:sp>
      </p:grpSp>
      <p:pic>
        <p:nvPicPr>
          <p:cNvPr id="1387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007165" y="2769704"/>
            <a:ext cx="4625009" cy="465741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90" name="Rectangle 4"/>
          <p:cNvGrpSpPr/>
          <p:nvPr/>
        </p:nvGrpSpPr>
        <p:grpSpPr>
          <a:xfrm>
            <a:off x="957590" y="3374180"/>
            <a:ext cx="1732601" cy="531601"/>
            <a:chOff x="0" y="0"/>
            <a:chExt cx="1732600" cy="531600"/>
          </a:xfrm>
        </p:grpSpPr>
        <p:sp>
          <p:nvSpPr>
            <p:cNvPr id="1388" name="Rectangle"/>
            <p:cNvSpPr/>
            <p:nvPr/>
          </p:nvSpPr>
          <p:spPr>
            <a:xfrm>
              <a:off x="-1" y="-1"/>
              <a:ext cx="1732602" cy="531602"/>
            </a:xfrm>
            <a:prstGeom prst="rect">
              <a:avLst/>
            </a:prstGeom>
            <a:solidFill>
              <a:srgbClr val="CCFFCC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2000"/>
              </a:pPr>
            </a:p>
          </p:txBody>
        </p:sp>
        <p:sp>
          <p:nvSpPr>
            <p:cNvPr id="1389" name="الحجم        V"/>
            <p:cNvSpPr txBox="1"/>
            <p:nvPr/>
          </p:nvSpPr>
          <p:spPr>
            <a:xfrm>
              <a:off x="52069" y="73347"/>
              <a:ext cx="1628462" cy="3849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 rtl="1">
                <a:defRPr b="1" sz="2000"/>
              </a:pPr>
              <a:r>
                <a:rPr>
                  <a:latin typeface="Arial"/>
                  <a:ea typeface="Arial"/>
                  <a:cs typeface="Arial"/>
                  <a:sym typeface="Arial"/>
                </a:rPr>
                <a:t>الحجم        </a:t>
              </a:r>
              <a:r>
                <a:t>V</a:t>
              </a:r>
            </a:p>
          </p:txBody>
        </p:sp>
      </p:grpSp>
      <p:grpSp>
        <p:nvGrpSpPr>
          <p:cNvPr id="1393" name="Rectangle 12"/>
          <p:cNvGrpSpPr/>
          <p:nvPr/>
        </p:nvGrpSpPr>
        <p:grpSpPr>
          <a:xfrm>
            <a:off x="91290" y="4118024"/>
            <a:ext cx="1732602" cy="577851"/>
            <a:chOff x="0" y="0"/>
            <a:chExt cx="1732600" cy="577849"/>
          </a:xfrm>
        </p:grpSpPr>
        <p:sp>
          <p:nvSpPr>
            <p:cNvPr id="1391" name="Rectangle"/>
            <p:cNvSpPr/>
            <p:nvPr/>
          </p:nvSpPr>
          <p:spPr>
            <a:xfrm>
              <a:off x="-1" y="-1"/>
              <a:ext cx="1732602" cy="577851"/>
            </a:xfrm>
            <a:prstGeom prst="rect">
              <a:avLst/>
            </a:prstGeom>
            <a:solidFill>
              <a:srgbClr val="CCFFCC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2000"/>
              </a:pPr>
            </a:p>
          </p:txBody>
        </p:sp>
        <p:sp>
          <p:nvSpPr>
            <p:cNvPr id="1392" name="الطول       L"/>
            <p:cNvSpPr txBox="1"/>
            <p:nvPr/>
          </p:nvSpPr>
          <p:spPr>
            <a:xfrm>
              <a:off x="52069" y="96472"/>
              <a:ext cx="1628462" cy="3849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 rtl="1">
                <a:defRPr b="1" sz="2000"/>
              </a:pPr>
              <a:r>
                <a:rPr>
                  <a:latin typeface="Arial"/>
                  <a:ea typeface="Arial"/>
                  <a:cs typeface="Arial"/>
                  <a:sym typeface="Arial"/>
                </a:rPr>
                <a:t>الطول       </a:t>
              </a:r>
              <a:r>
                <a:t>L</a:t>
              </a:r>
            </a:p>
          </p:txBody>
        </p:sp>
      </p:grpSp>
      <p:grpSp>
        <p:nvGrpSpPr>
          <p:cNvPr id="1396" name="Rectangle 13"/>
          <p:cNvGrpSpPr/>
          <p:nvPr/>
        </p:nvGrpSpPr>
        <p:grpSpPr>
          <a:xfrm>
            <a:off x="1250615" y="4790152"/>
            <a:ext cx="1732602" cy="473584"/>
            <a:chOff x="0" y="0"/>
            <a:chExt cx="1732600" cy="473583"/>
          </a:xfrm>
        </p:grpSpPr>
        <p:sp>
          <p:nvSpPr>
            <p:cNvPr id="1394" name="Rectangle"/>
            <p:cNvSpPr/>
            <p:nvPr/>
          </p:nvSpPr>
          <p:spPr>
            <a:xfrm>
              <a:off x="-1" y="-1"/>
              <a:ext cx="1732602" cy="473585"/>
            </a:xfrm>
            <a:prstGeom prst="rect">
              <a:avLst/>
            </a:prstGeom>
            <a:solidFill>
              <a:srgbClr val="CCFFCC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2000"/>
              </a:pPr>
            </a:p>
          </p:txBody>
        </p:sp>
        <p:sp>
          <p:nvSpPr>
            <p:cNvPr id="1395" name="العرض      W"/>
            <p:cNvSpPr txBox="1"/>
            <p:nvPr/>
          </p:nvSpPr>
          <p:spPr>
            <a:xfrm>
              <a:off x="52069" y="44339"/>
              <a:ext cx="1628462" cy="3849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 rtl="1">
                <a:defRPr b="1" sz="2000"/>
              </a:pPr>
              <a:r>
                <a:rPr>
                  <a:latin typeface="Arial"/>
                  <a:ea typeface="Arial"/>
                  <a:cs typeface="Arial"/>
                  <a:sym typeface="Arial"/>
                </a:rPr>
                <a:t>العرض      </a:t>
              </a:r>
              <a:r>
                <a:t>W</a:t>
              </a:r>
            </a:p>
          </p:txBody>
        </p:sp>
      </p:grpSp>
      <p:grpSp>
        <p:nvGrpSpPr>
          <p:cNvPr id="1399" name="Rectangle 14"/>
          <p:cNvGrpSpPr/>
          <p:nvPr/>
        </p:nvGrpSpPr>
        <p:grpSpPr>
          <a:xfrm>
            <a:off x="614511" y="5466346"/>
            <a:ext cx="1765969" cy="577850"/>
            <a:chOff x="0" y="0"/>
            <a:chExt cx="1765968" cy="577849"/>
          </a:xfrm>
        </p:grpSpPr>
        <p:sp>
          <p:nvSpPr>
            <p:cNvPr id="1397" name="Rectangle"/>
            <p:cNvSpPr/>
            <p:nvPr/>
          </p:nvSpPr>
          <p:spPr>
            <a:xfrm>
              <a:off x="0" y="-1"/>
              <a:ext cx="1765969" cy="577851"/>
            </a:xfrm>
            <a:prstGeom prst="rect">
              <a:avLst/>
            </a:prstGeom>
            <a:solidFill>
              <a:srgbClr val="CCFFCC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2000"/>
              </a:pPr>
            </a:p>
          </p:txBody>
        </p:sp>
        <p:sp>
          <p:nvSpPr>
            <p:cNvPr id="1398" name="الارتفاع      h"/>
            <p:cNvSpPr txBox="1"/>
            <p:nvPr/>
          </p:nvSpPr>
          <p:spPr>
            <a:xfrm>
              <a:off x="52070" y="96472"/>
              <a:ext cx="1661830" cy="3849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 rtl="1">
                <a:defRPr b="1" sz="2000"/>
              </a:pPr>
              <a:r>
                <a:rPr>
                  <a:latin typeface="Arial"/>
                  <a:ea typeface="Arial"/>
                  <a:cs typeface="Arial"/>
                  <a:sym typeface="Arial"/>
                </a:rPr>
                <a:t>الارتفاع      </a:t>
              </a:r>
              <a:r>
                <a:t>h</a:t>
              </a:r>
            </a:p>
          </p:txBody>
        </p:sp>
      </p:grpSp>
      <p:sp>
        <p:nvSpPr>
          <p:cNvPr id="1400" name="Arrow: Down 15"/>
          <p:cNvSpPr/>
          <p:nvPr/>
        </p:nvSpPr>
        <p:spPr>
          <a:xfrm>
            <a:off x="7239120" y="2674372"/>
            <a:ext cx="523221" cy="7438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4003"/>
                </a:moveTo>
                <a:lnTo>
                  <a:pt x="5400" y="14003"/>
                </a:lnTo>
                <a:lnTo>
                  <a:pt x="5400" y="0"/>
                </a:lnTo>
                <a:lnTo>
                  <a:pt x="16200" y="0"/>
                </a:lnTo>
                <a:lnTo>
                  <a:pt x="16200" y="14003"/>
                </a:lnTo>
                <a:lnTo>
                  <a:pt x="21600" y="14003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403" name="Rectangle 16"/>
          <p:cNvGrpSpPr/>
          <p:nvPr/>
        </p:nvGrpSpPr>
        <p:grpSpPr>
          <a:xfrm>
            <a:off x="3617841" y="3550992"/>
            <a:ext cx="7305383" cy="577850"/>
            <a:chOff x="0" y="0"/>
            <a:chExt cx="7305381" cy="577849"/>
          </a:xfrm>
        </p:grpSpPr>
        <p:sp>
          <p:nvSpPr>
            <p:cNvPr id="1401" name="Rectangle"/>
            <p:cNvSpPr/>
            <p:nvPr/>
          </p:nvSpPr>
          <p:spPr>
            <a:xfrm>
              <a:off x="-1" y="-1"/>
              <a:ext cx="7305383" cy="577851"/>
            </a:xfrm>
            <a:prstGeom prst="rect">
              <a:avLst/>
            </a:prstGeom>
            <a:solidFill>
              <a:srgbClr val="FFFFCC"/>
            </a:solidFill>
            <a:ln w="12700" cap="flat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2800"/>
              </a:pPr>
            </a:p>
          </p:txBody>
        </p:sp>
        <p:sp>
          <p:nvSpPr>
            <p:cNvPr id="1402" name="الارتفاع  x   العرض  x  الطول  =  الحجم"/>
            <p:cNvSpPr txBox="1"/>
            <p:nvPr/>
          </p:nvSpPr>
          <p:spPr>
            <a:xfrm>
              <a:off x="52069" y="39049"/>
              <a:ext cx="7201242" cy="4997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 rtl="1">
                <a:defRPr b="1" sz="2800"/>
              </a:pPr>
              <a:r>
                <a:rPr>
                  <a:latin typeface="Arial"/>
                  <a:ea typeface="Arial"/>
                  <a:cs typeface="Arial"/>
                  <a:sym typeface="Arial"/>
                </a:rPr>
                <a:t>الارتفاع  </a:t>
              </a:r>
              <a:r>
                <a:t>x</a:t>
              </a:r>
              <a:r>
                <a:rPr>
                  <a:latin typeface="Arial"/>
                  <a:ea typeface="Arial"/>
                  <a:cs typeface="Arial"/>
                  <a:sym typeface="Arial"/>
                </a:rPr>
                <a:t>   العرض  </a:t>
              </a:r>
              <a:r>
                <a:t>x</a:t>
              </a:r>
              <a:r>
                <a:rPr>
                  <a:latin typeface="Arial"/>
                  <a:ea typeface="Arial"/>
                  <a:cs typeface="Arial"/>
                  <a:sym typeface="Arial"/>
                </a:rPr>
                <a:t>  الطول  </a:t>
              </a:r>
              <a:r>
                <a:t>=  </a:t>
              </a:r>
              <a:r>
                <a:rPr>
                  <a:latin typeface="Arial"/>
                  <a:ea typeface="Arial"/>
                  <a:cs typeface="Arial"/>
                  <a:sym typeface="Arial"/>
                </a:rPr>
                <a:t>الحجم</a:t>
              </a:r>
              <a:r>
                <a:t> </a:t>
              </a:r>
            </a:p>
          </p:txBody>
        </p:sp>
      </p:grpSp>
      <p:grpSp>
        <p:nvGrpSpPr>
          <p:cNvPr id="1406" name="Rectangle 17"/>
          <p:cNvGrpSpPr/>
          <p:nvPr/>
        </p:nvGrpSpPr>
        <p:grpSpPr>
          <a:xfrm>
            <a:off x="4762230" y="4449507"/>
            <a:ext cx="5572059" cy="593872"/>
            <a:chOff x="0" y="0"/>
            <a:chExt cx="5572057" cy="593871"/>
          </a:xfrm>
        </p:grpSpPr>
        <p:sp>
          <p:nvSpPr>
            <p:cNvPr id="1404" name="Rectangle"/>
            <p:cNvSpPr/>
            <p:nvPr/>
          </p:nvSpPr>
          <p:spPr>
            <a:xfrm>
              <a:off x="-1" y="-1"/>
              <a:ext cx="5572059" cy="593873"/>
            </a:xfrm>
            <a:prstGeom prst="rect">
              <a:avLst/>
            </a:prstGeom>
            <a:solidFill>
              <a:srgbClr val="DAE3F3"/>
            </a:solidFill>
            <a:ln w="12700" cap="flat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2800"/>
              </a:pPr>
            </a:p>
          </p:txBody>
        </p:sp>
        <p:sp>
          <p:nvSpPr>
            <p:cNvPr id="1405" name="V   =     L     x     W    x     h"/>
            <p:cNvSpPr txBox="1"/>
            <p:nvPr/>
          </p:nvSpPr>
          <p:spPr>
            <a:xfrm>
              <a:off x="52069" y="74556"/>
              <a:ext cx="5467918" cy="4447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2800"/>
              </a:lvl1pPr>
            </a:lstStyle>
            <a:p>
              <a:pPr/>
              <a:r>
                <a:t>V   =     L     x     W    x     h</a:t>
              </a:r>
            </a:p>
          </p:txBody>
        </p:sp>
      </p:grpSp>
      <p:grpSp>
        <p:nvGrpSpPr>
          <p:cNvPr id="1409" name="Rectangle 18"/>
          <p:cNvGrpSpPr/>
          <p:nvPr/>
        </p:nvGrpSpPr>
        <p:grpSpPr>
          <a:xfrm>
            <a:off x="4762230" y="5651896"/>
            <a:ext cx="5572059" cy="593872"/>
            <a:chOff x="0" y="0"/>
            <a:chExt cx="5572057" cy="593871"/>
          </a:xfrm>
        </p:grpSpPr>
        <p:sp>
          <p:nvSpPr>
            <p:cNvPr id="1407" name="Rectangle"/>
            <p:cNvSpPr/>
            <p:nvPr/>
          </p:nvSpPr>
          <p:spPr>
            <a:xfrm>
              <a:off x="-1" y="-1"/>
              <a:ext cx="5572059" cy="593873"/>
            </a:xfrm>
            <a:prstGeom prst="rect">
              <a:avLst/>
            </a:prstGeom>
            <a:solidFill>
              <a:srgbClr val="DAE3F3"/>
            </a:solidFill>
            <a:ln w="12700" cap="flat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2800"/>
              </a:pPr>
            </a:p>
          </p:txBody>
        </p:sp>
        <p:sp>
          <p:nvSpPr>
            <p:cNvPr id="1408" name="V   =      B     x     h"/>
            <p:cNvSpPr txBox="1"/>
            <p:nvPr/>
          </p:nvSpPr>
          <p:spPr>
            <a:xfrm>
              <a:off x="52069" y="74556"/>
              <a:ext cx="5467918" cy="4447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2800"/>
              </a:lvl1pPr>
            </a:lstStyle>
            <a:p>
              <a:pPr/>
              <a:r>
                <a:t>V   =      B     x     h</a:t>
              </a:r>
            </a:p>
          </p:txBody>
        </p:sp>
      </p:grpSp>
      <p:sp>
        <p:nvSpPr>
          <p:cNvPr id="1410" name="Right Brace 19"/>
          <p:cNvSpPr/>
          <p:nvPr/>
        </p:nvSpPr>
        <p:spPr>
          <a:xfrm rot="5400000">
            <a:off x="7220853" y="4679658"/>
            <a:ext cx="476839" cy="12429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965" y="0"/>
                  <a:pt x="10800" y="309"/>
                  <a:pt x="10800" y="691"/>
                </a:cubicBezTo>
                <a:lnTo>
                  <a:pt x="10800" y="10109"/>
                </a:lnTo>
                <a:cubicBezTo>
                  <a:pt x="10800" y="10491"/>
                  <a:pt x="15635" y="10800"/>
                  <a:pt x="21600" y="10800"/>
                </a:cubicBezTo>
                <a:cubicBezTo>
                  <a:pt x="15635" y="10800"/>
                  <a:pt x="10800" y="11109"/>
                  <a:pt x="10800" y="11491"/>
                </a:cubicBezTo>
                <a:lnTo>
                  <a:pt x="10800" y="20909"/>
                </a:lnTo>
                <a:cubicBezTo>
                  <a:pt x="10800" y="21291"/>
                  <a:pt x="5965" y="21600"/>
                  <a:pt x="0" y="21600"/>
                </a:cubicBezTo>
              </a:path>
            </a:pathLst>
          </a:custGeom>
          <a:ln w="38100">
            <a:solidFill>
              <a:srgbClr val="C00000"/>
            </a:solidFill>
            <a:miter/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1411" name="Date Placeholder 2"/>
          <p:cNvSpPr txBox="1"/>
          <p:nvPr/>
        </p:nvSpPr>
        <p:spPr>
          <a:xfrm>
            <a:off x="351996" y="1309580"/>
            <a:ext cx="2651761" cy="300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1600">
                <a:solidFill>
                  <a:srgbClr val="0070C0"/>
                </a:solidFill>
              </a:defRPr>
            </a:lvl1pPr>
          </a:lstStyle>
          <a:p>
            <a:pPr/>
            <a:r>
              <a:t>Friday, June 11, 2021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advClick="1" p14:dur="1200">
        <p15:prstTrans prst="peelOff" invX="1"/>
      </p:transition>
    </mc:Choice>
    <mc:Choice xmlns:p14="http://schemas.microsoft.com/office/powerpoint/2010/main" Requires="p14">
      <p:transition spd="slow" advClick="1" p14:dur="1200">
        <p:peelOff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2000"/>
                                        <p:tgtEl>
                                          <p:spTgt spid="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6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2" dur="2000"/>
                                        <p:tgtEl>
                                          <p:spTgt spid="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7" dur="2000"/>
                                        <p:tgtEl>
                                          <p:spTgt spid="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6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2" dur="2000"/>
                                        <p:tgtEl>
                                          <p:spTgt spid="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16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7" dur="2000"/>
                                        <p:tgtEl>
                                          <p:spTgt spid="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16" presetID="4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32" dur="2000"/>
                                        <p:tgtEl>
                                          <p:spTgt spid="1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16" presetID="4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37" dur="2000"/>
                                        <p:tgtEl>
                                          <p:spTgt spid="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16" presetID="4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42" dur="2000"/>
                                        <p:tgtEl>
                                          <p:spTgt spid="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16" presetID="4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47" dur="2000"/>
                                        <p:tgtEl>
                                          <p:spTgt spid="1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16" presetID="4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52" dur="2000"/>
                                        <p:tgtEl>
                                          <p:spTgt spid="1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Subtype="16" presetID="4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57" dur="2000"/>
                                        <p:tgtEl>
                                          <p:spTgt spid="1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86" grpId="7"/>
      <p:bldP build="whole" bldLvl="1" animBg="1" rev="0" advAuto="0" spid="1399" grpId="6"/>
      <p:bldP build="whole" bldLvl="1" animBg="1" rev="0" advAuto="0" spid="1393" grpId="4"/>
      <p:bldP build="whole" bldLvl="1" animBg="1" rev="0" advAuto="0" spid="1380" grpId="1"/>
      <p:bldP build="whole" bldLvl="1" animBg="1" rev="0" advAuto="0" spid="1383" grpId="2"/>
      <p:bldP build="whole" bldLvl="1" animBg="1" rev="0" advAuto="0" spid="1396" grpId="5"/>
      <p:bldP build="whole" bldLvl="1" animBg="1" rev="0" advAuto="0" spid="1403" grpId="8"/>
      <p:bldP build="whole" bldLvl="1" animBg="1" rev="0" advAuto="0" spid="1406" grpId="9"/>
      <p:bldP build="whole" bldLvl="1" animBg="1" rev="0" advAuto="0" spid="1390" grpId="3"/>
      <p:bldP build="whole" bldLvl="1" animBg="1" rev="0" advAuto="0" spid="1410" grpId="10"/>
      <p:bldP build="whole" bldLvl="1" animBg="1" rev="0" advAuto="0" spid="1409" grpId="1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</a:p>
        </p:txBody>
      </p:sp>
      <p:pic>
        <p:nvPicPr>
          <p:cNvPr id="89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0" t="19662" r="0" b="24099"/>
          <a:stretch>
            <a:fillRect/>
          </a:stretch>
        </p:blipFill>
        <p:spPr>
          <a:xfrm>
            <a:off x="19" y="1281"/>
            <a:ext cx="12191981" cy="6856719"/>
          </a:xfrm>
          <a:prstGeom prst="rect">
            <a:avLst/>
          </a:prstGeom>
          <a:ln w="12700">
            <a:miter lim="400000"/>
          </a:ln>
        </p:spPr>
      </p:pic>
      <p:sp>
        <p:nvSpPr>
          <p:cNvPr id="898" name="Speech Bubble: Rectangle with Corners Rounded 4"/>
          <p:cNvSpPr/>
          <p:nvPr/>
        </p:nvSpPr>
        <p:spPr>
          <a:xfrm>
            <a:off x="77759" y="118355"/>
            <a:ext cx="11826256" cy="6561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600"/>
                </a:moveTo>
                <a:cubicBezTo>
                  <a:pt x="0" y="1612"/>
                  <a:pt x="894" y="0"/>
                  <a:pt x="1997" y="0"/>
                </a:cubicBezTo>
                <a:lnTo>
                  <a:pt x="12600" y="0"/>
                </a:lnTo>
                <a:lnTo>
                  <a:pt x="19603" y="0"/>
                </a:lnTo>
                <a:cubicBezTo>
                  <a:pt x="20706" y="0"/>
                  <a:pt x="21600" y="1612"/>
                  <a:pt x="21600" y="3600"/>
                </a:cubicBezTo>
                <a:lnTo>
                  <a:pt x="21600" y="12600"/>
                </a:lnTo>
                <a:lnTo>
                  <a:pt x="21335" y="11364"/>
                </a:lnTo>
                <a:lnTo>
                  <a:pt x="21600" y="18000"/>
                </a:lnTo>
                <a:lnTo>
                  <a:pt x="21600" y="18000"/>
                </a:lnTo>
                <a:cubicBezTo>
                  <a:pt x="21600" y="19988"/>
                  <a:pt x="20706" y="21600"/>
                  <a:pt x="19603" y="21600"/>
                </a:cubicBezTo>
                <a:lnTo>
                  <a:pt x="1997" y="21600"/>
                </a:lnTo>
                <a:cubicBezTo>
                  <a:pt x="894" y="21600"/>
                  <a:pt x="0" y="19988"/>
                  <a:pt x="0" y="18000"/>
                </a:cubicBezTo>
                <a:lnTo>
                  <a:pt x="0" y="18000"/>
                </a:lnTo>
                <a:lnTo>
                  <a:pt x="0" y="12600"/>
                </a:lnTo>
                <a:close/>
              </a:path>
            </a:pathLst>
          </a:custGeom>
          <a:solidFill>
            <a:srgbClr val="FFFFFF">
              <a:alpha val="87059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5400"/>
            </a:pPr>
          </a:p>
        </p:txBody>
      </p:sp>
      <p:grpSp>
        <p:nvGrpSpPr>
          <p:cNvPr id="903" name="Group 5"/>
          <p:cNvGrpSpPr/>
          <p:nvPr/>
        </p:nvGrpSpPr>
        <p:grpSpPr>
          <a:xfrm>
            <a:off x="8640416" y="-25724"/>
            <a:ext cx="3562308" cy="808209"/>
            <a:chOff x="0" y="0"/>
            <a:chExt cx="3562306" cy="808208"/>
          </a:xfrm>
        </p:grpSpPr>
        <p:grpSp>
          <p:nvGrpSpPr>
            <p:cNvPr id="901" name="Arrow: Pentagon 45"/>
            <p:cNvGrpSpPr/>
            <p:nvPr/>
          </p:nvGrpSpPr>
          <p:grpSpPr>
            <a:xfrm>
              <a:off x="0" y="-1"/>
              <a:ext cx="3562307" cy="659613"/>
              <a:chOff x="0" y="0"/>
              <a:chExt cx="3562306" cy="659612"/>
            </a:xfrm>
          </p:grpSpPr>
          <p:sp>
            <p:nvSpPr>
              <p:cNvPr id="899" name="Shape"/>
              <p:cNvSpPr/>
              <p:nvPr/>
            </p:nvSpPr>
            <p:spPr>
              <a:xfrm rot="10800000">
                <a:off x="0" y="-1"/>
                <a:ext cx="3554150" cy="659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2" h="19529" fill="norm" stroke="1" extrusionOk="0">
                    <a:moveTo>
                      <a:pt x="16" y="571"/>
                    </a:moveTo>
                    <a:cubicBezTo>
                      <a:pt x="1079" y="-709"/>
                      <a:pt x="1347" y="1979"/>
                      <a:pt x="2322" y="571"/>
                    </a:cubicBezTo>
                    <a:cubicBezTo>
                      <a:pt x="3297" y="-838"/>
                      <a:pt x="3779" y="840"/>
                      <a:pt x="4227" y="571"/>
                    </a:cubicBezTo>
                    <a:cubicBezTo>
                      <a:pt x="4676" y="302"/>
                      <a:pt x="6020" y="1455"/>
                      <a:pt x="7135" y="571"/>
                    </a:cubicBezTo>
                    <a:cubicBezTo>
                      <a:pt x="8251" y="-314"/>
                      <a:pt x="8890" y="1383"/>
                      <a:pt x="9442" y="571"/>
                    </a:cubicBezTo>
                    <a:cubicBezTo>
                      <a:pt x="9993" y="-242"/>
                      <a:pt x="10934" y="1259"/>
                      <a:pt x="11748" y="571"/>
                    </a:cubicBezTo>
                    <a:cubicBezTo>
                      <a:pt x="12563" y="-118"/>
                      <a:pt x="13731" y="1012"/>
                      <a:pt x="14656" y="571"/>
                    </a:cubicBezTo>
                    <a:cubicBezTo>
                      <a:pt x="15582" y="130"/>
                      <a:pt x="16330" y="861"/>
                      <a:pt x="16762" y="571"/>
                    </a:cubicBezTo>
                    <a:cubicBezTo>
                      <a:pt x="17194" y="280"/>
                      <a:pt x="18638" y="1795"/>
                      <a:pt x="20071" y="571"/>
                    </a:cubicBezTo>
                    <a:cubicBezTo>
                      <a:pt x="20613" y="3672"/>
                      <a:pt x="20734" y="5602"/>
                      <a:pt x="21552" y="9669"/>
                    </a:cubicBezTo>
                    <a:cubicBezTo>
                      <a:pt x="20940" y="13617"/>
                      <a:pt x="20445" y="15721"/>
                      <a:pt x="20071" y="18768"/>
                    </a:cubicBezTo>
                    <a:cubicBezTo>
                      <a:pt x="19493" y="19215"/>
                      <a:pt x="18291" y="17461"/>
                      <a:pt x="17564" y="18768"/>
                    </a:cubicBezTo>
                    <a:cubicBezTo>
                      <a:pt x="16837" y="20075"/>
                      <a:pt x="15863" y="16774"/>
                      <a:pt x="14857" y="18768"/>
                    </a:cubicBezTo>
                    <a:cubicBezTo>
                      <a:pt x="13851" y="20762"/>
                      <a:pt x="13392" y="18137"/>
                      <a:pt x="12550" y="18768"/>
                    </a:cubicBezTo>
                    <a:cubicBezTo>
                      <a:pt x="11709" y="19399"/>
                      <a:pt x="10522" y="17996"/>
                      <a:pt x="9642" y="18768"/>
                    </a:cubicBezTo>
                    <a:cubicBezTo>
                      <a:pt x="8763" y="19540"/>
                      <a:pt x="7459" y="17089"/>
                      <a:pt x="6734" y="18768"/>
                    </a:cubicBezTo>
                    <a:cubicBezTo>
                      <a:pt x="6010" y="20448"/>
                      <a:pt x="5111" y="17156"/>
                      <a:pt x="4227" y="18768"/>
                    </a:cubicBezTo>
                    <a:cubicBezTo>
                      <a:pt x="3343" y="20380"/>
                      <a:pt x="1310" y="17940"/>
                      <a:pt x="16" y="18768"/>
                    </a:cubicBezTo>
                    <a:cubicBezTo>
                      <a:pt x="-41" y="15177"/>
                      <a:pt x="80" y="13872"/>
                      <a:pt x="16" y="10215"/>
                    </a:cubicBezTo>
                    <a:cubicBezTo>
                      <a:pt x="-48" y="6559"/>
                      <a:pt x="140" y="3570"/>
                      <a:pt x="16" y="5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0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00" name="Shape"/>
              <p:cNvSpPr/>
              <p:nvPr/>
            </p:nvSpPr>
            <p:spPr>
              <a:xfrm rot="10800000">
                <a:off x="0" y="9563"/>
                <a:ext cx="3562307" cy="6485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5" h="19501" fill="norm" stroke="1" extrusionOk="0">
                    <a:moveTo>
                      <a:pt x="65" y="534"/>
                    </a:moveTo>
                    <a:cubicBezTo>
                      <a:pt x="907" y="99"/>
                      <a:pt x="1962" y="1061"/>
                      <a:pt x="2759" y="534"/>
                    </a:cubicBezTo>
                    <a:cubicBezTo>
                      <a:pt x="3556" y="8"/>
                      <a:pt x="4044" y="537"/>
                      <a:pt x="4854" y="534"/>
                    </a:cubicBezTo>
                    <a:cubicBezTo>
                      <a:pt x="5665" y="532"/>
                      <a:pt x="6635" y="1144"/>
                      <a:pt x="7349" y="534"/>
                    </a:cubicBezTo>
                    <a:cubicBezTo>
                      <a:pt x="8063" y="-75"/>
                      <a:pt x="8348" y="1324"/>
                      <a:pt x="9245" y="534"/>
                    </a:cubicBezTo>
                    <a:cubicBezTo>
                      <a:pt x="10142" y="-255"/>
                      <a:pt x="10300" y="941"/>
                      <a:pt x="11141" y="534"/>
                    </a:cubicBezTo>
                    <a:cubicBezTo>
                      <a:pt x="11981" y="127"/>
                      <a:pt x="12862" y="2229"/>
                      <a:pt x="13635" y="534"/>
                    </a:cubicBezTo>
                    <a:cubicBezTo>
                      <a:pt x="14409" y="-1160"/>
                      <a:pt x="14783" y="1837"/>
                      <a:pt x="15731" y="534"/>
                    </a:cubicBezTo>
                    <a:cubicBezTo>
                      <a:pt x="16679" y="-769"/>
                      <a:pt x="18522" y="3405"/>
                      <a:pt x="20022" y="534"/>
                    </a:cubicBezTo>
                    <a:cubicBezTo>
                      <a:pt x="20418" y="2431"/>
                      <a:pt x="20783" y="5544"/>
                      <a:pt x="21495" y="9775"/>
                    </a:cubicBezTo>
                    <a:cubicBezTo>
                      <a:pt x="20896" y="14611"/>
                      <a:pt x="20474" y="15420"/>
                      <a:pt x="20022" y="19015"/>
                    </a:cubicBezTo>
                    <a:cubicBezTo>
                      <a:pt x="19361" y="20248"/>
                      <a:pt x="18082" y="17941"/>
                      <a:pt x="17327" y="19015"/>
                    </a:cubicBezTo>
                    <a:cubicBezTo>
                      <a:pt x="16573" y="20090"/>
                      <a:pt x="16014" y="18607"/>
                      <a:pt x="15431" y="19015"/>
                    </a:cubicBezTo>
                    <a:cubicBezTo>
                      <a:pt x="14848" y="19423"/>
                      <a:pt x="13822" y="18928"/>
                      <a:pt x="13336" y="19015"/>
                    </a:cubicBezTo>
                    <a:cubicBezTo>
                      <a:pt x="12850" y="19102"/>
                      <a:pt x="11690" y="17831"/>
                      <a:pt x="10642" y="19015"/>
                    </a:cubicBezTo>
                    <a:cubicBezTo>
                      <a:pt x="9594" y="20199"/>
                      <a:pt x="9566" y="17590"/>
                      <a:pt x="8546" y="19015"/>
                    </a:cubicBezTo>
                    <a:cubicBezTo>
                      <a:pt x="7526" y="20440"/>
                      <a:pt x="7437" y="18196"/>
                      <a:pt x="6650" y="19015"/>
                    </a:cubicBezTo>
                    <a:cubicBezTo>
                      <a:pt x="5864" y="19835"/>
                      <a:pt x="5451" y="18693"/>
                      <a:pt x="4555" y="19015"/>
                    </a:cubicBezTo>
                    <a:cubicBezTo>
                      <a:pt x="3659" y="19338"/>
                      <a:pt x="2912" y="17883"/>
                      <a:pt x="2260" y="19015"/>
                    </a:cubicBezTo>
                    <a:cubicBezTo>
                      <a:pt x="1608" y="20147"/>
                      <a:pt x="1026" y="18596"/>
                      <a:pt x="65" y="19015"/>
                    </a:cubicBezTo>
                    <a:cubicBezTo>
                      <a:pt x="24" y="17011"/>
                      <a:pt x="234" y="13695"/>
                      <a:pt x="65" y="10144"/>
                    </a:cubicBezTo>
                    <a:cubicBezTo>
                      <a:pt x="-105" y="6593"/>
                      <a:pt x="119" y="2793"/>
                      <a:pt x="65" y="534"/>
                    </a:cubicBezTo>
                    <a:close/>
                  </a:path>
                </a:pathLst>
              </a:custGeom>
              <a:noFill/>
              <a:ln w="4127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000"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902" name="TextBox 7"/>
            <p:cNvSpPr txBox="1"/>
            <p:nvPr/>
          </p:nvSpPr>
          <p:spPr>
            <a:xfrm>
              <a:off x="45720" y="25721"/>
              <a:ext cx="3460142" cy="7824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 rtl="1">
                <a:defRPr sz="1400"/>
              </a:pPr>
              <a:r>
                <a:rPr>
                  <a:latin typeface="(AH) Manal Black"/>
                  <a:ea typeface="(AH) Manal Black"/>
                  <a:cs typeface="(AH) Manal Black"/>
                  <a:sym typeface="(AH) Manal Black"/>
                </a:rPr>
                <a:t>عنوان الدرس</a:t>
              </a:r>
              <a:r>
                <a:t>:</a:t>
              </a:r>
            </a:p>
            <a:p>
              <a:pPr algn="r" rtl="1">
                <a:defRPr b="1" sz="1400">
                  <a:solidFill>
                    <a:srgbClr val="0070C0"/>
                  </a:solidFill>
                </a:defRPr>
              </a:pPr>
              <a:r>
                <a:t>عرض بيانات القياس في التمثيل البياني بالنقاط المجمعة </a:t>
              </a:r>
            </a:p>
          </p:txBody>
        </p:sp>
      </p:grpSp>
      <p:grpSp>
        <p:nvGrpSpPr>
          <p:cNvPr id="908" name="Group 8"/>
          <p:cNvGrpSpPr/>
          <p:nvPr/>
        </p:nvGrpSpPr>
        <p:grpSpPr>
          <a:xfrm>
            <a:off x="9196812" y="657556"/>
            <a:ext cx="3004232" cy="1173843"/>
            <a:chOff x="0" y="0"/>
            <a:chExt cx="3004231" cy="1173841"/>
          </a:xfrm>
        </p:grpSpPr>
        <p:grpSp>
          <p:nvGrpSpPr>
            <p:cNvPr id="906" name="Arrow: Pentagon 45"/>
            <p:cNvGrpSpPr/>
            <p:nvPr/>
          </p:nvGrpSpPr>
          <p:grpSpPr>
            <a:xfrm>
              <a:off x="-1" y="-1"/>
              <a:ext cx="3004233" cy="976283"/>
              <a:chOff x="0" y="0"/>
              <a:chExt cx="3004231" cy="976282"/>
            </a:xfrm>
          </p:grpSpPr>
          <p:sp>
            <p:nvSpPr>
              <p:cNvPr id="904" name="Shape"/>
              <p:cNvSpPr/>
              <p:nvPr/>
            </p:nvSpPr>
            <p:spPr>
              <a:xfrm rot="10800000">
                <a:off x="-1" y="0"/>
                <a:ext cx="2997354" cy="9762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2" h="19529" fill="norm" stroke="1" extrusionOk="0">
                    <a:moveTo>
                      <a:pt x="16" y="571"/>
                    </a:moveTo>
                    <a:cubicBezTo>
                      <a:pt x="1079" y="-709"/>
                      <a:pt x="1347" y="1979"/>
                      <a:pt x="2322" y="571"/>
                    </a:cubicBezTo>
                    <a:cubicBezTo>
                      <a:pt x="3297" y="-838"/>
                      <a:pt x="3779" y="840"/>
                      <a:pt x="4227" y="571"/>
                    </a:cubicBezTo>
                    <a:cubicBezTo>
                      <a:pt x="4676" y="302"/>
                      <a:pt x="6020" y="1455"/>
                      <a:pt x="7135" y="571"/>
                    </a:cubicBezTo>
                    <a:cubicBezTo>
                      <a:pt x="8251" y="-314"/>
                      <a:pt x="8890" y="1383"/>
                      <a:pt x="9442" y="571"/>
                    </a:cubicBezTo>
                    <a:cubicBezTo>
                      <a:pt x="9993" y="-242"/>
                      <a:pt x="10934" y="1259"/>
                      <a:pt x="11748" y="571"/>
                    </a:cubicBezTo>
                    <a:cubicBezTo>
                      <a:pt x="12563" y="-118"/>
                      <a:pt x="13731" y="1012"/>
                      <a:pt x="14656" y="571"/>
                    </a:cubicBezTo>
                    <a:cubicBezTo>
                      <a:pt x="15582" y="130"/>
                      <a:pt x="16330" y="861"/>
                      <a:pt x="16762" y="571"/>
                    </a:cubicBezTo>
                    <a:cubicBezTo>
                      <a:pt x="17194" y="280"/>
                      <a:pt x="18638" y="1795"/>
                      <a:pt x="20071" y="571"/>
                    </a:cubicBezTo>
                    <a:cubicBezTo>
                      <a:pt x="20613" y="3672"/>
                      <a:pt x="20734" y="5602"/>
                      <a:pt x="21552" y="9669"/>
                    </a:cubicBezTo>
                    <a:cubicBezTo>
                      <a:pt x="20940" y="13617"/>
                      <a:pt x="20445" y="15721"/>
                      <a:pt x="20071" y="18768"/>
                    </a:cubicBezTo>
                    <a:cubicBezTo>
                      <a:pt x="19493" y="19215"/>
                      <a:pt x="18291" y="17461"/>
                      <a:pt x="17564" y="18768"/>
                    </a:cubicBezTo>
                    <a:cubicBezTo>
                      <a:pt x="16837" y="20075"/>
                      <a:pt x="15863" y="16774"/>
                      <a:pt x="14857" y="18768"/>
                    </a:cubicBezTo>
                    <a:cubicBezTo>
                      <a:pt x="13851" y="20762"/>
                      <a:pt x="13392" y="18137"/>
                      <a:pt x="12550" y="18768"/>
                    </a:cubicBezTo>
                    <a:cubicBezTo>
                      <a:pt x="11709" y="19399"/>
                      <a:pt x="10522" y="17996"/>
                      <a:pt x="9642" y="18768"/>
                    </a:cubicBezTo>
                    <a:cubicBezTo>
                      <a:pt x="8763" y="19540"/>
                      <a:pt x="7459" y="17089"/>
                      <a:pt x="6734" y="18768"/>
                    </a:cubicBezTo>
                    <a:cubicBezTo>
                      <a:pt x="6010" y="20448"/>
                      <a:pt x="5111" y="17156"/>
                      <a:pt x="4227" y="18768"/>
                    </a:cubicBezTo>
                    <a:cubicBezTo>
                      <a:pt x="3343" y="20380"/>
                      <a:pt x="1310" y="17940"/>
                      <a:pt x="16" y="18768"/>
                    </a:cubicBezTo>
                    <a:cubicBezTo>
                      <a:pt x="-41" y="15177"/>
                      <a:pt x="80" y="13872"/>
                      <a:pt x="16" y="10215"/>
                    </a:cubicBezTo>
                    <a:cubicBezTo>
                      <a:pt x="-48" y="6559"/>
                      <a:pt x="140" y="3570"/>
                      <a:pt x="16" y="5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05" name="Shape"/>
              <p:cNvSpPr/>
              <p:nvPr/>
            </p:nvSpPr>
            <p:spPr>
              <a:xfrm rot="10800000">
                <a:off x="-1" y="14155"/>
                <a:ext cx="3004233" cy="9598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5" h="19501" fill="norm" stroke="1" extrusionOk="0">
                    <a:moveTo>
                      <a:pt x="65" y="534"/>
                    </a:moveTo>
                    <a:cubicBezTo>
                      <a:pt x="907" y="99"/>
                      <a:pt x="1962" y="1061"/>
                      <a:pt x="2759" y="534"/>
                    </a:cubicBezTo>
                    <a:cubicBezTo>
                      <a:pt x="3556" y="8"/>
                      <a:pt x="4044" y="537"/>
                      <a:pt x="4854" y="534"/>
                    </a:cubicBezTo>
                    <a:cubicBezTo>
                      <a:pt x="5665" y="532"/>
                      <a:pt x="6635" y="1144"/>
                      <a:pt x="7349" y="534"/>
                    </a:cubicBezTo>
                    <a:cubicBezTo>
                      <a:pt x="8063" y="-75"/>
                      <a:pt x="8348" y="1324"/>
                      <a:pt x="9245" y="534"/>
                    </a:cubicBezTo>
                    <a:cubicBezTo>
                      <a:pt x="10142" y="-255"/>
                      <a:pt x="10300" y="941"/>
                      <a:pt x="11141" y="534"/>
                    </a:cubicBezTo>
                    <a:cubicBezTo>
                      <a:pt x="11981" y="127"/>
                      <a:pt x="12862" y="2229"/>
                      <a:pt x="13635" y="534"/>
                    </a:cubicBezTo>
                    <a:cubicBezTo>
                      <a:pt x="14409" y="-1160"/>
                      <a:pt x="14783" y="1837"/>
                      <a:pt x="15731" y="534"/>
                    </a:cubicBezTo>
                    <a:cubicBezTo>
                      <a:pt x="16679" y="-769"/>
                      <a:pt x="18522" y="3405"/>
                      <a:pt x="20022" y="534"/>
                    </a:cubicBezTo>
                    <a:cubicBezTo>
                      <a:pt x="20418" y="2431"/>
                      <a:pt x="20783" y="5544"/>
                      <a:pt x="21495" y="9775"/>
                    </a:cubicBezTo>
                    <a:cubicBezTo>
                      <a:pt x="20896" y="14611"/>
                      <a:pt x="20474" y="15420"/>
                      <a:pt x="20022" y="19015"/>
                    </a:cubicBezTo>
                    <a:cubicBezTo>
                      <a:pt x="19361" y="20248"/>
                      <a:pt x="18082" y="17941"/>
                      <a:pt x="17327" y="19015"/>
                    </a:cubicBezTo>
                    <a:cubicBezTo>
                      <a:pt x="16573" y="20090"/>
                      <a:pt x="16014" y="18607"/>
                      <a:pt x="15431" y="19015"/>
                    </a:cubicBezTo>
                    <a:cubicBezTo>
                      <a:pt x="14848" y="19423"/>
                      <a:pt x="13822" y="18928"/>
                      <a:pt x="13336" y="19015"/>
                    </a:cubicBezTo>
                    <a:cubicBezTo>
                      <a:pt x="12850" y="19102"/>
                      <a:pt x="11690" y="17831"/>
                      <a:pt x="10642" y="19015"/>
                    </a:cubicBezTo>
                    <a:cubicBezTo>
                      <a:pt x="9594" y="20199"/>
                      <a:pt x="9566" y="17590"/>
                      <a:pt x="8546" y="19015"/>
                    </a:cubicBezTo>
                    <a:cubicBezTo>
                      <a:pt x="7526" y="20440"/>
                      <a:pt x="7437" y="18196"/>
                      <a:pt x="6650" y="19015"/>
                    </a:cubicBezTo>
                    <a:cubicBezTo>
                      <a:pt x="5864" y="19835"/>
                      <a:pt x="5451" y="18693"/>
                      <a:pt x="4555" y="19015"/>
                    </a:cubicBezTo>
                    <a:cubicBezTo>
                      <a:pt x="3659" y="19338"/>
                      <a:pt x="2912" y="17883"/>
                      <a:pt x="2260" y="19015"/>
                    </a:cubicBezTo>
                    <a:cubicBezTo>
                      <a:pt x="1608" y="20147"/>
                      <a:pt x="1026" y="18596"/>
                      <a:pt x="65" y="19015"/>
                    </a:cubicBezTo>
                    <a:cubicBezTo>
                      <a:pt x="24" y="17011"/>
                      <a:pt x="234" y="13695"/>
                      <a:pt x="65" y="10144"/>
                    </a:cubicBezTo>
                    <a:cubicBezTo>
                      <a:pt x="-105" y="6593"/>
                      <a:pt x="119" y="2793"/>
                      <a:pt x="65" y="534"/>
                    </a:cubicBezTo>
                    <a:close/>
                  </a:path>
                </a:pathLst>
              </a:custGeom>
              <a:noFill/>
              <a:ln w="4127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907" name="TextBox 10"/>
            <p:cNvSpPr txBox="1"/>
            <p:nvPr/>
          </p:nvSpPr>
          <p:spPr>
            <a:xfrm>
              <a:off x="163352" y="49346"/>
              <a:ext cx="2786116" cy="11244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 rtl="1">
                <a:defRPr sz="2000"/>
              </a:pPr>
              <a:r>
                <a:rPr>
                  <a:latin typeface="(AH) Manal Black"/>
                  <a:ea typeface="(AH) Manal Black"/>
                  <a:cs typeface="(AH) Manal Black"/>
                  <a:sym typeface="(AH) Manal Black"/>
                </a:rPr>
                <a:t>ناتج التعلم</a:t>
              </a:r>
              <a:r>
                <a:t>:</a:t>
              </a:r>
            </a:p>
            <a:p>
              <a:pPr algn="r" rtl="1">
                <a:defRPr b="1" sz="1400">
                  <a:solidFill>
                    <a:srgbClr val="0070C0"/>
                  </a:solidFill>
                </a:defRPr>
              </a:pPr>
              <a:r>
                <a:t>عرض بيانات القياس بكسور وحدة والكسور المتكافئة في التمثيل  البياني بالنقاط المجمعة</a:t>
              </a:r>
            </a:p>
          </p:txBody>
        </p:sp>
      </p:grpSp>
      <p:grpSp>
        <p:nvGrpSpPr>
          <p:cNvPr id="913" name="Group 11"/>
          <p:cNvGrpSpPr/>
          <p:nvPr/>
        </p:nvGrpSpPr>
        <p:grpSpPr>
          <a:xfrm>
            <a:off x="10170193" y="1680886"/>
            <a:ext cx="2030993" cy="899689"/>
            <a:chOff x="0" y="0"/>
            <a:chExt cx="2030992" cy="899688"/>
          </a:xfrm>
        </p:grpSpPr>
        <p:grpSp>
          <p:nvGrpSpPr>
            <p:cNvPr id="911" name="Arrow: Pentagon 45"/>
            <p:cNvGrpSpPr/>
            <p:nvPr/>
          </p:nvGrpSpPr>
          <p:grpSpPr>
            <a:xfrm>
              <a:off x="-1" y="-1"/>
              <a:ext cx="2030994" cy="649633"/>
              <a:chOff x="0" y="0"/>
              <a:chExt cx="2030992" cy="649631"/>
            </a:xfrm>
          </p:grpSpPr>
          <p:sp>
            <p:nvSpPr>
              <p:cNvPr id="909" name="Shape"/>
              <p:cNvSpPr/>
              <p:nvPr/>
            </p:nvSpPr>
            <p:spPr>
              <a:xfrm rot="10800000">
                <a:off x="0" y="0"/>
                <a:ext cx="2030533" cy="6456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1" h="19715" fill="norm" stroke="1" extrusionOk="0">
                    <a:moveTo>
                      <a:pt x="92" y="465"/>
                    </a:moveTo>
                    <a:cubicBezTo>
                      <a:pt x="1124" y="-119"/>
                      <a:pt x="2543" y="1851"/>
                      <a:pt x="4486" y="465"/>
                    </a:cubicBezTo>
                    <a:cubicBezTo>
                      <a:pt x="6429" y="-922"/>
                      <a:pt x="7072" y="1322"/>
                      <a:pt x="8513" y="465"/>
                    </a:cubicBezTo>
                    <a:cubicBezTo>
                      <a:pt x="9954" y="-393"/>
                      <a:pt x="11483" y="528"/>
                      <a:pt x="13456" y="465"/>
                    </a:cubicBezTo>
                    <a:cubicBezTo>
                      <a:pt x="15429" y="401"/>
                      <a:pt x="15968" y="1297"/>
                      <a:pt x="18399" y="465"/>
                    </a:cubicBezTo>
                    <a:cubicBezTo>
                      <a:pt x="19295" y="2551"/>
                      <a:pt x="20125" y="6296"/>
                      <a:pt x="21391" y="9849"/>
                    </a:cubicBezTo>
                    <a:cubicBezTo>
                      <a:pt x="20257" y="15306"/>
                      <a:pt x="19528" y="14312"/>
                      <a:pt x="18399" y="19233"/>
                    </a:cubicBezTo>
                    <a:cubicBezTo>
                      <a:pt x="16398" y="20111"/>
                      <a:pt x="15463" y="18183"/>
                      <a:pt x="14188" y="19233"/>
                    </a:cubicBezTo>
                    <a:cubicBezTo>
                      <a:pt x="12914" y="20283"/>
                      <a:pt x="10920" y="17788"/>
                      <a:pt x="9612" y="19233"/>
                    </a:cubicBezTo>
                    <a:cubicBezTo>
                      <a:pt x="8304" y="20678"/>
                      <a:pt x="6766" y="18326"/>
                      <a:pt x="4669" y="19233"/>
                    </a:cubicBezTo>
                    <a:cubicBezTo>
                      <a:pt x="2572" y="20140"/>
                      <a:pt x="1756" y="19124"/>
                      <a:pt x="92" y="19233"/>
                    </a:cubicBezTo>
                    <a:cubicBezTo>
                      <a:pt x="-209" y="16198"/>
                      <a:pt x="348" y="12881"/>
                      <a:pt x="92" y="10036"/>
                    </a:cubicBezTo>
                    <a:cubicBezTo>
                      <a:pt x="-164" y="7192"/>
                      <a:pt x="247" y="3155"/>
                      <a:pt x="92" y="4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10" name="Shape"/>
              <p:cNvSpPr/>
              <p:nvPr/>
            </p:nvSpPr>
            <p:spPr>
              <a:xfrm rot="10800000">
                <a:off x="-1" y="1686"/>
                <a:ext cx="2030994" cy="6479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3" h="20011" fill="norm" stroke="1" extrusionOk="0">
                    <a:moveTo>
                      <a:pt x="96" y="593"/>
                    </a:moveTo>
                    <a:cubicBezTo>
                      <a:pt x="1653" y="64"/>
                      <a:pt x="3085" y="850"/>
                      <a:pt x="4675" y="593"/>
                    </a:cubicBezTo>
                    <a:cubicBezTo>
                      <a:pt x="6265" y="337"/>
                      <a:pt x="8094" y="1953"/>
                      <a:pt x="9253" y="593"/>
                    </a:cubicBezTo>
                    <a:cubicBezTo>
                      <a:pt x="10412" y="-766"/>
                      <a:pt x="12201" y="642"/>
                      <a:pt x="14198" y="593"/>
                    </a:cubicBezTo>
                    <a:cubicBezTo>
                      <a:pt x="16195" y="545"/>
                      <a:pt x="16459" y="765"/>
                      <a:pt x="18410" y="593"/>
                    </a:cubicBezTo>
                    <a:cubicBezTo>
                      <a:pt x="19815" y="3044"/>
                      <a:pt x="20134" y="8090"/>
                      <a:pt x="21403" y="10085"/>
                    </a:cubicBezTo>
                    <a:cubicBezTo>
                      <a:pt x="20168" y="14076"/>
                      <a:pt x="19146" y="16144"/>
                      <a:pt x="18410" y="19576"/>
                    </a:cubicBezTo>
                    <a:cubicBezTo>
                      <a:pt x="17020" y="19903"/>
                      <a:pt x="15918" y="18504"/>
                      <a:pt x="14015" y="19576"/>
                    </a:cubicBezTo>
                    <a:cubicBezTo>
                      <a:pt x="12112" y="20648"/>
                      <a:pt x="11088" y="19378"/>
                      <a:pt x="9436" y="19576"/>
                    </a:cubicBezTo>
                    <a:cubicBezTo>
                      <a:pt x="7785" y="19773"/>
                      <a:pt x="6868" y="18318"/>
                      <a:pt x="5407" y="19576"/>
                    </a:cubicBezTo>
                    <a:cubicBezTo>
                      <a:pt x="3946" y="20834"/>
                      <a:pt x="1978" y="17572"/>
                      <a:pt x="96" y="19576"/>
                    </a:cubicBezTo>
                    <a:cubicBezTo>
                      <a:pt x="-33" y="17669"/>
                      <a:pt x="390" y="12443"/>
                      <a:pt x="96" y="10085"/>
                    </a:cubicBezTo>
                    <a:cubicBezTo>
                      <a:pt x="-197" y="7726"/>
                      <a:pt x="289" y="3979"/>
                      <a:pt x="96" y="593"/>
                    </a:cubicBezTo>
                    <a:close/>
                  </a:path>
                </a:pathLst>
              </a:custGeom>
              <a:noFill/>
              <a:ln w="4127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912" name="TextBox 13"/>
            <p:cNvSpPr txBox="1"/>
            <p:nvPr/>
          </p:nvSpPr>
          <p:spPr>
            <a:xfrm>
              <a:off x="224729" y="112924"/>
              <a:ext cx="1751358" cy="7867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rtl="1">
                <a:defRPr sz="2000">
                  <a:latin typeface="(AH) Manal Black"/>
                  <a:ea typeface="(AH) Manal Black"/>
                  <a:cs typeface="(AH) Manal Black"/>
                  <a:sym typeface="(AH) Manal Black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rPr>
                  <a:latin typeface="(AH) Manal Black"/>
                  <a:ea typeface="(AH) Manal Black"/>
                  <a:cs typeface="(AH) Manal Black"/>
                  <a:sym typeface="(AH) Manal Black"/>
                </a:rPr>
                <a:t>الرياضيات في حياتنا </a:t>
              </a:r>
            </a:p>
          </p:txBody>
        </p:sp>
      </p:grpSp>
      <p:sp>
        <p:nvSpPr>
          <p:cNvPr id="914" name="TextBox 17"/>
          <p:cNvSpPr txBox="1"/>
          <p:nvPr/>
        </p:nvSpPr>
        <p:spPr>
          <a:xfrm>
            <a:off x="1926263" y="416593"/>
            <a:ext cx="6925700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rtl="1">
              <a:defRPr b="1" sz="24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سوف نكمل الأن حل السؤال باضافة بسيطة وهي ايجاد النسبة المكافئة </a:t>
            </a:r>
          </a:p>
        </p:txBody>
      </p:sp>
      <p:pic>
        <p:nvPicPr>
          <p:cNvPr id="915" name="Picture 18" descr="Picture 18"/>
          <p:cNvPicPr>
            <a:picLocks noChangeAspect="1"/>
          </p:cNvPicPr>
          <p:nvPr/>
        </p:nvPicPr>
        <p:blipFill>
          <a:blip r:embed="rId3">
            <a:extLst/>
          </a:blip>
          <a:srcRect l="8719" t="22412" r="71094" b="61394"/>
          <a:stretch>
            <a:fillRect/>
          </a:stretch>
        </p:blipFill>
        <p:spPr>
          <a:xfrm>
            <a:off x="8697644" y="3076038"/>
            <a:ext cx="2898914" cy="1758389"/>
          </a:xfrm>
          <a:prstGeom prst="rect">
            <a:avLst/>
          </a:prstGeom>
          <a:ln w="12700">
            <a:miter lim="400000"/>
          </a:ln>
        </p:spPr>
      </p:pic>
      <p:sp>
        <p:nvSpPr>
          <p:cNvPr id="916" name="TextBox 25"/>
          <p:cNvSpPr txBox="1"/>
          <p:nvPr/>
        </p:nvSpPr>
        <p:spPr>
          <a:xfrm>
            <a:off x="8233178" y="4849055"/>
            <a:ext cx="3457093" cy="1568781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548235"/>
                </a:solidFill>
                <a:latin typeface="Cambria Math"/>
                <a:ea typeface="Cambria Math"/>
                <a:cs typeface="Cambria Math"/>
                <a:sym typeface="Cambria Math"/>
              </a:defRPr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1800" i="1">
                      <a:solidFill>
                        <a:srgbClr val="548135"/>
                      </a:solidFill>
                      <a:latin typeface="Cambria Math" panose="02040503050406030204" pitchFamily="18" charset="0"/>
                    </a:rPr>
                    <m:t>ا</m:t>
                  </m:r>
                  <m:r>
                    <a:rPr xmlns:a="http://schemas.openxmlformats.org/drawingml/2006/main" sz="1800" i="1">
                      <a:solidFill>
                        <a:srgbClr val="548135"/>
                      </a:solidFill>
                      <a:latin typeface="Cambria Math" panose="02040503050406030204" pitchFamily="18" charset="0"/>
                    </a:rPr>
                    <m:t>ل</m:t>
                  </m:r>
                  <m:r>
                    <a:rPr xmlns:a="http://schemas.openxmlformats.org/drawingml/2006/main" sz="1800" i="1">
                      <a:solidFill>
                        <a:srgbClr val="548135"/>
                      </a:solidFill>
                      <a:latin typeface="Cambria Math" panose="02040503050406030204" pitchFamily="18" charset="0"/>
                    </a:rPr>
                    <m:t>م</m:t>
                  </m:r>
                  <m:r>
                    <a:rPr xmlns:a="http://schemas.openxmlformats.org/drawingml/2006/main" sz="1800" i="1">
                      <a:solidFill>
                        <a:srgbClr val="548135"/>
                      </a:solidFill>
                      <a:latin typeface="Cambria Math" panose="02040503050406030204" pitchFamily="18" charset="0"/>
                    </a:rPr>
                    <m:t>ر</m:t>
                  </m:r>
                  <m:r>
                    <a:rPr xmlns:a="http://schemas.openxmlformats.org/drawingml/2006/main" sz="1800" i="1">
                      <a:solidFill>
                        <a:srgbClr val="548135"/>
                      </a:solidFill>
                      <a:latin typeface="Cambria Math" panose="02040503050406030204" pitchFamily="18" charset="0"/>
                    </a:rPr>
                    <m:t>ا</m:t>
                  </m:r>
                  <m:r>
                    <a:rPr xmlns:a="http://schemas.openxmlformats.org/drawingml/2006/main" sz="1800" i="1">
                      <a:solidFill>
                        <a:srgbClr val="548135"/>
                      </a:solidFill>
                      <a:latin typeface="Cambria Math" panose="02040503050406030204" pitchFamily="18" charset="0"/>
                    </a:rPr>
                    <m:t>ت</m:t>
                  </m:r>
                  <m:r>
                    <a:rPr xmlns:a="http://schemas.openxmlformats.org/drawingml/2006/main" sz="1800" i="1">
                      <a:solidFill>
                        <a:srgbClr val="548135"/>
                      </a:solidFill>
                      <a:latin typeface="Cambria Math" panose="02040503050406030204" pitchFamily="18" charset="0"/>
                    </a:rPr>
                    <m:t/>
                  </m:r>
                  <m:r>
                    <a:rPr xmlns:a="http://schemas.openxmlformats.org/drawingml/2006/main" sz="1800" i="1">
                      <a:solidFill>
                        <a:srgbClr val="548135"/>
                      </a:solidFill>
                      <a:latin typeface="Cambria Math" panose="02040503050406030204" pitchFamily="18" charset="0"/>
                    </a:rPr>
                    <m:t>م</m:t>
                  </m:r>
                  <m:r>
                    <a:rPr xmlns:a="http://schemas.openxmlformats.org/drawingml/2006/main" sz="1800" i="1">
                      <a:solidFill>
                        <a:srgbClr val="548135"/>
                      </a:solidFill>
                      <a:latin typeface="Cambria Math" panose="02040503050406030204" pitchFamily="18" charset="0"/>
                    </a:rPr>
                    <m:t>ن</m:t>
                  </m:r>
                  <m:r>
                    <a:rPr xmlns:a="http://schemas.openxmlformats.org/drawingml/2006/main" sz="1800" i="1">
                      <a:solidFill>
                        <a:srgbClr val="548135"/>
                      </a:solidFill>
                      <a:latin typeface="Cambria Math" panose="02040503050406030204" pitchFamily="18" charset="0"/>
                    </a:rPr>
                    <m:t/>
                  </m:r>
                  <m:r>
                    <a:rPr xmlns:a="http://schemas.openxmlformats.org/drawingml/2006/main" sz="1800" i="1">
                      <a:solidFill>
                        <a:srgbClr val="548135"/>
                      </a:solidFill>
                      <a:latin typeface="Cambria Math" panose="02040503050406030204" pitchFamily="18" charset="0"/>
                    </a:rPr>
                    <m:t>…</m:t>
                  </m:r>
                  <m:r>
                    <a:rPr xmlns:a="http://schemas.openxmlformats.org/drawingml/2006/main" sz="1800" i="1">
                      <a:solidFill>
                        <a:srgbClr val="548135"/>
                      </a:solidFill>
                      <a:latin typeface="Cambria Math" panose="02040503050406030204" pitchFamily="18" charset="0"/>
                    </a:rPr>
                    <m:t>…</m:t>
                  </m:r>
                  <m:r>
                    <a:rPr xmlns:a="http://schemas.openxmlformats.org/drawingml/2006/main" sz="1800" i="1">
                      <a:solidFill>
                        <a:srgbClr val="548135"/>
                      </a:solidFill>
                      <a:latin typeface="Cambria Math" panose="02040503050406030204" pitchFamily="18" charset="0"/>
                    </a:rPr>
                    <m:t>…</m:t>
                  </m:r>
                  <m:r>
                    <a:rPr xmlns:a="http://schemas.openxmlformats.org/drawingml/2006/main" sz="1800" i="1">
                      <a:solidFill>
                        <a:srgbClr val="548135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1800" i="1">
                      <a:solidFill>
                        <a:srgbClr val="548135"/>
                      </a:solidFill>
                      <a:latin typeface="Cambria Math" panose="02040503050406030204" pitchFamily="18" charset="0"/>
                    </a:rPr>
                    <m:t/>
                  </m:r>
                  <m:r>
                    <a:rPr xmlns:a="http://schemas.openxmlformats.org/drawingml/2006/main" sz="1800" i="1">
                      <a:solidFill>
                        <a:srgbClr val="548135"/>
                      </a:solidFill>
                      <a:latin typeface="Cambria Math" panose="02040503050406030204" pitchFamily="18" charset="0"/>
                    </a:rPr>
                    <m:t>ي</m:t>
                  </m:r>
                  <m:r>
                    <a:rPr xmlns:a="http://schemas.openxmlformats.org/drawingml/2006/main" sz="1800" i="1">
                      <a:solidFill>
                        <a:srgbClr val="548135"/>
                      </a:solidFill>
                      <a:latin typeface="Cambria Math" panose="02040503050406030204" pitchFamily="18" charset="0"/>
                    </a:rPr>
                    <m:t>ظ</m:t>
                  </m:r>
                  <m:r>
                    <a:rPr xmlns:a="http://schemas.openxmlformats.org/drawingml/2006/main" sz="1800" i="1">
                      <a:solidFill>
                        <a:srgbClr val="548135"/>
                      </a:solidFill>
                      <a:latin typeface="Cambria Math" panose="02040503050406030204" pitchFamily="18" charset="0"/>
                    </a:rPr>
                    <m:t>ه</m:t>
                  </m:r>
                  <m:r>
                    <a:rPr xmlns:a="http://schemas.openxmlformats.org/drawingml/2006/main" sz="1800" i="1">
                      <a:solidFill>
                        <a:srgbClr val="548135"/>
                      </a:solidFill>
                      <a:latin typeface="Cambria Math" panose="02040503050406030204" pitchFamily="18" charset="0"/>
                    </a:rPr>
                    <m:t>ر</m:t>
                  </m:r>
                  <m:r>
                    <a:rPr xmlns:a="http://schemas.openxmlformats.org/drawingml/2006/main" sz="1800" i="1">
                      <a:solidFill>
                        <a:srgbClr val="548135"/>
                      </a:solidFill>
                      <a:latin typeface="Cambria Math" panose="02040503050406030204" pitchFamily="18" charset="0"/>
                    </a:rPr>
                    <m:t/>
                  </m:r>
                  <m:r>
                    <a:rPr xmlns:a="http://schemas.openxmlformats.org/drawingml/2006/main" sz="1800" i="1">
                      <a:solidFill>
                        <a:srgbClr val="548135"/>
                      </a:solidFill>
                      <a:latin typeface="Cambria Math" panose="02040503050406030204" pitchFamily="18" charset="0"/>
                    </a:rPr>
                    <m:t/>
                  </m:r>
                  <m:f>
                    <m:fPr>
                      <m:ctrlPr>
                        <a:rPr xmlns:a="http://schemas.openxmlformats.org/drawingml/2006/main" sz="1800" i="1">
                          <a:solidFill>
                            <a:srgbClr val="548135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1800" i="1">
                          <a:solidFill>
                            <a:srgbClr val="548135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1800" i="1">
                          <a:solidFill>
                            <a:srgbClr val="548135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den>
                  </m:f>
                  <m:r>
                    <a:rPr xmlns:a="http://schemas.openxmlformats.org/drawingml/2006/main" sz="1800" i="1">
                      <a:solidFill>
                        <a:srgbClr val="548135"/>
                      </a:solidFill>
                      <a:latin typeface="Cambria Math" panose="02040503050406030204" pitchFamily="18" charset="0"/>
                    </a:rPr>
                    <m:t/>
                  </m:r>
                </m:oMath>
              </m:oMathPara>
            </a14:m>
          </a:p>
          <a:p>
            <a:pPr>
              <a:defRPr>
                <a:solidFill>
                  <a:srgbClr val="548235"/>
                </a:solidFill>
                <a:latin typeface="Cambria Math"/>
                <a:ea typeface="Cambria Math"/>
                <a:cs typeface="Cambria Math"/>
                <a:sym typeface="Cambria Math"/>
              </a:defRPr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1800" i="1">
                      <a:solidFill>
                        <a:srgbClr val="548135"/>
                      </a:solidFill>
                      <a:latin typeface="Cambria Math" panose="02040503050406030204" pitchFamily="18" charset="0"/>
                    </a:rPr>
                    <m:t/>
                  </m:r>
                  <m:r>
                    <a:rPr xmlns:a="http://schemas.openxmlformats.org/drawingml/2006/main" sz="1800" i="1">
                      <a:solidFill>
                        <a:srgbClr val="548135"/>
                      </a:solidFill>
                      <a:latin typeface="Cambria Math" panose="02040503050406030204" pitchFamily="18" charset="0"/>
                    </a:rPr>
                    <m:t>ا</m:t>
                  </m:r>
                  <m:r>
                    <a:rPr xmlns:a="http://schemas.openxmlformats.org/drawingml/2006/main" sz="1800" i="1">
                      <a:solidFill>
                        <a:srgbClr val="548135"/>
                      </a:solidFill>
                      <a:latin typeface="Cambria Math" panose="02040503050406030204" pitchFamily="18" charset="0"/>
                    </a:rPr>
                    <m:t>ل</m:t>
                  </m:r>
                  <m:r>
                    <a:rPr xmlns:a="http://schemas.openxmlformats.org/drawingml/2006/main" sz="1800" i="1">
                      <a:solidFill>
                        <a:srgbClr val="548135"/>
                      </a:solidFill>
                      <a:latin typeface="Cambria Math" panose="02040503050406030204" pitchFamily="18" charset="0"/>
                    </a:rPr>
                    <m:t>م</m:t>
                  </m:r>
                  <m:r>
                    <a:rPr xmlns:a="http://schemas.openxmlformats.org/drawingml/2006/main" sz="1800" i="1">
                      <a:solidFill>
                        <a:srgbClr val="548135"/>
                      </a:solidFill>
                      <a:latin typeface="Cambria Math" panose="02040503050406030204" pitchFamily="18" charset="0"/>
                    </a:rPr>
                    <m:t>ر</m:t>
                  </m:r>
                  <m:r>
                    <a:rPr xmlns:a="http://schemas.openxmlformats.org/drawingml/2006/main" sz="1800" i="1">
                      <a:solidFill>
                        <a:srgbClr val="548135"/>
                      </a:solidFill>
                      <a:latin typeface="Cambria Math" panose="02040503050406030204" pitchFamily="18" charset="0"/>
                    </a:rPr>
                    <m:t>ا</m:t>
                  </m:r>
                  <m:r>
                    <a:rPr xmlns:a="http://schemas.openxmlformats.org/drawingml/2006/main" sz="1800" i="1">
                      <a:solidFill>
                        <a:srgbClr val="548135"/>
                      </a:solidFill>
                      <a:latin typeface="Cambria Math" panose="02040503050406030204" pitchFamily="18" charset="0"/>
                    </a:rPr>
                    <m:t>ت</m:t>
                  </m:r>
                  <m:r>
                    <a:rPr xmlns:a="http://schemas.openxmlformats.org/drawingml/2006/main" sz="1800" i="1">
                      <a:solidFill>
                        <a:srgbClr val="548135"/>
                      </a:solidFill>
                      <a:latin typeface="Cambria Math" panose="02040503050406030204" pitchFamily="18" charset="0"/>
                    </a:rPr>
                    <m:t/>
                  </m:r>
                  <m:r>
                    <a:rPr xmlns:a="http://schemas.openxmlformats.org/drawingml/2006/main" sz="1800" i="1">
                      <a:solidFill>
                        <a:srgbClr val="548135"/>
                      </a:solidFill>
                      <a:latin typeface="Cambria Math" panose="02040503050406030204" pitchFamily="18" charset="0"/>
                    </a:rPr>
                    <m:t>م</m:t>
                  </m:r>
                  <m:r>
                    <a:rPr xmlns:a="http://schemas.openxmlformats.org/drawingml/2006/main" sz="1800" i="1">
                      <a:solidFill>
                        <a:srgbClr val="548135"/>
                      </a:solidFill>
                      <a:latin typeface="Cambria Math" panose="02040503050406030204" pitchFamily="18" charset="0"/>
                    </a:rPr>
                    <m:t>ن</m:t>
                  </m:r>
                  <m:r>
                    <a:rPr xmlns:a="http://schemas.openxmlformats.org/drawingml/2006/main" sz="1800" i="1">
                      <a:solidFill>
                        <a:srgbClr val="548135"/>
                      </a:solidFill>
                      <a:latin typeface="Cambria Math" panose="02040503050406030204" pitchFamily="18" charset="0"/>
                    </a:rPr>
                    <m:t/>
                  </m:r>
                  <m:r>
                    <a:rPr xmlns:a="http://schemas.openxmlformats.org/drawingml/2006/main" sz="1800" i="1">
                      <a:solidFill>
                        <a:srgbClr val="548135"/>
                      </a:solidFill>
                      <a:latin typeface="Cambria Math" panose="02040503050406030204" pitchFamily="18" charset="0"/>
                    </a:rPr>
                    <m:t>…</m:t>
                  </m:r>
                  <m:r>
                    <a:rPr xmlns:a="http://schemas.openxmlformats.org/drawingml/2006/main" sz="1800" i="1">
                      <a:solidFill>
                        <a:srgbClr val="548135"/>
                      </a:solidFill>
                      <a:latin typeface="Cambria Math" panose="02040503050406030204" pitchFamily="18" charset="0"/>
                    </a:rPr>
                    <m:t>…</m:t>
                  </m:r>
                  <m:r>
                    <a:rPr xmlns:a="http://schemas.openxmlformats.org/drawingml/2006/main" sz="1800" i="1">
                      <a:solidFill>
                        <a:srgbClr val="548135"/>
                      </a:solidFill>
                      <a:latin typeface="Cambria Math" panose="02040503050406030204" pitchFamily="18" charset="0"/>
                    </a:rPr>
                    <m:t>…</m:t>
                  </m:r>
                  <m:r>
                    <a:rPr xmlns:a="http://schemas.openxmlformats.org/drawingml/2006/main" sz="1800" i="1">
                      <a:solidFill>
                        <a:srgbClr val="548135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1800" i="1">
                      <a:solidFill>
                        <a:srgbClr val="548135"/>
                      </a:solidFill>
                      <a:latin typeface="Cambria Math" panose="02040503050406030204" pitchFamily="18" charset="0"/>
                    </a:rPr>
                    <m:t/>
                  </m:r>
                  <m:r>
                    <a:rPr xmlns:a="http://schemas.openxmlformats.org/drawingml/2006/main" sz="1800" i="1">
                      <a:solidFill>
                        <a:srgbClr val="548135"/>
                      </a:solidFill>
                      <a:latin typeface="Cambria Math" panose="02040503050406030204" pitchFamily="18" charset="0"/>
                    </a:rPr>
                    <m:t>ي</m:t>
                  </m:r>
                  <m:r>
                    <a:rPr xmlns:a="http://schemas.openxmlformats.org/drawingml/2006/main" sz="1800" i="1">
                      <a:solidFill>
                        <a:srgbClr val="548135"/>
                      </a:solidFill>
                      <a:latin typeface="Cambria Math" panose="02040503050406030204" pitchFamily="18" charset="0"/>
                    </a:rPr>
                    <m:t>ظ</m:t>
                  </m:r>
                  <m:r>
                    <a:rPr xmlns:a="http://schemas.openxmlformats.org/drawingml/2006/main" sz="1800" i="1">
                      <a:solidFill>
                        <a:srgbClr val="548135"/>
                      </a:solidFill>
                      <a:latin typeface="Cambria Math" panose="02040503050406030204" pitchFamily="18" charset="0"/>
                    </a:rPr>
                    <m:t>ه</m:t>
                  </m:r>
                  <m:r>
                    <a:rPr xmlns:a="http://schemas.openxmlformats.org/drawingml/2006/main" sz="1800" i="1">
                      <a:solidFill>
                        <a:srgbClr val="548135"/>
                      </a:solidFill>
                      <a:latin typeface="Cambria Math" panose="02040503050406030204" pitchFamily="18" charset="0"/>
                    </a:rPr>
                    <m:t>ر</m:t>
                  </m:r>
                  <m:r>
                    <a:rPr xmlns:a="http://schemas.openxmlformats.org/drawingml/2006/main" sz="1800" i="1">
                      <a:solidFill>
                        <a:srgbClr val="548135"/>
                      </a:solidFill>
                      <a:latin typeface="Cambria Math" panose="02040503050406030204" pitchFamily="18" charset="0"/>
                    </a:rPr>
                    <m:t/>
                  </m:r>
                  <m:r>
                    <a:rPr xmlns:a="http://schemas.openxmlformats.org/drawingml/2006/main" sz="1800" i="1">
                      <a:solidFill>
                        <a:srgbClr val="548135"/>
                      </a:solidFill>
                      <a:latin typeface="Cambria Math" panose="02040503050406030204" pitchFamily="18" charset="0"/>
                    </a:rPr>
                    <m:t/>
                  </m:r>
                  <m:f>
                    <m:fPr>
                      <m:ctrlPr>
                        <a:rPr xmlns:a="http://schemas.openxmlformats.org/drawingml/2006/main" sz="1800" i="1">
                          <a:solidFill>
                            <a:srgbClr val="548135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1800" i="1">
                          <a:solidFill>
                            <a:srgbClr val="548135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1800" i="1">
                          <a:solidFill>
                            <a:srgbClr val="548135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den>
                  </m:f>
                  <m:r>
                    <a:rPr xmlns:a="http://schemas.openxmlformats.org/drawingml/2006/main" sz="1800" i="1">
                      <a:solidFill>
                        <a:srgbClr val="548135"/>
                      </a:solidFill>
                      <a:latin typeface="Cambria Math" panose="02040503050406030204" pitchFamily="18" charset="0"/>
                    </a:rPr>
                    <m:t/>
                  </m:r>
                </m:oMath>
              </m:oMathPara>
            </a14:m>
          </a:p>
          <a:p>
            <a:pPr>
              <a:defRPr>
                <a:solidFill>
                  <a:srgbClr val="548235"/>
                </a:solidFill>
                <a:latin typeface="Cambria Math"/>
                <a:ea typeface="Cambria Math"/>
                <a:cs typeface="Cambria Math"/>
                <a:sym typeface="Cambria Math"/>
              </a:defRPr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1800" i="1">
                      <a:solidFill>
                        <a:srgbClr val="548135"/>
                      </a:solidFill>
                      <a:latin typeface="Cambria Math" panose="02040503050406030204" pitchFamily="18" charset="0"/>
                    </a:rPr>
                    <m:t/>
                  </m:r>
                  <m:r>
                    <a:rPr xmlns:a="http://schemas.openxmlformats.org/drawingml/2006/main" sz="1800" i="1">
                      <a:solidFill>
                        <a:srgbClr val="548135"/>
                      </a:solidFill>
                      <a:latin typeface="Cambria Math" panose="02040503050406030204" pitchFamily="18" charset="0"/>
                    </a:rPr>
                    <m:t>ا</m:t>
                  </m:r>
                  <m:r>
                    <a:rPr xmlns:a="http://schemas.openxmlformats.org/drawingml/2006/main" sz="1800" i="1">
                      <a:solidFill>
                        <a:srgbClr val="548135"/>
                      </a:solidFill>
                      <a:latin typeface="Cambria Math" panose="02040503050406030204" pitchFamily="18" charset="0"/>
                    </a:rPr>
                    <m:t>ل</m:t>
                  </m:r>
                  <m:r>
                    <a:rPr xmlns:a="http://schemas.openxmlformats.org/drawingml/2006/main" sz="1800" i="1">
                      <a:solidFill>
                        <a:srgbClr val="548135"/>
                      </a:solidFill>
                      <a:latin typeface="Cambria Math" panose="02040503050406030204" pitchFamily="18" charset="0"/>
                    </a:rPr>
                    <m:t>م</m:t>
                  </m:r>
                  <m:r>
                    <a:rPr xmlns:a="http://schemas.openxmlformats.org/drawingml/2006/main" sz="1800" i="1">
                      <a:solidFill>
                        <a:srgbClr val="548135"/>
                      </a:solidFill>
                      <a:latin typeface="Cambria Math" panose="02040503050406030204" pitchFamily="18" charset="0"/>
                    </a:rPr>
                    <m:t>ر</m:t>
                  </m:r>
                  <m:r>
                    <a:rPr xmlns:a="http://schemas.openxmlformats.org/drawingml/2006/main" sz="1800" i="1">
                      <a:solidFill>
                        <a:srgbClr val="548135"/>
                      </a:solidFill>
                      <a:latin typeface="Cambria Math" panose="02040503050406030204" pitchFamily="18" charset="0"/>
                    </a:rPr>
                    <m:t>ا</m:t>
                  </m:r>
                  <m:r>
                    <a:rPr xmlns:a="http://schemas.openxmlformats.org/drawingml/2006/main" sz="1800" i="1">
                      <a:solidFill>
                        <a:srgbClr val="548135"/>
                      </a:solidFill>
                      <a:latin typeface="Cambria Math" panose="02040503050406030204" pitchFamily="18" charset="0"/>
                    </a:rPr>
                    <m:t>ت</m:t>
                  </m:r>
                  <m:r>
                    <a:rPr xmlns:a="http://schemas.openxmlformats.org/drawingml/2006/main" sz="1800" i="1">
                      <a:solidFill>
                        <a:srgbClr val="548135"/>
                      </a:solidFill>
                      <a:latin typeface="Cambria Math" panose="02040503050406030204" pitchFamily="18" charset="0"/>
                    </a:rPr>
                    <m:t/>
                  </m:r>
                  <m:r>
                    <a:rPr xmlns:a="http://schemas.openxmlformats.org/drawingml/2006/main" sz="1800" i="1">
                      <a:solidFill>
                        <a:srgbClr val="548135"/>
                      </a:solidFill>
                      <a:latin typeface="Cambria Math" panose="02040503050406030204" pitchFamily="18" charset="0"/>
                    </a:rPr>
                    <m:t>م</m:t>
                  </m:r>
                  <m:r>
                    <a:rPr xmlns:a="http://schemas.openxmlformats.org/drawingml/2006/main" sz="1800" i="1">
                      <a:solidFill>
                        <a:srgbClr val="548135"/>
                      </a:solidFill>
                      <a:latin typeface="Cambria Math" panose="02040503050406030204" pitchFamily="18" charset="0"/>
                    </a:rPr>
                    <m:t>ن</m:t>
                  </m:r>
                  <m:r>
                    <a:rPr xmlns:a="http://schemas.openxmlformats.org/drawingml/2006/main" sz="1800" i="1">
                      <a:solidFill>
                        <a:srgbClr val="548135"/>
                      </a:solidFill>
                      <a:latin typeface="Cambria Math" panose="02040503050406030204" pitchFamily="18" charset="0"/>
                    </a:rPr>
                    <m:t/>
                  </m:r>
                  <m:r>
                    <a:rPr xmlns:a="http://schemas.openxmlformats.org/drawingml/2006/main" sz="1800" i="1">
                      <a:solidFill>
                        <a:srgbClr val="548135"/>
                      </a:solidFill>
                      <a:latin typeface="Cambria Math" panose="02040503050406030204" pitchFamily="18" charset="0"/>
                    </a:rPr>
                    <m:t>…</m:t>
                  </m:r>
                  <m:r>
                    <a:rPr xmlns:a="http://schemas.openxmlformats.org/drawingml/2006/main" sz="1800" i="1">
                      <a:solidFill>
                        <a:srgbClr val="548135"/>
                      </a:solidFill>
                      <a:latin typeface="Cambria Math" panose="02040503050406030204" pitchFamily="18" charset="0"/>
                    </a:rPr>
                    <m:t>…</m:t>
                  </m:r>
                  <m:r>
                    <a:rPr xmlns:a="http://schemas.openxmlformats.org/drawingml/2006/main" sz="1800" i="1">
                      <a:solidFill>
                        <a:srgbClr val="548135"/>
                      </a:solidFill>
                      <a:latin typeface="Cambria Math" panose="02040503050406030204" pitchFamily="18" charset="0"/>
                    </a:rPr>
                    <m:t>…</m:t>
                  </m:r>
                  <m:r>
                    <a:rPr xmlns:a="http://schemas.openxmlformats.org/drawingml/2006/main" sz="1800" i="1">
                      <a:solidFill>
                        <a:srgbClr val="548135"/>
                      </a:solidFill>
                      <a:latin typeface="Cambria Math" panose="02040503050406030204" pitchFamily="18" charset="0"/>
                    </a:rPr>
                    <m:t>.</m:t>
                  </m:r>
                  <m:r>
                    <a:rPr xmlns:a="http://schemas.openxmlformats.org/drawingml/2006/main" sz="1800" i="1">
                      <a:solidFill>
                        <a:srgbClr val="548135"/>
                      </a:solidFill>
                      <a:latin typeface="Cambria Math" panose="02040503050406030204" pitchFamily="18" charset="0"/>
                    </a:rPr>
                    <m:t/>
                  </m:r>
                  <m:r>
                    <a:rPr xmlns:a="http://schemas.openxmlformats.org/drawingml/2006/main" sz="1800" i="1">
                      <a:solidFill>
                        <a:srgbClr val="548135"/>
                      </a:solidFill>
                      <a:latin typeface="Cambria Math" panose="02040503050406030204" pitchFamily="18" charset="0"/>
                    </a:rPr>
                    <m:t>ي</m:t>
                  </m:r>
                  <m:r>
                    <a:rPr xmlns:a="http://schemas.openxmlformats.org/drawingml/2006/main" sz="1800" i="1">
                      <a:solidFill>
                        <a:srgbClr val="548135"/>
                      </a:solidFill>
                      <a:latin typeface="Cambria Math" panose="02040503050406030204" pitchFamily="18" charset="0"/>
                    </a:rPr>
                    <m:t>ظ</m:t>
                  </m:r>
                  <m:r>
                    <a:rPr xmlns:a="http://schemas.openxmlformats.org/drawingml/2006/main" sz="1800" i="1">
                      <a:solidFill>
                        <a:srgbClr val="548135"/>
                      </a:solidFill>
                      <a:latin typeface="Cambria Math" panose="02040503050406030204" pitchFamily="18" charset="0"/>
                    </a:rPr>
                    <m:t>ه</m:t>
                  </m:r>
                  <m:r>
                    <a:rPr xmlns:a="http://schemas.openxmlformats.org/drawingml/2006/main" sz="1800" i="1">
                      <a:solidFill>
                        <a:srgbClr val="548135"/>
                      </a:solidFill>
                      <a:latin typeface="Cambria Math" panose="02040503050406030204" pitchFamily="18" charset="0"/>
                    </a:rPr>
                    <m:t>ر</m:t>
                  </m:r>
                  <m:r>
                    <a:rPr xmlns:a="http://schemas.openxmlformats.org/drawingml/2006/main" sz="1800" i="1">
                      <a:solidFill>
                        <a:srgbClr val="548135"/>
                      </a:solidFill>
                      <a:latin typeface="Cambria Math" panose="02040503050406030204" pitchFamily="18" charset="0"/>
                    </a:rPr>
                    <m:t/>
                  </m:r>
                  <m:r>
                    <a:rPr xmlns:a="http://schemas.openxmlformats.org/drawingml/2006/main" sz="1800" i="1">
                      <a:solidFill>
                        <a:srgbClr val="548135"/>
                      </a:solidFill>
                      <a:latin typeface="Cambria Math" panose="02040503050406030204" pitchFamily="18" charset="0"/>
                    </a:rPr>
                    <m:t/>
                  </m:r>
                  <m:f>
                    <m:fPr>
                      <m:ctrlPr>
                        <a:rPr xmlns:a="http://schemas.openxmlformats.org/drawingml/2006/main" sz="1800" i="1">
                          <a:solidFill>
                            <a:srgbClr val="548135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1800" i="1">
                          <a:solidFill>
                            <a:srgbClr val="548135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1800" i="1">
                          <a:solidFill>
                            <a:srgbClr val="548135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  <m:r>
                    <a:rPr xmlns:a="http://schemas.openxmlformats.org/drawingml/2006/main" sz="1800" i="1">
                      <a:solidFill>
                        <a:srgbClr val="548135"/>
                      </a:solidFill>
                      <a:latin typeface="Cambria Math" panose="02040503050406030204" pitchFamily="18" charset="0"/>
                    </a:rPr>
                    <m:t/>
                  </m:r>
                </m:oMath>
              </m:oMathPara>
            </a14:m>
            <a:endParaRPr sz="1698"/>
          </a:p>
        </p:txBody>
      </p:sp>
      <p:sp>
        <p:nvSpPr>
          <p:cNvPr id="917" name="TextBox 26"/>
          <p:cNvSpPr txBox="1"/>
          <p:nvPr/>
        </p:nvSpPr>
        <p:spPr>
          <a:xfrm>
            <a:off x="10369971" y="4766924"/>
            <a:ext cx="1280161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solidFill>
                  <a:srgbClr val="FF0000"/>
                </a:solid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918" name="TextBox 27"/>
          <p:cNvSpPr txBox="1"/>
          <p:nvPr/>
        </p:nvSpPr>
        <p:spPr>
          <a:xfrm>
            <a:off x="10358253" y="5493551"/>
            <a:ext cx="1280161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solidFill>
                  <a:srgbClr val="FF0000"/>
                </a:solid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919" name="TextBox 28"/>
          <p:cNvSpPr txBox="1"/>
          <p:nvPr/>
        </p:nvSpPr>
        <p:spPr>
          <a:xfrm>
            <a:off x="10358253" y="5934640"/>
            <a:ext cx="1280161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solidFill>
                  <a:srgbClr val="FF0000"/>
                </a:solidFill>
              </a:defRPr>
            </a:lvl1pPr>
          </a:lstStyle>
          <a:p>
            <a:pPr/>
            <a:r>
              <a:t>1</a:t>
            </a:r>
          </a:p>
        </p:txBody>
      </p:sp>
      <p:pic>
        <p:nvPicPr>
          <p:cNvPr id="920" name="Picture 49" descr="Picture 49"/>
          <p:cNvPicPr>
            <a:picLocks noChangeAspect="1"/>
          </p:cNvPicPr>
          <p:nvPr/>
        </p:nvPicPr>
        <p:blipFill>
          <a:blip r:embed="rId4">
            <a:extLst/>
          </a:blip>
          <a:srcRect l="1851" t="1809" r="78749" b="78436"/>
          <a:stretch>
            <a:fillRect/>
          </a:stretch>
        </p:blipFill>
        <p:spPr>
          <a:xfrm>
            <a:off x="182873" y="203870"/>
            <a:ext cx="1917944" cy="1077378"/>
          </a:xfrm>
          <a:prstGeom prst="rect">
            <a:avLst/>
          </a:prstGeom>
          <a:ln w="12700">
            <a:miter lim="400000"/>
          </a:ln>
        </p:spPr>
      </p:pic>
      <p:sp>
        <p:nvSpPr>
          <p:cNvPr id="921" name="TextBox 59"/>
          <p:cNvSpPr txBox="1"/>
          <p:nvPr/>
        </p:nvSpPr>
        <p:spPr>
          <a:xfrm>
            <a:off x="540441" y="1311337"/>
            <a:ext cx="8607088" cy="560745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rtl="1">
              <a:defRPr b="1"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النسبة المكافئة تمثل القيمة التي يحصل عليها الجميع بالتساوي</a:t>
            </a:r>
          </a:p>
        </p:txBody>
      </p:sp>
      <p:sp>
        <p:nvSpPr>
          <p:cNvPr id="922" name="TextBox 60"/>
          <p:cNvSpPr txBox="1"/>
          <p:nvPr/>
        </p:nvSpPr>
        <p:spPr>
          <a:xfrm>
            <a:off x="1351723" y="1967670"/>
            <a:ext cx="5963478" cy="1122522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rtl="1">
              <a:defRPr b="1" sz="3200">
                <a:solidFill>
                  <a:srgbClr val="203864"/>
                </a:solidFill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النسبة المكافئة </a:t>
            </a:r>
            <a:r>
              <a:t>= </a:t>
            </a:r>
            <a:r>
              <a:rPr u="sng">
                <a:latin typeface="Arial"/>
                <a:ea typeface="Arial"/>
                <a:cs typeface="Arial"/>
                <a:sym typeface="Arial"/>
              </a:rPr>
              <a:t>المجموع الكلي للبيانات</a:t>
            </a:r>
            <a:r>
              <a:rPr b="0" u="sng">
                <a:solidFill>
                  <a:srgbClr val="000000"/>
                </a:solidFill>
              </a:rPr>
              <a:t> </a:t>
            </a:r>
            <a:endParaRPr b="0" u="sng">
              <a:solidFill>
                <a:srgbClr val="000000"/>
              </a:solidFill>
            </a:endParaRPr>
          </a:p>
          <a:p>
            <a:pPr rtl="1">
              <a:defRPr b="1" sz="3200">
                <a:solidFill>
                  <a:srgbClr val="203864"/>
                </a:solidFill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عدد البيانات      </a:t>
            </a:r>
          </a:p>
        </p:txBody>
      </p:sp>
      <p:sp>
        <p:nvSpPr>
          <p:cNvPr id="923" name="TextBox 61"/>
          <p:cNvSpPr txBox="1"/>
          <p:nvPr/>
        </p:nvSpPr>
        <p:spPr>
          <a:xfrm>
            <a:off x="4562342" y="3161962"/>
            <a:ext cx="3457093" cy="384669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 rtl="1">
              <a:defRPr sz="2000">
                <a:solidFill>
                  <a:srgbClr val="548235"/>
                </a:solidFill>
              </a:defRPr>
            </a:pPr>
            <a:r>
              <a:rPr>
                <a:latin typeface="(AH) Manal Black"/>
                <a:ea typeface="(AH) Manal Black"/>
                <a:cs typeface="(AH) Manal Black"/>
                <a:sym typeface="(AH) Manal Black"/>
              </a:rPr>
              <a:t>مجموع البيانات </a:t>
            </a:r>
            <a:r>
              <a:t>: </a:t>
            </a:r>
          </a:p>
          <a:p>
            <a:pPr algn="r" rtl="1">
              <a:defRPr>
                <a:solidFill>
                  <a:srgbClr val="FF0000"/>
                </a:solidFill>
              </a:defRPr>
            </a:pPr>
            <a:r>
              <a:rPr>
                <a:latin typeface="(AH) Manal Black"/>
                <a:ea typeface="(AH) Manal Black"/>
                <a:cs typeface="(AH) Manal Black"/>
                <a:sym typeface="(AH) Manal Black"/>
              </a:rPr>
              <a:t>أولا أجمع الكسور المتشابهة </a:t>
            </a:r>
            <a:endParaRPr>
              <a:latin typeface="(AH) Manal Black"/>
              <a:ea typeface="(AH) Manal Black"/>
              <a:cs typeface="(AH) Manal Black"/>
              <a:sym typeface="(AH) Manal Black"/>
            </a:endParaRPr>
          </a:p>
          <a:p>
            <a:pPr>
              <a:defRPr sz="2400">
                <a:solidFill>
                  <a:srgbClr val="548235"/>
                </a:solidFill>
                <a:latin typeface="Cambria Math"/>
                <a:ea typeface="Cambria Math"/>
                <a:cs typeface="Cambria Math"/>
                <a:sym typeface="Cambria Math"/>
              </a:defRPr>
            </a:pPr>
            <a14:m>
              <m:oMath>
                <m:f>
                  <m:fPr>
                    <m:ctrlPr>
                      <a:rPr xmlns:a="http://schemas.openxmlformats.org/drawingml/2006/main" sz="2400" i="1">
                        <a:solidFill>
                          <a:srgbClr val="548135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2400" i="1">
                        <a:solidFill>
                          <a:srgbClr val="548135"/>
                        </a:solidFill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a:rPr xmlns:a="http://schemas.openxmlformats.org/drawingml/2006/main" sz="2400" i="1">
                        <a:solidFill>
                          <a:srgbClr val="548135"/>
                        </a:solidFill>
                        <a:latin typeface="Cambria Math" panose="02040503050406030204" pitchFamily="18" charset="0"/>
                      </a:rPr>
                      <m:t>4</m:t>
                    </m:r>
                  </m:den>
                </m:f>
                <m:r>
                  <a:rPr xmlns:a="http://schemas.openxmlformats.org/drawingml/2006/main" sz="2400" i="1">
                    <a:solidFill>
                      <a:srgbClr val="548135"/>
                    </a:solidFill>
                    <a:latin typeface="Cambria Math" panose="02040503050406030204" pitchFamily="18" charset="0"/>
                  </a:rPr>
                  <m:t/>
                </m:r>
                <m:r>
                  <a:rPr xmlns:a="http://schemas.openxmlformats.org/drawingml/2006/main" sz="2400" i="1">
                    <a:solidFill>
                      <a:srgbClr val="548135"/>
                    </a:solidFill>
                    <a:latin typeface="Cambria Math" panose="02040503050406030204" pitchFamily="18" charset="0"/>
                  </a:rPr>
                  <m:t>+</m:t>
                </m:r>
                <m:f>
                  <m:fPr>
                    <m:ctrlPr>
                      <a:rPr xmlns:a="http://schemas.openxmlformats.org/drawingml/2006/main" sz="2400" i="1">
                        <a:solidFill>
                          <a:srgbClr val="548135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2400" i="1">
                        <a:solidFill>
                          <a:srgbClr val="548135"/>
                        </a:solidFill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a:rPr xmlns:a="http://schemas.openxmlformats.org/drawingml/2006/main" sz="2400" i="1">
                        <a:solidFill>
                          <a:srgbClr val="548135"/>
                        </a:solidFill>
                        <a:latin typeface="Cambria Math" panose="02040503050406030204" pitchFamily="18" charset="0"/>
                      </a:rPr>
                      <m:t>4</m:t>
                    </m:r>
                  </m:den>
                </m:f>
                <m:r>
                  <a:rPr xmlns:a="http://schemas.openxmlformats.org/drawingml/2006/main" sz="2400" i="1">
                    <a:solidFill>
                      <a:srgbClr val="548135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num>
                  <m:den>
                    <m:r>
                      <a:rPr xmlns:a="http://schemas.openxmlformats.org/drawingml/2006/mai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den>
                </m:f>
              </m:oMath>
            </a14:m>
            <a:r>
              <a:rPr>
                <a:solidFill>
                  <a:srgbClr val="00B0F0"/>
                </a:solidFill>
                <a:latin typeface="+mn-lt"/>
                <a:ea typeface="+mn-ea"/>
                <a:cs typeface="+mn-cs"/>
                <a:sym typeface="Calibri"/>
              </a:rPr>
              <a:t>= </a:t>
            </a:r>
            <a14:m>
              <m:oMath>
                <m:f>
                  <m:fPr>
                    <m:ctrlPr>
                      <a:rPr xmlns:a="http://schemas.openxmlformats.org/drawingml/2006/main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a:rPr xmlns:a="http://schemas.openxmlformats.org/drawingml/2006/main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2</m:t>
                    </m:r>
                  </m:den>
                </m:f>
              </m:oMath>
            </a14:m>
            <a:endParaRPr>
              <a:solidFill>
                <a:srgbClr val="FF0000"/>
              </a:solidFill>
            </a:endParaRPr>
          </a:p>
          <a:p>
            <a:pPr algn="r">
              <a:defRPr sz="2400">
                <a:solidFill>
                  <a:srgbClr val="548235"/>
                </a:solidFill>
                <a:latin typeface="Cambria Math"/>
                <a:ea typeface="Cambria Math"/>
                <a:cs typeface="Cambria Math"/>
                <a:sym typeface="Cambria Math"/>
              </a:defRPr>
            </a:pPr>
            <a14:m>
              <m:oMathPara>
                <m:oMathParaPr>
                  <m:jc m:val="right"/>
                </m:oMathParaPr>
                <m:oMath>
                  <m:f>
                    <m:fPr>
                      <m:ctrlPr>
                        <a:rPr xmlns:a="http://schemas.openxmlformats.org/drawingml/2006/main" sz="2400" i="1">
                          <a:solidFill>
                            <a:srgbClr val="548135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400" i="1">
                          <a:solidFill>
                            <a:srgbClr val="548135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2400" i="1">
                          <a:solidFill>
                            <a:srgbClr val="548135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den>
                  </m:f>
                  <m:r>
                    <a:rPr xmlns:a="http://schemas.openxmlformats.org/drawingml/2006/main" sz="2400" i="1">
                      <a:solidFill>
                        <a:srgbClr val="548135"/>
                      </a:solidFill>
                      <a:latin typeface="Cambria Math" panose="02040503050406030204" pitchFamily="18" charset="0"/>
                    </a:rPr>
                    <m:t/>
                  </m:r>
                  <m:r>
                    <a:rPr xmlns:a="http://schemas.openxmlformats.org/drawingml/2006/main" sz="2400" i="1">
                      <a:solidFill>
                        <a:srgbClr val="548135"/>
                      </a:solidFill>
                      <a:latin typeface="Cambria Math" panose="02040503050406030204" pitchFamily="18" charset="0"/>
                    </a:rPr>
                    <m:t>+</m:t>
                  </m:r>
                  <m:f>
                    <m:fPr>
                      <m:ctrlPr>
                        <a:rPr xmlns:a="http://schemas.openxmlformats.org/drawingml/2006/main" sz="2400" i="1">
                          <a:solidFill>
                            <a:srgbClr val="548135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400" i="1">
                          <a:solidFill>
                            <a:srgbClr val="548135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2400" i="1">
                          <a:solidFill>
                            <a:srgbClr val="548135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den>
                  </m:f>
                  <m:r>
                    <a:rPr xmlns:a="http://schemas.openxmlformats.org/drawingml/2006/main" sz="2400" i="1">
                      <a:solidFill>
                        <a:srgbClr val="548135"/>
                      </a:solidFill>
                      <a:latin typeface="Cambria Math" panose="02040503050406030204" pitchFamily="18" charset="0"/>
                    </a:rPr>
                    <m:t>+</m:t>
                  </m:r>
                  <m:f>
                    <m:fPr>
                      <m:ctrlPr>
                        <a:rPr xmlns:a="http://schemas.openxmlformats.org/drawingml/2006/main" sz="2400" i="1">
                          <a:solidFill>
                            <a:srgbClr val="548135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400" i="1">
                          <a:solidFill>
                            <a:srgbClr val="548135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2400" i="1">
                          <a:solidFill>
                            <a:srgbClr val="548135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den>
                  </m:f>
                  <m:r>
                    <a:rPr xmlns:a="http://schemas.openxmlformats.org/drawingml/2006/main" sz="2400" i="1">
                      <a:solidFill>
                        <a:srgbClr val="548135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num>
                    <m:den>
                      <m:r>
                        <a:rPr xmlns:a="http://schemas.openxmlformats.org/drawingml/2006/mai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den>
                  </m:f>
                  <m:r>
                    <a:rPr xmlns:a="http://schemas.openxmlformats.org/drawingml/2006/main" sz="2400" i="1">
                      <a:solidFill>
                        <a:srgbClr val="00B0F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400" i="1">
                      <a:solidFill>
                        <a:srgbClr val="00B0F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  <a:endParaRPr>
              <a:solidFill>
                <a:srgbClr val="FF0000"/>
              </a:solidFill>
            </a:endParaRPr>
          </a:p>
          <a:p>
            <a:pPr algn="r">
              <a:defRPr sz="2400">
                <a:solidFill>
                  <a:srgbClr val="00B0F0"/>
                </a:solidFill>
                <a:latin typeface="Cambria Math"/>
                <a:ea typeface="Cambria Math"/>
                <a:cs typeface="Cambria Math"/>
                <a:sym typeface="Cambria Math"/>
              </a:defRPr>
            </a:pPr>
            <a14:m>
              <m:oMathPara>
                <m:oMathParaPr>
                  <m:jc m:val="right"/>
                </m:oMathParaPr>
                <m:oMath>
                  <m:f>
                    <m:fPr>
                      <m:ctrlPr>
                        <a:rPr xmlns:a="http://schemas.openxmlformats.org/drawingml/2006/main" sz="24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4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24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</m:oMath>
              </m:oMathPara>
            </a14:m>
            <a:endParaRPr>
              <a:solidFill>
                <a:srgbClr val="FF0000"/>
              </a:solidFill>
            </a:endParaRPr>
          </a:p>
          <a:p>
            <a:pPr algn="r" rtl="1">
              <a:defRPr>
                <a:solidFill>
                  <a:srgbClr val="FF0000"/>
                </a:solidFill>
              </a:defRPr>
            </a:pPr>
            <a:r>
              <a:rPr>
                <a:latin typeface="(AH) Manal Black"/>
                <a:ea typeface="(AH) Manal Black"/>
                <a:cs typeface="(AH) Manal Black"/>
                <a:sym typeface="(AH) Manal Black"/>
              </a:rPr>
              <a:t>ثانيا </a:t>
            </a:r>
            <a:r>
              <a:t>: </a:t>
            </a:r>
            <a:r>
              <a:rPr>
                <a:latin typeface="(AH) Manal Black"/>
                <a:ea typeface="(AH) Manal Black"/>
                <a:cs typeface="(AH) Manal Black"/>
                <a:sym typeface="(AH) Manal Black"/>
              </a:rPr>
              <a:t>اجمع القيم باللون الأزرق </a:t>
            </a:r>
          </a:p>
          <a:p>
            <a:pPr>
              <a:defRPr sz="2400">
                <a:solidFill>
                  <a:srgbClr val="00B0F0"/>
                </a:solidFill>
                <a:latin typeface="Cambria Math"/>
                <a:ea typeface="Cambria Math"/>
                <a:cs typeface="Cambria Math"/>
                <a:sym typeface="Cambria Math"/>
              </a:defRPr>
            </a:pPr>
            <a14:m>
              <m:oMath>
                <m:f>
                  <m:fPr>
                    <m:ctrlPr>
                      <a:rPr xmlns:a="http://schemas.openxmlformats.org/drawingml/2006/main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a:rPr xmlns:a="http://schemas.openxmlformats.org/drawingml/2006/main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2</m:t>
                    </m:r>
                  </m:den>
                </m:f>
              </m:oMath>
            </a14:m>
            <a:r>
              <a:rPr>
                <a:latin typeface="+mn-lt"/>
                <a:ea typeface="+mn-ea"/>
                <a:cs typeface="+mn-cs"/>
                <a:sym typeface="Calibri"/>
              </a:rPr>
              <a:t>+ </a:t>
            </a:r>
            <a14:m>
              <m:oMath>
                <m:f>
                  <m:fPr>
                    <m:ctrlPr>
                      <a:rPr xmlns:a="http://schemas.openxmlformats.org/drawingml/2006/main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a:rPr xmlns:a="http://schemas.openxmlformats.org/drawingml/2006/main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2</m:t>
                    </m:r>
                  </m:den>
                </m:f>
              </m:oMath>
            </a14:m>
            <a:r>
              <a:rPr>
                <a:latin typeface="+mn-lt"/>
                <a:ea typeface="+mn-ea"/>
                <a:cs typeface="+mn-cs"/>
                <a:sym typeface="Calibri"/>
              </a:rPr>
              <a:t>=1+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 2</a:t>
            </a:r>
            <a:endParaRPr sz="2264"/>
          </a:p>
        </p:txBody>
      </p:sp>
      <p:sp>
        <p:nvSpPr>
          <p:cNvPr id="924" name="TextBox 62"/>
          <p:cNvSpPr txBox="1"/>
          <p:nvPr/>
        </p:nvSpPr>
        <p:spPr>
          <a:xfrm>
            <a:off x="838200" y="3303494"/>
            <a:ext cx="3457093" cy="793111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 rtl="1">
              <a:defRPr sz="2000">
                <a:solidFill>
                  <a:srgbClr val="548235"/>
                </a:solidFill>
              </a:defRPr>
            </a:pPr>
            <a:r>
              <a:rPr>
                <a:latin typeface="(AH) Manal Black"/>
                <a:ea typeface="(AH) Manal Black"/>
                <a:cs typeface="(AH) Manal Black"/>
                <a:sym typeface="(AH) Manal Black"/>
              </a:rPr>
              <a:t>عدد البيانات</a:t>
            </a:r>
            <a:r>
              <a:t>: </a:t>
            </a:r>
          </a:p>
          <a:p>
            <a:pPr algn="r" rtl="1">
              <a:defRPr>
                <a:solidFill>
                  <a:srgbClr val="FF0000"/>
                </a:solidFill>
              </a:defRPr>
            </a:pPr>
            <a:r>
              <a:rPr>
                <a:latin typeface="(AH) Manal Black"/>
                <a:ea typeface="(AH) Manal Black"/>
                <a:cs typeface="(AH) Manal Black"/>
                <a:sym typeface="(AH) Manal Black"/>
              </a:rPr>
              <a:t>يوجد لدي </a:t>
            </a:r>
            <a:r>
              <a:t>6 </a:t>
            </a:r>
            <a:r>
              <a:rPr>
                <a:latin typeface="(AH) Manal Black"/>
                <a:ea typeface="(AH) Manal Black"/>
                <a:cs typeface="(AH) Manal Black"/>
                <a:sym typeface="(AH) Manal Black"/>
              </a:rPr>
              <a:t>من البيانات </a:t>
            </a:r>
          </a:p>
        </p:txBody>
      </p:sp>
      <p:sp>
        <p:nvSpPr>
          <p:cNvPr id="925" name="TextBox 63"/>
          <p:cNvSpPr txBox="1"/>
          <p:nvPr/>
        </p:nvSpPr>
        <p:spPr>
          <a:xfrm>
            <a:off x="850110" y="4097675"/>
            <a:ext cx="3457093" cy="174408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203864"/>
                </a:solidFill>
              </a:defRPr>
            </a:pPr>
          </a:p>
          <a:p>
            <a:pPr rtl="1">
              <a:defRPr b="1">
                <a:solidFill>
                  <a:srgbClr val="203864"/>
                </a:solidFill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النسبة المكافئة </a:t>
            </a:r>
            <a:r>
              <a:t>= </a:t>
            </a:r>
            <a:r>
              <a:rPr u="sng">
                <a:latin typeface="Arial"/>
                <a:ea typeface="Arial"/>
                <a:cs typeface="Arial"/>
                <a:sym typeface="Arial"/>
              </a:rPr>
              <a:t>المجموع الكلي للبيانات</a:t>
            </a:r>
            <a:r>
              <a:rPr b="0" u="sng">
                <a:solidFill>
                  <a:srgbClr val="000000"/>
                </a:solidFill>
              </a:rPr>
              <a:t> </a:t>
            </a:r>
            <a:endParaRPr b="0" u="sng">
              <a:solidFill>
                <a:srgbClr val="000000"/>
              </a:solidFill>
            </a:endParaRPr>
          </a:p>
          <a:p>
            <a:pPr rtl="1">
              <a:defRPr b="1">
                <a:solidFill>
                  <a:srgbClr val="203864"/>
                </a:solidFill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عدد البيانات      </a:t>
            </a:r>
          </a:p>
          <a:p>
            <a:pPr>
              <a:defRPr b="1">
                <a:solidFill>
                  <a:srgbClr val="203864"/>
                </a:solidFill>
              </a:defRPr>
            </a:pPr>
            <a:r>
              <a:t>= </a:t>
            </a:r>
            <a14:m>
              <m:oMath>
                <m:f>
                  <m:fPr>
                    <m:ctrlPr>
                      <a:rPr xmlns:a="http://schemas.openxmlformats.org/drawingml/2006/main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2</m:t>
                    </m:r>
                  </m:num>
                  <m:den>
                    <m:r>
                      <a:rPr xmlns:a="http://schemas.openxmlformats.org/drawingml/2006/main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6</m:t>
                    </m:r>
                  </m:den>
                </m:f>
                <m:r>
                  <a:rPr xmlns:a="http://schemas.openxmlformats.org/drawingml/2006/main" sz="2800" i="1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a:rPr xmlns:a="http://schemas.openxmlformats.org/drawingml/2006/main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3</m:t>
                    </m:r>
                  </m:den>
                </m:f>
              </m:oMath>
            </a14:m>
            <a:endParaRPr sz="2641"/>
          </a:p>
        </p:txBody>
      </p:sp>
      <p:sp>
        <p:nvSpPr>
          <p:cNvPr id="926" name="Ink 2"/>
          <p:cNvSpPr/>
          <p:nvPr/>
        </p:nvSpPr>
        <p:spPr>
          <a:xfrm>
            <a:off x="1142640" y="2205359"/>
            <a:ext cx="367201" cy="32256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22" fill="hold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22" fill="hold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15" grpId="4"/>
      <p:bldP build="whole" bldLvl="1" animBg="1" rev="0" advAuto="0" spid="919" grpId="8"/>
      <p:bldP build="whole" bldLvl="1" animBg="1" rev="0" advAuto="0" spid="918" grpId="7"/>
      <p:bldP build="whole" bldLvl="1" animBg="1" rev="0" advAuto="0" spid="925" grpId="11"/>
      <p:bldP build="whole" bldLvl="1" animBg="1" rev="0" advAuto="0" spid="922" grpId="3"/>
      <p:bldP build="whole" bldLvl="1" animBg="1" rev="0" advAuto="0" spid="917" grpId="6"/>
      <p:bldP build="whole" bldLvl="1" animBg="1" rev="0" advAuto="0" spid="921" grpId="2"/>
      <p:bldP build="whole" bldLvl="1" animBg="1" rev="0" advAuto="0" spid="914" grpId="1"/>
      <p:bldP build="whole" bldLvl="1" animBg="1" rev="0" advAuto="0" spid="923" grpId="9"/>
      <p:bldP build="whole" bldLvl="1" animBg="1" rev="0" advAuto="0" spid="924" grpId="10"/>
      <p:bldP build="whole" bldLvl="1" animBg="1" rev="0" advAuto="0" spid="916" grpId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0" name="مجموعة 2"/>
          <p:cNvGrpSpPr/>
          <p:nvPr/>
        </p:nvGrpSpPr>
        <p:grpSpPr>
          <a:xfrm>
            <a:off x="8054398" y="571682"/>
            <a:ext cx="2833136" cy="1305989"/>
            <a:chOff x="0" y="0"/>
            <a:chExt cx="2833135" cy="1305988"/>
          </a:xfrm>
        </p:grpSpPr>
        <p:sp>
          <p:nvSpPr>
            <p:cNvPr id="928" name="Rectangle 24"/>
            <p:cNvSpPr/>
            <p:nvPr/>
          </p:nvSpPr>
          <p:spPr>
            <a:xfrm>
              <a:off x="0" y="21786"/>
              <a:ext cx="2833136" cy="676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17723" fill="norm" stroke="1" extrusionOk="0">
                  <a:moveTo>
                    <a:pt x="132" y="725"/>
                  </a:moveTo>
                  <a:cubicBezTo>
                    <a:pt x="1254" y="-14"/>
                    <a:pt x="3666" y="2764"/>
                    <a:pt x="4531" y="725"/>
                  </a:cubicBezTo>
                  <a:cubicBezTo>
                    <a:pt x="5099" y="2101"/>
                    <a:pt x="7173" y="1978"/>
                    <a:pt x="8722" y="725"/>
                  </a:cubicBezTo>
                  <a:cubicBezTo>
                    <a:pt x="11088" y="-6"/>
                    <a:pt x="11892" y="415"/>
                    <a:pt x="12702" y="725"/>
                  </a:cubicBezTo>
                  <a:cubicBezTo>
                    <a:pt x="13986" y="3025"/>
                    <a:pt x="16068" y="-1728"/>
                    <a:pt x="17102" y="725"/>
                  </a:cubicBezTo>
                  <a:cubicBezTo>
                    <a:pt x="18076" y="1936"/>
                    <a:pt x="18903" y="1112"/>
                    <a:pt x="21083" y="725"/>
                  </a:cubicBezTo>
                  <a:cubicBezTo>
                    <a:pt x="21192" y="4086"/>
                    <a:pt x="20892" y="5841"/>
                    <a:pt x="21083" y="8232"/>
                  </a:cubicBezTo>
                  <a:cubicBezTo>
                    <a:pt x="21297" y="8902"/>
                    <a:pt x="20927" y="13802"/>
                    <a:pt x="21083" y="16046"/>
                  </a:cubicBezTo>
                  <a:cubicBezTo>
                    <a:pt x="19218" y="15136"/>
                    <a:pt x="18357" y="16458"/>
                    <a:pt x="16893" y="16046"/>
                  </a:cubicBezTo>
                  <a:cubicBezTo>
                    <a:pt x="15090" y="18306"/>
                    <a:pt x="14006" y="17192"/>
                    <a:pt x="13121" y="16046"/>
                  </a:cubicBezTo>
                  <a:cubicBezTo>
                    <a:pt x="12216" y="19872"/>
                    <a:pt x="10878" y="15939"/>
                    <a:pt x="9560" y="16046"/>
                  </a:cubicBezTo>
                  <a:cubicBezTo>
                    <a:pt x="8778" y="16709"/>
                    <a:pt x="6198" y="13417"/>
                    <a:pt x="5160" y="16046"/>
                  </a:cubicBezTo>
                  <a:cubicBezTo>
                    <a:pt x="3133" y="12722"/>
                    <a:pt x="2286" y="19028"/>
                    <a:pt x="132" y="16046"/>
                  </a:cubicBezTo>
                  <a:cubicBezTo>
                    <a:pt x="-303" y="13265"/>
                    <a:pt x="512" y="10334"/>
                    <a:pt x="132" y="8692"/>
                  </a:cubicBezTo>
                  <a:cubicBezTo>
                    <a:pt x="-44" y="6008"/>
                    <a:pt x="494" y="1891"/>
                    <a:pt x="132" y="725"/>
                  </a:cubicBezTo>
                  <a:close/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b="1" sz="3200">
                  <a:ln w="9525" cap="flat">
                    <a:solidFill>
                      <a:srgbClr val="FFFFFF"/>
                    </a:solidFill>
                    <a:prstDash val="solid"/>
                    <a:round/>
                  </a:ln>
                  <a:solidFill>
                    <a:srgbClr val="C00000"/>
                  </a:solidFill>
                  <a:effectLst>
                    <a:outerShdw sx="100000" sy="100000" kx="0" ky="0" algn="b" rotWithShape="0" blurRad="12700" dist="38100" dir="2700000">
                      <a:srgbClr val="808080"/>
                    </a:outerShdw>
                  </a:effectLst>
                  <a:latin typeface="Sakkal Majalla"/>
                  <a:ea typeface="Sakkal Majalla"/>
                  <a:cs typeface="Sakkal Majalla"/>
                  <a:sym typeface="Sakkal Majalla"/>
                </a:defRPr>
              </a:pPr>
            </a:p>
          </p:txBody>
        </p:sp>
        <p:sp>
          <p:nvSpPr>
            <p:cNvPr id="929" name="Rectangle 3"/>
            <p:cNvSpPr txBox="1"/>
            <p:nvPr/>
          </p:nvSpPr>
          <p:spPr>
            <a:xfrm>
              <a:off x="219655" y="0"/>
              <a:ext cx="2473198" cy="13059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rtl="1">
                <a:defRPr b="1" sz="3600">
                  <a:ln w="9525" cap="flat">
                    <a:solidFill>
                      <a:srgbClr val="FFFFFF"/>
                    </a:solidFill>
                    <a:prstDash val="solid"/>
                    <a:round/>
                  </a:ln>
                  <a:solidFill>
                    <a:srgbClr val="7030A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Sakkal Majalla"/>
                  <a:ea typeface="Sakkal Majalla"/>
                  <a:cs typeface="Sakkal Majalla"/>
                  <a:sym typeface="Sakkal Majalla"/>
                </a:defRPr>
              </a:lvl1pPr>
            </a:lstStyle>
            <a:p>
              <a:pPr/>
              <a:r>
                <a:t>المفهوم الأساسي</a:t>
              </a:r>
            </a:p>
          </p:txBody>
        </p:sp>
      </p:grpSp>
      <p:sp>
        <p:nvSpPr>
          <p:cNvPr id="931" name="Date Placeholder 10"/>
          <p:cNvSpPr txBox="1"/>
          <p:nvPr/>
        </p:nvSpPr>
        <p:spPr>
          <a:xfrm>
            <a:off x="375371" y="1294115"/>
            <a:ext cx="2651761" cy="300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1600">
                <a:solidFill>
                  <a:srgbClr val="0070C0"/>
                </a:solidFill>
              </a:defRPr>
            </a:lvl1pPr>
          </a:lstStyle>
          <a:p>
            <a:pPr/>
            <a:r>
              <a:t>Friday, June 11, 2021</a:t>
            </a:r>
          </a:p>
        </p:txBody>
      </p:sp>
      <p:grpSp>
        <p:nvGrpSpPr>
          <p:cNvPr id="934" name="Rectangle 9"/>
          <p:cNvGrpSpPr/>
          <p:nvPr/>
        </p:nvGrpSpPr>
        <p:grpSpPr>
          <a:xfrm>
            <a:off x="333" y="2567364"/>
            <a:ext cx="2233641" cy="3201850"/>
            <a:chOff x="0" y="0"/>
            <a:chExt cx="2233640" cy="3201849"/>
          </a:xfrm>
        </p:grpSpPr>
        <p:sp>
          <p:nvSpPr>
            <p:cNvPr id="932" name="Shape"/>
            <p:cNvSpPr/>
            <p:nvPr/>
          </p:nvSpPr>
          <p:spPr>
            <a:xfrm rot="20759110">
              <a:off x="169775" y="177676"/>
              <a:ext cx="1664845" cy="1606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8" h="20720" fill="norm" stroke="1" extrusionOk="0">
                  <a:moveTo>
                    <a:pt x="236" y="255"/>
                  </a:moveTo>
                  <a:cubicBezTo>
                    <a:pt x="2849" y="131"/>
                    <a:pt x="5401" y="447"/>
                    <a:pt x="7147" y="255"/>
                  </a:cubicBezTo>
                  <a:cubicBezTo>
                    <a:pt x="8892" y="63"/>
                    <a:pt x="10637" y="959"/>
                    <a:pt x="13856" y="255"/>
                  </a:cubicBezTo>
                  <a:cubicBezTo>
                    <a:pt x="17076" y="-449"/>
                    <a:pt x="18243" y="563"/>
                    <a:pt x="20365" y="255"/>
                  </a:cubicBezTo>
                  <a:cubicBezTo>
                    <a:pt x="21165" y="2932"/>
                    <a:pt x="20306" y="3754"/>
                    <a:pt x="20365" y="7205"/>
                  </a:cubicBezTo>
                  <a:cubicBezTo>
                    <a:pt x="20423" y="10656"/>
                    <a:pt x="19765" y="10960"/>
                    <a:pt x="20365" y="13547"/>
                  </a:cubicBezTo>
                  <a:cubicBezTo>
                    <a:pt x="20965" y="16135"/>
                    <a:pt x="19795" y="18016"/>
                    <a:pt x="20365" y="20497"/>
                  </a:cubicBezTo>
                  <a:cubicBezTo>
                    <a:pt x="18182" y="21151"/>
                    <a:pt x="16108" y="20124"/>
                    <a:pt x="13655" y="20497"/>
                  </a:cubicBezTo>
                  <a:cubicBezTo>
                    <a:pt x="11202" y="20870"/>
                    <a:pt x="9155" y="19934"/>
                    <a:pt x="7348" y="20497"/>
                  </a:cubicBezTo>
                  <a:cubicBezTo>
                    <a:pt x="5542" y="21060"/>
                    <a:pt x="2108" y="20109"/>
                    <a:pt x="236" y="20497"/>
                  </a:cubicBezTo>
                  <a:cubicBezTo>
                    <a:pt x="-435" y="17896"/>
                    <a:pt x="575" y="16322"/>
                    <a:pt x="236" y="14357"/>
                  </a:cubicBezTo>
                  <a:cubicBezTo>
                    <a:pt x="-103" y="12392"/>
                    <a:pt x="726" y="10033"/>
                    <a:pt x="236" y="7610"/>
                  </a:cubicBezTo>
                  <a:cubicBezTo>
                    <a:pt x="-254" y="5187"/>
                    <a:pt x="731" y="2352"/>
                    <a:pt x="236" y="255"/>
                  </a:cubicBezTo>
                  <a:close/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b="1" sz="3200">
                  <a:ln w="9525" cap="flat">
                    <a:solidFill>
                      <a:srgbClr val="FFFFFF"/>
                    </a:solidFill>
                    <a:prstDash val="solid"/>
                    <a:round/>
                  </a:ln>
                  <a:solidFill>
                    <a:srgbClr val="C00000"/>
                  </a:solidFill>
                  <a:effectLst>
                    <a:outerShdw sx="100000" sy="100000" kx="0" ky="0" algn="b" rotWithShape="0" blurRad="12700" dist="38100" dir="2700000">
                      <a:srgbClr val="808080"/>
                    </a:outerShdw>
                  </a:effectLst>
                  <a:latin typeface="Sakkal Majalla"/>
                  <a:ea typeface="Sakkal Majalla"/>
                  <a:cs typeface="Sakkal Majalla"/>
                  <a:sym typeface="Sakkal Majalla"/>
                </a:defRPr>
              </a:pPr>
            </a:p>
          </p:txBody>
        </p:sp>
        <p:sp>
          <p:nvSpPr>
            <p:cNvPr id="933" name="استراتيجية الحوار والمناقشة"/>
            <p:cNvSpPr txBox="1"/>
            <p:nvPr/>
          </p:nvSpPr>
          <p:spPr>
            <a:xfrm rot="20759110">
              <a:off x="410090" y="192945"/>
              <a:ext cx="1498308" cy="28701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rtl="1">
                <a:defRPr b="1" sz="3200">
                  <a:ln w="9525" cap="flat">
                    <a:solidFill>
                      <a:srgbClr val="FFFFFF"/>
                    </a:solidFill>
                    <a:prstDash val="solid"/>
                    <a:round/>
                  </a:ln>
                  <a:solidFill>
                    <a:srgbClr val="C00000"/>
                  </a:solidFill>
                  <a:effectLst>
                    <a:outerShdw sx="100000" sy="100000" kx="0" ky="0" algn="b" rotWithShape="0" blurRad="12700" dist="38100" dir="2700000">
                      <a:srgbClr val="808080"/>
                    </a:outerShdw>
                  </a:effectLst>
                  <a:latin typeface="Sakkal Majalla"/>
                  <a:ea typeface="Sakkal Majalla"/>
                  <a:cs typeface="Sakkal Majalla"/>
                  <a:sym typeface="Sakkal Majalla"/>
                </a:defRPr>
              </a:lvl1pPr>
            </a:lstStyle>
            <a:p>
              <a:pPr/>
              <a:r>
                <a:t>استراتيجية الحوار والمناقشة</a:t>
              </a:r>
            </a:p>
          </p:txBody>
        </p:sp>
      </p:grpSp>
      <p:grpSp>
        <p:nvGrpSpPr>
          <p:cNvPr id="937" name="مجموعة 11"/>
          <p:cNvGrpSpPr/>
          <p:nvPr/>
        </p:nvGrpSpPr>
        <p:grpSpPr>
          <a:xfrm>
            <a:off x="7596554" y="2159987"/>
            <a:ext cx="2912455" cy="2369810"/>
            <a:chOff x="0" y="0"/>
            <a:chExt cx="2912453" cy="2369809"/>
          </a:xfrm>
        </p:grpSpPr>
        <p:sp>
          <p:nvSpPr>
            <p:cNvPr id="935" name="موصل: على شكل مرفق 12"/>
            <p:cNvSpPr/>
            <p:nvPr/>
          </p:nvSpPr>
          <p:spPr>
            <a:xfrm flipH="1">
              <a:off x="970817" y="0"/>
              <a:ext cx="1941637" cy="1182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762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36" name="موصل: على شكل مرفق 13"/>
            <p:cNvSpPr/>
            <p:nvPr/>
          </p:nvSpPr>
          <p:spPr>
            <a:xfrm flipH="1">
              <a:off x="0" y="1187527"/>
              <a:ext cx="1941637" cy="1182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762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938" name="سهم: لليسار 22"/>
          <p:cNvSpPr/>
          <p:nvPr/>
        </p:nvSpPr>
        <p:spPr>
          <a:xfrm rot="18673989">
            <a:off x="6413413" y="2934225"/>
            <a:ext cx="2061483" cy="295634"/>
          </a:xfrm>
          <a:prstGeom prst="leftArrow">
            <a:avLst>
              <a:gd name="adj1" fmla="val 50000"/>
              <a:gd name="adj2" fmla="val 52409"/>
            </a:avLst>
          </a:prstGeom>
          <a:solidFill>
            <a:srgbClr val="C55A11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39" name="سهم: لليسار 18"/>
          <p:cNvSpPr/>
          <p:nvPr/>
        </p:nvSpPr>
        <p:spPr>
          <a:xfrm rot="7727814">
            <a:off x="9006355" y="4437195"/>
            <a:ext cx="2061483" cy="295634"/>
          </a:xfrm>
          <a:prstGeom prst="leftArrow">
            <a:avLst>
              <a:gd name="adj1" fmla="val 50000"/>
              <a:gd name="adj2" fmla="val 52409"/>
            </a:avLst>
          </a:prstGeom>
          <a:solidFill>
            <a:srgbClr val="C55A11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D60093"/>
                </a:solidFill>
              </a:defRPr>
            </a:pPr>
          </a:p>
        </p:txBody>
      </p:sp>
      <p:sp>
        <p:nvSpPr>
          <p:cNvPr id="940" name="مربع نص 19"/>
          <p:cNvSpPr txBox="1"/>
          <p:nvPr/>
        </p:nvSpPr>
        <p:spPr>
          <a:xfrm rot="18713351">
            <a:off x="6565563" y="2713160"/>
            <a:ext cx="1104664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solidFill>
                  <a:srgbClr val="D60093"/>
                </a:solidFill>
              </a:defRPr>
            </a:lvl1pPr>
          </a:lstStyle>
          <a:p>
            <a:pPr/>
            <a:r>
              <a:t>10   ×</a:t>
            </a:r>
          </a:p>
        </p:txBody>
      </p:sp>
      <p:sp>
        <p:nvSpPr>
          <p:cNvPr id="941" name="مربع نص 20"/>
          <p:cNvSpPr txBox="1"/>
          <p:nvPr/>
        </p:nvSpPr>
        <p:spPr>
          <a:xfrm rot="18620728">
            <a:off x="9584399" y="4781269"/>
            <a:ext cx="1177318" cy="497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solidFill>
                  <a:srgbClr val="FF0000"/>
                </a:solidFill>
              </a:defRPr>
            </a:lvl1pPr>
          </a:lstStyle>
          <a:p>
            <a:pPr/>
            <a:r>
              <a:t>÷10</a:t>
            </a:r>
          </a:p>
        </p:txBody>
      </p:sp>
      <p:sp>
        <p:nvSpPr>
          <p:cNvPr id="942" name="TextBox 11"/>
          <p:cNvSpPr txBox="1"/>
          <p:nvPr/>
        </p:nvSpPr>
        <p:spPr>
          <a:xfrm>
            <a:off x="7573475" y="3723756"/>
            <a:ext cx="997093" cy="70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800">
                <a:solidFill>
                  <a:schemeClr val="accent5"/>
                </a:solidFill>
              </a:defRPr>
            </a:lvl1pPr>
          </a:lstStyle>
          <a:p>
            <a:pPr/>
            <a:r>
              <a:t>cm</a:t>
            </a:r>
          </a:p>
        </p:txBody>
      </p:sp>
      <p:sp>
        <p:nvSpPr>
          <p:cNvPr id="943" name="TextBox 12"/>
          <p:cNvSpPr txBox="1"/>
          <p:nvPr/>
        </p:nvSpPr>
        <p:spPr>
          <a:xfrm>
            <a:off x="6391195" y="4902517"/>
            <a:ext cx="1487490" cy="70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800">
                <a:solidFill>
                  <a:schemeClr val="accent5"/>
                </a:solidFill>
              </a:defRPr>
            </a:lvl1pPr>
          </a:lstStyle>
          <a:p>
            <a:pPr/>
            <a:r>
              <a:t>mm</a:t>
            </a:r>
          </a:p>
        </p:txBody>
      </p:sp>
      <p:sp>
        <p:nvSpPr>
          <p:cNvPr id="944" name="TextBox 14"/>
          <p:cNvSpPr txBox="1"/>
          <p:nvPr/>
        </p:nvSpPr>
        <p:spPr>
          <a:xfrm rot="18523240">
            <a:off x="7419097" y="4126641"/>
            <a:ext cx="4041197" cy="375231"/>
          </a:xfrm>
          <a:prstGeom prst="rect">
            <a:avLst/>
          </a:prstGeom>
          <a:solidFill>
            <a:srgbClr val="DAE3F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rtl="1">
              <a:defRPr b="1"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او نحرك الفاصلة نحو اليسار حسب عدد الأصفار</a:t>
            </a:r>
          </a:p>
        </p:txBody>
      </p:sp>
      <p:sp>
        <p:nvSpPr>
          <p:cNvPr id="945" name="TextBox 15"/>
          <p:cNvSpPr txBox="1"/>
          <p:nvPr/>
        </p:nvSpPr>
        <p:spPr>
          <a:xfrm rot="18621907">
            <a:off x="5758477" y="3096535"/>
            <a:ext cx="4041197" cy="375232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rtl="1">
              <a:defRPr b="1"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او نحرك الفاصلة نحو اليمين حسب عدد الأصفار</a:t>
            </a:r>
          </a:p>
        </p:txBody>
      </p:sp>
      <p:sp>
        <p:nvSpPr>
          <p:cNvPr id="946" name="موصل: على شكل مرفق 12"/>
          <p:cNvSpPr/>
          <p:nvPr/>
        </p:nvSpPr>
        <p:spPr>
          <a:xfrm flipV="1" rot="10800000">
            <a:off x="3000378" y="3096369"/>
            <a:ext cx="1941637" cy="11822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762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47" name="TextBox 24"/>
          <p:cNvSpPr txBox="1"/>
          <p:nvPr/>
        </p:nvSpPr>
        <p:spPr>
          <a:xfrm>
            <a:off x="3172810" y="3434536"/>
            <a:ext cx="950696" cy="70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800">
                <a:solidFill>
                  <a:schemeClr val="accent5"/>
                </a:solidFill>
              </a:defRPr>
            </a:lvl1pPr>
          </a:lstStyle>
          <a:p>
            <a:pPr/>
            <a:r>
              <a:t>m</a:t>
            </a:r>
          </a:p>
        </p:txBody>
      </p:sp>
      <p:sp>
        <p:nvSpPr>
          <p:cNvPr id="948" name="TextBox 25"/>
          <p:cNvSpPr txBox="1"/>
          <p:nvPr/>
        </p:nvSpPr>
        <p:spPr>
          <a:xfrm>
            <a:off x="4046104" y="2223697"/>
            <a:ext cx="950697" cy="70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800">
                <a:solidFill>
                  <a:schemeClr val="accent5"/>
                </a:solidFill>
              </a:defRPr>
            </a:lvl1pPr>
          </a:lstStyle>
          <a:p>
            <a:pPr/>
            <a:r>
              <a:t>km</a:t>
            </a:r>
          </a:p>
        </p:txBody>
      </p:sp>
      <p:sp>
        <p:nvSpPr>
          <p:cNvPr id="949" name="مربع نص 19"/>
          <p:cNvSpPr txBox="1"/>
          <p:nvPr/>
        </p:nvSpPr>
        <p:spPr>
          <a:xfrm rot="18713351">
            <a:off x="2052037" y="2573909"/>
            <a:ext cx="1409496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solidFill>
                  <a:srgbClr val="D60093"/>
                </a:solidFill>
              </a:defRPr>
            </a:lvl1pPr>
          </a:lstStyle>
          <a:p>
            <a:pPr/>
            <a:r>
              <a:t>1000  ×</a:t>
            </a:r>
          </a:p>
        </p:txBody>
      </p:sp>
      <p:sp>
        <p:nvSpPr>
          <p:cNvPr id="950" name="سهم: لليسار 22"/>
          <p:cNvSpPr/>
          <p:nvPr/>
        </p:nvSpPr>
        <p:spPr>
          <a:xfrm rot="18673989">
            <a:off x="2005799" y="3020570"/>
            <a:ext cx="2061483" cy="295634"/>
          </a:xfrm>
          <a:prstGeom prst="leftArrow">
            <a:avLst>
              <a:gd name="adj1" fmla="val 50000"/>
              <a:gd name="adj2" fmla="val 52409"/>
            </a:avLst>
          </a:prstGeom>
          <a:solidFill>
            <a:schemeClr val="accent1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51" name="سهم: لليسار 18"/>
          <p:cNvSpPr/>
          <p:nvPr/>
        </p:nvSpPr>
        <p:spPr>
          <a:xfrm rot="7727814">
            <a:off x="3701482" y="4001422"/>
            <a:ext cx="2061483" cy="295634"/>
          </a:xfrm>
          <a:prstGeom prst="leftArrow">
            <a:avLst>
              <a:gd name="adj1" fmla="val 50000"/>
              <a:gd name="adj2" fmla="val 52409"/>
            </a:avLst>
          </a:prstGeom>
          <a:solidFill>
            <a:srgbClr val="B4C7E7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D60093"/>
                </a:solidFill>
              </a:defRPr>
            </a:pPr>
          </a:p>
        </p:txBody>
      </p:sp>
      <p:sp>
        <p:nvSpPr>
          <p:cNvPr id="952" name="مربع نص 20"/>
          <p:cNvSpPr txBox="1"/>
          <p:nvPr/>
        </p:nvSpPr>
        <p:spPr>
          <a:xfrm rot="18620728">
            <a:off x="4489984" y="4014248"/>
            <a:ext cx="1674287" cy="497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solidFill>
                  <a:srgbClr val="FF0000"/>
                </a:solidFill>
              </a:defRPr>
            </a:lvl1pPr>
          </a:lstStyle>
          <a:p>
            <a:pPr/>
            <a:r>
              <a:t>÷1000</a:t>
            </a:r>
          </a:p>
        </p:txBody>
      </p:sp>
      <p:sp>
        <p:nvSpPr>
          <p:cNvPr id="953" name="TextBox 30"/>
          <p:cNvSpPr txBox="1"/>
          <p:nvPr/>
        </p:nvSpPr>
        <p:spPr>
          <a:xfrm>
            <a:off x="8589892" y="2448347"/>
            <a:ext cx="997093" cy="70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800">
                <a:solidFill>
                  <a:schemeClr val="accent5"/>
                </a:solidFill>
              </a:defRPr>
            </a:lvl1pPr>
          </a:lstStyle>
          <a:p>
            <a:pPr/>
            <a:r>
              <a:t>dm</a:t>
            </a:r>
          </a:p>
        </p:txBody>
      </p:sp>
      <p:sp>
        <p:nvSpPr>
          <p:cNvPr id="954" name="TextBox 31"/>
          <p:cNvSpPr txBox="1"/>
          <p:nvPr/>
        </p:nvSpPr>
        <p:spPr>
          <a:xfrm>
            <a:off x="9671832" y="1392699"/>
            <a:ext cx="997093" cy="70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800">
                <a:solidFill>
                  <a:schemeClr val="accent5"/>
                </a:solidFill>
              </a:defRPr>
            </a:lvl1pPr>
          </a:lstStyle>
          <a:p>
            <a:pPr/>
            <a:r>
              <a:t>m</a:t>
            </a:r>
          </a:p>
        </p:txBody>
      </p:sp>
      <p:sp>
        <p:nvSpPr>
          <p:cNvPr id="955" name="مستطيل 44"/>
          <p:cNvSpPr txBox="1"/>
          <p:nvPr/>
        </p:nvSpPr>
        <p:spPr>
          <a:xfrm>
            <a:off x="2912079" y="920575"/>
            <a:ext cx="5185154" cy="1582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rtl="1">
              <a:defRPr b="1" sz="4400">
                <a:ln w="22225" cap="flat">
                  <a:solidFill>
                    <a:schemeClr val="accent2"/>
                  </a:solidFill>
                  <a:prstDash val="solid"/>
                  <a:round/>
                </a:ln>
                <a:solidFill>
                  <a:srgbClr val="F8CBAD"/>
                </a:solidFill>
                <a:latin typeface="Sakkal Majalla"/>
                <a:ea typeface="Sakkal Majalla"/>
                <a:cs typeface="Sakkal Majalla"/>
                <a:sym typeface="Sakkal Majalla"/>
              </a:defRPr>
            </a:lvl1pPr>
          </a:lstStyle>
          <a:p>
            <a:pPr/>
            <a:r>
              <a:t>مدرج التحويلات المترية</a:t>
            </a:r>
          </a:p>
        </p:txBody>
      </p:sp>
      <p:sp>
        <p:nvSpPr>
          <p:cNvPr id="956" name="موصل: على شكل مرفق 12"/>
          <p:cNvSpPr/>
          <p:nvPr/>
        </p:nvSpPr>
        <p:spPr>
          <a:xfrm flipV="1" rot="10800000">
            <a:off x="6554419" y="4529797"/>
            <a:ext cx="2012953" cy="11893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762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57" name="TextBox 1"/>
          <p:cNvSpPr txBox="1"/>
          <p:nvPr/>
        </p:nvSpPr>
        <p:spPr>
          <a:xfrm rot="16200000">
            <a:off x="9971077" y="3047990"/>
            <a:ext cx="3881694" cy="559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rtl="1">
              <a:defRPr sz="2800">
                <a:ln w="3175" cap="flat">
                  <a:solidFill>
                    <a:schemeClr val="accent4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Sakkal Majalla"/>
                <a:ea typeface="Sakkal Majalla"/>
                <a:cs typeface="Sakkal Majalla"/>
                <a:sym typeface="Sakkal Majalla"/>
              </a:defRPr>
            </a:lvl1pPr>
          </a:lstStyle>
          <a:p>
            <a:pPr/>
            <a:r>
              <a:t>تحويل الوحدات المترية للطول</a:t>
            </a:r>
          </a:p>
        </p:txBody>
      </p:sp>
      <p:sp>
        <p:nvSpPr>
          <p:cNvPr id="958" name="TextBox 6"/>
          <p:cNvSpPr txBox="1"/>
          <p:nvPr/>
        </p:nvSpPr>
        <p:spPr>
          <a:xfrm>
            <a:off x="4033499" y="-298562"/>
            <a:ext cx="6959843" cy="559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1">
              <a:lnSpc>
                <a:spcPct val="200000"/>
              </a:lnSpc>
              <a:defRPr sz="28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Sakkal Majalla"/>
                <a:ea typeface="Sakkal Majalla"/>
                <a:cs typeface="Sakkal Majalla"/>
                <a:sym typeface="Sakkal Majalla"/>
              </a:defRPr>
            </a:pPr>
            <a:r>
              <a:t> تحويل قياسات الطول ضمن النظام المتري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.</a:t>
            </a:r>
          </a:p>
        </p:txBody>
      </p:sp>
      <p:sp>
        <p:nvSpPr>
          <p:cNvPr id="959" name="Ink 3"/>
          <p:cNvSpPr/>
          <p:nvPr/>
        </p:nvSpPr>
        <p:spPr>
          <a:xfrm>
            <a:off x="7750440" y="1294199"/>
            <a:ext cx="3805201" cy="401076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60" name="Ink 4"/>
          <p:cNvSpPr/>
          <p:nvPr/>
        </p:nvSpPr>
        <p:spPr>
          <a:xfrm>
            <a:off x="5366160" y="803159"/>
            <a:ext cx="6073560" cy="5278682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advClick="1" p14:dur="1200">
        <p15:prstTrans prst="peelOff" invX="1"/>
      </p:transition>
    </mc:Choice>
    <mc:Choice xmlns:p14="http://schemas.microsoft.com/office/powerpoint/2010/main" Requires="p14">
      <p:transition spd="slow" advClick="1" p14:dur="1200">
        <p:peelOff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500"/>
                                        <p:tgtEl>
                                          <p:spTgt spid="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4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1" dur="50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1" dur="5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Class="entr" nodeType="after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5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2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5" dur="5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Class="entr" nodeType="afterEffect" presetSubtype="4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39" dur="5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4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44" dur="500"/>
                                        <p:tgtEl>
                                          <p:spTgt spid="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Class="entr" nodeType="afterEffect" presetSubtype="4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48" dur="50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51" grpId="9"/>
      <p:bldP build="whole" bldLvl="1" animBg="1" rev="0" advAuto="0" spid="940" grpId="2"/>
      <p:bldP build="whole" bldLvl="1" animBg="1" rev="0" advAuto="0" spid="945" grpId="3"/>
      <p:bldP build="whole" bldLvl="1" animBg="1" rev="0" advAuto="0" spid="941" grpId="5"/>
      <p:bldP build="whole" bldLvl="1" animBg="1" rev="0" advAuto="0" spid="938" grpId="1"/>
      <p:bldP build="whole" bldLvl="1" animBg="1" rev="0" advAuto="0" spid="949" grpId="8"/>
      <p:bldP build="whole" bldLvl="1" animBg="1" rev="0" advAuto="0" spid="939" grpId="4"/>
      <p:bldP build="whole" bldLvl="1" animBg="1" rev="0" advAuto="0" spid="952" grpId="10"/>
      <p:bldP build="whole" bldLvl="1" animBg="1" rev="0" advAuto="0" spid="944" grpId="6"/>
      <p:bldP build="whole" bldLvl="1" animBg="1" rev="0" advAuto="0" spid="950" grpId="7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rcRect l="1851" t="1809" r="78749" b="78436"/>
          <a:stretch>
            <a:fillRect/>
          </a:stretch>
        </p:blipFill>
        <p:spPr>
          <a:xfrm>
            <a:off x="-1" y="-145773"/>
            <a:ext cx="1431237" cy="98066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67" name="Group 2"/>
          <p:cNvGrpSpPr/>
          <p:nvPr/>
        </p:nvGrpSpPr>
        <p:grpSpPr>
          <a:xfrm>
            <a:off x="9181920" y="72110"/>
            <a:ext cx="2885349" cy="852726"/>
            <a:chOff x="0" y="0"/>
            <a:chExt cx="2885347" cy="852725"/>
          </a:xfrm>
        </p:grpSpPr>
        <p:grpSp>
          <p:nvGrpSpPr>
            <p:cNvPr id="965" name="Arrow: Pentagon 45"/>
            <p:cNvGrpSpPr/>
            <p:nvPr/>
          </p:nvGrpSpPr>
          <p:grpSpPr>
            <a:xfrm>
              <a:off x="-1" y="-1"/>
              <a:ext cx="2885349" cy="660549"/>
              <a:chOff x="0" y="0"/>
              <a:chExt cx="2885347" cy="660547"/>
            </a:xfrm>
          </p:grpSpPr>
          <p:sp>
            <p:nvSpPr>
              <p:cNvPr id="963" name="Shape"/>
              <p:cNvSpPr/>
              <p:nvPr/>
            </p:nvSpPr>
            <p:spPr>
              <a:xfrm rot="10800000">
                <a:off x="-1" y="-1"/>
                <a:ext cx="2885349" cy="6605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9" h="19258" fill="norm" stroke="1" extrusionOk="0">
                    <a:moveTo>
                      <a:pt x="58" y="636"/>
                    </a:moveTo>
                    <a:cubicBezTo>
                      <a:pt x="879" y="459"/>
                      <a:pt x="2174" y="2301"/>
                      <a:pt x="3132" y="636"/>
                    </a:cubicBezTo>
                    <a:cubicBezTo>
                      <a:pt x="4091" y="-1029"/>
                      <a:pt x="5209" y="2001"/>
                      <a:pt x="5814" y="636"/>
                    </a:cubicBezTo>
                    <a:cubicBezTo>
                      <a:pt x="6419" y="-730"/>
                      <a:pt x="8694" y="1326"/>
                      <a:pt x="9477" y="636"/>
                    </a:cubicBezTo>
                    <a:cubicBezTo>
                      <a:pt x="10259" y="-55"/>
                      <a:pt x="11825" y="2048"/>
                      <a:pt x="12550" y="636"/>
                    </a:cubicBezTo>
                    <a:cubicBezTo>
                      <a:pt x="13276" y="-776"/>
                      <a:pt x="14908" y="2162"/>
                      <a:pt x="15624" y="636"/>
                    </a:cubicBezTo>
                    <a:cubicBezTo>
                      <a:pt x="16341" y="-890"/>
                      <a:pt x="17947" y="837"/>
                      <a:pt x="19679" y="636"/>
                    </a:cubicBezTo>
                    <a:cubicBezTo>
                      <a:pt x="20564" y="4056"/>
                      <a:pt x="21051" y="7629"/>
                      <a:pt x="21499" y="9595"/>
                    </a:cubicBezTo>
                    <a:cubicBezTo>
                      <a:pt x="20995" y="12186"/>
                      <a:pt x="19948" y="15837"/>
                      <a:pt x="19679" y="18555"/>
                    </a:cubicBezTo>
                    <a:cubicBezTo>
                      <a:pt x="18548" y="19887"/>
                      <a:pt x="17691" y="17614"/>
                      <a:pt x="16998" y="18555"/>
                    </a:cubicBezTo>
                    <a:cubicBezTo>
                      <a:pt x="16305" y="19496"/>
                      <a:pt x="15358" y="17407"/>
                      <a:pt x="13924" y="18555"/>
                    </a:cubicBezTo>
                    <a:cubicBezTo>
                      <a:pt x="12490" y="19703"/>
                      <a:pt x="12054" y="17594"/>
                      <a:pt x="10850" y="18555"/>
                    </a:cubicBezTo>
                    <a:cubicBezTo>
                      <a:pt x="9646" y="19517"/>
                      <a:pt x="8871" y="16539"/>
                      <a:pt x="7384" y="18555"/>
                    </a:cubicBezTo>
                    <a:cubicBezTo>
                      <a:pt x="5896" y="20571"/>
                      <a:pt x="5166" y="17503"/>
                      <a:pt x="4310" y="18555"/>
                    </a:cubicBezTo>
                    <a:cubicBezTo>
                      <a:pt x="3454" y="19608"/>
                      <a:pt x="1148" y="17512"/>
                      <a:pt x="58" y="18555"/>
                    </a:cubicBezTo>
                    <a:cubicBezTo>
                      <a:pt x="-101" y="16323"/>
                      <a:pt x="126" y="11950"/>
                      <a:pt x="58" y="9237"/>
                    </a:cubicBezTo>
                    <a:cubicBezTo>
                      <a:pt x="-9" y="6524"/>
                      <a:pt x="142" y="3224"/>
                      <a:pt x="58" y="6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0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64" name="Shape"/>
              <p:cNvSpPr/>
              <p:nvPr/>
            </p:nvSpPr>
            <p:spPr>
              <a:xfrm rot="10800000">
                <a:off x="0" y="7651"/>
                <a:ext cx="2884654" cy="6486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9" h="19451" fill="norm" stroke="1" extrusionOk="0">
                    <a:moveTo>
                      <a:pt x="53" y="527"/>
                    </a:moveTo>
                    <a:cubicBezTo>
                      <a:pt x="1298" y="-1072"/>
                      <a:pt x="2513" y="1576"/>
                      <a:pt x="3519" y="527"/>
                    </a:cubicBezTo>
                    <a:cubicBezTo>
                      <a:pt x="4524" y="-521"/>
                      <a:pt x="5594" y="1058"/>
                      <a:pt x="6396" y="527"/>
                    </a:cubicBezTo>
                    <a:cubicBezTo>
                      <a:pt x="7198" y="-3"/>
                      <a:pt x="8768" y="980"/>
                      <a:pt x="10058" y="527"/>
                    </a:cubicBezTo>
                    <a:cubicBezTo>
                      <a:pt x="11348" y="74"/>
                      <a:pt x="12192" y="1916"/>
                      <a:pt x="13327" y="527"/>
                    </a:cubicBezTo>
                    <a:cubicBezTo>
                      <a:pt x="14462" y="-862"/>
                      <a:pt x="15452" y="1032"/>
                      <a:pt x="16204" y="527"/>
                    </a:cubicBezTo>
                    <a:cubicBezTo>
                      <a:pt x="16957" y="23"/>
                      <a:pt x="18461" y="1435"/>
                      <a:pt x="19670" y="527"/>
                    </a:cubicBezTo>
                    <a:cubicBezTo>
                      <a:pt x="20284" y="1849"/>
                      <a:pt x="20417" y="6426"/>
                      <a:pt x="21489" y="9742"/>
                    </a:cubicBezTo>
                    <a:cubicBezTo>
                      <a:pt x="20738" y="14810"/>
                      <a:pt x="20461" y="14138"/>
                      <a:pt x="19670" y="18957"/>
                    </a:cubicBezTo>
                    <a:cubicBezTo>
                      <a:pt x="18306" y="19492"/>
                      <a:pt x="17422" y="17956"/>
                      <a:pt x="16204" y="18957"/>
                    </a:cubicBezTo>
                    <a:cubicBezTo>
                      <a:pt x="14987" y="19959"/>
                      <a:pt x="14644" y="18097"/>
                      <a:pt x="13327" y="18957"/>
                    </a:cubicBezTo>
                    <a:cubicBezTo>
                      <a:pt x="12010" y="19818"/>
                      <a:pt x="11299" y="17387"/>
                      <a:pt x="9861" y="18957"/>
                    </a:cubicBezTo>
                    <a:cubicBezTo>
                      <a:pt x="8424" y="20528"/>
                      <a:pt x="8258" y="17740"/>
                      <a:pt x="7181" y="18957"/>
                    </a:cubicBezTo>
                    <a:cubicBezTo>
                      <a:pt x="6103" y="20175"/>
                      <a:pt x="5211" y="18617"/>
                      <a:pt x="3715" y="18957"/>
                    </a:cubicBezTo>
                    <a:cubicBezTo>
                      <a:pt x="2218" y="19298"/>
                      <a:pt x="884" y="17233"/>
                      <a:pt x="53" y="18957"/>
                    </a:cubicBezTo>
                    <a:cubicBezTo>
                      <a:pt x="-111" y="15050"/>
                      <a:pt x="170" y="12754"/>
                      <a:pt x="53" y="10295"/>
                    </a:cubicBezTo>
                    <a:cubicBezTo>
                      <a:pt x="-64" y="7836"/>
                      <a:pt x="99" y="4228"/>
                      <a:pt x="53" y="527"/>
                    </a:cubicBezTo>
                    <a:close/>
                  </a:path>
                </a:pathLst>
              </a:custGeom>
              <a:noFill/>
              <a:ln w="4127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000"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966" name="TextBox 4"/>
            <p:cNvSpPr txBox="1"/>
            <p:nvPr/>
          </p:nvSpPr>
          <p:spPr>
            <a:xfrm>
              <a:off x="299346" y="24114"/>
              <a:ext cx="2532491" cy="8286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 rtl="1">
                <a:defRPr sz="1400">
                  <a:solidFill>
                    <a:srgbClr val="FF0066"/>
                  </a:solidFill>
                </a:defRPr>
              </a:pPr>
              <a:r>
                <a:rPr>
                  <a:latin typeface="(AH) Manal Black"/>
                  <a:ea typeface="(AH) Manal Black"/>
                  <a:cs typeface="(AH) Manal Black"/>
                  <a:sym typeface="(AH) Manal Black"/>
                </a:rPr>
                <a:t>عنوان الدرس</a:t>
              </a:r>
              <a:r>
                <a:t>:</a:t>
              </a:r>
            </a:p>
            <a:p>
              <a:pPr algn="ctr" rtl="1">
                <a:defRPr b="1">
                  <a:solidFill>
                    <a:srgbClr val="0000FF"/>
                  </a:solidFill>
                </a:defRPr>
              </a:pPr>
              <a:r>
                <a:rPr>
                  <a:latin typeface="Arial"/>
                  <a:ea typeface="Arial"/>
                  <a:cs typeface="Arial"/>
                  <a:sym typeface="Arial"/>
                </a:rPr>
                <a:t>تَحويلُ الوَحداتِ المِتريَّـةِ للكتلة</a:t>
              </a:r>
              <a:endParaRPr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2" name="Group 27"/>
          <p:cNvGrpSpPr/>
          <p:nvPr/>
        </p:nvGrpSpPr>
        <p:grpSpPr>
          <a:xfrm>
            <a:off x="9181917" y="753087"/>
            <a:ext cx="2886247" cy="1159257"/>
            <a:chOff x="0" y="0"/>
            <a:chExt cx="2886245" cy="1159255"/>
          </a:xfrm>
        </p:grpSpPr>
        <p:grpSp>
          <p:nvGrpSpPr>
            <p:cNvPr id="970" name="Arrow: Pentagon 45"/>
            <p:cNvGrpSpPr/>
            <p:nvPr/>
          </p:nvGrpSpPr>
          <p:grpSpPr>
            <a:xfrm>
              <a:off x="-1" y="-1"/>
              <a:ext cx="2886247" cy="994090"/>
              <a:chOff x="0" y="0"/>
              <a:chExt cx="2886245" cy="994088"/>
            </a:xfrm>
          </p:grpSpPr>
          <p:sp>
            <p:nvSpPr>
              <p:cNvPr id="968" name="Shape"/>
              <p:cNvSpPr/>
              <p:nvPr/>
            </p:nvSpPr>
            <p:spPr>
              <a:xfrm rot="10800000">
                <a:off x="-1" y="-1"/>
                <a:ext cx="2879638" cy="9940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2" h="19529" fill="norm" stroke="1" extrusionOk="0">
                    <a:moveTo>
                      <a:pt x="16" y="571"/>
                    </a:moveTo>
                    <a:cubicBezTo>
                      <a:pt x="1079" y="-709"/>
                      <a:pt x="1347" y="1979"/>
                      <a:pt x="2322" y="571"/>
                    </a:cubicBezTo>
                    <a:cubicBezTo>
                      <a:pt x="3297" y="-838"/>
                      <a:pt x="3779" y="840"/>
                      <a:pt x="4227" y="571"/>
                    </a:cubicBezTo>
                    <a:cubicBezTo>
                      <a:pt x="4676" y="302"/>
                      <a:pt x="6020" y="1455"/>
                      <a:pt x="7135" y="571"/>
                    </a:cubicBezTo>
                    <a:cubicBezTo>
                      <a:pt x="8251" y="-314"/>
                      <a:pt x="8890" y="1383"/>
                      <a:pt x="9442" y="571"/>
                    </a:cubicBezTo>
                    <a:cubicBezTo>
                      <a:pt x="9993" y="-242"/>
                      <a:pt x="10934" y="1259"/>
                      <a:pt x="11748" y="571"/>
                    </a:cubicBezTo>
                    <a:cubicBezTo>
                      <a:pt x="12563" y="-118"/>
                      <a:pt x="13731" y="1012"/>
                      <a:pt x="14656" y="571"/>
                    </a:cubicBezTo>
                    <a:cubicBezTo>
                      <a:pt x="15582" y="130"/>
                      <a:pt x="16330" y="861"/>
                      <a:pt x="16762" y="571"/>
                    </a:cubicBezTo>
                    <a:cubicBezTo>
                      <a:pt x="17194" y="280"/>
                      <a:pt x="18638" y="1795"/>
                      <a:pt x="20071" y="571"/>
                    </a:cubicBezTo>
                    <a:cubicBezTo>
                      <a:pt x="20613" y="3672"/>
                      <a:pt x="20734" y="5602"/>
                      <a:pt x="21552" y="9669"/>
                    </a:cubicBezTo>
                    <a:cubicBezTo>
                      <a:pt x="20940" y="13617"/>
                      <a:pt x="20445" y="15721"/>
                      <a:pt x="20071" y="18768"/>
                    </a:cubicBezTo>
                    <a:cubicBezTo>
                      <a:pt x="19493" y="19215"/>
                      <a:pt x="18291" y="17461"/>
                      <a:pt x="17564" y="18768"/>
                    </a:cubicBezTo>
                    <a:cubicBezTo>
                      <a:pt x="16837" y="20075"/>
                      <a:pt x="15863" y="16774"/>
                      <a:pt x="14857" y="18768"/>
                    </a:cubicBezTo>
                    <a:cubicBezTo>
                      <a:pt x="13851" y="20762"/>
                      <a:pt x="13392" y="18137"/>
                      <a:pt x="12550" y="18768"/>
                    </a:cubicBezTo>
                    <a:cubicBezTo>
                      <a:pt x="11709" y="19399"/>
                      <a:pt x="10522" y="17996"/>
                      <a:pt x="9642" y="18768"/>
                    </a:cubicBezTo>
                    <a:cubicBezTo>
                      <a:pt x="8763" y="19540"/>
                      <a:pt x="7459" y="17089"/>
                      <a:pt x="6734" y="18768"/>
                    </a:cubicBezTo>
                    <a:cubicBezTo>
                      <a:pt x="6010" y="20448"/>
                      <a:pt x="5111" y="17156"/>
                      <a:pt x="4227" y="18768"/>
                    </a:cubicBezTo>
                    <a:cubicBezTo>
                      <a:pt x="3343" y="20380"/>
                      <a:pt x="1310" y="17940"/>
                      <a:pt x="16" y="18768"/>
                    </a:cubicBezTo>
                    <a:cubicBezTo>
                      <a:pt x="-41" y="15177"/>
                      <a:pt x="80" y="13872"/>
                      <a:pt x="16" y="10215"/>
                    </a:cubicBezTo>
                    <a:cubicBezTo>
                      <a:pt x="-48" y="6559"/>
                      <a:pt x="140" y="3570"/>
                      <a:pt x="16" y="5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69" name="Shape"/>
              <p:cNvSpPr/>
              <p:nvPr/>
            </p:nvSpPr>
            <p:spPr>
              <a:xfrm rot="10800000">
                <a:off x="-1" y="14413"/>
                <a:ext cx="2886247" cy="977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5" h="19501" fill="norm" stroke="1" extrusionOk="0">
                    <a:moveTo>
                      <a:pt x="65" y="534"/>
                    </a:moveTo>
                    <a:cubicBezTo>
                      <a:pt x="907" y="99"/>
                      <a:pt x="1962" y="1061"/>
                      <a:pt x="2759" y="534"/>
                    </a:cubicBezTo>
                    <a:cubicBezTo>
                      <a:pt x="3556" y="8"/>
                      <a:pt x="4044" y="537"/>
                      <a:pt x="4854" y="534"/>
                    </a:cubicBezTo>
                    <a:cubicBezTo>
                      <a:pt x="5665" y="532"/>
                      <a:pt x="6635" y="1144"/>
                      <a:pt x="7349" y="534"/>
                    </a:cubicBezTo>
                    <a:cubicBezTo>
                      <a:pt x="8063" y="-75"/>
                      <a:pt x="8348" y="1324"/>
                      <a:pt x="9245" y="534"/>
                    </a:cubicBezTo>
                    <a:cubicBezTo>
                      <a:pt x="10142" y="-255"/>
                      <a:pt x="10300" y="941"/>
                      <a:pt x="11141" y="534"/>
                    </a:cubicBezTo>
                    <a:cubicBezTo>
                      <a:pt x="11981" y="127"/>
                      <a:pt x="12862" y="2229"/>
                      <a:pt x="13635" y="534"/>
                    </a:cubicBezTo>
                    <a:cubicBezTo>
                      <a:pt x="14409" y="-1160"/>
                      <a:pt x="14783" y="1837"/>
                      <a:pt x="15731" y="534"/>
                    </a:cubicBezTo>
                    <a:cubicBezTo>
                      <a:pt x="16679" y="-769"/>
                      <a:pt x="18522" y="3405"/>
                      <a:pt x="20022" y="534"/>
                    </a:cubicBezTo>
                    <a:cubicBezTo>
                      <a:pt x="20418" y="2431"/>
                      <a:pt x="20783" y="5544"/>
                      <a:pt x="21495" y="9775"/>
                    </a:cubicBezTo>
                    <a:cubicBezTo>
                      <a:pt x="20896" y="14611"/>
                      <a:pt x="20474" y="15420"/>
                      <a:pt x="20022" y="19015"/>
                    </a:cubicBezTo>
                    <a:cubicBezTo>
                      <a:pt x="19361" y="20248"/>
                      <a:pt x="18082" y="17941"/>
                      <a:pt x="17327" y="19015"/>
                    </a:cubicBezTo>
                    <a:cubicBezTo>
                      <a:pt x="16573" y="20090"/>
                      <a:pt x="16014" y="18607"/>
                      <a:pt x="15431" y="19015"/>
                    </a:cubicBezTo>
                    <a:cubicBezTo>
                      <a:pt x="14848" y="19423"/>
                      <a:pt x="13822" y="18928"/>
                      <a:pt x="13336" y="19015"/>
                    </a:cubicBezTo>
                    <a:cubicBezTo>
                      <a:pt x="12850" y="19102"/>
                      <a:pt x="11690" y="17831"/>
                      <a:pt x="10642" y="19015"/>
                    </a:cubicBezTo>
                    <a:cubicBezTo>
                      <a:pt x="9594" y="20199"/>
                      <a:pt x="9566" y="17590"/>
                      <a:pt x="8546" y="19015"/>
                    </a:cubicBezTo>
                    <a:cubicBezTo>
                      <a:pt x="7526" y="20440"/>
                      <a:pt x="7437" y="18196"/>
                      <a:pt x="6650" y="19015"/>
                    </a:cubicBezTo>
                    <a:cubicBezTo>
                      <a:pt x="5864" y="19835"/>
                      <a:pt x="5451" y="18693"/>
                      <a:pt x="4555" y="19015"/>
                    </a:cubicBezTo>
                    <a:cubicBezTo>
                      <a:pt x="3659" y="19338"/>
                      <a:pt x="2912" y="17883"/>
                      <a:pt x="2260" y="19015"/>
                    </a:cubicBezTo>
                    <a:cubicBezTo>
                      <a:pt x="1608" y="20147"/>
                      <a:pt x="1026" y="18596"/>
                      <a:pt x="65" y="19015"/>
                    </a:cubicBezTo>
                    <a:cubicBezTo>
                      <a:pt x="24" y="17011"/>
                      <a:pt x="234" y="13695"/>
                      <a:pt x="65" y="10144"/>
                    </a:cubicBezTo>
                    <a:cubicBezTo>
                      <a:pt x="-105" y="6593"/>
                      <a:pt x="119" y="2793"/>
                      <a:pt x="65" y="534"/>
                    </a:cubicBezTo>
                    <a:close/>
                  </a:path>
                </a:pathLst>
              </a:custGeom>
              <a:noFill/>
              <a:ln w="4127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971" name="TextBox 29"/>
            <p:cNvSpPr txBox="1"/>
            <p:nvPr/>
          </p:nvSpPr>
          <p:spPr>
            <a:xfrm>
              <a:off x="45716" y="38766"/>
              <a:ext cx="2718019" cy="11204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 rtl="1">
                <a:defRPr sz="2000">
                  <a:solidFill>
                    <a:srgbClr val="FF0000"/>
                  </a:solidFill>
                </a:defRPr>
              </a:pPr>
              <a:r>
                <a:rPr>
                  <a:latin typeface="(AH) Manal Black"/>
                  <a:ea typeface="(AH) Manal Black"/>
                  <a:cs typeface="(AH) Manal Black"/>
                  <a:sym typeface="(AH) Manal Black"/>
                </a:rPr>
                <a:t>ناتج التعلم</a:t>
              </a:r>
              <a:r>
                <a:t>:</a:t>
              </a:r>
            </a:p>
            <a:p>
              <a:pPr algn="r" rtl="1">
                <a:defRPr sz="1400">
                  <a:solidFill>
                    <a:srgbClr val="0000FF"/>
                  </a:solidFill>
                  <a:latin typeface="Arabic Typesetting"/>
                  <a:ea typeface="Arabic Typesetting"/>
                  <a:cs typeface="Arabic Typesetting"/>
                  <a:sym typeface="Arabic Typesetting"/>
                </a:defRPr>
              </a:pPr>
              <a:r>
                <a:t>1- </a:t>
              </a:r>
              <a:r>
                <a:rPr b="1">
                  <a:latin typeface="Times New Roman"/>
                  <a:ea typeface="Times New Roman"/>
                  <a:cs typeface="Times New Roman"/>
                  <a:sym typeface="Times New Roman"/>
                </a:rPr>
                <a:t>تعريف الطالبات على وحدات الكتلة</a:t>
              </a:r>
              <a:endParaRPr b="1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ctr" rtl="1">
                <a:defRPr sz="1400">
                  <a:solidFill>
                    <a:srgbClr val="0000FF"/>
                  </a:solidFill>
                  <a:latin typeface="Arabic Typesetting"/>
                  <a:ea typeface="Arabic Typesetting"/>
                  <a:cs typeface="Arabic Typesetting"/>
                  <a:sym typeface="Arabic Typesetting"/>
                </a:defRPr>
              </a:pPr>
              <a:r>
                <a:t>2- </a:t>
              </a:r>
              <a:r>
                <a:rPr b="1">
                  <a:latin typeface="Arial"/>
                  <a:ea typeface="Arial"/>
                  <a:cs typeface="Arial"/>
                  <a:sym typeface="Arial"/>
                </a:rPr>
                <a:t>تحويل قياسات الكتلة ضمن النظام المتري</a:t>
              </a:r>
              <a:endParaRPr b="1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5" name="مجموعة 2"/>
          <p:cNvGrpSpPr/>
          <p:nvPr/>
        </p:nvGrpSpPr>
        <p:grpSpPr>
          <a:xfrm>
            <a:off x="5993240" y="170561"/>
            <a:ext cx="2833136" cy="1313721"/>
            <a:chOff x="0" y="0"/>
            <a:chExt cx="2833135" cy="1313719"/>
          </a:xfrm>
        </p:grpSpPr>
        <p:sp>
          <p:nvSpPr>
            <p:cNvPr id="973" name="Rectangle 24"/>
            <p:cNvSpPr/>
            <p:nvPr/>
          </p:nvSpPr>
          <p:spPr>
            <a:xfrm>
              <a:off x="0" y="-1"/>
              <a:ext cx="2833136" cy="676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17723" fill="norm" stroke="1" extrusionOk="0">
                  <a:moveTo>
                    <a:pt x="132" y="725"/>
                  </a:moveTo>
                  <a:cubicBezTo>
                    <a:pt x="1254" y="-14"/>
                    <a:pt x="3666" y="2764"/>
                    <a:pt x="4531" y="725"/>
                  </a:cubicBezTo>
                  <a:cubicBezTo>
                    <a:pt x="5099" y="2101"/>
                    <a:pt x="7173" y="1978"/>
                    <a:pt x="8722" y="725"/>
                  </a:cubicBezTo>
                  <a:cubicBezTo>
                    <a:pt x="11088" y="-6"/>
                    <a:pt x="11892" y="415"/>
                    <a:pt x="12702" y="725"/>
                  </a:cubicBezTo>
                  <a:cubicBezTo>
                    <a:pt x="13986" y="3025"/>
                    <a:pt x="16068" y="-1728"/>
                    <a:pt x="17102" y="725"/>
                  </a:cubicBezTo>
                  <a:cubicBezTo>
                    <a:pt x="18076" y="1936"/>
                    <a:pt x="18903" y="1112"/>
                    <a:pt x="21083" y="725"/>
                  </a:cubicBezTo>
                  <a:cubicBezTo>
                    <a:pt x="21192" y="4086"/>
                    <a:pt x="20892" y="5841"/>
                    <a:pt x="21083" y="8232"/>
                  </a:cubicBezTo>
                  <a:cubicBezTo>
                    <a:pt x="21297" y="8902"/>
                    <a:pt x="20927" y="13802"/>
                    <a:pt x="21083" y="16046"/>
                  </a:cubicBezTo>
                  <a:cubicBezTo>
                    <a:pt x="19218" y="15136"/>
                    <a:pt x="18357" y="16458"/>
                    <a:pt x="16893" y="16046"/>
                  </a:cubicBezTo>
                  <a:cubicBezTo>
                    <a:pt x="15090" y="18306"/>
                    <a:pt x="14006" y="17192"/>
                    <a:pt x="13121" y="16046"/>
                  </a:cubicBezTo>
                  <a:cubicBezTo>
                    <a:pt x="12216" y="19872"/>
                    <a:pt x="10878" y="15939"/>
                    <a:pt x="9560" y="16046"/>
                  </a:cubicBezTo>
                  <a:cubicBezTo>
                    <a:pt x="8778" y="16709"/>
                    <a:pt x="6198" y="13417"/>
                    <a:pt x="5160" y="16046"/>
                  </a:cubicBezTo>
                  <a:cubicBezTo>
                    <a:pt x="3133" y="12722"/>
                    <a:pt x="2286" y="19028"/>
                    <a:pt x="132" y="16046"/>
                  </a:cubicBezTo>
                  <a:cubicBezTo>
                    <a:pt x="-303" y="13265"/>
                    <a:pt x="512" y="10334"/>
                    <a:pt x="132" y="8692"/>
                  </a:cubicBezTo>
                  <a:cubicBezTo>
                    <a:pt x="-44" y="6008"/>
                    <a:pt x="494" y="1891"/>
                    <a:pt x="132" y="725"/>
                  </a:cubicBezTo>
                  <a:close/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b="1" sz="3200">
                  <a:ln w="9525" cap="flat">
                    <a:solidFill>
                      <a:srgbClr val="FFFFFF"/>
                    </a:solidFill>
                    <a:prstDash val="solid"/>
                    <a:round/>
                  </a:ln>
                  <a:solidFill>
                    <a:srgbClr val="C00000"/>
                  </a:solidFill>
                  <a:effectLst>
                    <a:outerShdw sx="100000" sy="100000" kx="0" ky="0" algn="b" rotWithShape="0" blurRad="12700" dist="38100" dir="2700000">
                      <a:srgbClr val="808080"/>
                    </a:outerShdw>
                  </a:effectLst>
                  <a:latin typeface="Sakkal Majalla"/>
                  <a:ea typeface="Sakkal Majalla"/>
                  <a:cs typeface="Sakkal Majalla"/>
                  <a:sym typeface="Sakkal Majalla"/>
                </a:defRPr>
              </a:pPr>
            </a:p>
          </p:txBody>
        </p:sp>
        <p:sp>
          <p:nvSpPr>
            <p:cNvPr id="974" name="Rectangle 3"/>
            <p:cNvSpPr txBox="1"/>
            <p:nvPr/>
          </p:nvSpPr>
          <p:spPr>
            <a:xfrm>
              <a:off x="47380" y="7731"/>
              <a:ext cx="2473198" cy="13059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rtl="1">
                <a:defRPr b="1" sz="3600">
                  <a:ln w="9525" cap="flat">
                    <a:solidFill>
                      <a:srgbClr val="FFFFFF"/>
                    </a:solidFill>
                    <a:prstDash val="solid"/>
                    <a:round/>
                  </a:ln>
                  <a:solidFill>
                    <a:srgbClr val="7030A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Sakkal Majalla"/>
                  <a:ea typeface="Sakkal Majalla"/>
                  <a:cs typeface="Sakkal Majalla"/>
                  <a:sym typeface="Sakkal Majalla"/>
                </a:defRPr>
              </a:lvl1pPr>
            </a:lstStyle>
            <a:p>
              <a:pPr/>
              <a:r>
                <a:t>المفهوم الأساسي</a:t>
              </a:r>
            </a:p>
          </p:txBody>
        </p:sp>
      </p:grpSp>
      <p:grpSp>
        <p:nvGrpSpPr>
          <p:cNvPr id="978" name="Rectangle 9"/>
          <p:cNvGrpSpPr/>
          <p:nvPr/>
        </p:nvGrpSpPr>
        <p:grpSpPr>
          <a:xfrm>
            <a:off x="846819" y="1830784"/>
            <a:ext cx="2233641" cy="3201850"/>
            <a:chOff x="0" y="0"/>
            <a:chExt cx="2233640" cy="3201849"/>
          </a:xfrm>
        </p:grpSpPr>
        <p:sp>
          <p:nvSpPr>
            <p:cNvPr id="976" name="Shape"/>
            <p:cNvSpPr/>
            <p:nvPr/>
          </p:nvSpPr>
          <p:spPr>
            <a:xfrm rot="20759110">
              <a:off x="169775" y="177676"/>
              <a:ext cx="1664845" cy="1606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8" h="20720" fill="norm" stroke="1" extrusionOk="0">
                  <a:moveTo>
                    <a:pt x="236" y="255"/>
                  </a:moveTo>
                  <a:cubicBezTo>
                    <a:pt x="2849" y="131"/>
                    <a:pt x="5401" y="447"/>
                    <a:pt x="7147" y="255"/>
                  </a:cubicBezTo>
                  <a:cubicBezTo>
                    <a:pt x="8892" y="63"/>
                    <a:pt x="10637" y="959"/>
                    <a:pt x="13856" y="255"/>
                  </a:cubicBezTo>
                  <a:cubicBezTo>
                    <a:pt x="17076" y="-449"/>
                    <a:pt x="18243" y="563"/>
                    <a:pt x="20365" y="255"/>
                  </a:cubicBezTo>
                  <a:cubicBezTo>
                    <a:pt x="21165" y="2932"/>
                    <a:pt x="20306" y="3754"/>
                    <a:pt x="20365" y="7205"/>
                  </a:cubicBezTo>
                  <a:cubicBezTo>
                    <a:pt x="20423" y="10656"/>
                    <a:pt x="19765" y="10960"/>
                    <a:pt x="20365" y="13547"/>
                  </a:cubicBezTo>
                  <a:cubicBezTo>
                    <a:pt x="20965" y="16135"/>
                    <a:pt x="19795" y="18016"/>
                    <a:pt x="20365" y="20497"/>
                  </a:cubicBezTo>
                  <a:cubicBezTo>
                    <a:pt x="18182" y="21151"/>
                    <a:pt x="16108" y="20124"/>
                    <a:pt x="13655" y="20497"/>
                  </a:cubicBezTo>
                  <a:cubicBezTo>
                    <a:pt x="11202" y="20870"/>
                    <a:pt x="9155" y="19934"/>
                    <a:pt x="7348" y="20497"/>
                  </a:cubicBezTo>
                  <a:cubicBezTo>
                    <a:pt x="5542" y="21060"/>
                    <a:pt x="2108" y="20109"/>
                    <a:pt x="236" y="20497"/>
                  </a:cubicBezTo>
                  <a:cubicBezTo>
                    <a:pt x="-435" y="17896"/>
                    <a:pt x="575" y="16322"/>
                    <a:pt x="236" y="14357"/>
                  </a:cubicBezTo>
                  <a:cubicBezTo>
                    <a:pt x="-103" y="12392"/>
                    <a:pt x="726" y="10033"/>
                    <a:pt x="236" y="7610"/>
                  </a:cubicBezTo>
                  <a:cubicBezTo>
                    <a:pt x="-254" y="5187"/>
                    <a:pt x="731" y="2352"/>
                    <a:pt x="236" y="255"/>
                  </a:cubicBezTo>
                  <a:close/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b="1" sz="3200">
                  <a:ln w="9525" cap="flat">
                    <a:solidFill>
                      <a:srgbClr val="FFFFFF"/>
                    </a:solidFill>
                    <a:prstDash val="solid"/>
                    <a:round/>
                  </a:ln>
                  <a:solidFill>
                    <a:srgbClr val="C00000"/>
                  </a:solidFill>
                  <a:effectLst>
                    <a:outerShdw sx="100000" sy="100000" kx="0" ky="0" algn="b" rotWithShape="0" blurRad="12700" dist="38100" dir="2700000">
                      <a:srgbClr val="808080"/>
                    </a:outerShdw>
                  </a:effectLst>
                  <a:latin typeface="Sakkal Majalla"/>
                  <a:ea typeface="Sakkal Majalla"/>
                  <a:cs typeface="Sakkal Majalla"/>
                  <a:sym typeface="Sakkal Majalla"/>
                </a:defRPr>
              </a:pPr>
            </a:p>
          </p:txBody>
        </p:sp>
        <p:sp>
          <p:nvSpPr>
            <p:cNvPr id="977" name="استراتيجية الحوار والمناقشة"/>
            <p:cNvSpPr txBox="1"/>
            <p:nvPr/>
          </p:nvSpPr>
          <p:spPr>
            <a:xfrm rot="20759110">
              <a:off x="410090" y="192945"/>
              <a:ext cx="1498308" cy="28701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rtl="1">
                <a:defRPr b="1" sz="3200">
                  <a:ln w="9525" cap="flat">
                    <a:solidFill>
                      <a:srgbClr val="FFFFFF"/>
                    </a:solidFill>
                    <a:prstDash val="solid"/>
                    <a:round/>
                  </a:ln>
                  <a:solidFill>
                    <a:srgbClr val="C00000"/>
                  </a:solidFill>
                  <a:effectLst>
                    <a:outerShdw sx="100000" sy="100000" kx="0" ky="0" algn="b" rotWithShape="0" blurRad="12700" dist="38100" dir="2700000">
                      <a:srgbClr val="808080"/>
                    </a:outerShdw>
                  </a:effectLst>
                  <a:latin typeface="Sakkal Majalla"/>
                  <a:ea typeface="Sakkal Majalla"/>
                  <a:cs typeface="Sakkal Majalla"/>
                  <a:sym typeface="Sakkal Majalla"/>
                </a:defRPr>
              </a:lvl1pPr>
            </a:lstStyle>
            <a:p>
              <a:pPr/>
              <a:r>
                <a:t>استراتيجية الحوار والمناقشة</a:t>
              </a:r>
            </a:p>
          </p:txBody>
        </p:sp>
      </p:grpSp>
      <p:sp>
        <p:nvSpPr>
          <p:cNvPr id="979" name="موصل: على شكل مرفق 13"/>
          <p:cNvSpPr/>
          <p:nvPr/>
        </p:nvSpPr>
        <p:spPr>
          <a:xfrm flipV="1" rot="10800000">
            <a:off x="6054693" y="3082308"/>
            <a:ext cx="1941637" cy="11822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762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80" name="سهم: لليسار 18"/>
          <p:cNvSpPr/>
          <p:nvPr/>
        </p:nvSpPr>
        <p:spPr>
          <a:xfrm rot="7727814">
            <a:off x="7534333" y="4870053"/>
            <a:ext cx="2061483" cy="295634"/>
          </a:xfrm>
          <a:prstGeom prst="leftArrow">
            <a:avLst>
              <a:gd name="adj1" fmla="val 50000"/>
              <a:gd name="adj2" fmla="val 52409"/>
            </a:avLst>
          </a:prstGeom>
          <a:solidFill>
            <a:srgbClr val="C55A11"/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D60093"/>
                </a:solidFill>
              </a:defRPr>
            </a:pPr>
          </a:p>
        </p:txBody>
      </p:sp>
      <p:sp>
        <p:nvSpPr>
          <p:cNvPr id="981" name="مربع نص 20"/>
          <p:cNvSpPr txBox="1"/>
          <p:nvPr/>
        </p:nvSpPr>
        <p:spPr>
          <a:xfrm rot="18620728">
            <a:off x="8381622" y="5116439"/>
            <a:ext cx="1177318" cy="497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solidFill>
                  <a:srgbClr val="FF0000"/>
                </a:solidFill>
              </a:defRPr>
            </a:lvl1pPr>
          </a:lstStyle>
          <a:p>
            <a:pPr/>
            <a:r>
              <a:t>÷1000</a:t>
            </a:r>
          </a:p>
        </p:txBody>
      </p:sp>
      <p:sp>
        <p:nvSpPr>
          <p:cNvPr id="982" name="TextBox 11"/>
          <p:cNvSpPr txBox="1"/>
          <p:nvPr/>
        </p:nvSpPr>
        <p:spPr>
          <a:xfrm>
            <a:off x="6315960" y="3268831"/>
            <a:ext cx="997094" cy="70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pPr/>
            <a:r>
              <a:t>g</a:t>
            </a:r>
          </a:p>
        </p:txBody>
      </p:sp>
      <p:sp>
        <p:nvSpPr>
          <p:cNvPr id="983" name="TextBox 12"/>
          <p:cNvSpPr txBox="1"/>
          <p:nvPr/>
        </p:nvSpPr>
        <p:spPr>
          <a:xfrm>
            <a:off x="5035463" y="4542377"/>
            <a:ext cx="1487489" cy="70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pPr/>
            <a:r>
              <a:t>mg</a:t>
            </a:r>
          </a:p>
        </p:txBody>
      </p:sp>
      <p:sp>
        <p:nvSpPr>
          <p:cNvPr id="984" name="TextBox 14"/>
          <p:cNvSpPr txBox="1"/>
          <p:nvPr/>
        </p:nvSpPr>
        <p:spPr>
          <a:xfrm rot="18523240">
            <a:off x="5746936" y="4428711"/>
            <a:ext cx="4041196" cy="375231"/>
          </a:xfrm>
          <a:prstGeom prst="rect">
            <a:avLst/>
          </a:prstGeom>
          <a:solidFill>
            <a:srgbClr val="DEEBF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rtl="1">
              <a:defRPr b="1"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او نحرك الفاصلة نحو اليسار حسب عدد الأصفار</a:t>
            </a:r>
          </a:p>
        </p:txBody>
      </p:sp>
      <p:sp>
        <p:nvSpPr>
          <p:cNvPr id="985" name="TextBox 15"/>
          <p:cNvSpPr txBox="1"/>
          <p:nvPr/>
        </p:nvSpPr>
        <p:spPr>
          <a:xfrm rot="18621907">
            <a:off x="3439495" y="3325735"/>
            <a:ext cx="4041196" cy="375231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rtl="1">
              <a:defRPr b="1"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او نحرك الفاصلة نحو اليمين حسب عدد الأصفار</a:t>
            </a:r>
          </a:p>
        </p:txBody>
      </p:sp>
      <p:sp>
        <p:nvSpPr>
          <p:cNvPr id="986" name="TextBox 30"/>
          <p:cNvSpPr txBox="1"/>
          <p:nvPr/>
        </p:nvSpPr>
        <p:spPr>
          <a:xfrm>
            <a:off x="7248411" y="2253676"/>
            <a:ext cx="997093" cy="70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pPr/>
            <a:r>
              <a:t>kg</a:t>
            </a:r>
          </a:p>
        </p:txBody>
      </p:sp>
      <p:sp>
        <p:nvSpPr>
          <p:cNvPr id="987" name="مستطيل 44"/>
          <p:cNvSpPr txBox="1"/>
          <p:nvPr/>
        </p:nvSpPr>
        <p:spPr>
          <a:xfrm>
            <a:off x="2997460" y="1077704"/>
            <a:ext cx="5185154" cy="1626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rtl="1">
              <a:defRPr b="1" sz="4400">
                <a:ln w="22225" cap="flat">
                  <a:solidFill>
                    <a:schemeClr val="accent2"/>
                  </a:solidFill>
                  <a:prstDash val="solid"/>
                  <a:round/>
                </a:ln>
                <a:solidFill>
                  <a:srgbClr val="F8CBAD"/>
                </a:solidFill>
                <a:latin typeface="Sakkal Majalla"/>
                <a:ea typeface="Sakkal Majalla"/>
                <a:cs typeface="Sakkal Majalla"/>
                <a:sym typeface="Sakkal Majalla"/>
              </a:defRPr>
            </a:lvl1pPr>
          </a:lstStyle>
          <a:p>
            <a:pPr/>
            <a:r>
              <a:t>مدرج التحويلات المترية للكتلة</a:t>
            </a:r>
          </a:p>
        </p:txBody>
      </p:sp>
      <p:sp>
        <p:nvSpPr>
          <p:cNvPr id="988" name="موصل: على شكل مرفق 12"/>
          <p:cNvSpPr/>
          <p:nvPr/>
        </p:nvSpPr>
        <p:spPr>
          <a:xfrm flipV="1" rot="10800000">
            <a:off x="5055153" y="4264590"/>
            <a:ext cx="2012953" cy="11893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762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89" name="سهم: لليسار 22"/>
          <p:cNvSpPr/>
          <p:nvPr/>
        </p:nvSpPr>
        <p:spPr>
          <a:xfrm rot="18673989">
            <a:off x="3946402" y="2774671"/>
            <a:ext cx="2061483" cy="295634"/>
          </a:xfrm>
          <a:prstGeom prst="leftArrow">
            <a:avLst>
              <a:gd name="adj1" fmla="val 50000"/>
              <a:gd name="adj2" fmla="val 52409"/>
            </a:avLst>
          </a:prstGeom>
          <a:solidFill>
            <a:srgbClr val="C55A11"/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90" name="مربع نص 19"/>
          <p:cNvSpPr txBox="1"/>
          <p:nvPr/>
        </p:nvSpPr>
        <p:spPr>
          <a:xfrm rot="18713351">
            <a:off x="4021987" y="2305676"/>
            <a:ext cx="1317091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solidFill>
                  <a:srgbClr val="D60093"/>
                </a:solidFill>
              </a:defRPr>
            </a:lvl1pPr>
          </a:lstStyle>
          <a:p>
            <a:pPr/>
            <a:r>
              <a:t>1000   ×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Class="entr" nodeType="after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1" dur="50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4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26" dur="500"/>
                                        <p:tgtEl>
                                          <p:spTgt spid="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Class="entr" nodeType="afterEffect" presetSubtype="4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30" dur="500"/>
                                        <p:tgtEl>
                                          <p:spTgt spid="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80" grpId="2"/>
      <p:bldP build="whole" bldLvl="1" animBg="1" rev="0" advAuto="0" spid="985" grpId="1"/>
      <p:bldP build="whole" bldLvl="1" animBg="1" rev="0" advAuto="0" spid="981" grpId="3"/>
      <p:bldP build="whole" bldLvl="1" animBg="1" rev="0" advAuto="0" spid="989" grpId="5"/>
      <p:bldP build="whole" bldLvl="1" animBg="1" rev="0" advAuto="0" spid="990" grpId="6"/>
      <p:bldP build="whole" bldLvl="1" animBg="1" rev="0" advAuto="0" spid="984" grpId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2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905000"/>
            <a:ext cx="11223739" cy="4953000"/>
          </a:xfrm>
          <a:prstGeom prst="rect">
            <a:avLst/>
          </a:prstGeom>
          <a:ln w="12700">
            <a:miter lim="400000"/>
          </a:ln>
        </p:spPr>
      </p:pic>
      <p:sp>
        <p:nvSpPr>
          <p:cNvPr id="993" name="Content Placeholder 2"/>
          <p:cNvSpPr txBox="1"/>
          <p:nvPr/>
        </p:nvSpPr>
        <p:spPr>
          <a:xfrm rot="19094903">
            <a:off x="9697717" y="2289836"/>
            <a:ext cx="1711435" cy="1159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1">
              <a:lnSpc>
                <a:spcPct val="90000"/>
              </a:lnSpc>
              <a:spcBef>
                <a:spcPts val="1000"/>
              </a:spcBef>
              <a:defRPr b="1"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قوانين</a:t>
            </a:r>
            <a:endParaRPr sz="2800"/>
          </a:p>
          <a:p>
            <a:pPr algn="ctr" rtl="1">
              <a:lnSpc>
                <a:spcPct val="90000"/>
              </a:lnSpc>
              <a:spcBef>
                <a:spcPts val="1000"/>
              </a:spcBef>
              <a:defRPr b="1"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الجلسة</a:t>
            </a:r>
          </a:p>
        </p:txBody>
      </p:sp>
      <p:grpSp>
        <p:nvGrpSpPr>
          <p:cNvPr id="999" name="Group 3"/>
          <p:cNvGrpSpPr/>
          <p:nvPr/>
        </p:nvGrpSpPr>
        <p:grpSpPr>
          <a:xfrm>
            <a:off x="11228031" y="1373918"/>
            <a:ext cx="960969" cy="5484083"/>
            <a:chOff x="0" y="0"/>
            <a:chExt cx="960967" cy="5484081"/>
          </a:xfrm>
        </p:grpSpPr>
        <p:sp>
          <p:nvSpPr>
            <p:cNvPr id="994" name="Rectangle 4"/>
            <p:cNvSpPr/>
            <p:nvPr/>
          </p:nvSpPr>
          <p:spPr>
            <a:xfrm>
              <a:off x="50940" y="-1"/>
              <a:ext cx="910028" cy="5484083"/>
            </a:xfrm>
            <a:prstGeom prst="rect">
              <a:avLst/>
            </a:prstGeom>
            <a:solidFill>
              <a:srgbClr val="1F4E7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95" name="Rectangle 5"/>
            <p:cNvSpPr/>
            <p:nvPr/>
          </p:nvSpPr>
          <p:spPr>
            <a:xfrm>
              <a:off x="0" y="-1"/>
              <a:ext cx="50941" cy="5484083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96" name="Rectangle 6"/>
            <p:cNvSpPr/>
            <p:nvPr/>
          </p:nvSpPr>
          <p:spPr>
            <a:xfrm>
              <a:off x="50940" y="-1"/>
              <a:ext cx="35022" cy="5484083"/>
            </a:xfrm>
            <a:prstGeom prst="rect">
              <a:avLst/>
            </a:prstGeom>
            <a:solidFill>
              <a:srgbClr val="FFD34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97" name="Rectangle 7"/>
            <p:cNvSpPr/>
            <p:nvPr/>
          </p:nvSpPr>
          <p:spPr>
            <a:xfrm>
              <a:off x="85962" y="-1"/>
              <a:ext cx="46165" cy="5484083"/>
            </a:xfrm>
            <a:prstGeom prst="rect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98" name="Rectangle 8"/>
            <p:cNvSpPr/>
            <p:nvPr/>
          </p:nvSpPr>
          <p:spPr>
            <a:xfrm>
              <a:off x="85962" y="-1"/>
              <a:ext cx="17511" cy="548408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000" name="Content Placeholder 2"/>
          <p:cNvSpPr txBox="1"/>
          <p:nvPr/>
        </p:nvSpPr>
        <p:spPr>
          <a:xfrm rot="19094903">
            <a:off x="11272941" y="1566682"/>
            <a:ext cx="885660" cy="670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defRPr b="1" sz="20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نواتج التعلم</a:t>
            </a:r>
          </a:p>
        </p:txBody>
      </p:sp>
      <p:sp>
        <p:nvSpPr>
          <p:cNvPr id="1001" name="Rectangle 11"/>
          <p:cNvSpPr txBox="1"/>
          <p:nvPr/>
        </p:nvSpPr>
        <p:spPr>
          <a:xfrm>
            <a:off x="11377748" y="6155871"/>
            <a:ext cx="749297" cy="384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1">
              <a:defRPr b="1" sz="2000">
                <a:solidFill>
                  <a:srgbClr val="FFFF00"/>
                </a:solidFill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ص</a:t>
            </a:r>
            <a:r>
              <a:t>765</a:t>
            </a:r>
          </a:p>
        </p:txBody>
      </p:sp>
      <p:pic>
        <p:nvPicPr>
          <p:cNvPr id="1002" name="Picture 15" descr="Picture 15"/>
          <p:cNvPicPr>
            <a:picLocks noChangeAspect="1"/>
          </p:cNvPicPr>
          <p:nvPr/>
        </p:nvPicPr>
        <p:blipFill>
          <a:blip r:embed="rId3">
            <a:extLst/>
          </a:blip>
          <a:srcRect l="0" t="0" r="0" b="16701"/>
          <a:stretch>
            <a:fillRect/>
          </a:stretch>
        </p:blipFill>
        <p:spPr>
          <a:xfrm rot="21294311">
            <a:off x="159691" y="1468814"/>
            <a:ext cx="2185582" cy="108813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05" name="Rectangle 24"/>
          <p:cNvGrpSpPr/>
          <p:nvPr/>
        </p:nvGrpSpPr>
        <p:grpSpPr>
          <a:xfrm>
            <a:off x="1777979" y="-138244"/>
            <a:ext cx="2652376" cy="1238211"/>
            <a:chOff x="0" y="0"/>
            <a:chExt cx="2652374" cy="1238210"/>
          </a:xfrm>
        </p:grpSpPr>
        <p:sp>
          <p:nvSpPr>
            <p:cNvPr id="1003" name="Shape"/>
            <p:cNvSpPr/>
            <p:nvPr/>
          </p:nvSpPr>
          <p:spPr>
            <a:xfrm rot="20759110">
              <a:off x="38349" y="302453"/>
              <a:ext cx="2575677" cy="633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19438" fill="norm" stroke="1" extrusionOk="0">
                  <a:moveTo>
                    <a:pt x="50" y="650"/>
                  </a:moveTo>
                  <a:cubicBezTo>
                    <a:pt x="1047" y="109"/>
                    <a:pt x="3651" y="3101"/>
                    <a:pt x="4460" y="650"/>
                  </a:cubicBezTo>
                  <a:cubicBezTo>
                    <a:pt x="5269" y="-209"/>
                    <a:pt x="6967" y="2520"/>
                    <a:pt x="8660" y="650"/>
                  </a:cubicBezTo>
                  <a:cubicBezTo>
                    <a:pt x="10902" y="-944"/>
                    <a:pt x="11766" y="929"/>
                    <a:pt x="12650" y="650"/>
                  </a:cubicBezTo>
                  <a:cubicBezTo>
                    <a:pt x="13637" y="649"/>
                    <a:pt x="15949" y="378"/>
                    <a:pt x="17060" y="650"/>
                  </a:cubicBezTo>
                  <a:cubicBezTo>
                    <a:pt x="18238" y="-34"/>
                    <a:pt x="19051" y="1459"/>
                    <a:pt x="21050" y="650"/>
                  </a:cubicBezTo>
                  <a:cubicBezTo>
                    <a:pt x="21491" y="4284"/>
                    <a:pt x="21048" y="13364"/>
                    <a:pt x="21050" y="18599"/>
                  </a:cubicBezTo>
                  <a:cubicBezTo>
                    <a:pt x="19927" y="19267"/>
                    <a:pt x="17909" y="18022"/>
                    <a:pt x="16850" y="18599"/>
                  </a:cubicBezTo>
                  <a:cubicBezTo>
                    <a:pt x="15814" y="19357"/>
                    <a:pt x="13971" y="17586"/>
                    <a:pt x="13070" y="18599"/>
                  </a:cubicBezTo>
                  <a:cubicBezTo>
                    <a:pt x="12002" y="20652"/>
                    <a:pt x="10172" y="17516"/>
                    <a:pt x="9290" y="18599"/>
                  </a:cubicBezTo>
                  <a:cubicBezTo>
                    <a:pt x="8405" y="20656"/>
                    <a:pt x="6975" y="18236"/>
                    <a:pt x="5720" y="18599"/>
                  </a:cubicBezTo>
                  <a:cubicBezTo>
                    <a:pt x="5075" y="19590"/>
                    <a:pt x="2343" y="15609"/>
                    <a:pt x="50" y="18599"/>
                  </a:cubicBezTo>
                  <a:cubicBezTo>
                    <a:pt x="-109" y="13034"/>
                    <a:pt x="172" y="4519"/>
                    <a:pt x="50" y="650"/>
                  </a:cubicBezTo>
                  <a:close/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b="1" sz="3200">
                  <a:ln w="9525" cap="flat">
                    <a:solidFill>
                      <a:srgbClr val="FFFFFF"/>
                    </a:solidFill>
                    <a:prstDash val="solid"/>
                    <a:round/>
                  </a:ln>
                  <a:solidFill>
                    <a:srgbClr val="C00000"/>
                  </a:solidFill>
                  <a:effectLst>
                    <a:outerShdw sx="100000" sy="100000" kx="0" ky="0" algn="b" rotWithShape="0" blurRad="12700" dist="38100" dir="2700000">
                      <a:srgbClr val="808080"/>
                    </a:outerShdw>
                  </a:effectLst>
                </a:defRPr>
              </a:pPr>
            </a:p>
          </p:txBody>
        </p:sp>
        <p:sp>
          <p:nvSpPr>
            <p:cNvPr id="1004" name="تغذية راجعة"/>
            <p:cNvSpPr txBox="1"/>
            <p:nvPr/>
          </p:nvSpPr>
          <p:spPr>
            <a:xfrm rot="20759110">
              <a:off x="102999" y="340283"/>
              <a:ext cx="2425876" cy="5480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rtl="1">
                <a:defRPr b="1" sz="3200">
                  <a:ln w="9525" cap="flat">
                    <a:solidFill>
                      <a:srgbClr val="FFFFFF"/>
                    </a:solidFill>
                    <a:prstDash val="solid"/>
                    <a:round/>
                  </a:ln>
                  <a:solidFill>
                    <a:srgbClr val="C00000"/>
                  </a:solidFill>
                  <a:effectLst>
                    <a:outerShdw sx="100000" sy="100000" kx="0" ky="0" algn="b" rotWithShape="0" blurRad="12700" dist="38100" dir="2700000">
                      <a:srgbClr val="80808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rPr>
                  <a:latin typeface="Arial"/>
                  <a:ea typeface="Arial"/>
                  <a:cs typeface="Arial"/>
                  <a:sym typeface="Arial"/>
                </a:rPr>
                <a:t>تغذية راجعة </a:t>
              </a:r>
            </a:p>
          </p:txBody>
        </p:sp>
      </p:grpSp>
      <p:sp>
        <p:nvSpPr>
          <p:cNvPr id="1006" name="TextBox 19"/>
          <p:cNvSpPr txBox="1"/>
          <p:nvPr/>
        </p:nvSpPr>
        <p:spPr>
          <a:xfrm rot="16200000">
            <a:off x="10077522" y="3742318"/>
            <a:ext cx="3551960" cy="877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1">
              <a:defRPr b="1" sz="2400">
                <a:solidFill>
                  <a:srgbClr val="FFFFFF"/>
                </a:solidFill>
                <a:latin typeface="29LT Azer"/>
                <a:ea typeface="29LT Azer"/>
                <a:cs typeface="29LT Azer"/>
                <a:sym typeface="29LT Azer"/>
              </a:defRPr>
            </a:pPr>
            <a:r>
              <a:t>نواتج التعلم:</a:t>
            </a:r>
            <a:r>
              <a:t> </a:t>
            </a:r>
            <a:r>
              <a:rPr b="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تحويل قياسات السعة ضمن النظام المتري</a:t>
            </a:r>
          </a:p>
        </p:txBody>
      </p:sp>
      <p:pic>
        <p:nvPicPr>
          <p:cNvPr id="1007" name="Content Placeholder 3" descr="Content Placeholder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37363" y="725269"/>
            <a:ext cx="8674067" cy="38531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8" name="Picture 21" descr="Picture 2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336666" y="4755329"/>
            <a:ext cx="1064100" cy="21227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9" name="Picture 22" descr="Picture 2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978836" y="3599715"/>
            <a:ext cx="1047751" cy="32983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0" name="Picture 23" descr="Picture 23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2442" y="3257722"/>
            <a:ext cx="1844588" cy="3552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1" name="Picture 24" descr="Picture 24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710843" y="5126061"/>
            <a:ext cx="2595073" cy="169442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14" name="TextBox 25"/>
          <p:cNvGrpSpPr/>
          <p:nvPr/>
        </p:nvGrpSpPr>
        <p:grpSpPr>
          <a:xfrm>
            <a:off x="4815923" y="104379"/>
            <a:ext cx="5597527" cy="522878"/>
            <a:chOff x="0" y="0"/>
            <a:chExt cx="5597526" cy="522877"/>
          </a:xfrm>
        </p:grpSpPr>
        <p:sp>
          <p:nvSpPr>
            <p:cNvPr id="1012" name="Shape"/>
            <p:cNvSpPr/>
            <p:nvPr/>
          </p:nvSpPr>
          <p:spPr>
            <a:xfrm>
              <a:off x="0" y="-1"/>
              <a:ext cx="5597526" cy="522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19187" fill="norm" stroke="1" extrusionOk="0">
                  <a:moveTo>
                    <a:pt x="28" y="8"/>
                  </a:moveTo>
                  <a:cubicBezTo>
                    <a:pt x="8279" y="-185"/>
                    <a:pt x="12673" y="3108"/>
                    <a:pt x="21377" y="8"/>
                  </a:cubicBezTo>
                  <a:cubicBezTo>
                    <a:pt x="21232" y="6531"/>
                    <a:pt x="21517" y="11445"/>
                    <a:pt x="21377" y="17514"/>
                  </a:cubicBezTo>
                  <a:cubicBezTo>
                    <a:pt x="16247" y="21415"/>
                    <a:pt x="10360" y="17233"/>
                    <a:pt x="28" y="17514"/>
                  </a:cubicBezTo>
                  <a:cubicBezTo>
                    <a:pt x="177" y="11912"/>
                    <a:pt x="-83" y="4339"/>
                    <a:pt x="28" y="8"/>
                  </a:cubicBezTo>
                  <a:close/>
                </a:path>
              </a:pathLst>
            </a:custGeom>
            <a:noFill/>
            <a:ln w="28575" cap="flat">
              <a:solidFill>
                <a:srgbClr val="C55A1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defRPr sz="2500">
                  <a:solidFill>
                    <a:srgbClr val="203864"/>
                  </a:solidFill>
                  <a:latin typeface="PF Din Text Universal Light"/>
                  <a:ea typeface="PF Din Text Universal Light"/>
                  <a:cs typeface="PF Din Text Universal Light"/>
                  <a:sym typeface="PF Din Text Universal Light"/>
                </a:defRPr>
              </a:pPr>
            </a:p>
          </p:txBody>
        </p:sp>
        <p:sp>
          <p:nvSpPr>
            <p:cNvPr id="1013" name="عنوان الدرس: تحويل الوحدات المترية للسعة"/>
            <p:cNvSpPr txBox="1"/>
            <p:nvPr/>
          </p:nvSpPr>
          <p:spPr>
            <a:xfrm>
              <a:off x="67481" y="14512"/>
              <a:ext cx="5459545" cy="5044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 rtl="1">
                <a:defRPr sz="2500">
                  <a:solidFill>
                    <a:srgbClr val="C00000"/>
                  </a:solidFill>
                  <a:latin typeface="PF Din Text Universal Light"/>
                  <a:ea typeface="PF Din Text Universal Light"/>
                  <a:cs typeface="PF Din Text Universal Light"/>
                  <a:sym typeface="PF Din Text Universal Light"/>
                </a:defRPr>
              </a:pPr>
              <a:r>
                <a:t>عنوان الدرس: </a:t>
              </a:r>
              <a:r>
                <a:rPr>
                  <a:solidFill>
                    <a:srgbClr val="203864"/>
                  </a:solidFill>
                </a:rPr>
                <a:t>تحويل الوحدات المترية للسعة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6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rcRect l="5225" t="12035" r="27157" b="5200"/>
          <a:stretch>
            <a:fillRect/>
          </a:stretch>
        </p:blipFill>
        <p:spPr>
          <a:xfrm>
            <a:off x="0" y="596347"/>
            <a:ext cx="9425355" cy="60682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7" name="Content Placeholder 3" descr="Content Placeholder 3"/>
          <p:cNvPicPr>
            <a:picLocks noChangeAspect="1"/>
          </p:cNvPicPr>
          <p:nvPr/>
        </p:nvPicPr>
        <p:blipFill>
          <a:blip r:embed="rId3">
            <a:extLst/>
          </a:blip>
          <a:srcRect l="73346" t="10969" r="3522" b="5848"/>
          <a:stretch>
            <a:fillRect/>
          </a:stretch>
        </p:blipFill>
        <p:spPr>
          <a:xfrm>
            <a:off x="9334500" y="1058011"/>
            <a:ext cx="2671690" cy="620385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20" name="Group 4"/>
          <p:cNvGrpSpPr/>
          <p:nvPr/>
        </p:nvGrpSpPr>
        <p:grpSpPr>
          <a:xfrm>
            <a:off x="516232" y="172969"/>
            <a:ext cx="11353384" cy="543186"/>
            <a:chOff x="0" y="0"/>
            <a:chExt cx="11353382" cy="543184"/>
          </a:xfrm>
        </p:grpSpPr>
        <p:sp>
          <p:nvSpPr>
            <p:cNvPr id="1018" name="Rectangle 5"/>
            <p:cNvSpPr txBox="1"/>
            <p:nvPr/>
          </p:nvSpPr>
          <p:spPr>
            <a:xfrm>
              <a:off x="7092382" y="0"/>
              <a:ext cx="4261001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 defTabSz="457200" rtl="1">
                <a:defRPr b="1" sz="1200">
                  <a:solidFill>
                    <a:srgbClr val="C00000"/>
                  </a:solidFill>
                  <a:latin typeface="29LT Azer"/>
                  <a:ea typeface="29LT Azer"/>
                  <a:cs typeface="29LT Azer"/>
                  <a:sym typeface="29LT Azer"/>
                </a:defRPr>
              </a:pPr>
              <a:r>
                <a:t>العنوان: </a:t>
              </a:r>
              <a:r>
                <a:rPr>
                  <a:solidFill>
                    <a:srgbClr val="7C0E01"/>
                  </a:solidFill>
                </a:rPr>
                <a:t>مراجعة الامتحان الختامي ( الوحدة 11+12)</a:t>
              </a:r>
            </a:p>
          </p:txBody>
        </p:sp>
        <p:sp>
          <p:nvSpPr>
            <p:cNvPr id="1019" name="Rectangle 6"/>
            <p:cNvSpPr txBox="1"/>
            <p:nvPr/>
          </p:nvSpPr>
          <p:spPr>
            <a:xfrm>
              <a:off x="0" y="40613"/>
              <a:ext cx="4982038" cy="5025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 defTabSz="457200" rtl="1">
                <a:defRPr b="1" sz="1200">
                  <a:solidFill>
                    <a:srgbClr val="C00000"/>
                  </a:solidFill>
                  <a:latin typeface="29LT Azer"/>
                  <a:ea typeface="29LT Azer"/>
                  <a:cs typeface="29LT Azer"/>
                  <a:sym typeface="29LT Azer"/>
                </a:defRPr>
              </a:pPr>
              <a:r>
                <a:t>الناتج التعليمي: - </a:t>
              </a:r>
              <a:r>
                <a:rPr>
                  <a:solidFill>
                    <a:srgbClr val="7C0E01"/>
                  </a:solidFill>
                </a:rPr>
                <a:t>التأكيد على المفاهيم في وحدة البيانات ووحدة الهندسة</a:t>
              </a:r>
              <a:endParaRPr>
                <a:solidFill>
                  <a:srgbClr val="7C0E01"/>
                </a:solidFill>
              </a:endParaRPr>
            </a:p>
            <a:p>
              <a:pPr algn="ctr" defTabSz="457200" rtl="1">
                <a:defRPr b="1" sz="1200">
                  <a:solidFill>
                    <a:srgbClr val="7C0E01"/>
                  </a:solidFill>
                  <a:latin typeface="29LT Azer"/>
                  <a:ea typeface="29LT Azer"/>
                  <a:cs typeface="29LT Azer"/>
                  <a:sym typeface="29LT Azer"/>
                </a:defRPr>
              </a:pPr>
              <a:r>
                <a:t>                     -   عرض المهارات المطلوبة وحلها.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2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rcRect l="3565" t="10969" r="3522" b="5847"/>
          <a:stretch>
            <a:fillRect/>
          </a:stretch>
        </p:blipFill>
        <p:spPr>
          <a:xfrm>
            <a:off x="622850" y="993912"/>
            <a:ext cx="10730950" cy="558464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25" name="Group 8"/>
          <p:cNvGrpSpPr/>
          <p:nvPr/>
        </p:nvGrpSpPr>
        <p:grpSpPr>
          <a:xfrm>
            <a:off x="516232" y="172969"/>
            <a:ext cx="11353384" cy="543186"/>
            <a:chOff x="0" y="0"/>
            <a:chExt cx="11353382" cy="543184"/>
          </a:xfrm>
        </p:grpSpPr>
        <p:sp>
          <p:nvSpPr>
            <p:cNvPr id="1023" name="Rectangle 9"/>
            <p:cNvSpPr txBox="1"/>
            <p:nvPr/>
          </p:nvSpPr>
          <p:spPr>
            <a:xfrm>
              <a:off x="7092382" y="0"/>
              <a:ext cx="4261001" cy="286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 defTabSz="457200" rtl="1">
                <a:defRPr b="1" sz="1200">
                  <a:solidFill>
                    <a:srgbClr val="C00000"/>
                  </a:solidFill>
                  <a:latin typeface="29LT Azer"/>
                  <a:ea typeface="29LT Azer"/>
                  <a:cs typeface="29LT Azer"/>
                  <a:sym typeface="29LT Azer"/>
                </a:defRPr>
              </a:pPr>
              <a:r>
                <a:t>العنوان: </a:t>
              </a:r>
              <a:r>
                <a:rPr>
                  <a:solidFill>
                    <a:srgbClr val="7C0E01"/>
                  </a:solidFill>
                </a:rPr>
                <a:t>مراجعة الامتحان الختامي ( الوحدة 11+12)</a:t>
              </a:r>
            </a:p>
          </p:txBody>
        </p:sp>
        <p:sp>
          <p:nvSpPr>
            <p:cNvPr id="1024" name="Rectangle 10"/>
            <p:cNvSpPr txBox="1"/>
            <p:nvPr/>
          </p:nvSpPr>
          <p:spPr>
            <a:xfrm>
              <a:off x="0" y="40613"/>
              <a:ext cx="4982038" cy="5025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 defTabSz="457200" rtl="1">
                <a:defRPr b="1" sz="1200">
                  <a:solidFill>
                    <a:srgbClr val="C00000"/>
                  </a:solidFill>
                  <a:latin typeface="29LT Azer"/>
                  <a:ea typeface="29LT Azer"/>
                  <a:cs typeface="29LT Azer"/>
                  <a:sym typeface="29LT Azer"/>
                </a:defRPr>
              </a:pPr>
              <a:r>
                <a:t>الناتج التعليمي: - </a:t>
              </a:r>
              <a:r>
                <a:rPr>
                  <a:solidFill>
                    <a:srgbClr val="7C0E01"/>
                  </a:solidFill>
                </a:rPr>
                <a:t>التأكيد على المفاهيم في وحدة البيانات ووحدة الهندسة</a:t>
              </a:r>
              <a:endParaRPr>
                <a:solidFill>
                  <a:srgbClr val="7C0E01"/>
                </a:solidFill>
              </a:endParaRPr>
            </a:p>
            <a:p>
              <a:pPr algn="ctr" defTabSz="457200" rtl="1">
                <a:defRPr b="1" sz="1200">
                  <a:solidFill>
                    <a:srgbClr val="7C0E01"/>
                  </a:solidFill>
                  <a:latin typeface="29LT Azer"/>
                  <a:ea typeface="29LT Azer"/>
                  <a:cs typeface="29LT Azer"/>
                  <a:sym typeface="29LT Azer"/>
                </a:defRPr>
              </a:pPr>
              <a:r>
                <a:t>                     -   عرض المهارات المطلوبة وحلها.</a:t>
              </a:r>
            </a:p>
          </p:txBody>
        </p:sp>
      </p:grpSp>
      <p:pic>
        <p:nvPicPr>
          <p:cNvPr id="1026" name="Ink 1" descr="Ink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62520" y="2383919"/>
            <a:ext cx="1063801" cy="2959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Date Placeholder 1"/>
          <p:cNvSpPr txBox="1"/>
          <p:nvPr/>
        </p:nvSpPr>
        <p:spPr>
          <a:xfrm>
            <a:off x="2376170" y="786328"/>
            <a:ext cx="2651761" cy="300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1600">
                <a:solidFill>
                  <a:srgbClr val="0070C0"/>
                </a:solidFill>
              </a:defRPr>
            </a:lvl1pPr>
          </a:lstStyle>
          <a:p>
            <a:pPr/>
            <a:r>
              <a:t>Friday, June 11, 2021</a:t>
            </a:r>
          </a:p>
        </p:txBody>
      </p:sp>
      <p:sp>
        <p:nvSpPr>
          <p:cNvPr id="1029" name="Rectangle 12"/>
          <p:cNvSpPr/>
          <p:nvPr/>
        </p:nvSpPr>
        <p:spPr>
          <a:xfrm>
            <a:off x="6471585" y="-67282"/>
            <a:ext cx="4451453" cy="1446829"/>
          </a:xfrm>
          <a:prstGeom prst="rect">
            <a:avLst/>
          </a:prstGeom>
          <a:solidFill>
            <a:srgbClr val="BDD7EE"/>
          </a:soli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1">
              <a:defRPr b="1" sz="2800">
                <a:latin typeface="Sakkal Majalla"/>
                <a:ea typeface="Sakkal Majalla"/>
                <a:cs typeface="Sakkal Majalla"/>
                <a:sym typeface="Sakkal Majalla"/>
              </a:defRPr>
            </a:pPr>
            <a:r>
              <a:t>درس : </a:t>
            </a:r>
            <a:r>
              <a:rPr>
                <a:solidFill>
                  <a:srgbClr val="0070C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المتوسط الحسابي</a:t>
            </a:r>
            <a:endParaRPr>
              <a:solidFill>
                <a:srgbClr val="0070C0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defRPr b="1" sz="2400">
                <a:latin typeface="Sakkal Majalla"/>
                <a:ea typeface="Sakkal Majalla"/>
                <a:cs typeface="Sakkal Majalla"/>
                <a:sym typeface="Sakkal Majalla"/>
              </a:defRPr>
            </a:pPr>
            <a:r>
              <a:t>إيجاد المتوسط الحسابي لمجموعة من القيم</a:t>
            </a:r>
          </a:p>
        </p:txBody>
      </p:sp>
      <p:pic>
        <p:nvPicPr>
          <p:cNvPr id="1030" name="Picture 14" descr="Picture 1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12175" y="2363788"/>
            <a:ext cx="2411414" cy="4522788"/>
          </a:xfrm>
          <a:prstGeom prst="rect">
            <a:avLst/>
          </a:prstGeom>
          <a:ln w="12700">
            <a:miter lim="400000"/>
          </a:ln>
        </p:spPr>
      </p:pic>
      <p:sp>
        <p:nvSpPr>
          <p:cNvPr id="1031" name="Title 1"/>
          <p:cNvSpPr txBox="1"/>
          <p:nvPr/>
        </p:nvSpPr>
        <p:spPr>
          <a:xfrm>
            <a:off x="1302702" y="3067050"/>
            <a:ext cx="7246621" cy="2544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90" tIns="34290" rIns="34290" bIns="34290">
            <a:spAutoFit/>
          </a:bodyPr>
          <a:lstStyle/>
          <a:p>
            <a:pPr algn="ctr" rtl="1">
              <a:lnSpc>
                <a:spcPct val="89000"/>
              </a:lnSpc>
              <a:defRPr b="1" sz="3200">
                <a:solidFill>
                  <a:srgbClr val="548235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Sakkal Majalla"/>
                <a:ea typeface="Sakkal Majalla"/>
                <a:cs typeface="Sakkal Majalla"/>
                <a:sym typeface="Sakkal Majalla"/>
              </a:defRPr>
            </a:pPr>
            <a:r>
              <a:t>لايجاد قيمة مجهولة بمعلومية المتوسط الحسابي</a:t>
            </a:r>
            <a:endParaRPr sz="4400">
              <a:solidFill>
                <a:srgbClr val="44546A"/>
              </a:solidFill>
              <a:latin typeface="Carlito"/>
              <a:ea typeface="Carlito"/>
              <a:cs typeface="Carlito"/>
              <a:sym typeface="Carlito"/>
            </a:endParaRPr>
          </a:p>
          <a:p>
            <a:pPr algn="ctr">
              <a:lnSpc>
                <a:spcPct val="89000"/>
              </a:lnSpc>
              <a:defRPr b="1" sz="2400">
                <a:solidFill>
                  <a:srgbClr val="C0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Sakkal Majalla"/>
                <a:ea typeface="Sakkal Majalla"/>
                <a:cs typeface="Sakkal Majalla"/>
                <a:sym typeface="Sakkal Majalla"/>
              </a:defRPr>
            </a:pPr>
          </a:p>
          <a:p>
            <a:pPr algn="ctr">
              <a:lnSpc>
                <a:spcPct val="89000"/>
              </a:lnSpc>
              <a:defRPr b="1" sz="2400">
                <a:solidFill>
                  <a:srgbClr val="C55A11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Sakkal Majalla"/>
                <a:ea typeface="Sakkal Majalla"/>
                <a:cs typeface="Sakkal Majalla"/>
                <a:sym typeface="Sakkal Majalla"/>
              </a:defRPr>
            </a:pPr>
          </a:p>
          <a:p>
            <a:pPr marL="342900" indent="-342900" algn="r" rtl="1">
              <a:lnSpc>
                <a:spcPct val="89000"/>
              </a:lnSpc>
              <a:buSzPct val="100000"/>
              <a:buAutoNum type="arabicPeriod" startAt="1"/>
              <a:defRPr b="1" sz="2400">
                <a:solidFill>
                  <a:srgbClr val="C55A11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Sakkal Majalla"/>
                <a:ea typeface="Sakkal Majalla"/>
                <a:cs typeface="Sakkal Majalla"/>
                <a:sym typeface="Sakkal Majalla"/>
              </a:defRPr>
            </a:pPr>
            <a:r>
              <a:t>ضرب المتوسط الحسابي في عدد القيم </a:t>
            </a:r>
            <a:endParaRPr sz="4400">
              <a:solidFill>
                <a:srgbClr val="44546A"/>
              </a:solidFill>
              <a:latin typeface="Carlito"/>
              <a:ea typeface="Carlito"/>
              <a:cs typeface="Carlito"/>
              <a:sym typeface="Carlito"/>
            </a:endParaRPr>
          </a:p>
          <a:p>
            <a:pPr marL="342900" indent="-342900" algn="r" rtl="1">
              <a:lnSpc>
                <a:spcPct val="89000"/>
              </a:lnSpc>
              <a:buSzPct val="100000"/>
              <a:buAutoNum type="arabicPeriod" startAt="1"/>
              <a:defRPr b="1" sz="2400">
                <a:solidFill>
                  <a:srgbClr val="C55A11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Sakkal Majalla"/>
                <a:ea typeface="Sakkal Majalla"/>
                <a:cs typeface="Sakkal Majalla"/>
                <a:sym typeface="Sakkal Majalla"/>
              </a:defRPr>
            </a:pPr>
            <a:r>
              <a:t>الطرح بين ناتج الضرب و مجموع القيم المعلومة</a:t>
            </a:r>
          </a:p>
        </p:txBody>
      </p:sp>
      <p:grpSp>
        <p:nvGrpSpPr>
          <p:cNvPr id="1038" name="Thought Bubble: Cloud 16"/>
          <p:cNvGrpSpPr/>
          <p:nvPr/>
        </p:nvGrpSpPr>
        <p:grpSpPr>
          <a:xfrm>
            <a:off x="1727057" y="1244909"/>
            <a:ext cx="2630281" cy="1426480"/>
            <a:chOff x="0" y="0"/>
            <a:chExt cx="2630279" cy="1426478"/>
          </a:xfrm>
        </p:grpSpPr>
        <p:grpSp>
          <p:nvGrpSpPr>
            <p:cNvPr id="1036" name="Group"/>
            <p:cNvGrpSpPr/>
            <p:nvPr/>
          </p:nvGrpSpPr>
          <p:grpSpPr>
            <a:xfrm>
              <a:off x="0" y="185092"/>
              <a:ext cx="2630281" cy="1097715"/>
              <a:chOff x="0" y="0"/>
              <a:chExt cx="2630279" cy="1097714"/>
            </a:xfrm>
          </p:grpSpPr>
          <p:sp>
            <p:nvSpPr>
              <p:cNvPr id="1032" name="Shape"/>
              <p:cNvSpPr/>
              <p:nvPr/>
            </p:nvSpPr>
            <p:spPr>
              <a:xfrm rot="21402530">
                <a:off x="25175" y="73272"/>
                <a:ext cx="2579930" cy="9511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9" h="20684" fill="norm" stroke="1" extrusionOk="0">
                    <a:moveTo>
                      <a:pt x="1901" y="6800"/>
                    </a:moveTo>
                    <a:cubicBezTo>
                      <a:pt x="1658" y="4397"/>
                      <a:pt x="2907" y="2184"/>
                      <a:pt x="4691" y="1857"/>
                    </a:cubicBezTo>
                    <a:cubicBezTo>
                      <a:pt x="5414" y="1724"/>
                      <a:pt x="6149" y="1922"/>
                      <a:pt x="6778" y="2419"/>
                    </a:cubicBezTo>
                    <a:cubicBezTo>
                      <a:pt x="7445" y="725"/>
                      <a:pt x="9003" y="82"/>
                      <a:pt x="10259" y="981"/>
                    </a:cubicBezTo>
                    <a:cubicBezTo>
                      <a:pt x="10478" y="1139"/>
                      <a:pt x="10680" y="1338"/>
                      <a:pt x="10857" y="1573"/>
                    </a:cubicBezTo>
                    <a:lnTo>
                      <a:pt x="10857" y="1573"/>
                    </a:lnTo>
                    <a:cubicBezTo>
                      <a:pt x="11377" y="169"/>
                      <a:pt x="12642" y="-401"/>
                      <a:pt x="13683" y="299"/>
                    </a:cubicBezTo>
                    <a:cubicBezTo>
                      <a:pt x="13971" y="493"/>
                      <a:pt x="14223" y="774"/>
                      <a:pt x="14418" y="1119"/>
                    </a:cubicBezTo>
                    <a:cubicBezTo>
                      <a:pt x="15255" y="-209"/>
                      <a:pt x="16734" y="-373"/>
                      <a:pt x="17722" y="753"/>
                    </a:cubicBezTo>
                    <a:cubicBezTo>
                      <a:pt x="18137" y="1226"/>
                      <a:pt x="18417" y="1878"/>
                      <a:pt x="18513" y="2598"/>
                    </a:cubicBezTo>
                    <a:lnTo>
                      <a:pt x="18513" y="2598"/>
                    </a:lnTo>
                    <a:cubicBezTo>
                      <a:pt x="19885" y="3102"/>
                      <a:pt x="20694" y="5013"/>
                      <a:pt x="20321" y="6865"/>
                    </a:cubicBezTo>
                    <a:cubicBezTo>
                      <a:pt x="20289" y="7020"/>
                      <a:pt x="20250" y="7173"/>
                      <a:pt x="20203" y="7321"/>
                    </a:cubicBezTo>
                    <a:cubicBezTo>
                      <a:pt x="21303" y="9251"/>
                      <a:pt x="21034" y="12017"/>
                      <a:pt x="19601" y="13499"/>
                    </a:cubicBezTo>
                    <a:cubicBezTo>
                      <a:pt x="19156" y="13961"/>
                      <a:pt x="18629" y="14259"/>
                      <a:pt x="18072" y="14367"/>
                    </a:cubicBezTo>
                    <a:cubicBezTo>
                      <a:pt x="18072" y="16443"/>
                      <a:pt x="16822" y="18126"/>
                      <a:pt x="15280" y="18126"/>
                    </a:cubicBezTo>
                    <a:cubicBezTo>
                      <a:pt x="14757" y="18126"/>
                      <a:pt x="14245" y="17928"/>
                      <a:pt x="13801" y="17556"/>
                    </a:cubicBezTo>
                    <a:cubicBezTo>
                      <a:pt x="13280" y="19883"/>
                      <a:pt x="11460" y="21199"/>
                      <a:pt x="9738" y="20494"/>
                    </a:cubicBezTo>
                    <a:cubicBezTo>
                      <a:pt x="9016" y="20199"/>
                      <a:pt x="8392" y="19574"/>
                      <a:pt x="7973" y="18727"/>
                    </a:cubicBezTo>
                    <a:cubicBezTo>
                      <a:pt x="6209" y="20160"/>
                      <a:pt x="3920" y="19389"/>
                      <a:pt x="2859" y="17004"/>
                    </a:cubicBezTo>
                    <a:cubicBezTo>
                      <a:pt x="2846" y="16974"/>
                      <a:pt x="2833" y="16944"/>
                      <a:pt x="2820" y="16914"/>
                    </a:cubicBezTo>
                    <a:lnTo>
                      <a:pt x="2820" y="16914"/>
                    </a:lnTo>
                    <a:cubicBezTo>
                      <a:pt x="1666" y="17096"/>
                      <a:pt x="620" y="15986"/>
                      <a:pt x="485" y="14435"/>
                    </a:cubicBezTo>
                    <a:cubicBezTo>
                      <a:pt x="412" y="13608"/>
                      <a:pt x="615" y="12780"/>
                      <a:pt x="1038" y="12172"/>
                    </a:cubicBezTo>
                    <a:lnTo>
                      <a:pt x="1038" y="12172"/>
                    </a:lnTo>
                    <a:cubicBezTo>
                      <a:pt x="39" y="11379"/>
                      <a:pt x="-297" y="9639"/>
                      <a:pt x="288" y="8285"/>
                    </a:cubicBezTo>
                    <a:cubicBezTo>
                      <a:pt x="626" y="7504"/>
                      <a:pt x="1218" y="6988"/>
                      <a:pt x="1883" y="6895"/>
                    </a:cubicBezTo>
                    <a:close/>
                  </a:path>
                </a:pathLst>
              </a:custGeom>
              <a:gradFill flip="none" rotWithShape="1">
                <a:gsLst>
                  <a:gs pos="13000">
                    <a:srgbClr val="B5D2EC"/>
                  </a:gs>
                  <a:gs pos="46000">
                    <a:srgbClr val="4F73BB"/>
                  </a:gs>
                  <a:gs pos="71000">
                    <a:srgbClr val="CCFF33"/>
                  </a:gs>
                  <a:gs pos="92000">
                    <a:srgbClr val="FFD966"/>
                  </a:gs>
                </a:gsLst>
                <a:lin ang="189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 sz="2400">
                    <a:solidFill>
                      <a:srgbClr val="F2F2F2"/>
                    </a:solidFill>
                    <a:effectLst>
                      <a:outerShdw sx="100000" sy="100000" kx="0" ky="0" algn="b" rotWithShape="0" blurRad="38100" dist="38100" dir="2700000">
                        <a:srgbClr val="000000">
                          <a:alpha val="43137"/>
                        </a:srgbClr>
                      </a:outerShdw>
                    </a:effectLst>
                    <a:latin typeface="Sakkal Majalla"/>
                    <a:ea typeface="Sakkal Majalla"/>
                    <a:cs typeface="Sakkal Majalla"/>
                    <a:sym typeface="Sakkal Majalla"/>
                  </a:defRPr>
                </a:pPr>
              </a:p>
            </p:txBody>
          </p:sp>
          <p:sp>
            <p:nvSpPr>
              <p:cNvPr id="1033" name="Circle"/>
              <p:cNvSpPr/>
              <p:nvPr/>
            </p:nvSpPr>
            <p:spPr>
              <a:xfrm rot="21402530">
                <a:off x="1994205" y="794750"/>
                <a:ext cx="158221" cy="158221"/>
              </a:xfrm>
              <a:prstGeom prst="ellipse">
                <a:avLst/>
              </a:prstGeom>
              <a:gradFill flip="none" rotWithShape="1">
                <a:gsLst>
                  <a:gs pos="13000">
                    <a:srgbClr val="B5D2EC"/>
                  </a:gs>
                  <a:gs pos="46000">
                    <a:srgbClr val="4F73BB"/>
                  </a:gs>
                  <a:gs pos="71000">
                    <a:srgbClr val="CCFF33"/>
                  </a:gs>
                  <a:gs pos="92000">
                    <a:srgbClr val="FFD966"/>
                  </a:gs>
                </a:gsLst>
                <a:lin ang="189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 sz="2400">
                    <a:solidFill>
                      <a:srgbClr val="F2F2F2"/>
                    </a:solidFill>
                    <a:effectLst>
                      <a:outerShdw sx="100000" sy="100000" kx="0" ky="0" algn="b" rotWithShape="0" blurRad="38100" dist="38100" dir="2700000">
                        <a:srgbClr val="000000">
                          <a:alpha val="43137"/>
                        </a:srgbClr>
                      </a:outerShdw>
                    </a:effectLst>
                    <a:latin typeface="Sakkal Majalla"/>
                    <a:ea typeface="Sakkal Majalla"/>
                    <a:cs typeface="Sakkal Majalla"/>
                    <a:sym typeface="Sakkal Majalla"/>
                  </a:defRPr>
                </a:pPr>
              </a:p>
            </p:txBody>
          </p:sp>
          <p:sp>
            <p:nvSpPr>
              <p:cNvPr id="1034" name="Circle"/>
              <p:cNvSpPr/>
              <p:nvPr/>
            </p:nvSpPr>
            <p:spPr>
              <a:xfrm rot="21402530">
                <a:off x="1949269" y="790165"/>
                <a:ext cx="105481" cy="105481"/>
              </a:xfrm>
              <a:prstGeom prst="ellipse">
                <a:avLst/>
              </a:prstGeom>
              <a:gradFill flip="none" rotWithShape="1">
                <a:gsLst>
                  <a:gs pos="13000">
                    <a:srgbClr val="B5D2EC"/>
                  </a:gs>
                  <a:gs pos="46000">
                    <a:srgbClr val="4F73BB"/>
                  </a:gs>
                  <a:gs pos="71000">
                    <a:srgbClr val="CCFF33"/>
                  </a:gs>
                  <a:gs pos="92000">
                    <a:srgbClr val="FFD966"/>
                  </a:gs>
                </a:gsLst>
                <a:lin ang="189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 sz="2400">
                    <a:solidFill>
                      <a:srgbClr val="F2F2F2"/>
                    </a:solidFill>
                    <a:effectLst>
                      <a:outerShdw sx="100000" sy="100000" kx="0" ky="0" algn="b" rotWithShape="0" blurRad="38100" dist="38100" dir="2700000">
                        <a:srgbClr val="000000">
                          <a:alpha val="43137"/>
                        </a:srgbClr>
                      </a:outerShdw>
                    </a:effectLst>
                    <a:latin typeface="Sakkal Majalla"/>
                    <a:ea typeface="Sakkal Majalla"/>
                    <a:cs typeface="Sakkal Majalla"/>
                    <a:sym typeface="Sakkal Majalla"/>
                  </a:defRPr>
                </a:pPr>
              </a:p>
            </p:txBody>
          </p:sp>
          <p:sp>
            <p:nvSpPr>
              <p:cNvPr id="1035" name="Circle"/>
              <p:cNvSpPr/>
              <p:nvPr/>
            </p:nvSpPr>
            <p:spPr>
              <a:xfrm rot="21402530">
                <a:off x="1952712" y="806583"/>
                <a:ext cx="52741" cy="52741"/>
              </a:xfrm>
              <a:prstGeom prst="ellipse">
                <a:avLst/>
              </a:prstGeom>
              <a:gradFill flip="none" rotWithShape="1">
                <a:gsLst>
                  <a:gs pos="13000">
                    <a:srgbClr val="B5D2EC"/>
                  </a:gs>
                  <a:gs pos="46000">
                    <a:srgbClr val="4F73BB"/>
                  </a:gs>
                  <a:gs pos="71000">
                    <a:srgbClr val="CCFF33"/>
                  </a:gs>
                  <a:gs pos="92000">
                    <a:srgbClr val="FFD966"/>
                  </a:gs>
                </a:gsLst>
                <a:lin ang="189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 sz="2400">
                    <a:solidFill>
                      <a:srgbClr val="F2F2F2"/>
                    </a:solidFill>
                    <a:effectLst>
                      <a:outerShdw sx="100000" sy="100000" kx="0" ky="0" algn="b" rotWithShape="0" blurRad="38100" dist="38100" dir="2700000">
                        <a:srgbClr val="000000">
                          <a:alpha val="43137"/>
                        </a:srgbClr>
                      </a:outerShdw>
                    </a:effectLst>
                    <a:latin typeface="Sakkal Majalla"/>
                    <a:ea typeface="Sakkal Majalla"/>
                    <a:cs typeface="Sakkal Majalla"/>
                    <a:sym typeface="Sakkal Majalla"/>
                  </a:defRPr>
                </a:pPr>
              </a:p>
            </p:txBody>
          </p:sp>
        </p:grpSp>
        <p:sp>
          <p:nvSpPr>
            <p:cNvPr id="1037" name="استراتيجية…"/>
            <p:cNvSpPr txBox="1"/>
            <p:nvPr/>
          </p:nvSpPr>
          <p:spPr>
            <a:xfrm rot="21402530">
              <a:off x="426843" y="44585"/>
              <a:ext cx="1591644" cy="13373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 rtl="1">
                <a:defRPr b="1" sz="2400">
                  <a:solidFill>
                    <a:srgbClr val="F2F2F2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Sakkal Majalla"/>
                  <a:ea typeface="Sakkal Majalla"/>
                  <a:cs typeface="Sakkal Majalla"/>
                  <a:sym typeface="Sakkal Majalla"/>
                </a:defRPr>
              </a:pPr>
              <a:r>
                <a:t>استراتيجية </a:t>
              </a:r>
              <a:endParaRPr>
                <a:solidFill>
                  <a:srgbClr val="FFFFFF"/>
                </a:solidFill>
              </a:endParaRPr>
            </a:p>
            <a:p>
              <a:pPr algn="ctr" rtl="1">
                <a:defRPr b="1" sz="2400">
                  <a:solidFill>
                    <a:srgbClr val="F2F2F2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Sakkal Majalla"/>
                  <a:ea typeface="Sakkal Majalla"/>
                  <a:cs typeface="Sakkal Majalla"/>
                  <a:sym typeface="Sakkal Majalla"/>
                </a:defRPr>
              </a:pPr>
              <a:r>
                <a:t>الحوار والمناقشة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3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rcRect l="1851" t="3876" r="0" b="78436"/>
          <a:stretch>
            <a:fillRect/>
          </a:stretch>
        </p:blipFill>
        <p:spPr>
          <a:xfrm>
            <a:off x="7937" y="-115888"/>
            <a:ext cx="12113467" cy="1212851"/>
          </a:xfrm>
          <a:prstGeom prst="rect">
            <a:avLst/>
          </a:prstGeom>
          <a:ln w="12700">
            <a:miter lim="400000"/>
          </a:ln>
        </p:spPr>
      </p:pic>
      <p:sp>
        <p:nvSpPr>
          <p:cNvPr id="1041" name="Date Placeholder 1"/>
          <p:cNvSpPr txBox="1"/>
          <p:nvPr/>
        </p:nvSpPr>
        <p:spPr>
          <a:xfrm>
            <a:off x="3298507" y="46553"/>
            <a:ext cx="2651762" cy="300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1600">
                <a:solidFill>
                  <a:srgbClr val="0070C0"/>
                </a:solidFill>
              </a:defRPr>
            </a:lvl1pPr>
          </a:lstStyle>
          <a:p>
            <a:pPr/>
            <a:r>
              <a:t>Friday, June 11, 2021</a:t>
            </a:r>
          </a:p>
        </p:txBody>
      </p:sp>
      <p:sp>
        <p:nvSpPr>
          <p:cNvPr id="1042" name="Rectangle 5"/>
          <p:cNvSpPr/>
          <p:nvPr/>
        </p:nvSpPr>
        <p:spPr>
          <a:xfrm>
            <a:off x="6471585" y="-67282"/>
            <a:ext cx="4451453" cy="1446829"/>
          </a:xfrm>
          <a:prstGeom prst="rect">
            <a:avLst/>
          </a:prstGeom>
          <a:solidFill>
            <a:srgbClr val="BDD7EE"/>
          </a:soli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1">
              <a:defRPr b="1" sz="2800">
                <a:latin typeface="Sakkal Majalla"/>
                <a:ea typeface="Sakkal Majalla"/>
                <a:cs typeface="Sakkal Majalla"/>
                <a:sym typeface="Sakkal Majalla"/>
              </a:defRPr>
            </a:pPr>
            <a:r>
              <a:t>درس : </a:t>
            </a:r>
            <a:r>
              <a:rPr>
                <a:solidFill>
                  <a:srgbClr val="0070C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المتوسط الحسابي</a:t>
            </a:r>
            <a:endParaRPr>
              <a:solidFill>
                <a:srgbClr val="0070C0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defRPr b="1" sz="2400">
                <a:latin typeface="Sakkal Majalla"/>
                <a:ea typeface="Sakkal Majalla"/>
                <a:cs typeface="Sakkal Majalla"/>
                <a:sym typeface="Sakkal Majalla"/>
              </a:defRPr>
            </a:pPr>
            <a:r>
              <a:t>إيجاد المتوسط الحسابي لمجموعة من القيم</a:t>
            </a:r>
          </a:p>
        </p:txBody>
      </p:sp>
      <p:grpSp>
        <p:nvGrpSpPr>
          <p:cNvPr id="1047" name="Rectangle 24"/>
          <p:cNvGrpSpPr/>
          <p:nvPr/>
        </p:nvGrpSpPr>
        <p:grpSpPr>
          <a:xfrm>
            <a:off x="186391" y="1056907"/>
            <a:ext cx="1649970" cy="1752332"/>
            <a:chOff x="0" y="0"/>
            <a:chExt cx="1649969" cy="1752330"/>
          </a:xfrm>
        </p:grpSpPr>
        <p:grpSp>
          <p:nvGrpSpPr>
            <p:cNvPr id="1045" name="Group"/>
            <p:cNvGrpSpPr/>
            <p:nvPr/>
          </p:nvGrpSpPr>
          <p:grpSpPr>
            <a:xfrm>
              <a:off x="0" y="0"/>
              <a:ext cx="1649970" cy="638285"/>
              <a:chOff x="0" y="0"/>
              <a:chExt cx="1649969" cy="638284"/>
            </a:xfrm>
          </p:grpSpPr>
          <p:sp>
            <p:nvSpPr>
              <p:cNvPr id="1043" name="Shape"/>
              <p:cNvSpPr/>
              <p:nvPr/>
            </p:nvSpPr>
            <p:spPr>
              <a:xfrm>
                <a:off x="4844" y="3017"/>
                <a:ext cx="1645126" cy="6352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4" h="19521" fill="norm" stroke="1" extrusionOk="0">
                    <a:moveTo>
                      <a:pt x="77" y="721"/>
                    </a:moveTo>
                    <a:cubicBezTo>
                      <a:pt x="1006" y="325"/>
                      <a:pt x="3439" y="2385"/>
                      <a:pt x="4447" y="721"/>
                    </a:cubicBezTo>
                    <a:cubicBezTo>
                      <a:pt x="5261" y="-427"/>
                      <a:pt x="6757" y="2395"/>
                      <a:pt x="8608" y="721"/>
                    </a:cubicBezTo>
                    <a:cubicBezTo>
                      <a:pt x="10800" y="-878"/>
                      <a:pt x="11819" y="676"/>
                      <a:pt x="12561" y="721"/>
                    </a:cubicBezTo>
                    <a:cubicBezTo>
                      <a:pt x="13517" y="540"/>
                      <a:pt x="15736" y="1471"/>
                      <a:pt x="16931" y="721"/>
                    </a:cubicBezTo>
                    <a:cubicBezTo>
                      <a:pt x="18006" y="204"/>
                      <a:pt x="18726" y="1532"/>
                      <a:pt x="20884" y="721"/>
                    </a:cubicBezTo>
                    <a:cubicBezTo>
                      <a:pt x="21416" y="4250"/>
                      <a:pt x="21023" y="13450"/>
                      <a:pt x="20884" y="18690"/>
                    </a:cubicBezTo>
                    <a:cubicBezTo>
                      <a:pt x="19801" y="19913"/>
                      <a:pt x="17722" y="17831"/>
                      <a:pt x="16723" y="18690"/>
                    </a:cubicBezTo>
                    <a:cubicBezTo>
                      <a:pt x="15716" y="19597"/>
                      <a:pt x="13840" y="17645"/>
                      <a:pt x="12978" y="18690"/>
                    </a:cubicBezTo>
                    <a:cubicBezTo>
                      <a:pt x="11912" y="20503"/>
                      <a:pt x="10109" y="17656"/>
                      <a:pt x="9232" y="18690"/>
                    </a:cubicBezTo>
                    <a:cubicBezTo>
                      <a:pt x="8351" y="20722"/>
                      <a:pt x="7081" y="18345"/>
                      <a:pt x="5695" y="18690"/>
                    </a:cubicBezTo>
                    <a:cubicBezTo>
                      <a:pt x="4920" y="19369"/>
                      <a:pt x="2285" y="15995"/>
                      <a:pt x="77" y="18690"/>
                    </a:cubicBezTo>
                    <a:cubicBezTo>
                      <a:pt x="-184" y="12902"/>
                      <a:pt x="323" y="4935"/>
                      <a:pt x="77" y="721"/>
                    </a:cubicBezTo>
                    <a:close/>
                  </a:path>
                </a:pathLst>
              </a:custGeom>
              <a:solidFill>
                <a:srgbClr val="A9D18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defRPr b="1" sz="3200">
                    <a:solidFill>
                      <a:schemeClr val="accent3"/>
                    </a:solidFill>
                    <a:latin typeface="Sakkal Majalla"/>
                    <a:ea typeface="Sakkal Majalla"/>
                    <a:cs typeface="Sakkal Majalla"/>
                    <a:sym typeface="Sakkal Majalla"/>
                  </a:defRPr>
                </a:pPr>
              </a:p>
            </p:txBody>
          </p:sp>
          <p:sp>
            <p:nvSpPr>
              <p:cNvPr id="1044" name="Shape"/>
              <p:cNvSpPr/>
              <p:nvPr/>
            </p:nvSpPr>
            <p:spPr>
              <a:xfrm>
                <a:off x="0" y="0"/>
                <a:ext cx="1638152" cy="6353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2" h="19403" fill="norm" stroke="1" extrusionOk="0">
                    <a:moveTo>
                      <a:pt x="140" y="809"/>
                    </a:moveTo>
                    <a:cubicBezTo>
                      <a:pt x="738" y="733"/>
                      <a:pt x="3493" y="2222"/>
                      <a:pt x="4517" y="809"/>
                    </a:cubicBezTo>
                    <a:cubicBezTo>
                      <a:pt x="5814" y="-151"/>
                      <a:pt x="6586" y="1369"/>
                      <a:pt x="8686" y="809"/>
                    </a:cubicBezTo>
                    <a:cubicBezTo>
                      <a:pt x="10774" y="-1029"/>
                      <a:pt x="11898" y="847"/>
                      <a:pt x="12646" y="809"/>
                    </a:cubicBezTo>
                    <a:cubicBezTo>
                      <a:pt x="13524" y="692"/>
                      <a:pt x="15918" y="1290"/>
                      <a:pt x="17023" y="809"/>
                    </a:cubicBezTo>
                    <a:cubicBezTo>
                      <a:pt x="18350" y="-15"/>
                      <a:pt x="19238" y="1928"/>
                      <a:pt x="20984" y="809"/>
                    </a:cubicBezTo>
                    <a:cubicBezTo>
                      <a:pt x="21443" y="4238"/>
                      <a:pt x="20376" y="14408"/>
                      <a:pt x="20984" y="18668"/>
                    </a:cubicBezTo>
                    <a:cubicBezTo>
                      <a:pt x="19984" y="20207"/>
                      <a:pt x="17679" y="17386"/>
                      <a:pt x="16815" y="18668"/>
                    </a:cubicBezTo>
                    <a:cubicBezTo>
                      <a:pt x="15840" y="19603"/>
                      <a:pt x="14235" y="17070"/>
                      <a:pt x="13063" y="18668"/>
                    </a:cubicBezTo>
                    <a:cubicBezTo>
                      <a:pt x="12018" y="19834"/>
                      <a:pt x="10211" y="17162"/>
                      <a:pt x="9311" y="18668"/>
                    </a:cubicBezTo>
                    <a:cubicBezTo>
                      <a:pt x="8566" y="20571"/>
                      <a:pt x="6936" y="18113"/>
                      <a:pt x="5768" y="18668"/>
                    </a:cubicBezTo>
                    <a:cubicBezTo>
                      <a:pt x="4923" y="19229"/>
                      <a:pt x="2995" y="17109"/>
                      <a:pt x="140" y="18668"/>
                    </a:cubicBezTo>
                    <a:cubicBezTo>
                      <a:pt x="-157" y="13635"/>
                      <a:pt x="107" y="4336"/>
                      <a:pt x="140" y="809"/>
                    </a:cubicBezTo>
                    <a:close/>
                  </a:path>
                </a:pathLst>
              </a:custGeom>
              <a:noFill/>
              <a:ln w="28575" cap="flat">
                <a:solidFill>
                  <a:srgbClr val="6544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defRPr b="1" sz="3200">
                    <a:solidFill>
                      <a:schemeClr val="accent3"/>
                    </a:solidFill>
                    <a:latin typeface="Sakkal Majalla"/>
                    <a:ea typeface="Sakkal Majalla"/>
                    <a:cs typeface="Sakkal Majalla"/>
                    <a:sym typeface="Sakkal Majalla"/>
                  </a:defRPr>
                </a:pPr>
              </a:p>
            </p:txBody>
          </p:sp>
        </p:grpSp>
        <p:sp>
          <p:nvSpPr>
            <p:cNvPr id="1046" name="صــــــــــــــــــــــــــــ 837"/>
            <p:cNvSpPr txBox="1"/>
            <p:nvPr/>
          </p:nvSpPr>
          <p:spPr>
            <a:xfrm>
              <a:off x="70842" y="40754"/>
              <a:ext cx="1498112" cy="17115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rtl="1">
                <a:defRPr b="1" sz="3200">
                  <a:solidFill>
                    <a:schemeClr val="accent3"/>
                  </a:solidFill>
                  <a:latin typeface="Sakkal Majalla"/>
                  <a:ea typeface="Sakkal Majalla"/>
                  <a:cs typeface="Sakkal Majalla"/>
                  <a:sym typeface="Sakkal Majalla"/>
                </a:defRPr>
              </a:lvl1pPr>
            </a:lstStyle>
            <a:p>
              <a:pPr/>
              <a:r>
                <a:t>صــــــــــــــــــــــــــــ 837</a:t>
              </a:r>
            </a:p>
          </p:txBody>
        </p:sp>
      </p:grpSp>
      <p:grpSp>
        <p:nvGrpSpPr>
          <p:cNvPr id="1052" name="Arrow: Pentagon 8"/>
          <p:cNvGrpSpPr/>
          <p:nvPr/>
        </p:nvGrpSpPr>
        <p:grpSpPr>
          <a:xfrm>
            <a:off x="9461500" y="696809"/>
            <a:ext cx="2645980" cy="1582945"/>
            <a:chOff x="0" y="0"/>
            <a:chExt cx="2645979" cy="1582943"/>
          </a:xfrm>
        </p:grpSpPr>
        <p:grpSp>
          <p:nvGrpSpPr>
            <p:cNvPr id="1050" name="Group"/>
            <p:cNvGrpSpPr/>
            <p:nvPr/>
          </p:nvGrpSpPr>
          <p:grpSpPr>
            <a:xfrm>
              <a:off x="0" y="509246"/>
              <a:ext cx="2645980" cy="559869"/>
              <a:chOff x="0" y="0"/>
              <a:chExt cx="2645979" cy="559867"/>
            </a:xfrm>
          </p:grpSpPr>
          <p:sp>
            <p:nvSpPr>
              <p:cNvPr id="1048" name="Shape"/>
              <p:cNvSpPr/>
              <p:nvPr/>
            </p:nvSpPr>
            <p:spPr>
              <a:xfrm flipH="1">
                <a:off x="0" y="0"/>
                <a:ext cx="2645980" cy="5461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5" h="19369" fill="norm" stroke="1" extrusionOk="0">
                    <a:moveTo>
                      <a:pt x="74" y="1086"/>
                    </a:moveTo>
                    <a:cubicBezTo>
                      <a:pt x="2346" y="-1456"/>
                      <a:pt x="3733" y="1291"/>
                      <a:pt x="5090" y="1086"/>
                    </a:cubicBezTo>
                    <a:cubicBezTo>
                      <a:pt x="6447" y="881"/>
                      <a:pt x="8143" y="1681"/>
                      <a:pt x="9913" y="1086"/>
                    </a:cubicBezTo>
                    <a:cubicBezTo>
                      <a:pt x="11684" y="490"/>
                      <a:pt x="12807" y="3161"/>
                      <a:pt x="14158" y="1086"/>
                    </a:cubicBezTo>
                    <a:cubicBezTo>
                      <a:pt x="15509" y="-990"/>
                      <a:pt x="18245" y="1960"/>
                      <a:pt x="19367" y="1086"/>
                    </a:cubicBezTo>
                    <a:cubicBezTo>
                      <a:pt x="20149" y="3038"/>
                      <a:pt x="20883" y="8032"/>
                      <a:pt x="21405" y="10010"/>
                    </a:cubicBezTo>
                    <a:cubicBezTo>
                      <a:pt x="20869" y="13276"/>
                      <a:pt x="19728" y="15941"/>
                      <a:pt x="19367" y="18934"/>
                    </a:cubicBezTo>
                    <a:cubicBezTo>
                      <a:pt x="17806" y="19611"/>
                      <a:pt x="16421" y="17915"/>
                      <a:pt x="14929" y="18934"/>
                    </a:cubicBezTo>
                    <a:cubicBezTo>
                      <a:pt x="13438" y="19953"/>
                      <a:pt x="11413" y="17724"/>
                      <a:pt x="10106" y="18934"/>
                    </a:cubicBezTo>
                    <a:cubicBezTo>
                      <a:pt x="8800" y="20144"/>
                      <a:pt x="7155" y="17872"/>
                      <a:pt x="5283" y="18934"/>
                    </a:cubicBezTo>
                    <a:cubicBezTo>
                      <a:pt x="3411" y="19996"/>
                      <a:pt x="2284" y="18756"/>
                      <a:pt x="74" y="18934"/>
                    </a:cubicBezTo>
                    <a:cubicBezTo>
                      <a:pt x="-195" y="14685"/>
                      <a:pt x="381" y="8644"/>
                      <a:pt x="74" y="1086"/>
                    </a:cubicBezTo>
                    <a:close/>
                  </a:path>
                </a:pathLst>
              </a:custGeom>
              <a:solidFill>
                <a:srgbClr val="AFF9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 sz="4400">
                    <a:solidFill>
                      <a:srgbClr val="FFFFFF"/>
                    </a:solidFill>
                    <a:effectLst>
                      <a:outerShdw sx="100000" sy="100000" kx="0" ky="0" algn="b" rotWithShape="0" blurRad="38100" dist="38100" dir="2700000">
                        <a:srgbClr val="000000">
                          <a:alpha val="43137"/>
                        </a:srgbClr>
                      </a:outerShdw>
                    </a:effectLst>
                    <a:latin typeface="Sakkal Majalla"/>
                    <a:ea typeface="Sakkal Majalla"/>
                    <a:cs typeface="Sakkal Majalla"/>
                    <a:sym typeface="Sakkal Majalla"/>
                  </a:defRPr>
                </a:pPr>
              </a:p>
            </p:txBody>
          </p:sp>
          <p:sp>
            <p:nvSpPr>
              <p:cNvPr id="1049" name="Shape"/>
              <p:cNvSpPr/>
              <p:nvPr/>
            </p:nvSpPr>
            <p:spPr>
              <a:xfrm flipH="1">
                <a:off x="0" y="4381"/>
                <a:ext cx="2641964" cy="555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0" h="18881" fill="norm" stroke="1" extrusionOk="0">
                    <a:moveTo>
                      <a:pt x="42" y="891"/>
                    </a:moveTo>
                    <a:cubicBezTo>
                      <a:pt x="2040" y="-621"/>
                      <a:pt x="3065" y="2651"/>
                      <a:pt x="5074" y="891"/>
                    </a:cubicBezTo>
                    <a:cubicBezTo>
                      <a:pt x="7083" y="-868"/>
                      <a:pt x="8277" y="3209"/>
                      <a:pt x="10106" y="891"/>
                    </a:cubicBezTo>
                    <a:cubicBezTo>
                      <a:pt x="11934" y="-1426"/>
                      <a:pt x="13930" y="1589"/>
                      <a:pt x="14944" y="891"/>
                    </a:cubicBezTo>
                    <a:cubicBezTo>
                      <a:pt x="15959" y="194"/>
                      <a:pt x="17666" y="2408"/>
                      <a:pt x="19395" y="891"/>
                    </a:cubicBezTo>
                    <a:cubicBezTo>
                      <a:pt x="19976" y="2923"/>
                      <a:pt x="20263" y="6225"/>
                      <a:pt x="21440" y="9444"/>
                    </a:cubicBezTo>
                    <a:cubicBezTo>
                      <a:pt x="20858" y="12806"/>
                      <a:pt x="19737" y="15760"/>
                      <a:pt x="19395" y="17997"/>
                    </a:cubicBezTo>
                    <a:cubicBezTo>
                      <a:pt x="17788" y="18765"/>
                      <a:pt x="16189" y="17503"/>
                      <a:pt x="14170" y="17997"/>
                    </a:cubicBezTo>
                    <a:cubicBezTo>
                      <a:pt x="12151" y="18490"/>
                      <a:pt x="11883" y="17586"/>
                      <a:pt x="9912" y="17997"/>
                    </a:cubicBezTo>
                    <a:cubicBezTo>
                      <a:pt x="7942" y="18407"/>
                      <a:pt x="6686" y="15819"/>
                      <a:pt x="4687" y="17997"/>
                    </a:cubicBezTo>
                    <a:cubicBezTo>
                      <a:pt x="2687" y="20174"/>
                      <a:pt x="1022" y="17595"/>
                      <a:pt x="42" y="17997"/>
                    </a:cubicBezTo>
                    <a:cubicBezTo>
                      <a:pt x="-160" y="10164"/>
                      <a:pt x="462" y="8520"/>
                      <a:pt x="42" y="891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80808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 sz="4400">
                    <a:solidFill>
                      <a:srgbClr val="FFFFFF"/>
                    </a:solidFill>
                    <a:effectLst>
                      <a:outerShdw sx="100000" sy="100000" kx="0" ky="0" algn="b" rotWithShape="0" blurRad="38100" dist="38100" dir="2700000">
                        <a:srgbClr val="000000">
                          <a:alpha val="43137"/>
                        </a:srgbClr>
                      </a:outerShdw>
                    </a:effectLst>
                    <a:latin typeface="Sakkal Majalla"/>
                    <a:ea typeface="Sakkal Majalla"/>
                    <a:cs typeface="Sakkal Majalla"/>
                    <a:sym typeface="Sakkal Majalla"/>
                  </a:defRPr>
                </a:pPr>
              </a:p>
            </p:txBody>
          </p:sp>
        </p:grpSp>
        <p:sp>
          <p:nvSpPr>
            <p:cNvPr id="1051" name="تـــــمارين ذاتية"/>
            <p:cNvSpPr txBox="1"/>
            <p:nvPr/>
          </p:nvSpPr>
          <p:spPr>
            <a:xfrm>
              <a:off x="64770" y="0"/>
              <a:ext cx="2507299" cy="15829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 rtl="1">
                <a:defRPr b="1" sz="4400">
                  <a:solidFill>
                    <a:srgbClr val="FFFFFF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Sakkal Majalla"/>
                  <a:ea typeface="Sakkal Majalla"/>
                  <a:cs typeface="Sakkal Majalla"/>
                  <a:sym typeface="Sakkal Majalla"/>
                </a:defRPr>
              </a:lvl1pPr>
            </a:lstStyle>
            <a:p>
              <a:pPr/>
              <a:r>
                <a:t>تـــــمارين ذاتية</a:t>
              </a:r>
            </a:p>
          </p:txBody>
        </p:sp>
      </p:grpSp>
      <p:pic>
        <p:nvPicPr>
          <p:cNvPr id="1053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45275" y="1149350"/>
            <a:ext cx="517525" cy="563563"/>
          </a:xfrm>
          <a:prstGeom prst="rect">
            <a:avLst/>
          </a:prstGeom>
          <a:ln w="12700">
            <a:miter lim="400000"/>
          </a:ln>
        </p:spPr>
      </p:pic>
      <p:sp>
        <p:nvSpPr>
          <p:cNvPr id="1054" name="Rectangle 10"/>
          <p:cNvSpPr txBox="1"/>
          <p:nvPr/>
        </p:nvSpPr>
        <p:spPr>
          <a:xfrm>
            <a:off x="6557644" y="900112"/>
            <a:ext cx="811849" cy="365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rtl="1">
              <a:defRPr b="1">
                <a:solidFill>
                  <a:srgbClr val="FF0000"/>
                </a:solidFill>
                <a:latin typeface="Sakkal Majalla"/>
                <a:ea typeface="Sakkal Majalla"/>
                <a:cs typeface="Sakkal Majalla"/>
                <a:sym typeface="Sakkal Majalla"/>
              </a:defRPr>
            </a:lvl1pPr>
          </a:lstStyle>
          <a:p>
            <a:pPr/>
            <a:r>
              <a:t>مكافأتك</a:t>
            </a:r>
          </a:p>
        </p:txBody>
      </p:sp>
      <p:sp>
        <p:nvSpPr>
          <p:cNvPr id="1055" name="Rectangle 11"/>
          <p:cNvSpPr txBox="1"/>
          <p:nvPr/>
        </p:nvSpPr>
        <p:spPr>
          <a:xfrm>
            <a:off x="6503669" y="1704975"/>
            <a:ext cx="956311" cy="644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rtl="1">
              <a:defRPr b="1">
                <a:solidFill>
                  <a:srgbClr val="FF0000"/>
                </a:solidFill>
                <a:latin typeface="Sakkal Majalla"/>
                <a:ea typeface="Sakkal Majalla"/>
                <a:cs typeface="Sakkal Majalla"/>
                <a:sym typeface="Sakkal Majalla"/>
              </a:defRPr>
            </a:lvl1pPr>
          </a:lstStyle>
          <a:p>
            <a:pPr/>
            <a:r>
              <a:t>300 نقطة</a:t>
            </a:r>
          </a:p>
        </p:txBody>
      </p:sp>
      <p:grpSp>
        <p:nvGrpSpPr>
          <p:cNvPr id="1058" name="TextBox 12"/>
          <p:cNvGrpSpPr/>
          <p:nvPr/>
        </p:nvGrpSpPr>
        <p:grpSpPr>
          <a:xfrm>
            <a:off x="2379940" y="623012"/>
            <a:ext cx="2135338" cy="1386475"/>
            <a:chOff x="0" y="0"/>
            <a:chExt cx="2135337" cy="1386473"/>
          </a:xfrm>
        </p:grpSpPr>
        <p:sp>
          <p:nvSpPr>
            <p:cNvPr id="1056" name="Shape"/>
            <p:cNvSpPr/>
            <p:nvPr/>
          </p:nvSpPr>
          <p:spPr>
            <a:xfrm>
              <a:off x="-1" y="-1"/>
              <a:ext cx="2135339" cy="1229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0571" fill="norm" stroke="1" extrusionOk="0">
                  <a:moveTo>
                    <a:pt x="154" y="174"/>
                  </a:moveTo>
                  <a:cubicBezTo>
                    <a:pt x="2281" y="-269"/>
                    <a:pt x="3522" y="690"/>
                    <a:pt x="4718" y="174"/>
                  </a:cubicBezTo>
                  <a:cubicBezTo>
                    <a:pt x="5915" y="-342"/>
                    <a:pt x="7018" y="765"/>
                    <a:pt x="9283" y="174"/>
                  </a:cubicBezTo>
                  <a:cubicBezTo>
                    <a:pt x="11548" y="-417"/>
                    <a:pt x="13631" y="733"/>
                    <a:pt x="14885" y="174"/>
                  </a:cubicBezTo>
                  <a:cubicBezTo>
                    <a:pt x="16138" y="-385"/>
                    <a:pt x="19453" y="708"/>
                    <a:pt x="20901" y="174"/>
                  </a:cubicBezTo>
                  <a:cubicBezTo>
                    <a:pt x="21217" y="1818"/>
                    <a:pt x="20493" y="3691"/>
                    <a:pt x="20901" y="6266"/>
                  </a:cubicBezTo>
                  <a:cubicBezTo>
                    <a:pt x="21310" y="8842"/>
                    <a:pt x="20592" y="11500"/>
                    <a:pt x="20901" y="13162"/>
                  </a:cubicBezTo>
                  <a:cubicBezTo>
                    <a:pt x="21211" y="14825"/>
                    <a:pt x="20619" y="17351"/>
                    <a:pt x="20901" y="20259"/>
                  </a:cubicBezTo>
                  <a:cubicBezTo>
                    <a:pt x="19701" y="21152"/>
                    <a:pt x="17804" y="19335"/>
                    <a:pt x="16337" y="20259"/>
                  </a:cubicBezTo>
                  <a:cubicBezTo>
                    <a:pt x="14870" y="21183"/>
                    <a:pt x="12960" y="19708"/>
                    <a:pt x="11358" y="20259"/>
                  </a:cubicBezTo>
                  <a:cubicBezTo>
                    <a:pt x="9755" y="20809"/>
                    <a:pt x="7928" y="20151"/>
                    <a:pt x="6586" y="20259"/>
                  </a:cubicBezTo>
                  <a:cubicBezTo>
                    <a:pt x="5243" y="20367"/>
                    <a:pt x="2899" y="19424"/>
                    <a:pt x="154" y="20259"/>
                  </a:cubicBezTo>
                  <a:cubicBezTo>
                    <a:pt x="-220" y="18518"/>
                    <a:pt x="598" y="16543"/>
                    <a:pt x="154" y="13162"/>
                  </a:cubicBezTo>
                  <a:cubicBezTo>
                    <a:pt x="-290" y="9781"/>
                    <a:pt x="394" y="8656"/>
                    <a:pt x="154" y="6668"/>
                  </a:cubicBezTo>
                  <a:cubicBezTo>
                    <a:pt x="-86" y="4681"/>
                    <a:pt x="381" y="2130"/>
                    <a:pt x="154" y="174"/>
                  </a:cubicBez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b="1" sz="2400">
                  <a:solidFill>
                    <a:srgbClr val="548235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Sakkal Majalla"/>
                  <a:ea typeface="Sakkal Majalla"/>
                  <a:cs typeface="Sakkal Majalla"/>
                  <a:sym typeface="Sakkal Majalla"/>
                </a:defRPr>
              </a:pPr>
            </a:p>
          </p:txBody>
        </p:sp>
        <p:sp>
          <p:nvSpPr>
            <p:cNvPr id="1057" name="شاركينا اجابتك من خلال…"/>
            <p:cNvSpPr txBox="1"/>
            <p:nvPr/>
          </p:nvSpPr>
          <p:spPr>
            <a:xfrm>
              <a:off x="66080" y="15163"/>
              <a:ext cx="2005648" cy="13713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 rtl="1">
                <a:defRPr b="1" sz="2400">
                  <a:solidFill>
                    <a:srgbClr val="548235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Sakkal Majalla"/>
                  <a:ea typeface="Sakkal Majalla"/>
                  <a:cs typeface="Sakkal Majalla"/>
                  <a:sym typeface="Sakkal Majalla"/>
                </a:defRPr>
              </a:pPr>
              <a:r>
                <a:t>شاركينا اجابتك من خلال </a:t>
              </a:r>
            </a:p>
            <a:p>
              <a:pPr algn="ctr" rtl="1">
                <a:defRPr b="1" sz="2400">
                  <a:solidFill>
                    <a:srgbClr val="548235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Sakkal Majalla"/>
                  <a:ea typeface="Sakkal Majalla"/>
                  <a:cs typeface="Sakkal Majalla"/>
                  <a:sym typeface="Sakkal Majalla"/>
                </a:defRPr>
              </a:pPr>
              <a:r>
                <a:t>الدردشة  </a:t>
              </a:r>
            </a:p>
          </p:txBody>
        </p:sp>
      </p:grpSp>
      <p:sp>
        <p:nvSpPr>
          <p:cNvPr id="1059" name="Rectangle 13"/>
          <p:cNvSpPr txBox="1"/>
          <p:nvPr/>
        </p:nvSpPr>
        <p:spPr>
          <a:xfrm>
            <a:off x="4670107" y="2009775"/>
            <a:ext cx="4948873" cy="1557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 rtl="1">
              <a:defRPr b="1" sz="2800">
                <a:solidFill>
                  <a:srgbClr val="C0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Sakkal Majalla"/>
                <a:ea typeface="Sakkal Majalla"/>
                <a:cs typeface="Sakkal Majalla"/>
                <a:sym typeface="Sakkal Majalla"/>
              </a:defRPr>
            </a:pPr>
            <a:r>
              <a:t>أوجد العدد المجهول من مجموعة  البيانات</a:t>
            </a:r>
          </a:p>
          <a:p>
            <a:pPr algn="r" rtl="1">
              <a:defRPr b="1" sz="2800">
                <a:solidFill>
                  <a:srgbClr val="C0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Sakkal Majalla"/>
                <a:ea typeface="Sakkal Majalla"/>
                <a:cs typeface="Sakkal Majalla"/>
                <a:sym typeface="Sakkal Majalla"/>
              </a:defRPr>
            </a:pPr>
            <a:r>
              <a:t> عند توفر  المتوسط الحسابي</a:t>
            </a:r>
          </a:p>
        </p:txBody>
      </p:sp>
      <p:pic>
        <p:nvPicPr>
          <p:cNvPr id="1060" name="VIDEO-2020-08-19-20-58-22" descr="VIDEO-2020-08-19-20-58-2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70425" y="565150"/>
            <a:ext cx="1500188" cy="1109663"/>
          </a:xfrm>
          <a:prstGeom prst="rect">
            <a:avLst/>
          </a:prstGeom>
          <a:ln>
            <a:solidFill>
              <a:srgbClr val="2F5597"/>
            </a:solidFill>
          </a:ln>
        </p:spPr>
      </p:pic>
      <p:pic>
        <p:nvPicPr>
          <p:cNvPr id="1061" name="Picture 15" descr="Picture 1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217329" y="2892425"/>
            <a:ext cx="7246009" cy="1016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66" name="Arrow: Pentagon 16"/>
          <p:cNvGrpSpPr/>
          <p:nvPr/>
        </p:nvGrpSpPr>
        <p:grpSpPr>
          <a:xfrm>
            <a:off x="9599613" y="1715920"/>
            <a:ext cx="2515977" cy="1041734"/>
            <a:chOff x="0" y="0"/>
            <a:chExt cx="2515976" cy="1041733"/>
          </a:xfrm>
        </p:grpSpPr>
        <p:grpSp>
          <p:nvGrpSpPr>
            <p:cNvPr id="1064" name="Group"/>
            <p:cNvGrpSpPr/>
            <p:nvPr/>
          </p:nvGrpSpPr>
          <p:grpSpPr>
            <a:xfrm>
              <a:off x="-1" y="243835"/>
              <a:ext cx="2515978" cy="552953"/>
              <a:chOff x="0" y="0"/>
              <a:chExt cx="2515976" cy="552951"/>
            </a:xfrm>
          </p:grpSpPr>
          <p:sp>
            <p:nvSpPr>
              <p:cNvPr id="1062" name="Shape"/>
              <p:cNvSpPr/>
              <p:nvPr/>
            </p:nvSpPr>
            <p:spPr>
              <a:xfrm flipH="1">
                <a:off x="-1" y="-1"/>
                <a:ext cx="2515978" cy="5521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5" h="19056" fill="norm" stroke="1" extrusionOk="0">
                    <a:moveTo>
                      <a:pt x="146" y="850"/>
                    </a:moveTo>
                    <a:cubicBezTo>
                      <a:pt x="1612" y="108"/>
                      <a:pt x="3696" y="1049"/>
                      <a:pt x="4699" y="850"/>
                    </a:cubicBezTo>
                    <a:cubicBezTo>
                      <a:pt x="5703" y="651"/>
                      <a:pt x="8379" y="2760"/>
                      <a:pt x="9632" y="850"/>
                    </a:cubicBezTo>
                    <a:cubicBezTo>
                      <a:pt x="10885" y="-1060"/>
                      <a:pt x="12489" y="3040"/>
                      <a:pt x="14375" y="850"/>
                    </a:cubicBezTo>
                    <a:cubicBezTo>
                      <a:pt x="16260" y="-1341"/>
                      <a:pt x="17794" y="1470"/>
                      <a:pt x="19118" y="850"/>
                    </a:cubicBezTo>
                    <a:cubicBezTo>
                      <a:pt x="20356" y="3896"/>
                      <a:pt x="20119" y="7017"/>
                      <a:pt x="21245" y="9561"/>
                    </a:cubicBezTo>
                    <a:cubicBezTo>
                      <a:pt x="20835" y="11630"/>
                      <a:pt x="19820" y="13883"/>
                      <a:pt x="19118" y="18273"/>
                    </a:cubicBezTo>
                    <a:cubicBezTo>
                      <a:pt x="18042" y="19640"/>
                      <a:pt x="15681" y="16335"/>
                      <a:pt x="14564" y="18273"/>
                    </a:cubicBezTo>
                    <a:cubicBezTo>
                      <a:pt x="13448" y="20210"/>
                      <a:pt x="11414" y="17896"/>
                      <a:pt x="10391" y="18273"/>
                    </a:cubicBezTo>
                    <a:cubicBezTo>
                      <a:pt x="9368" y="18650"/>
                      <a:pt x="6931" y="16287"/>
                      <a:pt x="5648" y="18273"/>
                    </a:cubicBezTo>
                    <a:cubicBezTo>
                      <a:pt x="4365" y="20259"/>
                      <a:pt x="1710" y="17689"/>
                      <a:pt x="146" y="18273"/>
                    </a:cubicBezTo>
                    <a:cubicBezTo>
                      <a:pt x="-355" y="14670"/>
                      <a:pt x="638" y="9107"/>
                      <a:pt x="146" y="850"/>
                    </a:cubicBezTo>
                    <a:close/>
                  </a:path>
                </a:pathLst>
              </a:custGeom>
              <a:solidFill>
                <a:srgbClr val="FF66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800">
                    <a:latin typeface="Sakkal Majalla"/>
                    <a:ea typeface="Sakkal Majalla"/>
                    <a:cs typeface="Sakkal Majalla"/>
                    <a:sym typeface="Sakkal Majalla"/>
                  </a:defRPr>
                </a:pPr>
              </a:p>
            </p:txBody>
          </p:sp>
          <p:sp>
            <p:nvSpPr>
              <p:cNvPr id="1063" name="Shape"/>
              <p:cNvSpPr/>
              <p:nvPr/>
            </p:nvSpPr>
            <p:spPr>
              <a:xfrm flipH="1">
                <a:off x="0" y="9554"/>
                <a:ext cx="2505365" cy="543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9" h="18808" fill="norm" stroke="1" extrusionOk="0">
                    <a:moveTo>
                      <a:pt x="57" y="522"/>
                    </a:moveTo>
                    <a:cubicBezTo>
                      <a:pt x="1517" y="-1200"/>
                      <a:pt x="2843" y="2022"/>
                      <a:pt x="5048" y="522"/>
                    </a:cubicBezTo>
                    <a:cubicBezTo>
                      <a:pt x="7254" y="-979"/>
                      <a:pt x="7870" y="2107"/>
                      <a:pt x="9848" y="522"/>
                    </a:cubicBezTo>
                    <a:cubicBezTo>
                      <a:pt x="11827" y="-1064"/>
                      <a:pt x="12171" y="2019"/>
                      <a:pt x="14456" y="522"/>
                    </a:cubicBezTo>
                    <a:cubicBezTo>
                      <a:pt x="16742" y="-975"/>
                      <a:pt x="17233" y="2101"/>
                      <a:pt x="19256" y="522"/>
                    </a:cubicBezTo>
                    <a:cubicBezTo>
                      <a:pt x="20372" y="3673"/>
                      <a:pt x="20369" y="5549"/>
                      <a:pt x="21409" y="9258"/>
                    </a:cubicBezTo>
                    <a:cubicBezTo>
                      <a:pt x="20478" y="13984"/>
                      <a:pt x="20189" y="13903"/>
                      <a:pt x="19256" y="17994"/>
                    </a:cubicBezTo>
                    <a:cubicBezTo>
                      <a:pt x="17820" y="18683"/>
                      <a:pt x="15411" y="15588"/>
                      <a:pt x="14072" y="17994"/>
                    </a:cubicBezTo>
                    <a:cubicBezTo>
                      <a:pt x="12733" y="20400"/>
                      <a:pt x="10634" y="16563"/>
                      <a:pt x="9656" y="17994"/>
                    </a:cubicBezTo>
                    <a:cubicBezTo>
                      <a:pt x="8679" y="19426"/>
                      <a:pt x="7412" y="17397"/>
                      <a:pt x="5432" y="17994"/>
                    </a:cubicBezTo>
                    <a:cubicBezTo>
                      <a:pt x="3453" y="18592"/>
                      <a:pt x="1368" y="16699"/>
                      <a:pt x="57" y="17994"/>
                    </a:cubicBezTo>
                    <a:cubicBezTo>
                      <a:pt x="-191" y="11787"/>
                      <a:pt x="478" y="5716"/>
                      <a:pt x="57" y="52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800">
                    <a:latin typeface="Sakkal Majalla"/>
                    <a:ea typeface="Sakkal Majalla"/>
                    <a:cs typeface="Sakkal Majalla"/>
                    <a:sym typeface="Sakkal Majalla"/>
                  </a:defRPr>
                </a:pPr>
              </a:p>
            </p:txBody>
          </p:sp>
        </p:grpSp>
        <p:sp>
          <p:nvSpPr>
            <p:cNvPr id="1065" name="الربط بالفن والأموال"/>
            <p:cNvSpPr txBox="1"/>
            <p:nvPr/>
          </p:nvSpPr>
          <p:spPr>
            <a:xfrm>
              <a:off x="52070" y="-1"/>
              <a:ext cx="2394586" cy="10417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 rtl="1">
                <a:defRPr sz="2800">
                  <a:latin typeface="Sakkal Majalla"/>
                  <a:ea typeface="Sakkal Majalla"/>
                  <a:cs typeface="Sakkal Majalla"/>
                  <a:sym typeface="Sakkal Majalla"/>
                </a:defRPr>
              </a:lvl1pPr>
            </a:lstStyle>
            <a:p>
              <a:pPr/>
              <a:r>
                <a:t>الربط بالفن والأموال</a:t>
              </a:r>
            </a:p>
          </p:txBody>
        </p:sp>
      </p:grpSp>
      <p:grpSp>
        <p:nvGrpSpPr>
          <p:cNvPr id="1069" name="مربع نص 8"/>
          <p:cNvGrpSpPr/>
          <p:nvPr/>
        </p:nvGrpSpPr>
        <p:grpSpPr>
          <a:xfrm>
            <a:off x="8117130" y="4689514"/>
            <a:ext cx="3326294" cy="428067"/>
            <a:chOff x="0" y="0"/>
            <a:chExt cx="3326293" cy="428066"/>
          </a:xfrm>
        </p:grpSpPr>
        <p:sp>
          <p:nvSpPr>
            <p:cNvPr id="1067" name="Rectangle"/>
            <p:cNvSpPr/>
            <p:nvPr/>
          </p:nvSpPr>
          <p:spPr>
            <a:xfrm>
              <a:off x="-1" y="-1"/>
              <a:ext cx="3326295" cy="428068"/>
            </a:xfrm>
            <a:prstGeom prst="rect">
              <a:avLst/>
            </a:prstGeom>
            <a:blipFill rotWithShape="1">
              <a:blip r:embed="rId6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68" name="Text"/>
            <p:cNvSpPr txBox="1"/>
            <p:nvPr/>
          </p:nvSpPr>
          <p:spPr>
            <a:xfrm>
              <a:off x="45719" y="-1"/>
              <a:ext cx="3234855" cy="3330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>
                  <a:noFill/>
                </a:defRPr>
              </a:lvl1pPr>
            </a:lstStyle>
            <a:p>
              <a:pPr/>
              <a:r>
                <a:t> </a:t>
              </a:r>
            </a:p>
          </p:txBody>
        </p:sp>
      </p:grpSp>
      <p:grpSp>
        <p:nvGrpSpPr>
          <p:cNvPr id="1072" name="مربع نص 9"/>
          <p:cNvGrpSpPr/>
          <p:nvPr/>
        </p:nvGrpSpPr>
        <p:grpSpPr>
          <a:xfrm>
            <a:off x="6129632" y="5080334"/>
            <a:ext cx="5168348" cy="428067"/>
            <a:chOff x="0" y="0"/>
            <a:chExt cx="5168346" cy="428066"/>
          </a:xfrm>
        </p:grpSpPr>
        <p:sp>
          <p:nvSpPr>
            <p:cNvPr id="1070" name="Rectangle"/>
            <p:cNvSpPr/>
            <p:nvPr/>
          </p:nvSpPr>
          <p:spPr>
            <a:xfrm>
              <a:off x="0" y="-1"/>
              <a:ext cx="5168347" cy="428068"/>
            </a:xfrm>
            <a:prstGeom prst="rect">
              <a:avLst/>
            </a:prstGeom>
            <a:blipFill rotWithShape="1">
              <a:blip r:embed="rId7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71" name="Text"/>
            <p:cNvSpPr txBox="1"/>
            <p:nvPr/>
          </p:nvSpPr>
          <p:spPr>
            <a:xfrm>
              <a:off x="45720" y="-1"/>
              <a:ext cx="5076907" cy="3330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>
                  <a:noFill/>
                </a:defRPr>
              </a:lvl1pPr>
            </a:lstStyle>
            <a:p>
              <a:pPr/>
              <a:r>
                <a:t> </a:t>
              </a:r>
            </a:p>
          </p:txBody>
        </p:sp>
      </p:grpSp>
      <p:grpSp>
        <p:nvGrpSpPr>
          <p:cNvPr id="1075" name="مربع نص 10"/>
          <p:cNvGrpSpPr/>
          <p:nvPr/>
        </p:nvGrpSpPr>
        <p:grpSpPr>
          <a:xfrm>
            <a:off x="7268991" y="5742154"/>
            <a:ext cx="4174434" cy="428067"/>
            <a:chOff x="0" y="0"/>
            <a:chExt cx="4174433" cy="428066"/>
          </a:xfrm>
        </p:grpSpPr>
        <p:sp>
          <p:nvSpPr>
            <p:cNvPr id="1073" name="Rectangle"/>
            <p:cNvSpPr/>
            <p:nvPr/>
          </p:nvSpPr>
          <p:spPr>
            <a:xfrm>
              <a:off x="-1" y="-1"/>
              <a:ext cx="4174435" cy="428068"/>
            </a:xfrm>
            <a:prstGeom prst="rect">
              <a:avLst/>
            </a:prstGeom>
            <a:blipFill rotWithShape="1">
              <a:blip r:embed="rId8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74" name="Text"/>
            <p:cNvSpPr txBox="1"/>
            <p:nvPr/>
          </p:nvSpPr>
          <p:spPr>
            <a:xfrm>
              <a:off x="45719" y="-1"/>
              <a:ext cx="4082994" cy="3330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>
                  <a:noFill/>
                </a:defRPr>
              </a:lvl1pPr>
            </a:lstStyle>
            <a:p>
              <a:pPr/>
              <a:r>
                <a:t> </a:t>
              </a:r>
            </a:p>
          </p:txBody>
        </p:sp>
      </p:grpSp>
      <p:grpSp>
        <p:nvGrpSpPr>
          <p:cNvPr id="1082" name="Thought Bubble: Cloud 20"/>
          <p:cNvGrpSpPr/>
          <p:nvPr/>
        </p:nvGrpSpPr>
        <p:grpSpPr>
          <a:xfrm>
            <a:off x="4763865" y="3585490"/>
            <a:ext cx="3225402" cy="1668786"/>
            <a:chOff x="0" y="0"/>
            <a:chExt cx="3225400" cy="1668785"/>
          </a:xfrm>
        </p:grpSpPr>
        <p:grpSp>
          <p:nvGrpSpPr>
            <p:cNvPr id="1080" name="Group"/>
            <p:cNvGrpSpPr/>
            <p:nvPr/>
          </p:nvGrpSpPr>
          <p:grpSpPr>
            <a:xfrm>
              <a:off x="0" y="287809"/>
              <a:ext cx="3225401" cy="1132183"/>
              <a:chOff x="0" y="0"/>
              <a:chExt cx="3225400" cy="1132181"/>
            </a:xfrm>
          </p:grpSpPr>
          <p:sp>
            <p:nvSpPr>
              <p:cNvPr id="1076" name="Shape"/>
              <p:cNvSpPr/>
              <p:nvPr/>
            </p:nvSpPr>
            <p:spPr>
              <a:xfrm rot="21402530">
                <a:off x="24691" y="90383"/>
                <a:ext cx="3176019" cy="9514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9" h="20684" fill="norm" stroke="1" extrusionOk="0">
                    <a:moveTo>
                      <a:pt x="1901" y="6800"/>
                    </a:moveTo>
                    <a:cubicBezTo>
                      <a:pt x="1658" y="4397"/>
                      <a:pt x="2907" y="2184"/>
                      <a:pt x="4691" y="1857"/>
                    </a:cubicBezTo>
                    <a:cubicBezTo>
                      <a:pt x="5414" y="1724"/>
                      <a:pt x="6149" y="1922"/>
                      <a:pt x="6778" y="2419"/>
                    </a:cubicBezTo>
                    <a:cubicBezTo>
                      <a:pt x="7445" y="725"/>
                      <a:pt x="9003" y="82"/>
                      <a:pt x="10259" y="981"/>
                    </a:cubicBezTo>
                    <a:cubicBezTo>
                      <a:pt x="10478" y="1139"/>
                      <a:pt x="10680" y="1338"/>
                      <a:pt x="10857" y="1573"/>
                    </a:cubicBezTo>
                    <a:lnTo>
                      <a:pt x="10857" y="1573"/>
                    </a:lnTo>
                    <a:cubicBezTo>
                      <a:pt x="11377" y="169"/>
                      <a:pt x="12642" y="-401"/>
                      <a:pt x="13683" y="299"/>
                    </a:cubicBezTo>
                    <a:cubicBezTo>
                      <a:pt x="13971" y="493"/>
                      <a:pt x="14223" y="774"/>
                      <a:pt x="14418" y="1119"/>
                    </a:cubicBezTo>
                    <a:cubicBezTo>
                      <a:pt x="15255" y="-209"/>
                      <a:pt x="16734" y="-373"/>
                      <a:pt x="17722" y="753"/>
                    </a:cubicBezTo>
                    <a:cubicBezTo>
                      <a:pt x="18137" y="1226"/>
                      <a:pt x="18417" y="1878"/>
                      <a:pt x="18513" y="2598"/>
                    </a:cubicBezTo>
                    <a:lnTo>
                      <a:pt x="18513" y="2598"/>
                    </a:lnTo>
                    <a:cubicBezTo>
                      <a:pt x="19885" y="3102"/>
                      <a:pt x="20694" y="5013"/>
                      <a:pt x="20321" y="6865"/>
                    </a:cubicBezTo>
                    <a:cubicBezTo>
                      <a:pt x="20289" y="7020"/>
                      <a:pt x="20250" y="7173"/>
                      <a:pt x="20203" y="7321"/>
                    </a:cubicBezTo>
                    <a:cubicBezTo>
                      <a:pt x="21303" y="9251"/>
                      <a:pt x="21034" y="12017"/>
                      <a:pt x="19601" y="13499"/>
                    </a:cubicBezTo>
                    <a:cubicBezTo>
                      <a:pt x="19156" y="13961"/>
                      <a:pt x="18629" y="14259"/>
                      <a:pt x="18072" y="14367"/>
                    </a:cubicBezTo>
                    <a:cubicBezTo>
                      <a:pt x="18072" y="16443"/>
                      <a:pt x="16822" y="18126"/>
                      <a:pt x="15280" y="18126"/>
                    </a:cubicBezTo>
                    <a:cubicBezTo>
                      <a:pt x="14757" y="18126"/>
                      <a:pt x="14245" y="17928"/>
                      <a:pt x="13801" y="17556"/>
                    </a:cubicBezTo>
                    <a:cubicBezTo>
                      <a:pt x="13280" y="19883"/>
                      <a:pt x="11460" y="21199"/>
                      <a:pt x="9738" y="20494"/>
                    </a:cubicBezTo>
                    <a:cubicBezTo>
                      <a:pt x="9016" y="20199"/>
                      <a:pt x="8392" y="19574"/>
                      <a:pt x="7973" y="18727"/>
                    </a:cubicBezTo>
                    <a:cubicBezTo>
                      <a:pt x="6209" y="20160"/>
                      <a:pt x="3920" y="19389"/>
                      <a:pt x="2859" y="17004"/>
                    </a:cubicBezTo>
                    <a:cubicBezTo>
                      <a:pt x="2846" y="16974"/>
                      <a:pt x="2833" y="16944"/>
                      <a:pt x="2820" y="16914"/>
                    </a:cubicBezTo>
                    <a:lnTo>
                      <a:pt x="2820" y="16914"/>
                    </a:lnTo>
                    <a:cubicBezTo>
                      <a:pt x="1666" y="17096"/>
                      <a:pt x="620" y="15986"/>
                      <a:pt x="485" y="14435"/>
                    </a:cubicBezTo>
                    <a:cubicBezTo>
                      <a:pt x="412" y="13608"/>
                      <a:pt x="615" y="12780"/>
                      <a:pt x="1038" y="12172"/>
                    </a:cubicBezTo>
                    <a:lnTo>
                      <a:pt x="1038" y="12172"/>
                    </a:lnTo>
                    <a:cubicBezTo>
                      <a:pt x="39" y="11379"/>
                      <a:pt x="-297" y="9639"/>
                      <a:pt x="288" y="8285"/>
                    </a:cubicBezTo>
                    <a:cubicBezTo>
                      <a:pt x="626" y="7504"/>
                      <a:pt x="1218" y="6988"/>
                      <a:pt x="1883" y="6895"/>
                    </a:cubicBezTo>
                    <a:close/>
                  </a:path>
                </a:pathLst>
              </a:custGeom>
              <a:gradFill flip="none" rotWithShape="1">
                <a:gsLst>
                  <a:gs pos="13000">
                    <a:srgbClr val="B5D2EC"/>
                  </a:gs>
                  <a:gs pos="46000">
                    <a:srgbClr val="4F73BB"/>
                  </a:gs>
                  <a:gs pos="71000">
                    <a:srgbClr val="CCFF33"/>
                  </a:gs>
                  <a:gs pos="92000">
                    <a:srgbClr val="FFD966"/>
                  </a:gs>
                </a:gsLst>
                <a:path path="circle">
                  <a:fillToRect l="62278" t="119636" r="37721" b="-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 sz="2800">
                    <a:solidFill>
                      <a:srgbClr val="F2F2F2"/>
                    </a:solidFill>
                    <a:effectLst>
                      <a:outerShdw sx="100000" sy="100000" kx="0" ky="0" algn="b" rotWithShape="0" blurRad="38100" dist="38100" dir="2700000">
                        <a:srgbClr val="000000">
                          <a:alpha val="43137"/>
                        </a:srgbClr>
                      </a:outerShdw>
                    </a:effectLst>
                    <a:latin typeface="Sakkal Majalla"/>
                    <a:ea typeface="Sakkal Majalla"/>
                    <a:cs typeface="Sakkal Majalla"/>
                    <a:sym typeface="Sakkal Majalla"/>
                  </a:defRPr>
                </a:pPr>
              </a:p>
            </p:txBody>
          </p:sp>
          <p:sp>
            <p:nvSpPr>
              <p:cNvPr id="1077" name="Circle"/>
              <p:cNvSpPr/>
              <p:nvPr/>
            </p:nvSpPr>
            <p:spPr>
              <a:xfrm rot="21402530">
                <a:off x="1458320" y="948709"/>
                <a:ext cx="158263" cy="158263"/>
              </a:xfrm>
              <a:prstGeom prst="ellipse">
                <a:avLst/>
              </a:prstGeom>
              <a:gradFill flip="none" rotWithShape="1">
                <a:gsLst>
                  <a:gs pos="13000">
                    <a:srgbClr val="B5D2EC"/>
                  </a:gs>
                  <a:gs pos="46000">
                    <a:srgbClr val="4F73BB"/>
                  </a:gs>
                  <a:gs pos="71000">
                    <a:srgbClr val="CCFF33"/>
                  </a:gs>
                  <a:gs pos="92000">
                    <a:srgbClr val="FFD966"/>
                  </a:gs>
                </a:gsLst>
                <a:path path="circle">
                  <a:fillToRect l="62278" t="119636" r="37721" b="-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 sz="2800">
                    <a:solidFill>
                      <a:srgbClr val="F2F2F2"/>
                    </a:solidFill>
                    <a:effectLst>
                      <a:outerShdw sx="100000" sy="100000" kx="0" ky="0" algn="b" rotWithShape="0" blurRad="38100" dist="38100" dir="2700000">
                        <a:srgbClr val="000000">
                          <a:alpha val="43137"/>
                        </a:srgbClr>
                      </a:outerShdw>
                    </a:effectLst>
                    <a:latin typeface="Sakkal Majalla"/>
                    <a:ea typeface="Sakkal Majalla"/>
                    <a:cs typeface="Sakkal Majalla"/>
                    <a:sym typeface="Sakkal Majalla"/>
                  </a:defRPr>
                </a:pPr>
              </a:p>
            </p:txBody>
          </p:sp>
          <p:sp>
            <p:nvSpPr>
              <p:cNvPr id="1078" name="Circle"/>
              <p:cNvSpPr/>
              <p:nvPr/>
            </p:nvSpPr>
            <p:spPr>
              <a:xfrm rot="21402530">
                <a:off x="1478392" y="1013929"/>
                <a:ext cx="105509" cy="105509"/>
              </a:xfrm>
              <a:prstGeom prst="ellipse">
                <a:avLst/>
              </a:prstGeom>
              <a:gradFill flip="none" rotWithShape="1">
                <a:gsLst>
                  <a:gs pos="13000">
                    <a:srgbClr val="B5D2EC"/>
                  </a:gs>
                  <a:gs pos="46000">
                    <a:srgbClr val="4F73BB"/>
                  </a:gs>
                  <a:gs pos="71000">
                    <a:srgbClr val="CCFF33"/>
                  </a:gs>
                  <a:gs pos="92000">
                    <a:srgbClr val="FFD966"/>
                  </a:gs>
                </a:gsLst>
                <a:path path="circle">
                  <a:fillToRect l="62278" t="119636" r="37721" b="-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 sz="2800">
                    <a:solidFill>
                      <a:srgbClr val="F2F2F2"/>
                    </a:solidFill>
                    <a:effectLst>
                      <a:outerShdw sx="100000" sy="100000" kx="0" ky="0" algn="b" rotWithShape="0" blurRad="38100" dist="38100" dir="2700000">
                        <a:srgbClr val="000000">
                          <a:alpha val="43137"/>
                        </a:srgbClr>
                      </a:outerShdw>
                    </a:effectLst>
                    <a:latin typeface="Sakkal Majalla"/>
                    <a:ea typeface="Sakkal Majalla"/>
                    <a:cs typeface="Sakkal Majalla"/>
                    <a:sym typeface="Sakkal Majalla"/>
                  </a:defRPr>
                </a:pPr>
              </a:p>
            </p:txBody>
          </p:sp>
          <p:sp>
            <p:nvSpPr>
              <p:cNvPr id="1079" name="Circle"/>
              <p:cNvSpPr/>
              <p:nvPr/>
            </p:nvSpPr>
            <p:spPr>
              <a:xfrm rot="21402530">
                <a:off x="1506916" y="1027077"/>
                <a:ext cx="52755" cy="52755"/>
              </a:xfrm>
              <a:prstGeom prst="ellipse">
                <a:avLst/>
              </a:prstGeom>
              <a:gradFill flip="none" rotWithShape="1">
                <a:gsLst>
                  <a:gs pos="13000">
                    <a:srgbClr val="B5D2EC"/>
                  </a:gs>
                  <a:gs pos="46000">
                    <a:srgbClr val="4F73BB"/>
                  </a:gs>
                  <a:gs pos="71000">
                    <a:srgbClr val="CCFF33"/>
                  </a:gs>
                  <a:gs pos="92000">
                    <a:srgbClr val="FFD966"/>
                  </a:gs>
                </a:gsLst>
                <a:path path="circle">
                  <a:fillToRect l="62278" t="119636" r="37721" b="-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 sz="2800">
                    <a:solidFill>
                      <a:srgbClr val="F2F2F2"/>
                    </a:solidFill>
                    <a:effectLst>
                      <a:outerShdw sx="100000" sy="100000" kx="0" ky="0" algn="b" rotWithShape="0" blurRad="38100" dist="38100" dir="2700000">
                        <a:srgbClr val="000000">
                          <a:alpha val="43137"/>
                        </a:srgbClr>
                      </a:outerShdw>
                    </a:effectLst>
                    <a:latin typeface="Sakkal Majalla"/>
                    <a:ea typeface="Sakkal Majalla"/>
                    <a:cs typeface="Sakkal Majalla"/>
                    <a:sym typeface="Sakkal Majalla"/>
                  </a:defRPr>
                </a:pPr>
              </a:p>
            </p:txBody>
          </p:sp>
        </p:grpSp>
        <p:sp>
          <p:nvSpPr>
            <p:cNvPr id="1081" name="استراتيجية…"/>
            <p:cNvSpPr txBox="1"/>
            <p:nvPr/>
          </p:nvSpPr>
          <p:spPr>
            <a:xfrm rot="21402530">
              <a:off x="508945" y="55566"/>
              <a:ext cx="1980518" cy="15576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 rtl="1">
                <a:defRPr b="1" sz="2800">
                  <a:solidFill>
                    <a:srgbClr val="F2F2F2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Sakkal Majalla"/>
                  <a:ea typeface="Sakkal Majalla"/>
                  <a:cs typeface="Sakkal Majalla"/>
                  <a:sym typeface="Sakkal Majalla"/>
                </a:defRPr>
              </a:pPr>
              <a:r>
                <a:t>استراتيجية </a:t>
              </a:r>
              <a:endParaRPr>
                <a:solidFill>
                  <a:srgbClr val="FFFFFF"/>
                </a:solidFill>
              </a:endParaRPr>
            </a:p>
            <a:p>
              <a:pPr algn="ctr" rtl="1">
                <a:defRPr b="1" sz="2800">
                  <a:solidFill>
                    <a:srgbClr val="F2F2F2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Sakkal Majalla"/>
                  <a:ea typeface="Sakkal Majalla"/>
                  <a:cs typeface="Sakkal Majalla"/>
                  <a:sym typeface="Sakkal Majalla"/>
                </a:defRPr>
              </a:pPr>
              <a:r>
                <a:t>الحوار والمناقشة</a:t>
              </a:r>
            </a:p>
          </p:txBody>
        </p:sp>
      </p:grpSp>
      <p:sp>
        <p:nvSpPr>
          <p:cNvPr id="1083" name="Straight Connector 21"/>
          <p:cNvSpPr/>
          <p:nvPr/>
        </p:nvSpPr>
        <p:spPr>
          <a:xfrm>
            <a:off x="5594350" y="4995862"/>
            <a:ext cx="33338" cy="1704976"/>
          </a:xfrm>
          <a:prstGeom prst="line">
            <a:avLst/>
          </a:prstGeom>
          <a:ln w="28575">
            <a:solidFill>
              <a:schemeClr val="accent5"/>
            </a:solidFill>
            <a:miter/>
          </a:ln>
        </p:spPr>
        <p:txBody>
          <a:bodyPr lIns="45719" rIns="45719"/>
          <a:lstStyle/>
          <a:p>
            <a:pPr/>
          </a:p>
        </p:txBody>
      </p:sp>
      <p:grpSp>
        <p:nvGrpSpPr>
          <p:cNvPr id="1086" name="TextBox 22"/>
          <p:cNvGrpSpPr/>
          <p:nvPr/>
        </p:nvGrpSpPr>
        <p:grpSpPr>
          <a:xfrm>
            <a:off x="871478" y="2619398"/>
            <a:ext cx="2638810" cy="680828"/>
            <a:chOff x="0" y="0"/>
            <a:chExt cx="2638808" cy="680827"/>
          </a:xfrm>
        </p:grpSpPr>
        <p:sp>
          <p:nvSpPr>
            <p:cNvPr id="1084" name="Rectangle"/>
            <p:cNvSpPr/>
            <p:nvPr/>
          </p:nvSpPr>
          <p:spPr>
            <a:xfrm>
              <a:off x="-1" y="0"/>
              <a:ext cx="2638810" cy="680827"/>
            </a:xfrm>
            <a:prstGeom prst="rect">
              <a:avLst/>
            </a:prstGeom>
            <a:blipFill rotWithShape="1">
              <a:blip r:embed="rId9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85" name="Text"/>
            <p:cNvSpPr txBox="1"/>
            <p:nvPr/>
          </p:nvSpPr>
          <p:spPr>
            <a:xfrm>
              <a:off x="45719" y="0"/>
              <a:ext cx="2547370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>
                  <a:noFill/>
                </a:defRPr>
              </a:lvl1pPr>
            </a:lstStyle>
            <a:p>
              <a:pPr/>
              <a:r>
                <a:t> </a:t>
              </a:r>
            </a:p>
          </p:txBody>
        </p:sp>
      </p:grpSp>
      <p:grpSp>
        <p:nvGrpSpPr>
          <p:cNvPr id="1089" name="TextBox 23"/>
          <p:cNvGrpSpPr/>
          <p:nvPr/>
        </p:nvGrpSpPr>
        <p:grpSpPr>
          <a:xfrm>
            <a:off x="-163672" y="3370772"/>
            <a:ext cx="4251342" cy="589137"/>
            <a:chOff x="0" y="0"/>
            <a:chExt cx="4251340" cy="589135"/>
          </a:xfrm>
        </p:grpSpPr>
        <p:sp>
          <p:nvSpPr>
            <p:cNvPr id="1087" name="Rectangle"/>
            <p:cNvSpPr/>
            <p:nvPr/>
          </p:nvSpPr>
          <p:spPr>
            <a:xfrm>
              <a:off x="-1" y="0"/>
              <a:ext cx="4251342" cy="589136"/>
            </a:xfrm>
            <a:prstGeom prst="rect">
              <a:avLst/>
            </a:prstGeom>
            <a:blipFill rotWithShape="1">
              <a:blip r:embed="rId10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88" name="Text"/>
            <p:cNvSpPr txBox="1"/>
            <p:nvPr/>
          </p:nvSpPr>
          <p:spPr>
            <a:xfrm>
              <a:off x="45719" y="0"/>
              <a:ext cx="4159901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>
                  <a:noFill/>
                </a:defRPr>
              </a:lvl1pPr>
            </a:lstStyle>
            <a:p>
              <a:pPr/>
              <a:r>
                <a:t> </a:t>
              </a:r>
            </a:p>
          </p:txBody>
        </p:sp>
      </p:grpSp>
      <p:grpSp>
        <p:nvGrpSpPr>
          <p:cNvPr id="1092" name="TextBox 24"/>
          <p:cNvGrpSpPr/>
          <p:nvPr/>
        </p:nvGrpSpPr>
        <p:grpSpPr>
          <a:xfrm>
            <a:off x="1551781" y="4127269"/>
            <a:ext cx="2638810" cy="589136"/>
            <a:chOff x="0" y="0"/>
            <a:chExt cx="2638808" cy="589135"/>
          </a:xfrm>
        </p:grpSpPr>
        <p:sp>
          <p:nvSpPr>
            <p:cNvPr id="1090" name="Rectangle"/>
            <p:cNvSpPr/>
            <p:nvPr/>
          </p:nvSpPr>
          <p:spPr>
            <a:xfrm>
              <a:off x="-1" y="0"/>
              <a:ext cx="2638810" cy="589136"/>
            </a:xfrm>
            <a:prstGeom prst="rect">
              <a:avLst/>
            </a:prstGeom>
            <a:blipFill rotWithShape="1">
              <a:blip r:embed="rId11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91" name="Text"/>
            <p:cNvSpPr txBox="1"/>
            <p:nvPr/>
          </p:nvSpPr>
          <p:spPr>
            <a:xfrm>
              <a:off x="45719" y="0"/>
              <a:ext cx="2547370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>
                  <a:noFill/>
                </a:defRPr>
              </a:lvl1pPr>
            </a:lstStyle>
            <a:p>
              <a:pPr/>
              <a:r>
                <a:t> </a:t>
              </a:r>
            </a:p>
          </p:txBody>
        </p:sp>
      </p:grpSp>
      <p:grpSp>
        <p:nvGrpSpPr>
          <p:cNvPr id="1095" name="TextBox 25"/>
          <p:cNvGrpSpPr/>
          <p:nvPr/>
        </p:nvGrpSpPr>
        <p:grpSpPr>
          <a:xfrm>
            <a:off x="3983290" y="4338618"/>
            <a:ext cx="234038" cy="542457"/>
            <a:chOff x="0" y="0"/>
            <a:chExt cx="234036" cy="542455"/>
          </a:xfrm>
        </p:grpSpPr>
        <p:sp>
          <p:nvSpPr>
            <p:cNvPr id="1093" name="Rectangle"/>
            <p:cNvSpPr/>
            <p:nvPr/>
          </p:nvSpPr>
          <p:spPr>
            <a:xfrm>
              <a:off x="0" y="0"/>
              <a:ext cx="234037" cy="542456"/>
            </a:xfrm>
            <a:prstGeom prst="rect">
              <a:avLst/>
            </a:prstGeom>
            <a:blipFill rotWithShape="1">
              <a:blip r:embed="rId1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94" name="Text"/>
            <p:cNvSpPr txBox="1"/>
            <p:nvPr/>
          </p:nvSpPr>
          <p:spPr>
            <a:xfrm>
              <a:off x="45719" y="0"/>
              <a:ext cx="142598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>
                  <a:noFill/>
                </a:defRPr>
              </a:lvl1pPr>
            </a:lstStyle>
            <a:p>
              <a:pPr/>
              <a:r>
                <a:t> </a:t>
              </a:r>
            </a:p>
          </p:txBody>
        </p:sp>
      </p:grpSp>
      <p:sp>
        <p:nvSpPr>
          <p:cNvPr id="1096" name="Straight Connector 26"/>
          <p:cNvSpPr/>
          <p:nvPr/>
        </p:nvSpPr>
        <p:spPr>
          <a:xfrm>
            <a:off x="3635375" y="4284662"/>
            <a:ext cx="323851" cy="366713"/>
          </a:xfrm>
          <a:prstGeom prst="line">
            <a:avLst/>
          </a:prstGeom>
          <a:ln w="28575">
            <a:solidFill>
              <a:srgbClr val="8FAADC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097" name="Straight Connector 27"/>
          <p:cNvSpPr/>
          <p:nvPr/>
        </p:nvSpPr>
        <p:spPr>
          <a:xfrm flipH="1">
            <a:off x="3441700" y="4422775"/>
            <a:ext cx="542926" cy="188914"/>
          </a:xfrm>
          <a:prstGeom prst="line">
            <a:avLst/>
          </a:prstGeom>
          <a:ln w="28575">
            <a:solidFill>
              <a:srgbClr val="8FAADC"/>
            </a:solidFill>
            <a:miter/>
          </a:ln>
        </p:spPr>
        <p:txBody>
          <a:bodyPr lIns="45719" rIns="45719"/>
          <a:lstStyle/>
          <a:p>
            <a:pPr/>
          </a:p>
        </p:txBody>
      </p:sp>
      <p:grpSp>
        <p:nvGrpSpPr>
          <p:cNvPr id="1100" name="TextBox 28"/>
          <p:cNvGrpSpPr/>
          <p:nvPr/>
        </p:nvGrpSpPr>
        <p:grpSpPr>
          <a:xfrm>
            <a:off x="1578520" y="5080334"/>
            <a:ext cx="2638810" cy="333088"/>
            <a:chOff x="0" y="0"/>
            <a:chExt cx="2638808" cy="333087"/>
          </a:xfrm>
        </p:grpSpPr>
        <p:sp>
          <p:nvSpPr>
            <p:cNvPr id="1098" name="Rectangle"/>
            <p:cNvSpPr/>
            <p:nvPr/>
          </p:nvSpPr>
          <p:spPr>
            <a:xfrm>
              <a:off x="0" y="0"/>
              <a:ext cx="2638809" cy="310792"/>
            </a:xfrm>
            <a:prstGeom prst="rect">
              <a:avLst/>
            </a:prstGeom>
            <a:blipFill rotWithShape="1">
              <a:blip r:embed="rId1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99" name="Text"/>
            <p:cNvSpPr txBox="1"/>
            <p:nvPr/>
          </p:nvSpPr>
          <p:spPr>
            <a:xfrm>
              <a:off x="45719" y="0"/>
              <a:ext cx="2547370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>
                  <a:noFill/>
                </a:defRPr>
              </a:lvl1pPr>
            </a:lstStyle>
            <a:p>
              <a:pPr/>
              <a:r>
                <a:t> </a:t>
              </a:r>
            </a:p>
          </p:txBody>
        </p:sp>
      </p:grpSp>
      <p:grpSp>
        <p:nvGrpSpPr>
          <p:cNvPr id="1103" name="TextBox 29"/>
          <p:cNvGrpSpPr/>
          <p:nvPr/>
        </p:nvGrpSpPr>
        <p:grpSpPr>
          <a:xfrm>
            <a:off x="2287954" y="5543448"/>
            <a:ext cx="2638810" cy="333089"/>
            <a:chOff x="0" y="0"/>
            <a:chExt cx="2638808" cy="333087"/>
          </a:xfrm>
        </p:grpSpPr>
        <p:sp>
          <p:nvSpPr>
            <p:cNvPr id="1101" name="Rectangle"/>
            <p:cNvSpPr/>
            <p:nvPr/>
          </p:nvSpPr>
          <p:spPr>
            <a:xfrm>
              <a:off x="0" y="0"/>
              <a:ext cx="2638809" cy="310792"/>
            </a:xfrm>
            <a:prstGeom prst="rect">
              <a:avLst/>
            </a:prstGeom>
            <a:blipFill rotWithShape="1">
              <a:blip r:embed="rId1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02" name="Text"/>
            <p:cNvSpPr txBox="1"/>
            <p:nvPr/>
          </p:nvSpPr>
          <p:spPr>
            <a:xfrm>
              <a:off x="45719" y="0"/>
              <a:ext cx="2547370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>
                  <a:noFill/>
                </a:defRPr>
              </a:lvl1pPr>
            </a:lstStyle>
            <a:p>
              <a:pPr/>
              <a:r>
                <a:t> </a:t>
              </a:r>
            </a:p>
          </p:txBody>
        </p:sp>
      </p:grpSp>
      <p:grpSp>
        <p:nvGrpSpPr>
          <p:cNvPr id="1106" name="TextBox 30"/>
          <p:cNvGrpSpPr/>
          <p:nvPr/>
        </p:nvGrpSpPr>
        <p:grpSpPr>
          <a:xfrm>
            <a:off x="1790485" y="6053499"/>
            <a:ext cx="2638809" cy="333088"/>
            <a:chOff x="0" y="0"/>
            <a:chExt cx="2638808" cy="333087"/>
          </a:xfrm>
        </p:grpSpPr>
        <p:sp>
          <p:nvSpPr>
            <p:cNvPr id="1104" name="Rectangle"/>
            <p:cNvSpPr/>
            <p:nvPr/>
          </p:nvSpPr>
          <p:spPr>
            <a:xfrm>
              <a:off x="0" y="0"/>
              <a:ext cx="2638809" cy="310792"/>
            </a:xfrm>
            <a:prstGeom prst="rect">
              <a:avLst/>
            </a:prstGeom>
            <a:blipFill rotWithShape="1">
              <a:blip r:embed="rId15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05" name="Text"/>
            <p:cNvSpPr txBox="1"/>
            <p:nvPr/>
          </p:nvSpPr>
          <p:spPr>
            <a:xfrm>
              <a:off x="45719" y="0"/>
              <a:ext cx="2547370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>
                  <a:noFill/>
                </a:defRPr>
              </a:lvl1pPr>
            </a:lstStyle>
            <a:p>
              <a:pPr/>
              <a:r>
                <a:t> </a:t>
              </a:r>
            </a:p>
          </p:txBody>
        </p:sp>
      </p:grpSp>
      <p:sp>
        <p:nvSpPr>
          <p:cNvPr id="1107" name="Rectangle 31"/>
          <p:cNvSpPr txBox="1"/>
          <p:nvPr/>
        </p:nvSpPr>
        <p:spPr>
          <a:xfrm>
            <a:off x="1141094" y="2087563"/>
            <a:ext cx="1740537" cy="896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rtl="1">
              <a:defRPr b="1" sz="2400">
                <a:solidFill>
                  <a:srgbClr val="548235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Sakkal Majalla"/>
                <a:ea typeface="Sakkal Majalla"/>
                <a:cs typeface="Sakkal Majalla"/>
                <a:sym typeface="Sakkal Majalla"/>
              </a:defRPr>
            </a:lvl1pPr>
          </a:lstStyle>
          <a:p>
            <a:pPr/>
            <a:r>
              <a:t>طريقة  أخرى للحل</a:t>
            </a:r>
          </a:p>
        </p:txBody>
      </p:sp>
      <p:grpSp>
        <p:nvGrpSpPr>
          <p:cNvPr id="1110" name="TextBox 32"/>
          <p:cNvGrpSpPr/>
          <p:nvPr/>
        </p:nvGrpSpPr>
        <p:grpSpPr>
          <a:xfrm>
            <a:off x="2781753" y="6516613"/>
            <a:ext cx="2638809" cy="369333"/>
            <a:chOff x="0" y="0"/>
            <a:chExt cx="2638808" cy="369332"/>
          </a:xfrm>
        </p:grpSpPr>
        <p:sp>
          <p:nvSpPr>
            <p:cNvPr id="1108" name="Rectangle"/>
            <p:cNvSpPr/>
            <p:nvPr/>
          </p:nvSpPr>
          <p:spPr>
            <a:xfrm>
              <a:off x="-1" y="-1"/>
              <a:ext cx="2638810" cy="369334"/>
            </a:xfrm>
            <a:prstGeom prst="rect">
              <a:avLst/>
            </a:prstGeom>
            <a:blipFill rotWithShape="1">
              <a:blip r:embed="rId16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09" name="Text"/>
            <p:cNvSpPr txBox="1"/>
            <p:nvPr/>
          </p:nvSpPr>
          <p:spPr>
            <a:xfrm>
              <a:off x="45719" y="-1"/>
              <a:ext cx="2547370" cy="3330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>
                  <a:noFill/>
                </a:defRPr>
              </a:lvl1pPr>
            </a:lstStyle>
            <a:p>
              <a:pPr/>
              <a:r>
                <a:t> </a:t>
              </a:r>
            </a:p>
          </p:txBody>
        </p:sp>
      </p:grpSp>
      <p:sp>
        <p:nvSpPr>
          <p:cNvPr id="1111" name="Ink 1"/>
          <p:cNvSpPr/>
          <p:nvPr/>
        </p:nvSpPr>
        <p:spPr>
          <a:xfrm>
            <a:off x="4598280" y="2883960"/>
            <a:ext cx="6510961" cy="118872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12" name="Ink 2"/>
          <p:cNvSpPr/>
          <p:nvPr/>
        </p:nvSpPr>
        <p:spPr>
          <a:xfrm>
            <a:off x="3151800" y="2374919"/>
            <a:ext cx="6850081" cy="300168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13" name="Ink 3"/>
          <p:cNvSpPr/>
          <p:nvPr/>
        </p:nvSpPr>
        <p:spPr>
          <a:xfrm>
            <a:off x="3919680" y="3589199"/>
            <a:ext cx="438841" cy="29592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22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22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822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22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2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2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5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5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Class="entr" nodeType="click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69" grpId="1"/>
      <p:bldP build="whole" bldLvl="1" animBg="1" rev="0" advAuto="0" spid="1089" grpId="6"/>
      <p:bldP build="whole" bldLvl="1" animBg="1" rev="0" advAuto="0" spid="1103" grpId="12"/>
      <p:bldP build="whole" bldLvl="1" animBg="1" rev="0" advAuto="0" spid="1100" grpId="11"/>
      <p:bldP build="whole" bldLvl="1" animBg="1" rev="0" advAuto="0" spid="1092" grpId="7"/>
      <p:bldP build="whole" bldLvl="1" animBg="1" rev="0" advAuto="0" spid="1107" grpId="4"/>
      <p:bldP build="whole" bldLvl="1" animBg="1" rev="0" advAuto="0" spid="1072" grpId="2"/>
      <p:bldP build="whole" bldLvl="1" animBg="1" rev="0" advAuto="0" spid="1106" grpId="13"/>
      <p:bldP build="whole" bldLvl="1" animBg="1" rev="0" advAuto="0" spid="1095" grpId="8"/>
      <p:bldP build="whole" bldLvl="1" animBg="1" rev="0" advAuto="0" spid="1075" grpId="3"/>
      <p:bldP build="whole" bldLvl="1" animBg="1" rev="0" advAuto="0" spid="1110" grpId="14"/>
      <p:bldP build="whole" bldLvl="1" animBg="1" rev="0" advAuto="0" spid="1097" grpId="10"/>
      <p:bldP build="whole" bldLvl="1" animBg="1" rev="0" advAuto="0" spid="1086" grpId="5"/>
      <p:bldP build="whole" bldLvl="1" animBg="1" rev="0" advAuto="0" spid="1096" grpId="9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