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1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28" r:id="rId13"/>
    <p:sldId id="2719" r:id="rId14"/>
    <p:sldId id="2727" r:id="rId15"/>
    <p:sldId id="2713" r:id="rId16"/>
    <p:sldId id="2725" r:id="rId17"/>
    <p:sldId id="2729" r:id="rId18"/>
    <p:sldId id="2726" r:id="rId19"/>
    <p:sldId id="4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28"/>
            <p14:sldId id="2719"/>
            <p14:sldId id="2727"/>
          </p14:sldIdLst>
        </p14:section>
        <p14:section name="Functional Language" id="{5C547082-5C0B-48FA-A990-511A9CA86C49}">
          <p14:sldIdLst>
            <p14:sldId id="2713"/>
            <p14:sldId id="2725"/>
            <p14:sldId id="2729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628BD4-4F76-15A3-5FBF-E82B9B214477}" name="Thomasin Hazelden" initials="TH" userId="S::Thomasin.Hazelden@ese.gov.ae::46423e11-06f7-4b93-895a-79bbea1956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C833B"/>
    <a:srgbClr val="BA8C41"/>
    <a:srgbClr val="2A5CAA"/>
    <a:srgbClr val="C00000"/>
    <a:srgbClr val="5F5F5F"/>
    <a:srgbClr val="9A9C9B"/>
    <a:srgbClr val="3E8CFF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 autoAdjust="0"/>
    <p:restoredTop sz="93469" autoAdjust="0"/>
  </p:normalViewPr>
  <p:slideViewPr>
    <p:cSldViewPr showGuides="1">
      <p:cViewPr varScale="1">
        <p:scale>
          <a:sx n="98" d="100"/>
          <a:sy n="98" d="100"/>
        </p:scale>
        <p:origin x="200" y="5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1/23/25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6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339308520341504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43151643328512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503120502816768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689609655910400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227768815681536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128097120256000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Grade 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2.1</a:t>
            </a:r>
            <a:endParaRPr lang="en-GB" sz="1800" b="1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2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4633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s</a:t>
            </a:r>
            <a:r>
              <a:rPr lang="en-GB">
                <a:latin typeface="Helvetica" pitchFamily="2" charset="0"/>
                <a:cs typeface="Arial" panose="020B0604020202020204" pitchFamily="34" charset="0"/>
              </a:rPr>
              <a:t>ample </a:t>
            </a: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concept </a:t>
            </a:r>
            <a:r>
              <a:rPr lang="en-GB">
                <a:latin typeface="Helvetica" pitchFamily="2" charset="0"/>
                <a:cs typeface="Arial" panose="020B0604020202020204" pitchFamily="34" charset="0"/>
              </a:rPr>
              <a:t>checking questions.</a:t>
            </a: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2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888525C-55DB-5309-6D3B-AEABC614F4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749267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firstCol="1" bandRow="1"/>
              <a:tblGrid>
                <a:gridCol w="4064000">
                  <a:extLst>
                    <a:ext uri="{9D8B030D-6E8A-4147-A177-3AD203B41FA5}">
                      <a16:colId xmlns:a16="http://schemas.microsoft.com/office/drawing/2014/main" val="328765928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8706569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46966893"/>
                    </a:ext>
                  </a:extLst>
                </a:gridCol>
              </a:tblGrid>
              <a:tr h="59724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Topic(s):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School and the classroom, animals, people.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41364"/>
                  </a:ext>
                </a:extLst>
              </a:tr>
              <a:tr h="597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ECFE Grammar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GSE Grammar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66450"/>
                  </a:ext>
                </a:extLst>
              </a:tr>
              <a:tr h="1887835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Adjectives: position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the verb 'be' in the simple present with adjectives. (25)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066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Describing places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66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66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Describing objects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66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 Describing people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15605"/>
                  </a:ext>
                </a:extLst>
              </a:tr>
              <a:tr h="1887835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Clauses and phrases: imperatives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Can use verbs in the imperative. (27)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69482"/>
                  </a:ext>
                </a:extLst>
              </a:tr>
              <a:tr h="1887835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Present time: present simple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Can use subject pronouns with the correct form of the verb 'be' in the simple present. (24)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965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2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C451-7A34-B7DB-2500-ABE39F2B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80411A-890D-74A9-54A6-3E8F24CF7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415218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5339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6661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Layla’s hair is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short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x-none" sz="1800" b="1" u="none" dirty="0">
                        <a:solidFill>
                          <a:schemeClr val="accent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the sentence describing?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Layla’s hair long or short?</a:t>
                      </a:r>
                      <a:endParaRPr lang="x-non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Adjectives (position)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+ ‘to be’ + adjective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adjectives with present simple to describe a person, place or thing. 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provide more information about qualities such as size,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colour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age, shape, emotion, etc. In a present simple sentence, adjectives come after the </a:t>
                      </a:r>
                      <a:r>
                        <a:rPr lang="en-US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 verb, ‘to be’.</a:t>
                      </a:r>
                      <a:endParaRPr lang="x-non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cats are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orange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Her mum is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nice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 class is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big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6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423129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129535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5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22010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She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at school.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111748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is at school? 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she at school now?</a:t>
                      </a:r>
                      <a:endParaRPr lang="x-non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11174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time: present simple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pronoun (I / you / he / she / it / we / they) + main verb + object</a:t>
                      </a:r>
                      <a:endParaRPr lang="en-US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571407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AE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 </a:t>
                      </a:r>
                      <a:r>
                        <a:rPr lang="en-AE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is used to talk about something that is currently happening, happens regularly and general truths</a:t>
                      </a:r>
                      <a:r>
                        <a:rPr lang="en-AE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</a:t>
                      </a:r>
                      <a:r>
                        <a:rPr lang="en-AE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</a:t>
                      </a:r>
                      <a:r>
                        <a:rPr lang="en-AE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subject pronouns </a:t>
                      </a:r>
                      <a:r>
                        <a:rPr lang="en-AE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the </a:t>
                      </a:r>
                      <a:r>
                        <a:rPr lang="en-AE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present. We use pronouns with the simple present by using: 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Pronoun + Am/Is/Are</a:t>
                      </a:r>
                      <a:endParaRPr lang="en-A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84299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They are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reading picture books.</a:t>
                      </a:r>
                    </a:p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She is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helpful.</a:t>
                      </a:r>
                    </a:p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feel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tired.</a:t>
                      </a:r>
                    </a:p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have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cold.</a:t>
                      </a:r>
                    </a:p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 is</a:t>
                      </a:r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happy.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F6B5-22E5-765C-5605-8F4CB0253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EF22051-5B7B-09C5-DADE-CEEC30193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49072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736015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455985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47549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your book.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33517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the teacher asking or telling the kids to do something? </a:t>
                      </a:r>
                      <a:endParaRPr lang="x-non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33517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Clauses and phrases : imperatives</a:t>
                      </a:r>
                      <a:endParaRPr lang="en-US" sz="1800" b="1" i="0" dirty="0">
                        <a:solidFill>
                          <a:srgbClr val="AC833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verb + complement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‘Don’t’ + base verb + complement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33517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imperatives to give an order, advice or instructions.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Imperatives are constructed by using the 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form of the verb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(the imperative) without a subject. They are direct commands, requests, instructions, or directions.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409900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Talk </a:t>
                      </a:r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your partner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</a:t>
                      </a:r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class, please.</a:t>
                      </a:r>
                      <a:endParaRPr lang="en-US" sz="1800" b="0" i="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 fontAlgn="base"/>
                      <a:r>
                        <a:rPr lang="en-US" sz="18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over there.</a:t>
                      </a:r>
                    </a:p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Don’t sit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down.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58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2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2527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none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is your school? It is in Dubai.</a:t>
                      </a: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en-US" sz="1800" b="1" u="none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none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does your class look like? It is big with lots of windows.</a:t>
                      </a: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en-US" sz="1800" b="1" u="none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none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your city like? It has many tall buildings.</a:t>
                      </a: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en-US" sz="1800" b="1" u="none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none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colour is your house? It is brown and white.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800" b="1" i="0" kern="1200" dirty="0">
                          <a:solidFill>
                            <a:srgbClr val="AC833B"/>
                          </a:solidFill>
                          <a:effectLst/>
                          <a:latin typeface="Arial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places</a:t>
                      </a:r>
                      <a:endParaRPr lang="en-US" sz="1800" b="1" i="0" kern="1200" dirty="0">
                        <a:solidFill>
                          <a:srgbClr val="AC833B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Adjectives, noun phrases, prepositional phrases, quantifiers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FD3F8-CD67-4C9E-676C-BA865743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6FE52ADA-6E65-DFEC-EB82-612AE5F49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67529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 class is </a:t>
                      </a:r>
                      <a:r>
                        <a:rPr lang="en-US" b="1" i="0" u="sng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</a:t>
                      </a: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b="1" i="0" u="none" strike="noStrike" noProof="0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is </a:t>
                      </a:r>
                      <a:r>
                        <a:rPr lang="en-US" b="1" i="0" u="sng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b="1" i="0" u="none" strike="noStrike" noProof="0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book is </a:t>
                      </a:r>
                      <a:r>
                        <a:rPr lang="en-US" b="1" i="0" u="sng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heavy</a:t>
                      </a: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objects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Adjectives, noun phrases, present simple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54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3660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They are </a:t>
                      </a:r>
                      <a:r>
                        <a:rPr lang="en-US" b="1" i="0" u="sng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from the UAE</a:t>
                      </a: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b="1" i="0" u="none" strike="noStrike" noProof="0" dirty="0">
                        <a:solidFill>
                          <a:schemeClr val="accent6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He is </a:t>
                      </a:r>
                      <a:r>
                        <a:rPr lang="en-US" b="1" i="0" u="sng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eight</a:t>
                      </a: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 years old.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b="1" i="0" u="none" strike="noStrike" noProof="0" dirty="0">
                        <a:solidFill>
                          <a:schemeClr val="accent6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She is </a:t>
                      </a:r>
                      <a:r>
                        <a:rPr lang="en-US" b="1" i="0" u="sng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nice</a:t>
                      </a:r>
                      <a:r>
                        <a:rPr lang="en-US" b="1" i="0" u="none" strike="noStrike" noProof="0" dirty="0">
                          <a:solidFill>
                            <a:schemeClr val="accent6"/>
                          </a:solidFill>
                          <a:latin typeface="Arial"/>
                        </a:rPr>
                        <a:t>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people</a:t>
                      </a:r>
                      <a:endParaRPr lang="en-US" b="1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Adjectives, noun phrases, prepositional phrases, present simple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BC6393-FE13-42F9-87A5-528D12941AD7}"/>
</file>

<file path=customXml/itemProps3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11360</TotalTime>
  <Words>837</Words>
  <Application>Microsoft Macintosh PowerPoint</Application>
  <PresentationFormat>Widescreen</PresentationFormat>
  <Paragraphs>134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104</cp:revision>
  <dcterms:created xsi:type="dcterms:W3CDTF">2024-07-05T04:49:36Z</dcterms:created>
  <dcterms:modified xsi:type="dcterms:W3CDTF">2025-01-23T10:05:23Z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