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8"/>
  </p:notesMasterIdLst>
  <p:sldIdLst>
    <p:sldId id="1367" r:id="rId2"/>
    <p:sldId id="1368" r:id="rId3"/>
    <p:sldId id="3673" r:id="rId4"/>
    <p:sldId id="989" r:id="rId5"/>
    <p:sldId id="990" r:id="rId6"/>
    <p:sldId id="262" r:id="rId7"/>
    <p:sldId id="992" r:id="rId8"/>
    <p:sldId id="991" r:id="rId9"/>
    <p:sldId id="298" r:id="rId10"/>
    <p:sldId id="299" r:id="rId11"/>
    <p:sldId id="304" r:id="rId12"/>
    <p:sldId id="305" r:id="rId13"/>
    <p:sldId id="303" r:id="rId14"/>
    <p:sldId id="306" r:id="rId15"/>
    <p:sldId id="275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6684"/>
    <a:srgbClr val="FFE38B"/>
    <a:srgbClr val="39B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26" autoAdjust="0"/>
    <p:restoredTop sz="94660"/>
  </p:normalViewPr>
  <p:slideViewPr>
    <p:cSldViewPr snapToGrid="0">
      <p:cViewPr varScale="1">
        <p:scale>
          <a:sx n="72" d="100"/>
          <a:sy n="72" d="100"/>
        </p:scale>
        <p:origin x="55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057" units="1/cm"/>
          <inkml:channelProperty channel="Y" name="resolution" value="2144.4372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1-31T06:20:08.4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3119 14258 32767 0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BE555-F7B6-4360-82A5-001BB1991D5A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12A004-7CB1-48EE-B829-FED5253DE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68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C0E7E-1435-49B7-8FAD-C9AA2BED87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303DF0-7D6D-45C2-82F3-2E96191D39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27F21-7B4B-4B30-8D13-85BDBBF5A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652E0-C4E9-4BCF-B7A7-F7FD86D0C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3C6935-A20C-44E1-B8F8-A3B2BF901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223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8746C-4813-4A69-A8E3-85D94DF31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53560-36BC-450F-83AE-4FC0DFFC9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FF6A5-9F55-4D8C-92E9-3D73EFFCD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C0E23-E557-476D-8481-FB8178D99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F636E-332C-48B9-99D5-BB82BB463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242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2A22F-82D4-4680-BCCE-CAC39FB14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A46C39-69EB-4933-BE10-06641BCF9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5A15D-24F3-4388-ABAA-9A9F3A425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C8D11-BC0B-4F84-B90C-9EDF7CB5E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93D46-B6E5-46FB-8142-991AA017B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826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5DFDB-BA77-448D-9EFA-05F11A44A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C0070-BD88-413C-A06B-38EDF93BD2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C52C45-C072-4768-B5D2-359CD47350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FD35C2-9312-4A48-B75D-8B34CF8BD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15B91B-3336-4794-A8C2-76132E584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0802CF-940F-4F1F-BF95-95FE91ED1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882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7340C-1218-4730-AC6C-35C55949F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87B18F-69BF-4893-97D5-0B945BC086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BF98BD-A14B-4F52-AF67-9A470C4CE1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40184A-8C79-4F89-87BF-B8DB87C346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21ED05-6E13-47DC-A39D-EFA2DD2AEC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3226F0-6013-4B56-B2B9-FB97CA263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74BE93-0CF6-4E68-9FC5-EC6F99A68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AE5DAE-99A7-4646-B4AC-4956FD9D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216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80786-7993-424D-8E3B-E32D35532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3A7D88-85D5-4A63-A287-E47054DEB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6C44C9-A7F7-4BF6-977C-0C88B43DD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453D37-15F9-41E2-9153-A2FA448DB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294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E8C764-B9B8-4908-86F0-6766A1612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B909C3-0158-4E98-920D-BFC9B0D74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53CE1-C9A6-4787-810A-AA8EEF6B6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247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BAF11-D454-4ACD-80FA-DDDB1B02D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B31A5-13D5-4DF1-8CA6-905426046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7EB73-3DFA-4770-A3AC-FC1DBCB419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C2025B-279D-4367-A29C-63DF47206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26DF74-D76A-4207-B6CC-7DCC2A9E0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CB5D66-2A17-42FA-A588-CBCD87502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9361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62841-F008-45EC-B8A0-6A40DA3D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498D04-682A-449B-9CBD-AB50894738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C05AF-D2A4-4F87-8575-5C2C5BA3E7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D9FC5-A886-47D0-A81C-EA573C73C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CB16F-23E3-4386-8023-344EFC558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3F4D35-0121-40FA-9F6F-4514CB2FD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099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2B791-7BF5-4761-856F-189F9EF0C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C128E5-D1CC-4FAD-9376-222C76D313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51998-33E9-45B3-B393-D68E7EC9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AC5DD-7828-4CA7-A001-F01485FA4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ACD0C8-DB7F-4C25-B3A5-187CBD2E1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072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51821C-E86F-4C6C-B0BB-898973276F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724E2D-C298-4A68-8064-521F490176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F8F78-6373-4AC9-96D7-84ACD340F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EE744-09F0-412D-A279-75AD536A0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AD0BEC-F388-4B44-A65A-426CEACF9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975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45949B-22C8-4FE1-9DDE-1C1771121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053983-4CE8-4191-A504-0236A740B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EFB190-4DA9-410F-905B-1DFA099EF4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9E220-94FE-442B-960B-08976DBB328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6C2FA-408D-41DC-9970-B8B9837AA7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6165E-F2C2-4802-B0A0-1468CB13B5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C5812-523B-4405-862C-93D8B90F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095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customXml" Target="../ink/ink1.xml"/><Relationship Id="rId7" Type="http://schemas.openxmlformats.org/officeDocument/2006/relationships/image" Target="../media/image23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hyperlink" Target="http://www.pngall.com/1-to-10-numbers-png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>
            <a:extLst>
              <a:ext uri="{FF2B5EF4-FFF2-40B4-BE49-F238E27FC236}">
                <a16:creationId xmlns:a16="http://schemas.microsoft.com/office/drawing/2014/main" id="{985187BF-34CF-4D2F-99D7-7B9633EB2EFA}"/>
              </a:ext>
            </a:extLst>
          </p:cNvPr>
          <p:cNvSpPr/>
          <p:nvPr/>
        </p:nvSpPr>
        <p:spPr>
          <a:xfrm>
            <a:off x="0" y="0"/>
            <a:ext cx="12115800" cy="6858000"/>
          </a:xfrm>
          <a:custGeom>
            <a:avLst/>
            <a:gdLst>
              <a:gd name="connsiteX0" fmla="*/ 0 w 12115800"/>
              <a:gd name="connsiteY0" fmla="*/ 0 h 6858000"/>
              <a:gd name="connsiteX1" fmla="*/ 12115800 w 12115800"/>
              <a:gd name="connsiteY1" fmla="*/ 0 h 6858000"/>
              <a:gd name="connsiteX2" fmla="*/ 12115800 w 12115800"/>
              <a:gd name="connsiteY2" fmla="*/ 6858000 h 6858000"/>
              <a:gd name="connsiteX3" fmla="*/ 0 w 12115800"/>
              <a:gd name="connsiteY3" fmla="*/ 6858000 h 6858000"/>
              <a:gd name="connsiteX4" fmla="*/ 0 w 12115800"/>
              <a:gd name="connsiteY4" fmla="*/ 0 h 6858000"/>
              <a:gd name="connsiteX5" fmla="*/ 209580 w 12115800"/>
              <a:gd name="connsiteY5" fmla="*/ 209580 h 6858000"/>
              <a:gd name="connsiteX6" fmla="*/ 209580 w 12115800"/>
              <a:gd name="connsiteY6" fmla="*/ 6648420 h 6858000"/>
              <a:gd name="connsiteX7" fmla="*/ 11906220 w 12115800"/>
              <a:gd name="connsiteY7" fmla="*/ 6648420 h 6858000"/>
              <a:gd name="connsiteX8" fmla="*/ 11906220 w 12115800"/>
              <a:gd name="connsiteY8" fmla="*/ 209580 h 6858000"/>
              <a:gd name="connsiteX9" fmla="*/ 209580 w 12115800"/>
              <a:gd name="connsiteY9" fmla="*/ 209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15800" h="6858000" fill="none" extrusionOk="0">
                <a:moveTo>
                  <a:pt x="0" y="0"/>
                </a:moveTo>
                <a:cubicBezTo>
                  <a:pt x="2761111" y="169783"/>
                  <a:pt x="10417570" y="88814"/>
                  <a:pt x="12115800" y="0"/>
                </a:cubicBezTo>
                <a:cubicBezTo>
                  <a:pt x="12189643" y="3169687"/>
                  <a:pt x="12211490" y="5689346"/>
                  <a:pt x="12115800" y="6858000"/>
                </a:cubicBezTo>
                <a:cubicBezTo>
                  <a:pt x="7430720" y="6941450"/>
                  <a:pt x="2264870" y="6830111"/>
                  <a:pt x="0" y="6858000"/>
                </a:cubicBezTo>
                <a:cubicBezTo>
                  <a:pt x="41592" y="4168972"/>
                  <a:pt x="31555" y="1060117"/>
                  <a:pt x="0" y="0"/>
                </a:cubicBezTo>
                <a:close/>
                <a:moveTo>
                  <a:pt x="209580" y="209580"/>
                </a:moveTo>
                <a:cubicBezTo>
                  <a:pt x="281976" y="1380944"/>
                  <a:pt x="262996" y="4374319"/>
                  <a:pt x="209580" y="6648420"/>
                </a:cubicBezTo>
                <a:cubicBezTo>
                  <a:pt x="3341632" y="6605196"/>
                  <a:pt x="9291861" y="6557113"/>
                  <a:pt x="11906220" y="6648420"/>
                </a:cubicBezTo>
                <a:cubicBezTo>
                  <a:pt x="11744206" y="4367970"/>
                  <a:pt x="11874499" y="2570549"/>
                  <a:pt x="11906220" y="209580"/>
                </a:cubicBezTo>
                <a:cubicBezTo>
                  <a:pt x="10014375" y="302759"/>
                  <a:pt x="3528098" y="262826"/>
                  <a:pt x="209580" y="209580"/>
                </a:cubicBezTo>
                <a:close/>
              </a:path>
              <a:path w="12115800" h="6858000" stroke="0" extrusionOk="0">
                <a:moveTo>
                  <a:pt x="0" y="0"/>
                </a:moveTo>
                <a:cubicBezTo>
                  <a:pt x="1822567" y="4729"/>
                  <a:pt x="9114251" y="67261"/>
                  <a:pt x="12115800" y="0"/>
                </a:cubicBezTo>
                <a:cubicBezTo>
                  <a:pt x="12010949" y="1767851"/>
                  <a:pt x="12039023" y="4746663"/>
                  <a:pt x="12115800" y="6858000"/>
                </a:cubicBezTo>
                <a:cubicBezTo>
                  <a:pt x="8926650" y="6795159"/>
                  <a:pt x="2672252" y="6916848"/>
                  <a:pt x="0" y="6858000"/>
                </a:cubicBezTo>
                <a:cubicBezTo>
                  <a:pt x="133753" y="5138770"/>
                  <a:pt x="71968" y="2724502"/>
                  <a:pt x="0" y="0"/>
                </a:cubicBezTo>
                <a:close/>
                <a:moveTo>
                  <a:pt x="209580" y="209580"/>
                </a:moveTo>
                <a:cubicBezTo>
                  <a:pt x="197027" y="2877592"/>
                  <a:pt x="376371" y="4988457"/>
                  <a:pt x="209580" y="6648420"/>
                </a:cubicBezTo>
                <a:cubicBezTo>
                  <a:pt x="2688128" y="6782982"/>
                  <a:pt x="6269842" y="6760069"/>
                  <a:pt x="11906220" y="6648420"/>
                </a:cubicBezTo>
                <a:cubicBezTo>
                  <a:pt x="11779538" y="5324781"/>
                  <a:pt x="11967498" y="2809789"/>
                  <a:pt x="11906220" y="209580"/>
                </a:cubicBezTo>
                <a:cubicBezTo>
                  <a:pt x="10688150" y="144112"/>
                  <a:pt x="5578689" y="197438"/>
                  <a:pt x="209580" y="209580"/>
                </a:cubicBez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0813636">
                  <a:prstGeom prst="frame">
                    <a:avLst>
                      <a:gd name="adj1" fmla="val 305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9A8C48E-D1FE-4C6C-9AA8-9A03036E3250}"/>
              </a:ext>
            </a:extLst>
          </p:cNvPr>
          <p:cNvGraphicFramePr>
            <a:graphicFrameLocks noGrp="1"/>
          </p:cNvGraphicFramePr>
          <p:nvPr/>
        </p:nvGraphicFramePr>
        <p:xfrm>
          <a:off x="273262" y="239679"/>
          <a:ext cx="1280160" cy="6307171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Main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work evaluation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Plenary question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5826A3A3-2419-446D-BE18-27ADA4F21AA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422" y="4257183"/>
            <a:ext cx="4016850" cy="245178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53ECDF7-E741-4E3D-B1F6-1BFC998FB97F}"/>
              </a:ext>
            </a:extLst>
          </p:cNvPr>
          <p:cNvSpPr txBox="1"/>
          <p:nvPr/>
        </p:nvSpPr>
        <p:spPr>
          <a:xfrm>
            <a:off x="3200527" y="1834924"/>
            <a:ext cx="5714746" cy="21852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Welcome to Math’s </a:t>
            </a:r>
            <a:endParaRPr lang="en-US" sz="2800" dirty="0">
              <a:latin typeface="Arial Rounded MT Bold" panose="020F0704030504030204" pitchFamily="34" charset="0"/>
            </a:endParaRPr>
          </a:p>
          <a:p>
            <a:pPr algn="ctr"/>
            <a:r>
              <a:rPr lang="en-US" sz="36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Class Grade 4</a:t>
            </a:r>
            <a:endParaRPr lang="en-US" sz="2800" dirty="0">
              <a:latin typeface="Arial Rounded MT Bold" panose="020F0704030504030204" pitchFamily="34" charset="0"/>
            </a:endParaRPr>
          </a:p>
          <a:p>
            <a:pPr algn="ctr"/>
            <a:br>
              <a:rPr lang="en-US" sz="3600" b="1" dirty="0">
                <a:latin typeface="Arial Rounded MT Bold" panose="020F0704030504030204" pitchFamily="34" charset="0"/>
              </a:rPr>
            </a:br>
            <a:r>
              <a:rPr lang="en-US" sz="2800" b="1" dirty="0">
                <a:latin typeface="Arial Rounded MT Bold" panose="020F0704030504030204" pitchFamily="34" charset="0"/>
                <a:cs typeface="Calibri" panose="020F0502020204030204"/>
              </a:rPr>
              <a:t>Ms. Mariam Alnaqbi</a:t>
            </a:r>
          </a:p>
        </p:txBody>
      </p:sp>
    </p:spTree>
    <p:extLst>
      <p:ext uri="{BB962C8B-B14F-4D97-AF65-F5344CB8AC3E}">
        <p14:creationId xmlns:p14="http://schemas.microsoft.com/office/powerpoint/2010/main" val="2310222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B5EAF631-6DAE-499A-853A-8EA9629950D4}"/>
              </a:ext>
            </a:extLst>
          </p:cNvPr>
          <p:cNvSpPr/>
          <p:nvPr/>
        </p:nvSpPr>
        <p:spPr>
          <a:xfrm>
            <a:off x="0" y="0"/>
            <a:ext cx="12115800" cy="6858000"/>
          </a:xfrm>
          <a:custGeom>
            <a:avLst/>
            <a:gdLst>
              <a:gd name="connsiteX0" fmla="*/ 0 w 12115800"/>
              <a:gd name="connsiteY0" fmla="*/ 0 h 6858000"/>
              <a:gd name="connsiteX1" fmla="*/ 12115800 w 12115800"/>
              <a:gd name="connsiteY1" fmla="*/ 0 h 6858000"/>
              <a:gd name="connsiteX2" fmla="*/ 12115800 w 12115800"/>
              <a:gd name="connsiteY2" fmla="*/ 6858000 h 6858000"/>
              <a:gd name="connsiteX3" fmla="*/ 0 w 12115800"/>
              <a:gd name="connsiteY3" fmla="*/ 6858000 h 6858000"/>
              <a:gd name="connsiteX4" fmla="*/ 0 w 12115800"/>
              <a:gd name="connsiteY4" fmla="*/ 0 h 6858000"/>
              <a:gd name="connsiteX5" fmla="*/ 209580 w 12115800"/>
              <a:gd name="connsiteY5" fmla="*/ 209580 h 6858000"/>
              <a:gd name="connsiteX6" fmla="*/ 209580 w 12115800"/>
              <a:gd name="connsiteY6" fmla="*/ 6648420 h 6858000"/>
              <a:gd name="connsiteX7" fmla="*/ 11906220 w 12115800"/>
              <a:gd name="connsiteY7" fmla="*/ 6648420 h 6858000"/>
              <a:gd name="connsiteX8" fmla="*/ 11906220 w 12115800"/>
              <a:gd name="connsiteY8" fmla="*/ 209580 h 6858000"/>
              <a:gd name="connsiteX9" fmla="*/ 209580 w 12115800"/>
              <a:gd name="connsiteY9" fmla="*/ 209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15800" h="6858000" fill="none" extrusionOk="0">
                <a:moveTo>
                  <a:pt x="0" y="0"/>
                </a:moveTo>
                <a:cubicBezTo>
                  <a:pt x="2761111" y="169783"/>
                  <a:pt x="10417570" y="88814"/>
                  <a:pt x="12115800" y="0"/>
                </a:cubicBezTo>
                <a:cubicBezTo>
                  <a:pt x="12189643" y="3169687"/>
                  <a:pt x="12211490" y="5689346"/>
                  <a:pt x="12115800" y="6858000"/>
                </a:cubicBezTo>
                <a:cubicBezTo>
                  <a:pt x="7430720" y="6941450"/>
                  <a:pt x="2264870" y="6830111"/>
                  <a:pt x="0" y="6858000"/>
                </a:cubicBezTo>
                <a:cubicBezTo>
                  <a:pt x="41592" y="4168972"/>
                  <a:pt x="31555" y="1060117"/>
                  <a:pt x="0" y="0"/>
                </a:cubicBezTo>
                <a:close/>
                <a:moveTo>
                  <a:pt x="209580" y="209580"/>
                </a:moveTo>
                <a:cubicBezTo>
                  <a:pt x="281976" y="1380944"/>
                  <a:pt x="262996" y="4374319"/>
                  <a:pt x="209580" y="6648420"/>
                </a:cubicBezTo>
                <a:cubicBezTo>
                  <a:pt x="3341632" y="6605196"/>
                  <a:pt x="9291861" y="6557113"/>
                  <a:pt x="11906220" y="6648420"/>
                </a:cubicBezTo>
                <a:cubicBezTo>
                  <a:pt x="11744206" y="4367970"/>
                  <a:pt x="11874499" y="2570549"/>
                  <a:pt x="11906220" y="209580"/>
                </a:cubicBezTo>
                <a:cubicBezTo>
                  <a:pt x="10014375" y="302759"/>
                  <a:pt x="3528098" y="262826"/>
                  <a:pt x="209580" y="209580"/>
                </a:cubicBezTo>
                <a:close/>
              </a:path>
              <a:path w="12115800" h="6858000" stroke="0" extrusionOk="0">
                <a:moveTo>
                  <a:pt x="0" y="0"/>
                </a:moveTo>
                <a:cubicBezTo>
                  <a:pt x="1822567" y="4729"/>
                  <a:pt x="9114251" y="67261"/>
                  <a:pt x="12115800" y="0"/>
                </a:cubicBezTo>
                <a:cubicBezTo>
                  <a:pt x="12010949" y="1767851"/>
                  <a:pt x="12039023" y="4746663"/>
                  <a:pt x="12115800" y="6858000"/>
                </a:cubicBezTo>
                <a:cubicBezTo>
                  <a:pt x="8926650" y="6795159"/>
                  <a:pt x="2672252" y="6916848"/>
                  <a:pt x="0" y="6858000"/>
                </a:cubicBezTo>
                <a:cubicBezTo>
                  <a:pt x="133753" y="5138770"/>
                  <a:pt x="71968" y="2724502"/>
                  <a:pt x="0" y="0"/>
                </a:cubicBezTo>
                <a:close/>
                <a:moveTo>
                  <a:pt x="209580" y="209580"/>
                </a:moveTo>
                <a:cubicBezTo>
                  <a:pt x="197027" y="2877592"/>
                  <a:pt x="376371" y="4988457"/>
                  <a:pt x="209580" y="6648420"/>
                </a:cubicBezTo>
                <a:cubicBezTo>
                  <a:pt x="2688128" y="6782982"/>
                  <a:pt x="6269842" y="6760069"/>
                  <a:pt x="11906220" y="6648420"/>
                </a:cubicBezTo>
                <a:cubicBezTo>
                  <a:pt x="11779538" y="5324781"/>
                  <a:pt x="11967498" y="2809789"/>
                  <a:pt x="11906220" y="209580"/>
                </a:cubicBezTo>
                <a:cubicBezTo>
                  <a:pt x="10688150" y="144112"/>
                  <a:pt x="5578689" y="197438"/>
                  <a:pt x="209580" y="20958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0813636">
                  <a:prstGeom prst="frame">
                    <a:avLst>
                      <a:gd name="adj1" fmla="val 305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C7E4E1-84B3-48C7-965B-3D65AFA27E6A}"/>
              </a:ext>
            </a:extLst>
          </p:cNvPr>
          <p:cNvSpPr/>
          <p:nvPr/>
        </p:nvSpPr>
        <p:spPr>
          <a:xfrm>
            <a:off x="1576212" y="568164"/>
            <a:ext cx="10117948" cy="5968314"/>
          </a:xfrm>
          <a:custGeom>
            <a:avLst/>
            <a:gdLst>
              <a:gd name="connsiteX0" fmla="*/ 0 w 10117948"/>
              <a:gd name="connsiteY0" fmla="*/ 0 h 5968314"/>
              <a:gd name="connsiteX1" fmla="*/ 10117948 w 10117948"/>
              <a:gd name="connsiteY1" fmla="*/ 0 h 5968314"/>
              <a:gd name="connsiteX2" fmla="*/ 10117948 w 10117948"/>
              <a:gd name="connsiteY2" fmla="*/ 5968314 h 5968314"/>
              <a:gd name="connsiteX3" fmla="*/ 0 w 10117948"/>
              <a:gd name="connsiteY3" fmla="*/ 5968314 h 5968314"/>
              <a:gd name="connsiteX4" fmla="*/ 0 w 10117948"/>
              <a:gd name="connsiteY4" fmla="*/ 0 h 5968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17948" h="5968314" fill="none" extrusionOk="0">
                <a:moveTo>
                  <a:pt x="0" y="0"/>
                </a:moveTo>
                <a:cubicBezTo>
                  <a:pt x="4404508" y="-22187"/>
                  <a:pt x="7828671" y="-63138"/>
                  <a:pt x="10117948" y="0"/>
                </a:cubicBezTo>
                <a:cubicBezTo>
                  <a:pt x="9986420" y="1689195"/>
                  <a:pt x="10190187" y="4317633"/>
                  <a:pt x="10117948" y="5968314"/>
                </a:cubicBezTo>
                <a:cubicBezTo>
                  <a:pt x="7065630" y="6132601"/>
                  <a:pt x="1558814" y="5894793"/>
                  <a:pt x="0" y="5968314"/>
                </a:cubicBezTo>
                <a:cubicBezTo>
                  <a:pt x="-22113" y="4091913"/>
                  <a:pt x="-138786" y="1677409"/>
                  <a:pt x="0" y="0"/>
                </a:cubicBezTo>
                <a:close/>
              </a:path>
              <a:path w="10117948" h="5968314" stroke="0" extrusionOk="0">
                <a:moveTo>
                  <a:pt x="0" y="0"/>
                </a:moveTo>
                <a:cubicBezTo>
                  <a:pt x="1423087" y="61477"/>
                  <a:pt x="7926582" y="147212"/>
                  <a:pt x="10117948" y="0"/>
                </a:cubicBezTo>
                <a:cubicBezTo>
                  <a:pt x="10160973" y="1433417"/>
                  <a:pt x="10052206" y="5064509"/>
                  <a:pt x="10117948" y="5968314"/>
                </a:cubicBezTo>
                <a:cubicBezTo>
                  <a:pt x="5060475" y="5909225"/>
                  <a:pt x="3564044" y="6093542"/>
                  <a:pt x="0" y="5968314"/>
                </a:cubicBezTo>
                <a:cubicBezTo>
                  <a:pt x="142680" y="5058557"/>
                  <a:pt x="-25565" y="291954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776611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9EB3268-D08A-45EC-891E-C71915AAB2A7}"/>
              </a:ext>
            </a:extLst>
          </p:cNvPr>
          <p:cNvGraphicFramePr>
            <a:graphicFrameLocks noGrp="1"/>
          </p:cNvGraphicFramePr>
          <p:nvPr/>
        </p:nvGraphicFramePr>
        <p:xfrm>
          <a:off x="157259" y="102702"/>
          <a:ext cx="1197199" cy="665259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97199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5642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377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6377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377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5642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377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6377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377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Main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377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work evaluation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377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Plenary question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377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1E8E9087-A524-49E2-B3DB-5B8EE9FA2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885" y="246642"/>
            <a:ext cx="10601855" cy="639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738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B5EAF631-6DAE-499A-853A-8EA9629950D4}"/>
              </a:ext>
            </a:extLst>
          </p:cNvPr>
          <p:cNvSpPr/>
          <p:nvPr/>
        </p:nvSpPr>
        <p:spPr>
          <a:xfrm>
            <a:off x="0" y="0"/>
            <a:ext cx="12115800" cy="6858000"/>
          </a:xfrm>
          <a:custGeom>
            <a:avLst/>
            <a:gdLst>
              <a:gd name="connsiteX0" fmla="*/ 0 w 12115800"/>
              <a:gd name="connsiteY0" fmla="*/ 0 h 6858000"/>
              <a:gd name="connsiteX1" fmla="*/ 12115800 w 12115800"/>
              <a:gd name="connsiteY1" fmla="*/ 0 h 6858000"/>
              <a:gd name="connsiteX2" fmla="*/ 12115800 w 12115800"/>
              <a:gd name="connsiteY2" fmla="*/ 6858000 h 6858000"/>
              <a:gd name="connsiteX3" fmla="*/ 0 w 12115800"/>
              <a:gd name="connsiteY3" fmla="*/ 6858000 h 6858000"/>
              <a:gd name="connsiteX4" fmla="*/ 0 w 12115800"/>
              <a:gd name="connsiteY4" fmla="*/ 0 h 6858000"/>
              <a:gd name="connsiteX5" fmla="*/ 209580 w 12115800"/>
              <a:gd name="connsiteY5" fmla="*/ 209580 h 6858000"/>
              <a:gd name="connsiteX6" fmla="*/ 209580 w 12115800"/>
              <a:gd name="connsiteY6" fmla="*/ 6648420 h 6858000"/>
              <a:gd name="connsiteX7" fmla="*/ 11906220 w 12115800"/>
              <a:gd name="connsiteY7" fmla="*/ 6648420 h 6858000"/>
              <a:gd name="connsiteX8" fmla="*/ 11906220 w 12115800"/>
              <a:gd name="connsiteY8" fmla="*/ 209580 h 6858000"/>
              <a:gd name="connsiteX9" fmla="*/ 209580 w 12115800"/>
              <a:gd name="connsiteY9" fmla="*/ 209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15800" h="6858000" fill="none" extrusionOk="0">
                <a:moveTo>
                  <a:pt x="0" y="0"/>
                </a:moveTo>
                <a:cubicBezTo>
                  <a:pt x="2761111" y="169783"/>
                  <a:pt x="10417570" y="88814"/>
                  <a:pt x="12115800" y="0"/>
                </a:cubicBezTo>
                <a:cubicBezTo>
                  <a:pt x="12189643" y="3169687"/>
                  <a:pt x="12211490" y="5689346"/>
                  <a:pt x="12115800" y="6858000"/>
                </a:cubicBezTo>
                <a:cubicBezTo>
                  <a:pt x="7430720" y="6941450"/>
                  <a:pt x="2264870" y="6830111"/>
                  <a:pt x="0" y="6858000"/>
                </a:cubicBezTo>
                <a:cubicBezTo>
                  <a:pt x="41592" y="4168972"/>
                  <a:pt x="31555" y="1060117"/>
                  <a:pt x="0" y="0"/>
                </a:cubicBezTo>
                <a:close/>
                <a:moveTo>
                  <a:pt x="209580" y="209580"/>
                </a:moveTo>
                <a:cubicBezTo>
                  <a:pt x="281976" y="1380944"/>
                  <a:pt x="262996" y="4374319"/>
                  <a:pt x="209580" y="6648420"/>
                </a:cubicBezTo>
                <a:cubicBezTo>
                  <a:pt x="3341632" y="6605196"/>
                  <a:pt x="9291861" y="6557113"/>
                  <a:pt x="11906220" y="6648420"/>
                </a:cubicBezTo>
                <a:cubicBezTo>
                  <a:pt x="11744206" y="4367970"/>
                  <a:pt x="11874499" y="2570549"/>
                  <a:pt x="11906220" y="209580"/>
                </a:cubicBezTo>
                <a:cubicBezTo>
                  <a:pt x="10014375" y="302759"/>
                  <a:pt x="3528098" y="262826"/>
                  <a:pt x="209580" y="209580"/>
                </a:cubicBezTo>
                <a:close/>
              </a:path>
              <a:path w="12115800" h="6858000" stroke="0" extrusionOk="0">
                <a:moveTo>
                  <a:pt x="0" y="0"/>
                </a:moveTo>
                <a:cubicBezTo>
                  <a:pt x="1822567" y="4729"/>
                  <a:pt x="9114251" y="67261"/>
                  <a:pt x="12115800" y="0"/>
                </a:cubicBezTo>
                <a:cubicBezTo>
                  <a:pt x="12010949" y="1767851"/>
                  <a:pt x="12039023" y="4746663"/>
                  <a:pt x="12115800" y="6858000"/>
                </a:cubicBezTo>
                <a:cubicBezTo>
                  <a:pt x="8926650" y="6795159"/>
                  <a:pt x="2672252" y="6916848"/>
                  <a:pt x="0" y="6858000"/>
                </a:cubicBezTo>
                <a:cubicBezTo>
                  <a:pt x="133753" y="5138770"/>
                  <a:pt x="71968" y="2724502"/>
                  <a:pt x="0" y="0"/>
                </a:cubicBezTo>
                <a:close/>
                <a:moveTo>
                  <a:pt x="209580" y="209580"/>
                </a:moveTo>
                <a:cubicBezTo>
                  <a:pt x="197027" y="2877592"/>
                  <a:pt x="376371" y="4988457"/>
                  <a:pt x="209580" y="6648420"/>
                </a:cubicBezTo>
                <a:cubicBezTo>
                  <a:pt x="2688128" y="6782982"/>
                  <a:pt x="6269842" y="6760069"/>
                  <a:pt x="11906220" y="6648420"/>
                </a:cubicBezTo>
                <a:cubicBezTo>
                  <a:pt x="11779538" y="5324781"/>
                  <a:pt x="11967498" y="2809789"/>
                  <a:pt x="11906220" y="209580"/>
                </a:cubicBezTo>
                <a:cubicBezTo>
                  <a:pt x="10688150" y="144112"/>
                  <a:pt x="5578689" y="197438"/>
                  <a:pt x="209580" y="20958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0813636">
                  <a:prstGeom prst="frame">
                    <a:avLst>
                      <a:gd name="adj1" fmla="val 305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8019EA8-530F-479D-BC2A-21102F915235}"/>
              </a:ext>
            </a:extLst>
          </p:cNvPr>
          <p:cNvGraphicFramePr>
            <a:graphicFrameLocks noGrp="1"/>
          </p:cNvGraphicFramePr>
          <p:nvPr/>
        </p:nvGraphicFramePr>
        <p:xfrm>
          <a:off x="76200" y="66260"/>
          <a:ext cx="1197199" cy="67254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97199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614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614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Main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work evaluation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Plenary question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  <p:pic>
        <p:nvPicPr>
          <p:cNvPr id="7" name="Picture 6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3E688BA6-0B27-49F1-92CA-EC8261442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398" y="66260"/>
            <a:ext cx="10733071" cy="661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12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B5EAF631-6DAE-499A-853A-8EA9629950D4}"/>
              </a:ext>
            </a:extLst>
          </p:cNvPr>
          <p:cNvSpPr/>
          <p:nvPr/>
        </p:nvSpPr>
        <p:spPr>
          <a:xfrm>
            <a:off x="0" y="0"/>
            <a:ext cx="12115800" cy="6858000"/>
          </a:xfrm>
          <a:custGeom>
            <a:avLst/>
            <a:gdLst>
              <a:gd name="connsiteX0" fmla="*/ 0 w 12115800"/>
              <a:gd name="connsiteY0" fmla="*/ 0 h 6858000"/>
              <a:gd name="connsiteX1" fmla="*/ 12115800 w 12115800"/>
              <a:gd name="connsiteY1" fmla="*/ 0 h 6858000"/>
              <a:gd name="connsiteX2" fmla="*/ 12115800 w 12115800"/>
              <a:gd name="connsiteY2" fmla="*/ 6858000 h 6858000"/>
              <a:gd name="connsiteX3" fmla="*/ 0 w 12115800"/>
              <a:gd name="connsiteY3" fmla="*/ 6858000 h 6858000"/>
              <a:gd name="connsiteX4" fmla="*/ 0 w 12115800"/>
              <a:gd name="connsiteY4" fmla="*/ 0 h 6858000"/>
              <a:gd name="connsiteX5" fmla="*/ 209580 w 12115800"/>
              <a:gd name="connsiteY5" fmla="*/ 209580 h 6858000"/>
              <a:gd name="connsiteX6" fmla="*/ 209580 w 12115800"/>
              <a:gd name="connsiteY6" fmla="*/ 6648420 h 6858000"/>
              <a:gd name="connsiteX7" fmla="*/ 11906220 w 12115800"/>
              <a:gd name="connsiteY7" fmla="*/ 6648420 h 6858000"/>
              <a:gd name="connsiteX8" fmla="*/ 11906220 w 12115800"/>
              <a:gd name="connsiteY8" fmla="*/ 209580 h 6858000"/>
              <a:gd name="connsiteX9" fmla="*/ 209580 w 12115800"/>
              <a:gd name="connsiteY9" fmla="*/ 209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15800" h="6858000" fill="none" extrusionOk="0">
                <a:moveTo>
                  <a:pt x="0" y="0"/>
                </a:moveTo>
                <a:cubicBezTo>
                  <a:pt x="2761111" y="169783"/>
                  <a:pt x="10417570" y="88814"/>
                  <a:pt x="12115800" y="0"/>
                </a:cubicBezTo>
                <a:cubicBezTo>
                  <a:pt x="12189643" y="3169687"/>
                  <a:pt x="12211490" y="5689346"/>
                  <a:pt x="12115800" y="6858000"/>
                </a:cubicBezTo>
                <a:cubicBezTo>
                  <a:pt x="7430720" y="6941450"/>
                  <a:pt x="2264870" y="6830111"/>
                  <a:pt x="0" y="6858000"/>
                </a:cubicBezTo>
                <a:cubicBezTo>
                  <a:pt x="41592" y="4168972"/>
                  <a:pt x="31555" y="1060117"/>
                  <a:pt x="0" y="0"/>
                </a:cubicBezTo>
                <a:close/>
                <a:moveTo>
                  <a:pt x="209580" y="209580"/>
                </a:moveTo>
                <a:cubicBezTo>
                  <a:pt x="281976" y="1380944"/>
                  <a:pt x="262996" y="4374319"/>
                  <a:pt x="209580" y="6648420"/>
                </a:cubicBezTo>
                <a:cubicBezTo>
                  <a:pt x="3341632" y="6605196"/>
                  <a:pt x="9291861" y="6557113"/>
                  <a:pt x="11906220" y="6648420"/>
                </a:cubicBezTo>
                <a:cubicBezTo>
                  <a:pt x="11744206" y="4367970"/>
                  <a:pt x="11874499" y="2570549"/>
                  <a:pt x="11906220" y="209580"/>
                </a:cubicBezTo>
                <a:cubicBezTo>
                  <a:pt x="10014375" y="302759"/>
                  <a:pt x="3528098" y="262826"/>
                  <a:pt x="209580" y="209580"/>
                </a:cubicBezTo>
                <a:close/>
              </a:path>
              <a:path w="12115800" h="6858000" stroke="0" extrusionOk="0">
                <a:moveTo>
                  <a:pt x="0" y="0"/>
                </a:moveTo>
                <a:cubicBezTo>
                  <a:pt x="1822567" y="4729"/>
                  <a:pt x="9114251" y="67261"/>
                  <a:pt x="12115800" y="0"/>
                </a:cubicBezTo>
                <a:cubicBezTo>
                  <a:pt x="12010949" y="1767851"/>
                  <a:pt x="12039023" y="4746663"/>
                  <a:pt x="12115800" y="6858000"/>
                </a:cubicBezTo>
                <a:cubicBezTo>
                  <a:pt x="8926650" y="6795159"/>
                  <a:pt x="2672252" y="6916848"/>
                  <a:pt x="0" y="6858000"/>
                </a:cubicBezTo>
                <a:cubicBezTo>
                  <a:pt x="133753" y="5138770"/>
                  <a:pt x="71968" y="2724502"/>
                  <a:pt x="0" y="0"/>
                </a:cubicBezTo>
                <a:close/>
                <a:moveTo>
                  <a:pt x="209580" y="209580"/>
                </a:moveTo>
                <a:cubicBezTo>
                  <a:pt x="197027" y="2877592"/>
                  <a:pt x="376371" y="4988457"/>
                  <a:pt x="209580" y="6648420"/>
                </a:cubicBezTo>
                <a:cubicBezTo>
                  <a:pt x="2688128" y="6782982"/>
                  <a:pt x="6269842" y="6760069"/>
                  <a:pt x="11906220" y="6648420"/>
                </a:cubicBezTo>
                <a:cubicBezTo>
                  <a:pt x="11779538" y="5324781"/>
                  <a:pt x="11967498" y="2809789"/>
                  <a:pt x="11906220" y="209580"/>
                </a:cubicBezTo>
                <a:cubicBezTo>
                  <a:pt x="10688150" y="144112"/>
                  <a:pt x="5578689" y="197438"/>
                  <a:pt x="209580" y="20958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0813636">
                  <a:prstGeom prst="frame">
                    <a:avLst>
                      <a:gd name="adj1" fmla="val 305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solidFill>
                <a:schemeClr val="tx1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8019EA8-530F-479D-BC2A-21102F915235}"/>
              </a:ext>
            </a:extLst>
          </p:cNvPr>
          <p:cNvGraphicFramePr>
            <a:graphicFrameLocks noGrp="1"/>
          </p:cNvGraphicFramePr>
          <p:nvPr/>
        </p:nvGraphicFramePr>
        <p:xfrm>
          <a:off x="76202" y="66261"/>
          <a:ext cx="1197199" cy="6899048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97199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614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5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5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5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5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5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5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5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5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614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5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5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5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Main Activity</a:t>
                      </a:r>
                      <a:endParaRPr lang="ar-AE" sz="15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effectLst/>
                        </a:rPr>
                        <a:t>work evaluation</a:t>
                      </a:r>
                      <a:r>
                        <a:rPr lang="ar-AE" sz="15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effectLst/>
                        </a:rPr>
                        <a:t>Plenary question</a:t>
                      </a:r>
                      <a:endParaRPr lang="ar-AE" sz="15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5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2D5BF530-6441-49A0-B99F-D10B5F3F9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690" y="512993"/>
            <a:ext cx="10325033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229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B5EAF631-6DAE-499A-853A-8EA9629950D4}"/>
              </a:ext>
            </a:extLst>
          </p:cNvPr>
          <p:cNvSpPr/>
          <p:nvPr/>
        </p:nvSpPr>
        <p:spPr>
          <a:xfrm>
            <a:off x="0" y="0"/>
            <a:ext cx="12115800" cy="6858000"/>
          </a:xfrm>
          <a:custGeom>
            <a:avLst/>
            <a:gdLst>
              <a:gd name="connsiteX0" fmla="*/ 0 w 12115800"/>
              <a:gd name="connsiteY0" fmla="*/ 0 h 6858000"/>
              <a:gd name="connsiteX1" fmla="*/ 12115800 w 12115800"/>
              <a:gd name="connsiteY1" fmla="*/ 0 h 6858000"/>
              <a:gd name="connsiteX2" fmla="*/ 12115800 w 12115800"/>
              <a:gd name="connsiteY2" fmla="*/ 6858000 h 6858000"/>
              <a:gd name="connsiteX3" fmla="*/ 0 w 12115800"/>
              <a:gd name="connsiteY3" fmla="*/ 6858000 h 6858000"/>
              <a:gd name="connsiteX4" fmla="*/ 0 w 12115800"/>
              <a:gd name="connsiteY4" fmla="*/ 0 h 6858000"/>
              <a:gd name="connsiteX5" fmla="*/ 209580 w 12115800"/>
              <a:gd name="connsiteY5" fmla="*/ 209580 h 6858000"/>
              <a:gd name="connsiteX6" fmla="*/ 209580 w 12115800"/>
              <a:gd name="connsiteY6" fmla="*/ 6648420 h 6858000"/>
              <a:gd name="connsiteX7" fmla="*/ 11906220 w 12115800"/>
              <a:gd name="connsiteY7" fmla="*/ 6648420 h 6858000"/>
              <a:gd name="connsiteX8" fmla="*/ 11906220 w 12115800"/>
              <a:gd name="connsiteY8" fmla="*/ 209580 h 6858000"/>
              <a:gd name="connsiteX9" fmla="*/ 209580 w 12115800"/>
              <a:gd name="connsiteY9" fmla="*/ 209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15800" h="6858000" fill="none" extrusionOk="0">
                <a:moveTo>
                  <a:pt x="0" y="0"/>
                </a:moveTo>
                <a:cubicBezTo>
                  <a:pt x="2761111" y="169783"/>
                  <a:pt x="10417570" y="88814"/>
                  <a:pt x="12115800" y="0"/>
                </a:cubicBezTo>
                <a:cubicBezTo>
                  <a:pt x="12189643" y="3169687"/>
                  <a:pt x="12211490" y="5689346"/>
                  <a:pt x="12115800" y="6858000"/>
                </a:cubicBezTo>
                <a:cubicBezTo>
                  <a:pt x="7430720" y="6941450"/>
                  <a:pt x="2264870" y="6830111"/>
                  <a:pt x="0" y="6858000"/>
                </a:cubicBezTo>
                <a:cubicBezTo>
                  <a:pt x="41592" y="4168972"/>
                  <a:pt x="31555" y="1060117"/>
                  <a:pt x="0" y="0"/>
                </a:cubicBezTo>
                <a:close/>
                <a:moveTo>
                  <a:pt x="209580" y="209580"/>
                </a:moveTo>
                <a:cubicBezTo>
                  <a:pt x="281976" y="1380944"/>
                  <a:pt x="262996" y="4374319"/>
                  <a:pt x="209580" y="6648420"/>
                </a:cubicBezTo>
                <a:cubicBezTo>
                  <a:pt x="3341632" y="6605196"/>
                  <a:pt x="9291861" y="6557113"/>
                  <a:pt x="11906220" y="6648420"/>
                </a:cubicBezTo>
                <a:cubicBezTo>
                  <a:pt x="11744206" y="4367970"/>
                  <a:pt x="11874499" y="2570549"/>
                  <a:pt x="11906220" y="209580"/>
                </a:cubicBezTo>
                <a:cubicBezTo>
                  <a:pt x="10014375" y="302759"/>
                  <a:pt x="3528098" y="262826"/>
                  <a:pt x="209580" y="209580"/>
                </a:cubicBezTo>
                <a:close/>
              </a:path>
              <a:path w="12115800" h="6858000" stroke="0" extrusionOk="0">
                <a:moveTo>
                  <a:pt x="0" y="0"/>
                </a:moveTo>
                <a:cubicBezTo>
                  <a:pt x="1822567" y="4729"/>
                  <a:pt x="9114251" y="67261"/>
                  <a:pt x="12115800" y="0"/>
                </a:cubicBezTo>
                <a:cubicBezTo>
                  <a:pt x="12010949" y="1767851"/>
                  <a:pt x="12039023" y="4746663"/>
                  <a:pt x="12115800" y="6858000"/>
                </a:cubicBezTo>
                <a:cubicBezTo>
                  <a:pt x="8926650" y="6795159"/>
                  <a:pt x="2672252" y="6916848"/>
                  <a:pt x="0" y="6858000"/>
                </a:cubicBezTo>
                <a:cubicBezTo>
                  <a:pt x="133753" y="5138770"/>
                  <a:pt x="71968" y="2724502"/>
                  <a:pt x="0" y="0"/>
                </a:cubicBezTo>
                <a:close/>
                <a:moveTo>
                  <a:pt x="209580" y="209580"/>
                </a:moveTo>
                <a:cubicBezTo>
                  <a:pt x="197027" y="2877592"/>
                  <a:pt x="376371" y="4988457"/>
                  <a:pt x="209580" y="6648420"/>
                </a:cubicBezTo>
                <a:cubicBezTo>
                  <a:pt x="2688128" y="6782982"/>
                  <a:pt x="6269842" y="6760069"/>
                  <a:pt x="11906220" y="6648420"/>
                </a:cubicBezTo>
                <a:cubicBezTo>
                  <a:pt x="11779538" y="5324781"/>
                  <a:pt x="11967498" y="2809789"/>
                  <a:pt x="11906220" y="209580"/>
                </a:cubicBezTo>
                <a:cubicBezTo>
                  <a:pt x="10688150" y="144112"/>
                  <a:pt x="5578689" y="197438"/>
                  <a:pt x="209580" y="20958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0813636">
                  <a:prstGeom prst="frame">
                    <a:avLst>
                      <a:gd name="adj1" fmla="val 305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8019EA8-530F-479D-BC2A-21102F915235}"/>
              </a:ext>
            </a:extLst>
          </p:cNvPr>
          <p:cNvGraphicFramePr>
            <a:graphicFrameLocks noGrp="1"/>
          </p:cNvGraphicFramePr>
          <p:nvPr/>
        </p:nvGraphicFramePr>
        <p:xfrm>
          <a:off x="76200" y="66260"/>
          <a:ext cx="1197199" cy="67254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97199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614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614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Main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work evaluation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Plenary question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447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  <p:pic>
        <p:nvPicPr>
          <p:cNvPr id="6" name="Content Placeholder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E0AF12D0-C91E-44E7-9A7C-C7714D484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580" y="712531"/>
            <a:ext cx="10454972" cy="560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762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5914B4E-1B09-4283-AC30-B00918AE8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95534"/>
            <a:ext cx="12192000" cy="69535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5F783D-176A-453B-A545-EABC94FFF378}"/>
              </a:ext>
            </a:extLst>
          </p:cNvPr>
          <p:cNvSpPr txBox="1"/>
          <p:nvPr/>
        </p:nvSpPr>
        <p:spPr>
          <a:xfrm>
            <a:off x="1958947" y="2443770"/>
            <a:ext cx="7595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Objectives</a:t>
            </a:r>
            <a:r>
              <a:rPr lang="ar-AE" sz="3200" dirty="0">
                <a:solidFill>
                  <a:srgbClr val="FF0000"/>
                </a:solidFill>
              </a:rPr>
              <a:t> :</a:t>
            </a:r>
            <a:endParaRPr lang="en-US" sz="32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5C595D5-2DB3-4AB6-BDE1-4FD4BAAF19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955483"/>
              </p:ext>
            </p:extLst>
          </p:nvPr>
        </p:nvGraphicFramePr>
        <p:xfrm>
          <a:off x="273262" y="239679"/>
          <a:ext cx="1280160" cy="6307171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FFE3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Real Word Problem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Differentiation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Plenary + HOT question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60787C5-4A39-4B0B-9664-94493C4F3ABE}"/>
              </a:ext>
            </a:extLst>
          </p:cNvPr>
          <p:cNvSpPr txBox="1"/>
          <p:nvPr/>
        </p:nvSpPr>
        <p:spPr>
          <a:xfrm>
            <a:off x="2120349" y="1207370"/>
            <a:ext cx="82383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cLaren" panose="020B0604020202020204" charset="0"/>
                <a:ea typeface="+mn-ea"/>
                <a:cs typeface="+mn-cs"/>
              </a:rPr>
              <a:t>Lesson 13-7 : Solve Problems using a perimeter formula</a:t>
            </a:r>
            <a:endParaRPr lang="en-US" sz="3200" dirty="0">
              <a:solidFill>
                <a:schemeClr val="tx1"/>
              </a:solidFill>
              <a:latin typeface="McLaren" panose="020B060402020202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1B934D-1C27-4F27-BD6A-FDFC19515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947" y="3286011"/>
            <a:ext cx="9212378" cy="71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087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611ECE2-597C-4E87-AD95-BB285F093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106018"/>
            <a:ext cx="12192000" cy="6953534"/>
          </a:xfrm>
          <a:prstGeom prst="rect">
            <a:avLst/>
          </a:prstGeom>
        </p:spPr>
      </p:pic>
      <p:sp>
        <p:nvSpPr>
          <p:cNvPr id="3" name="Frame 2">
            <a:extLst>
              <a:ext uri="{FF2B5EF4-FFF2-40B4-BE49-F238E27FC236}">
                <a16:creationId xmlns:a16="http://schemas.microsoft.com/office/drawing/2014/main" id="{B5EAF631-6DAE-499A-853A-8EA9629950D4}"/>
              </a:ext>
            </a:extLst>
          </p:cNvPr>
          <p:cNvSpPr/>
          <p:nvPr/>
        </p:nvSpPr>
        <p:spPr>
          <a:xfrm>
            <a:off x="0" y="0"/>
            <a:ext cx="12115800" cy="6858000"/>
          </a:xfrm>
          <a:custGeom>
            <a:avLst/>
            <a:gdLst>
              <a:gd name="connsiteX0" fmla="*/ 0 w 12115800"/>
              <a:gd name="connsiteY0" fmla="*/ 0 h 6858000"/>
              <a:gd name="connsiteX1" fmla="*/ 12115800 w 12115800"/>
              <a:gd name="connsiteY1" fmla="*/ 0 h 6858000"/>
              <a:gd name="connsiteX2" fmla="*/ 12115800 w 12115800"/>
              <a:gd name="connsiteY2" fmla="*/ 6858000 h 6858000"/>
              <a:gd name="connsiteX3" fmla="*/ 0 w 12115800"/>
              <a:gd name="connsiteY3" fmla="*/ 6858000 h 6858000"/>
              <a:gd name="connsiteX4" fmla="*/ 0 w 12115800"/>
              <a:gd name="connsiteY4" fmla="*/ 0 h 6858000"/>
              <a:gd name="connsiteX5" fmla="*/ 209580 w 12115800"/>
              <a:gd name="connsiteY5" fmla="*/ 209580 h 6858000"/>
              <a:gd name="connsiteX6" fmla="*/ 209580 w 12115800"/>
              <a:gd name="connsiteY6" fmla="*/ 6648420 h 6858000"/>
              <a:gd name="connsiteX7" fmla="*/ 11906220 w 12115800"/>
              <a:gd name="connsiteY7" fmla="*/ 6648420 h 6858000"/>
              <a:gd name="connsiteX8" fmla="*/ 11906220 w 12115800"/>
              <a:gd name="connsiteY8" fmla="*/ 209580 h 6858000"/>
              <a:gd name="connsiteX9" fmla="*/ 209580 w 12115800"/>
              <a:gd name="connsiteY9" fmla="*/ 209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15800" h="6858000" fill="none" extrusionOk="0">
                <a:moveTo>
                  <a:pt x="0" y="0"/>
                </a:moveTo>
                <a:cubicBezTo>
                  <a:pt x="2761111" y="169783"/>
                  <a:pt x="10417570" y="88814"/>
                  <a:pt x="12115800" y="0"/>
                </a:cubicBezTo>
                <a:cubicBezTo>
                  <a:pt x="12189643" y="3169687"/>
                  <a:pt x="12211490" y="5689346"/>
                  <a:pt x="12115800" y="6858000"/>
                </a:cubicBezTo>
                <a:cubicBezTo>
                  <a:pt x="7430720" y="6941450"/>
                  <a:pt x="2264870" y="6830111"/>
                  <a:pt x="0" y="6858000"/>
                </a:cubicBezTo>
                <a:cubicBezTo>
                  <a:pt x="41592" y="4168972"/>
                  <a:pt x="31555" y="1060117"/>
                  <a:pt x="0" y="0"/>
                </a:cubicBezTo>
                <a:close/>
                <a:moveTo>
                  <a:pt x="209580" y="209580"/>
                </a:moveTo>
                <a:cubicBezTo>
                  <a:pt x="281976" y="1380944"/>
                  <a:pt x="262996" y="4374319"/>
                  <a:pt x="209580" y="6648420"/>
                </a:cubicBezTo>
                <a:cubicBezTo>
                  <a:pt x="3341632" y="6605196"/>
                  <a:pt x="9291861" y="6557113"/>
                  <a:pt x="11906220" y="6648420"/>
                </a:cubicBezTo>
                <a:cubicBezTo>
                  <a:pt x="11744206" y="4367970"/>
                  <a:pt x="11874499" y="2570549"/>
                  <a:pt x="11906220" y="209580"/>
                </a:cubicBezTo>
                <a:cubicBezTo>
                  <a:pt x="10014375" y="302759"/>
                  <a:pt x="3528098" y="262826"/>
                  <a:pt x="209580" y="209580"/>
                </a:cubicBezTo>
                <a:close/>
              </a:path>
              <a:path w="12115800" h="6858000" stroke="0" extrusionOk="0">
                <a:moveTo>
                  <a:pt x="0" y="0"/>
                </a:moveTo>
                <a:cubicBezTo>
                  <a:pt x="1822567" y="4729"/>
                  <a:pt x="9114251" y="67261"/>
                  <a:pt x="12115800" y="0"/>
                </a:cubicBezTo>
                <a:cubicBezTo>
                  <a:pt x="12010949" y="1767851"/>
                  <a:pt x="12039023" y="4746663"/>
                  <a:pt x="12115800" y="6858000"/>
                </a:cubicBezTo>
                <a:cubicBezTo>
                  <a:pt x="8926650" y="6795159"/>
                  <a:pt x="2672252" y="6916848"/>
                  <a:pt x="0" y="6858000"/>
                </a:cubicBezTo>
                <a:cubicBezTo>
                  <a:pt x="133753" y="5138770"/>
                  <a:pt x="71968" y="2724502"/>
                  <a:pt x="0" y="0"/>
                </a:cubicBezTo>
                <a:close/>
                <a:moveTo>
                  <a:pt x="209580" y="209580"/>
                </a:moveTo>
                <a:cubicBezTo>
                  <a:pt x="197027" y="2877592"/>
                  <a:pt x="376371" y="4988457"/>
                  <a:pt x="209580" y="6648420"/>
                </a:cubicBezTo>
                <a:cubicBezTo>
                  <a:pt x="2688128" y="6782982"/>
                  <a:pt x="6269842" y="6760069"/>
                  <a:pt x="11906220" y="6648420"/>
                </a:cubicBezTo>
                <a:cubicBezTo>
                  <a:pt x="11779538" y="5324781"/>
                  <a:pt x="11967498" y="2809789"/>
                  <a:pt x="11906220" y="209580"/>
                </a:cubicBezTo>
                <a:cubicBezTo>
                  <a:pt x="10688150" y="144112"/>
                  <a:pt x="5578689" y="197438"/>
                  <a:pt x="209580" y="20958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0813636">
                  <a:prstGeom prst="frame">
                    <a:avLst>
                      <a:gd name="adj1" fmla="val 305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5C595D5-2DB3-4AB6-BDE1-4FD4BAAF1972}"/>
              </a:ext>
            </a:extLst>
          </p:cNvPr>
          <p:cNvGraphicFramePr>
            <a:graphicFrameLocks noGrp="1"/>
          </p:cNvGraphicFramePr>
          <p:nvPr/>
        </p:nvGraphicFramePr>
        <p:xfrm>
          <a:off x="273262" y="239679"/>
          <a:ext cx="1280160" cy="6307171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FFE3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Real Word Problem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Differentiation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Plenary + HOT question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E8ABC16-5D31-4FEF-AF43-D6E85EFD334B}"/>
              </a:ext>
            </a:extLst>
          </p:cNvPr>
          <p:cNvSpPr/>
          <p:nvPr/>
        </p:nvSpPr>
        <p:spPr>
          <a:xfrm>
            <a:off x="2819970" y="697277"/>
            <a:ext cx="6597748" cy="83008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Vocabulary </a:t>
            </a:r>
          </a:p>
        </p:txBody>
      </p:sp>
      <p:pic>
        <p:nvPicPr>
          <p:cNvPr id="1026" name="Picture 2" descr="Clip Art: Weights and Measures: Pound Scale 2 Color I abcteach.com |  abcteach">
            <a:extLst>
              <a:ext uri="{FF2B5EF4-FFF2-40B4-BE49-F238E27FC236}">
                <a16:creationId xmlns:a16="http://schemas.microsoft.com/office/drawing/2014/main" id="{8B6F286D-9394-4641-95EF-2B4470AAB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684" y="1981200"/>
            <a:ext cx="28956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rade 6 - Math: US customary units: weight">
            <a:extLst>
              <a:ext uri="{FF2B5EF4-FFF2-40B4-BE49-F238E27FC236}">
                <a16:creationId xmlns:a16="http://schemas.microsoft.com/office/drawing/2014/main" id="{1E6A512C-3C43-4F8B-8E36-A4085A0BD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878" y="1842053"/>
            <a:ext cx="581770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633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B5EAF631-6DAE-499A-853A-8EA9629950D4}"/>
              </a:ext>
            </a:extLst>
          </p:cNvPr>
          <p:cNvSpPr/>
          <p:nvPr/>
        </p:nvSpPr>
        <p:spPr>
          <a:xfrm>
            <a:off x="0" y="0"/>
            <a:ext cx="12115800" cy="6858000"/>
          </a:xfrm>
          <a:custGeom>
            <a:avLst/>
            <a:gdLst>
              <a:gd name="connsiteX0" fmla="*/ 0 w 12115800"/>
              <a:gd name="connsiteY0" fmla="*/ 0 h 6858000"/>
              <a:gd name="connsiteX1" fmla="*/ 12115800 w 12115800"/>
              <a:gd name="connsiteY1" fmla="*/ 0 h 6858000"/>
              <a:gd name="connsiteX2" fmla="*/ 12115800 w 12115800"/>
              <a:gd name="connsiteY2" fmla="*/ 6858000 h 6858000"/>
              <a:gd name="connsiteX3" fmla="*/ 0 w 12115800"/>
              <a:gd name="connsiteY3" fmla="*/ 6858000 h 6858000"/>
              <a:gd name="connsiteX4" fmla="*/ 0 w 12115800"/>
              <a:gd name="connsiteY4" fmla="*/ 0 h 6858000"/>
              <a:gd name="connsiteX5" fmla="*/ 209580 w 12115800"/>
              <a:gd name="connsiteY5" fmla="*/ 209580 h 6858000"/>
              <a:gd name="connsiteX6" fmla="*/ 209580 w 12115800"/>
              <a:gd name="connsiteY6" fmla="*/ 6648420 h 6858000"/>
              <a:gd name="connsiteX7" fmla="*/ 11906220 w 12115800"/>
              <a:gd name="connsiteY7" fmla="*/ 6648420 h 6858000"/>
              <a:gd name="connsiteX8" fmla="*/ 11906220 w 12115800"/>
              <a:gd name="connsiteY8" fmla="*/ 209580 h 6858000"/>
              <a:gd name="connsiteX9" fmla="*/ 209580 w 12115800"/>
              <a:gd name="connsiteY9" fmla="*/ 209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15800" h="6858000" fill="none" extrusionOk="0">
                <a:moveTo>
                  <a:pt x="0" y="0"/>
                </a:moveTo>
                <a:cubicBezTo>
                  <a:pt x="2761111" y="169783"/>
                  <a:pt x="10417570" y="88814"/>
                  <a:pt x="12115800" y="0"/>
                </a:cubicBezTo>
                <a:cubicBezTo>
                  <a:pt x="12189643" y="3169687"/>
                  <a:pt x="12211490" y="5689346"/>
                  <a:pt x="12115800" y="6858000"/>
                </a:cubicBezTo>
                <a:cubicBezTo>
                  <a:pt x="7430720" y="6941450"/>
                  <a:pt x="2264870" y="6830111"/>
                  <a:pt x="0" y="6858000"/>
                </a:cubicBezTo>
                <a:cubicBezTo>
                  <a:pt x="41592" y="4168972"/>
                  <a:pt x="31555" y="1060117"/>
                  <a:pt x="0" y="0"/>
                </a:cubicBezTo>
                <a:close/>
                <a:moveTo>
                  <a:pt x="209580" y="209580"/>
                </a:moveTo>
                <a:cubicBezTo>
                  <a:pt x="281976" y="1380944"/>
                  <a:pt x="262996" y="4374319"/>
                  <a:pt x="209580" y="6648420"/>
                </a:cubicBezTo>
                <a:cubicBezTo>
                  <a:pt x="3341632" y="6605196"/>
                  <a:pt x="9291861" y="6557113"/>
                  <a:pt x="11906220" y="6648420"/>
                </a:cubicBezTo>
                <a:cubicBezTo>
                  <a:pt x="11744206" y="4367970"/>
                  <a:pt x="11874499" y="2570549"/>
                  <a:pt x="11906220" y="209580"/>
                </a:cubicBezTo>
                <a:cubicBezTo>
                  <a:pt x="10014375" y="302759"/>
                  <a:pt x="3528098" y="262826"/>
                  <a:pt x="209580" y="209580"/>
                </a:cubicBezTo>
                <a:close/>
              </a:path>
              <a:path w="12115800" h="6858000" stroke="0" extrusionOk="0">
                <a:moveTo>
                  <a:pt x="0" y="0"/>
                </a:moveTo>
                <a:cubicBezTo>
                  <a:pt x="1822567" y="4729"/>
                  <a:pt x="9114251" y="67261"/>
                  <a:pt x="12115800" y="0"/>
                </a:cubicBezTo>
                <a:cubicBezTo>
                  <a:pt x="12010949" y="1767851"/>
                  <a:pt x="12039023" y="4746663"/>
                  <a:pt x="12115800" y="6858000"/>
                </a:cubicBezTo>
                <a:cubicBezTo>
                  <a:pt x="8926650" y="6795159"/>
                  <a:pt x="2672252" y="6916848"/>
                  <a:pt x="0" y="6858000"/>
                </a:cubicBezTo>
                <a:cubicBezTo>
                  <a:pt x="133753" y="5138770"/>
                  <a:pt x="71968" y="2724502"/>
                  <a:pt x="0" y="0"/>
                </a:cubicBezTo>
                <a:close/>
                <a:moveTo>
                  <a:pt x="209580" y="209580"/>
                </a:moveTo>
                <a:cubicBezTo>
                  <a:pt x="197027" y="2877592"/>
                  <a:pt x="376371" y="4988457"/>
                  <a:pt x="209580" y="6648420"/>
                </a:cubicBezTo>
                <a:cubicBezTo>
                  <a:pt x="2688128" y="6782982"/>
                  <a:pt x="6269842" y="6760069"/>
                  <a:pt x="11906220" y="6648420"/>
                </a:cubicBezTo>
                <a:cubicBezTo>
                  <a:pt x="11779538" y="5324781"/>
                  <a:pt x="11967498" y="2809789"/>
                  <a:pt x="11906220" y="209580"/>
                </a:cubicBezTo>
                <a:cubicBezTo>
                  <a:pt x="10688150" y="144112"/>
                  <a:pt x="5578689" y="197438"/>
                  <a:pt x="209580" y="20958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0813636">
                  <a:prstGeom prst="frame">
                    <a:avLst>
                      <a:gd name="adj1" fmla="val 305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BF423656-07FD-42AA-958F-C58377EE24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477112"/>
              </p:ext>
            </p:extLst>
          </p:nvPr>
        </p:nvGraphicFramePr>
        <p:xfrm>
          <a:off x="273262" y="239679"/>
          <a:ext cx="1280160" cy="6307171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FFE3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Real Word Problem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Differentiation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Plenary + HOT question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DF6C3FC-DDAE-4ACB-B441-3E5A0F17C0D5}"/>
              </a:ext>
            </a:extLst>
          </p:cNvPr>
          <p:cNvSpPr/>
          <p:nvPr/>
        </p:nvSpPr>
        <p:spPr>
          <a:xfrm>
            <a:off x="9690970" y="6163834"/>
            <a:ext cx="2026965" cy="461665"/>
          </a:xfrm>
          <a:prstGeom prst="rect">
            <a:avLst/>
          </a:prstGeom>
          <a:solidFill>
            <a:srgbClr val="FFFF00"/>
          </a:solidFill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Book Page:187</a:t>
            </a:r>
          </a:p>
        </p:txBody>
      </p:sp>
    </p:spTree>
    <p:extLst>
      <p:ext uri="{BB962C8B-B14F-4D97-AF65-F5344CB8AC3E}">
        <p14:creationId xmlns:p14="http://schemas.microsoft.com/office/powerpoint/2010/main" val="2236986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B5EAF631-6DAE-499A-853A-8EA9629950D4}"/>
              </a:ext>
            </a:extLst>
          </p:cNvPr>
          <p:cNvSpPr/>
          <p:nvPr/>
        </p:nvSpPr>
        <p:spPr>
          <a:xfrm>
            <a:off x="0" y="0"/>
            <a:ext cx="12115800" cy="6858000"/>
          </a:xfrm>
          <a:custGeom>
            <a:avLst/>
            <a:gdLst>
              <a:gd name="connsiteX0" fmla="*/ 0 w 12115800"/>
              <a:gd name="connsiteY0" fmla="*/ 0 h 6858000"/>
              <a:gd name="connsiteX1" fmla="*/ 12115800 w 12115800"/>
              <a:gd name="connsiteY1" fmla="*/ 0 h 6858000"/>
              <a:gd name="connsiteX2" fmla="*/ 12115800 w 12115800"/>
              <a:gd name="connsiteY2" fmla="*/ 6858000 h 6858000"/>
              <a:gd name="connsiteX3" fmla="*/ 0 w 12115800"/>
              <a:gd name="connsiteY3" fmla="*/ 6858000 h 6858000"/>
              <a:gd name="connsiteX4" fmla="*/ 0 w 12115800"/>
              <a:gd name="connsiteY4" fmla="*/ 0 h 6858000"/>
              <a:gd name="connsiteX5" fmla="*/ 209580 w 12115800"/>
              <a:gd name="connsiteY5" fmla="*/ 209580 h 6858000"/>
              <a:gd name="connsiteX6" fmla="*/ 209580 w 12115800"/>
              <a:gd name="connsiteY6" fmla="*/ 6648420 h 6858000"/>
              <a:gd name="connsiteX7" fmla="*/ 11906220 w 12115800"/>
              <a:gd name="connsiteY7" fmla="*/ 6648420 h 6858000"/>
              <a:gd name="connsiteX8" fmla="*/ 11906220 w 12115800"/>
              <a:gd name="connsiteY8" fmla="*/ 209580 h 6858000"/>
              <a:gd name="connsiteX9" fmla="*/ 209580 w 12115800"/>
              <a:gd name="connsiteY9" fmla="*/ 209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15800" h="6858000" fill="none" extrusionOk="0">
                <a:moveTo>
                  <a:pt x="0" y="0"/>
                </a:moveTo>
                <a:cubicBezTo>
                  <a:pt x="2761111" y="169783"/>
                  <a:pt x="10417570" y="88814"/>
                  <a:pt x="12115800" y="0"/>
                </a:cubicBezTo>
                <a:cubicBezTo>
                  <a:pt x="12189643" y="3169687"/>
                  <a:pt x="12211490" y="5689346"/>
                  <a:pt x="12115800" y="6858000"/>
                </a:cubicBezTo>
                <a:cubicBezTo>
                  <a:pt x="7430720" y="6941450"/>
                  <a:pt x="2264870" y="6830111"/>
                  <a:pt x="0" y="6858000"/>
                </a:cubicBezTo>
                <a:cubicBezTo>
                  <a:pt x="41592" y="4168972"/>
                  <a:pt x="31555" y="1060117"/>
                  <a:pt x="0" y="0"/>
                </a:cubicBezTo>
                <a:close/>
                <a:moveTo>
                  <a:pt x="209580" y="209580"/>
                </a:moveTo>
                <a:cubicBezTo>
                  <a:pt x="281976" y="1380944"/>
                  <a:pt x="262996" y="4374319"/>
                  <a:pt x="209580" y="6648420"/>
                </a:cubicBezTo>
                <a:cubicBezTo>
                  <a:pt x="3341632" y="6605196"/>
                  <a:pt x="9291861" y="6557113"/>
                  <a:pt x="11906220" y="6648420"/>
                </a:cubicBezTo>
                <a:cubicBezTo>
                  <a:pt x="11744206" y="4367970"/>
                  <a:pt x="11874499" y="2570549"/>
                  <a:pt x="11906220" y="209580"/>
                </a:cubicBezTo>
                <a:cubicBezTo>
                  <a:pt x="10014375" y="302759"/>
                  <a:pt x="3528098" y="262826"/>
                  <a:pt x="209580" y="209580"/>
                </a:cubicBezTo>
                <a:close/>
              </a:path>
              <a:path w="12115800" h="6858000" stroke="0" extrusionOk="0">
                <a:moveTo>
                  <a:pt x="0" y="0"/>
                </a:moveTo>
                <a:cubicBezTo>
                  <a:pt x="1822567" y="4729"/>
                  <a:pt x="9114251" y="67261"/>
                  <a:pt x="12115800" y="0"/>
                </a:cubicBezTo>
                <a:cubicBezTo>
                  <a:pt x="12010949" y="1767851"/>
                  <a:pt x="12039023" y="4746663"/>
                  <a:pt x="12115800" y="6858000"/>
                </a:cubicBezTo>
                <a:cubicBezTo>
                  <a:pt x="8926650" y="6795159"/>
                  <a:pt x="2672252" y="6916848"/>
                  <a:pt x="0" y="6858000"/>
                </a:cubicBezTo>
                <a:cubicBezTo>
                  <a:pt x="133753" y="5138770"/>
                  <a:pt x="71968" y="2724502"/>
                  <a:pt x="0" y="0"/>
                </a:cubicBezTo>
                <a:close/>
                <a:moveTo>
                  <a:pt x="209580" y="209580"/>
                </a:moveTo>
                <a:cubicBezTo>
                  <a:pt x="197027" y="2877592"/>
                  <a:pt x="376371" y="4988457"/>
                  <a:pt x="209580" y="6648420"/>
                </a:cubicBezTo>
                <a:cubicBezTo>
                  <a:pt x="2688128" y="6782982"/>
                  <a:pt x="6269842" y="6760069"/>
                  <a:pt x="11906220" y="6648420"/>
                </a:cubicBezTo>
                <a:cubicBezTo>
                  <a:pt x="11779538" y="5324781"/>
                  <a:pt x="11967498" y="2809789"/>
                  <a:pt x="11906220" y="209580"/>
                </a:cubicBezTo>
                <a:cubicBezTo>
                  <a:pt x="10688150" y="144112"/>
                  <a:pt x="5578689" y="197438"/>
                  <a:pt x="209580" y="20958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0813636">
                  <a:prstGeom prst="frame">
                    <a:avLst>
                      <a:gd name="adj1" fmla="val 305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4769A5-1F5F-4146-9EF5-E9FF7F82051A}"/>
              </a:ext>
            </a:extLst>
          </p:cNvPr>
          <p:cNvSpPr/>
          <p:nvPr/>
        </p:nvSpPr>
        <p:spPr>
          <a:xfrm>
            <a:off x="1390508" y="350152"/>
            <a:ext cx="10249673" cy="6041832"/>
          </a:xfrm>
          <a:custGeom>
            <a:avLst/>
            <a:gdLst>
              <a:gd name="connsiteX0" fmla="*/ 0 w 10249673"/>
              <a:gd name="connsiteY0" fmla="*/ 0 h 6041832"/>
              <a:gd name="connsiteX1" fmla="*/ 10249673 w 10249673"/>
              <a:gd name="connsiteY1" fmla="*/ 0 h 6041832"/>
              <a:gd name="connsiteX2" fmla="*/ 10249673 w 10249673"/>
              <a:gd name="connsiteY2" fmla="*/ 6041832 h 6041832"/>
              <a:gd name="connsiteX3" fmla="*/ 0 w 10249673"/>
              <a:gd name="connsiteY3" fmla="*/ 6041832 h 6041832"/>
              <a:gd name="connsiteX4" fmla="*/ 0 w 10249673"/>
              <a:gd name="connsiteY4" fmla="*/ 0 h 604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9673" h="6041832" fill="none" extrusionOk="0">
                <a:moveTo>
                  <a:pt x="0" y="0"/>
                </a:moveTo>
                <a:cubicBezTo>
                  <a:pt x="3560623" y="-22187"/>
                  <a:pt x="5260033" y="-63138"/>
                  <a:pt x="10249673" y="0"/>
                </a:cubicBezTo>
                <a:cubicBezTo>
                  <a:pt x="10118145" y="1423812"/>
                  <a:pt x="10321912" y="4370423"/>
                  <a:pt x="10249673" y="6041832"/>
                </a:cubicBezTo>
                <a:cubicBezTo>
                  <a:pt x="8659502" y="6206119"/>
                  <a:pt x="4694715" y="5968311"/>
                  <a:pt x="0" y="6041832"/>
                </a:cubicBezTo>
                <a:cubicBezTo>
                  <a:pt x="-22113" y="3460377"/>
                  <a:pt x="-138786" y="1289164"/>
                  <a:pt x="0" y="0"/>
                </a:cubicBezTo>
                <a:close/>
              </a:path>
              <a:path w="10249673" h="6041832" stroke="0" extrusionOk="0">
                <a:moveTo>
                  <a:pt x="0" y="0"/>
                </a:moveTo>
                <a:cubicBezTo>
                  <a:pt x="3981212" y="61477"/>
                  <a:pt x="6971435" y="147212"/>
                  <a:pt x="10249673" y="0"/>
                </a:cubicBezTo>
                <a:cubicBezTo>
                  <a:pt x="10292698" y="2264133"/>
                  <a:pt x="10183931" y="3622838"/>
                  <a:pt x="10249673" y="6041832"/>
                </a:cubicBezTo>
                <a:cubicBezTo>
                  <a:pt x="6661357" y="5982743"/>
                  <a:pt x="1694395" y="6167060"/>
                  <a:pt x="0" y="6041832"/>
                </a:cubicBezTo>
                <a:cubicBezTo>
                  <a:pt x="142680" y="4074098"/>
                  <a:pt x="-25565" y="79358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776611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F4C6F6E-6C7C-48BA-BC1B-CBD7BF7A96D4}"/>
              </a:ext>
            </a:extLst>
          </p:cNvPr>
          <p:cNvGraphicFramePr>
            <a:graphicFrameLocks noGrp="1"/>
          </p:cNvGraphicFramePr>
          <p:nvPr/>
        </p:nvGraphicFramePr>
        <p:xfrm>
          <a:off x="130382" y="311119"/>
          <a:ext cx="1280160" cy="6307171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FFE3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Real Word Problem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Differentiation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Plenary + HOT question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  <p:sp>
        <p:nvSpPr>
          <p:cNvPr id="2" name="AutoShape 2">
            <a:extLst>
              <a:ext uri="{FF2B5EF4-FFF2-40B4-BE49-F238E27FC236}">
                <a16:creationId xmlns:a16="http://schemas.microsoft.com/office/drawing/2014/main" id="{3A26C2F6-6E53-4AB1-8231-A978FB0DFE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0552" y="3273552"/>
            <a:ext cx="307848" cy="30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71EDBCF0-D477-457A-8FA2-ABD2324A06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8FA5294-6280-430D-A29C-9AC848160956}"/>
                  </a:ext>
                </a:extLst>
              </p14:cNvPr>
              <p14:cNvContentPartPr/>
              <p14:nvPr/>
            </p14:nvContentPartPr>
            <p14:xfrm>
              <a:off x="1122840" y="513288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8FA5294-6280-430D-A29C-9AC84816095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13480" y="5123520"/>
                <a:ext cx="19080" cy="1908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20D2E717-F068-47ED-9CA3-BA9CD4F087D9}"/>
              </a:ext>
            </a:extLst>
          </p:cNvPr>
          <p:cNvSpPr/>
          <p:nvPr/>
        </p:nvSpPr>
        <p:spPr>
          <a:xfrm>
            <a:off x="9690971" y="6163834"/>
            <a:ext cx="2026965" cy="461665"/>
          </a:xfrm>
          <a:prstGeom prst="rect">
            <a:avLst/>
          </a:prstGeom>
          <a:solidFill>
            <a:srgbClr val="FFFF00"/>
          </a:solidFill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Book Page:192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43FDAC-A8FF-5A95-A1A0-1B30CC0D6B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0923" y="311119"/>
            <a:ext cx="10099257" cy="356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916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B5EAF631-6DAE-499A-853A-8EA9629950D4}"/>
              </a:ext>
            </a:extLst>
          </p:cNvPr>
          <p:cNvSpPr/>
          <p:nvPr/>
        </p:nvSpPr>
        <p:spPr>
          <a:xfrm>
            <a:off x="0" y="0"/>
            <a:ext cx="12115800" cy="6858000"/>
          </a:xfrm>
          <a:custGeom>
            <a:avLst/>
            <a:gdLst>
              <a:gd name="connsiteX0" fmla="*/ 0 w 12115800"/>
              <a:gd name="connsiteY0" fmla="*/ 0 h 6858000"/>
              <a:gd name="connsiteX1" fmla="*/ 12115800 w 12115800"/>
              <a:gd name="connsiteY1" fmla="*/ 0 h 6858000"/>
              <a:gd name="connsiteX2" fmla="*/ 12115800 w 12115800"/>
              <a:gd name="connsiteY2" fmla="*/ 6858000 h 6858000"/>
              <a:gd name="connsiteX3" fmla="*/ 0 w 12115800"/>
              <a:gd name="connsiteY3" fmla="*/ 6858000 h 6858000"/>
              <a:gd name="connsiteX4" fmla="*/ 0 w 12115800"/>
              <a:gd name="connsiteY4" fmla="*/ 0 h 6858000"/>
              <a:gd name="connsiteX5" fmla="*/ 209580 w 12115800"/>
              <a:gd name="connsiteY5" fmla="*/ 209580 h 6858000"/>
              <a:gd name="connsiteX6" fmla="*/ 209580 w 12115800"/>
              <a:gd name="connsiteY6" fmla="*/ 6648420 h 6858000"/>
              <a:gd name="connsiteX7" fmla="*/ 11906220 w 12115800"/>
              <a:gd name="connsiteY7" fmla="*/ 6648420 h 6858000"/>
              <a:gd name="connsiteX8" fmla="*/ 11906220 w 12115800"/>
              <a:gd name="connsiteY8" fmla="*/ 209580 h 6858000"/>
              <a:gd name="connsiteX9" fmla="*/ 209580 w 12115800"/>
              <a:gd name="connsiteY9" fmla="*/ 209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15800" h="6858000" fill="none" extrusionOk="0">
                <a:moveTo>
                  <a:pt x="0" y="0"/>
                </a:moveTo>
                <a:cubicBezTo>
                  <a:pt x="2761111" y="169783"/>
                  <a:pt x="10417570" y="88814"/>
                  <a:pt x="12115800" y="0"/>
                </a:cubicBezTo>
                <a:cubicBezTo>
                  <a:pt x="12189643" y="3169687"/>
                  <a:pt x="12211490" y="5689346"/>
                  <a:pt x="12115800" y="6858000"/>
                </a:cubicBezTo>
                <a:cubicBezTo>
                  <a:pt x="7430720" y="6941450"/>
                  <a:pt x="2264870" y="6830111"/>
                  <a:pt x="0" y="6858000"/>
                </a:cubicBezTo>
                <a:cubicBezTo>
                  <a:pt x="41592" y="4168972"/>
                  <a:pt x="31555" y="1060117"/>
                  <a:pt x="0" y="0"/>
                </a:cubicBezTo>
                <a:close/>
                <a:moveTo>
                  <a:pt x="209580" y="209580"/>
                </a:moveTo>
                <a:cubicBezTo>
                  <a:pt x="281976" y="1380944"/>
                  <a:pt x="262996" y="4374319"/>
                  <a:pt x="209580" y="6648420"/>
                </a:cubicBezTo>
                <a:cubicBezTo>
                  <a:pt x="3341632" y="6605196"/>
                  <a:pt x="9291861" y="6557113"/>
                  <a:pt x="11906220" y="6648420"/>
                </a:cubicBezTo>
                <a:cubicBezTo>
                  <a:pt x="11744206" y="4367970"/>
                  <a:pt x="11874499" y="2570549"/>
                  <a:pt x="11906220" y="209580"/>
                </a:cubicBezTo>
                <a:cubicBezTo>
                  <a:pt x="10014375" y="302759"/>
                  <a:pt x="3528098" y="262826"/>
                  <a:pt x="209580" y="209580"/>
                </a:cubicBezTo>
                <a:close/>
              </a:path>
              <a:path w="12115800" h="6858000" stroke="0" extrusionOk="0">
                <a:moveTo>
                  <a:pt x="0" y="0"/>
                </a:moveTo>
                <a:cubicBezTo>
                  <a:pt x="1822567" y="4729"/>
                  <a:pt x="9114251" y="67261"/>
                  <a:pt x="12115800" y="0"/>
                </a:cubicBezTo>
                <a:cubicBezTo>
                  <a:pt x="12010949" y="1767851"/>
                  <a:pt x="12039023" y="4746663"/>
                  <a:pt x="12115800" y="6858000"/>
                </a:cubicBezTo>
                <a:cubicBezTo>
                  <a:pt x="8926650" y="6795159"/>
                  <a:pt x="2672252" y="6916848"/>
                  <a:pt x="0" y="6858000"/>
                </a:cubicBezTo>
                <a:cubicBezTo>
                  <a:pt x="133753" y="5138770"/>
                  <a:pt x="71968" y="2724502"/>
                  <a:pt x="0" y="0"/>
                </a:cubicBezTo>
                <a:close/>
                <a:moveTo>
                  <a:pt x="209580" y="209580"/>
                </a:moveTo>
                <a:cubicBezTo>
                  <a:pt x="197027" y="2877592"/>
                  <a:pt x="376371" y="4988457"/>
                  <a:pt x="209580" y="6648420"/>
                </a:cubicBezTo>
                <a:cubicBezTo>
                  <a:pt x="2688128" y="6782982"/>
                  <a:pt x="6269842" y="6760069"/>
                  <a:pt x="11906220" y="6648420"/>
                </a:cubicBezTo>
                <a:cubicBezTo>
                  <a:pt x="11779538" y="5324781"/>
                  <a:pt x="11967498" y="2809789"/>
                  <a:pt x="11906220" y="209580"/>
                </a:cubicBezTo>
                <a:cubicBezTo>
                  <a:pt x="10688150" y="144112"/>
                  <a:pt x="5578689" y="197438"/>
                  <a:pt x="209580" y="20958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0813636">
                  <a:prstGeom prst="frame">
                    <a:avLst>
                      <a:gd name="adj1" fmla="val 305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4769A5-1F5F-4146-9EF5-E9FF7F82051A}"/>
              </a:ext>
            </a:extLst>
          </p:cNvPr>
          <p:cNvSpPr/>
          <p:nvPr/>
        </p:nvSpPr>
        <p:spPr>
          <a:xfrm>
            <a:off x="1540924" y="443788"/>
            <a:ext cx="10249673" cy="6041832"/>
          </a:xfrm>
          <a:custGeom>
            <a:avLst/>
            <a:gdLst>
              <a:gd name="connsiteX0" fmla="*/ 0 w 10249673"/>
              <a:gd name="connsiteY0" fmla="*/ 0 h 6041832"/>
              <a:gd name="connsiteX1" fmla="*/ 10249673 w 10249673"/>
              <a:gd name="connsiteY1" fmla="*/ 0 h 6041832"/>
              <a:gd name="connsiteX2" fmla="*/ 10249673 w 10249673"/>
              <a:gd name="connsiteY2" fmla="*/ 6041832 h 6041832"/>
              <a:gd name="connsiteX3" fmla="*/ 0 w 10249673"/>
              <a:gd name="connsiteY3" fmla="*/ 6041832 h 6041832"/>
              <a:gd name="connsiteX4" fmla="*/ 0 w 10249673"/>
              <a:gd name="connsiteY4" fmla="*/ 0 h 604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9673" h="6041832" fill="none" extrusionOk="0">
                <a:moveTo>
                  <a:pt x="0" y="0"/>
                </a:moveTo>
                <a:cubicBezTo>
                  <a:pt x="3560623" y="-22187"/>
                  <a:pt x="5260033" y="-63138"/>
                  <a:pt x="10249673" y="0"/>
                </a:cubicBezTo>
                <a:cubicBezTo>
                  <a:pt x="10118145" y="1423812"/>
                  <a:pt x="10321912" y="4370423"/>
                  <a:pt x="10249673" y="6041832"/>
                </a:cubicBezTo>
                <a:cubicBezTo>
                  <a:pt x="8659502" y="6206119"/>
                  <a:pt x="4694715" y="5968311"/>
                  <a:pt x="0" y="6041832"/>
                </a:cubicBezTo>
                <a:cubicBezTo>
                  <a:pt x="-22113" y="3460377"/>
                  <a:pt x="-138786" y="1289164"/>
                  <a:pt x="0" y="0"/>
                </a:cubicBezTo>
                <a:close/>
              </a:path>
              <a:path w="10249673" h="6041832" stroke="0" extrusionOk="0">
                <a:moveTo>
                  <a:pt x="0" y="0"/>
                </a:moveTo>
                <a:cubicBezTo>
                  <a:pt x="3981212" y="61477"/>
                  <a:pt x="6971435" y="147212"/>
                  <a:pt x="10249673" y="0"/>
                </a:cubicBezTo>
                <a:cubicBezTo>
                  <a:pt x="10292698" y="2264133"/>
                  <a:pt x="10183931" y="3622838"/>
                  <a:pt x="10249673" y="6041832"/>
                </a:cubicBezTo>
                <a:cubicBezTo>
                  <a:pt x="6661357" y="5982743"/>
                  <a:pt x="1694395" y="6167060"/>
                  <a:pt x="0" y="6041832"/>
                </a:cubicBezTo>
                <a:cubicBezTo>
                  <a:pt x="142680" y="4074098"/>
                  <a:pt x="-25565" y="79358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776611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F4C6F6E-6C7C-48BA-BC1B-CBD7BF7A96D4}"/>
              </a:ext>
            </a:extLst>
          </p:cNvPr>
          <p:cNvGraphicFramePr>
            <a:graphicFrameLocks noGrp="1"/>
          </p:cNvGraphicFramePr>
          <p:nvPr/>
        </p:nvGraphicFramePr>
        <p:xfrm>
          <a:off x="130382" y="311119"/>
          <a:ext cx="1280160" cy="6307171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FFE3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Real Word Problem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Differentiation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Plenary + HOT question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  <p:sp>
        <p:nvSpPr>
          <p:cNvPr id="2" name="AutoShape 2">
            <a:extLst>
              <a:ext uri="{FF2B5EF4-FFF2-40B4-BE49-F238E27FC236}">
                <a16:creationId xmlns:a16="http://schemas.microsoft.com/office/drawing/2014/main" id="{3A26C2F6-6E53-4AB1-8231-A978FB0DFE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0552" y="3273552"/>
            <a:ext cx="307848" cy="30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71EDBCF0-D477-457A-8FA2-ABD2324A06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33B4A2-5FC9-432E-A897-31DEAAB257B0}"/>
              </a:ext>
            </a:extLst>
          </p:cNvPr>
          <p:cNvSpPr/>
          <p:nvPr/>
        </p:nvSpPr>
        <p:spPr>
          <a:xfrm>
            <a:off x="9690974" y="6163834"/>
            <a:ext cx="2026965" cy="461665"/>
          </a:xfrm>
          <a:prstGeom prst="rect">
            <a:avLst/>
          </a:prstGeom>
          <a:solidFill>
            <a:srgbClr val="FFFF00"/>
          </a:solidFill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Book Page:193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66568A-1A7C-4898-9664-C25A5B42E1FC}"/>
              </a:ext>
            </a:extLst>
          </p:cNvPr>
          <p:cNvSpPr/>
          <p:nvPr/>
        </p:nvSpPr>
        <p:spPr>
          <a:xfrm>
            <a:off x="3631096" y="3273552"/>
            <a:ext cx="3896139" cy="755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EDE31C-D1E2-4B46-BD3C-19236A0DEC2C}"/>
              </a:ext>
            </a:extLst>
          </p:cNvPr>
          <p:cNvSpPr/>
          <p:nvPr/>
        </p:nvSpPr>
        <p:spPr>
          <a:xfrm>
            <a:off x="8203096" y="2782957"/>
            <a:ext cx="728869" cy="278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A57F7E-2286-4DB6-B41D-6DDCC8FF71D4}"/>
              </a:ext>
            </a:extLst>
          </p:cNvPr>
          <p:cNvSpPr/>
          <p:nvPr/>
        </p:nvSpPr>
        <p:spPr>
          <a:xfrm>
            <a:off x="8274860" y="3211945"/>
            <a:ext cx="728869" cy="278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9DB6EA-0253-4FA5-B62A-BBFCF44D8E47}"/>
              </a:ext>
            </a:extLst>
          </p:cNvPr>
          <p:cNvSpPr/>
          <p:nvPr/>
        </p:nvSpPr>
        <p:spPr>
          <a:xfrm>
            <a:off x="8274861" y="3568579"/>
            <a:ext cx="728869" cy="278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3B52426-AB15-4F88-8D37-2437AF291C31}"/>
              </a:ext>
            </a:extLst>
          </p:cNvPr>
          <p:cNvSpPr/>
          <p:nvPr/>
        </p:nvSpPr>
        <p:spPr>
          <a:xfrm>
            <a:off x="8295861" y="3950568"/>
            <a:ext cx="728869" cy="278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637BF1-6214-2F51-DB19-93BB05B4BD28}"/>
              </a:ext>
            </a:extLst>
          </p:cNvPr>
          <p:cNvSpPr/>
          <p:nvPr/>
        </p:nvSpPr>
        <p:spPr>
          <a:xfrm>
            <a:off x="2467396" y="4006995"/>
            <a:ext cx="3083359" cy="755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542405-FAD4-ED28-94D1-B512E3E33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861" y="266304"/>
            <a:ext cx="10517578" cy="552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715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B5EAF631-6DAE-499A-853A-8EA9629950D4}"/>
              </a:ext>
            </a:extLst>
          </p:cNvPr>
          <p:cNvSpPr/>
          <p:nvPr/>
        </p:nvSpPr>
        <p:spPr>
          <a:xfrm>
            <a:off x="0" y="0"/>
            <a:ext cx="12115800" cy="6858000"/>
          </a:xfrm>
          <a:custGeom>
            <a:avLst/>
            <a:gdLst>
              <a:gd name="connsiteX0" fmla="*/ 0 w 12115800"/>
              <a:gd name="connsiteY0" fmla="*/ 0 h 6858000"/>
              <a:gd name="connsiteX1" fmla="*/ 12115800 w 12115800"/>
              <a:gd name="connsiteY1" fmla="*/ 0 h 6858000"/>
              <a:gd name="connsiteX2" fmla="*/ 12115800 w 12115800"/>
              <a:gd name="connsiteY2" fmla="*/ 6858000 h 6858000"/>
              <a:gd name="connsiteX3" fmla="*/ 0 w 12115800"/>
              <a:gd name="connsiteY3" fmla="*/ 6858000 h 6858000"/>
              <a:gd name="connsiteX4" fmla="*/ 0 w 12115800"/>
              <a:gd name="connsiteY4" fmla="*/ 0 h 6858000"/>
              <a:gd name="connsiteX5" fmla="*/ 209580 w 12115800"/>
              <a:gd name="connsiteY5" fmla="*/ 209580 h 6858000"/>
              <a:gd name="connsiteX6" fmla="*/ 209580 w 12115800"/>
              <a:gd name="connsiteY6" fmla="*/ 6648420 h 6858000"/>
              <a:gd name="connsiteX7" fmla="*/ 11906220 w 12115800"/>
              <a:gd name="connsiteY7" fmla="*/ 6648420 h 6858000"/>
              <a:gd name="connsiteX8" fmla="*/ 11906220 w 12115800"/>
              <a:gd name="connsiteY8" fmla="*/ 209580 h 6858000"/>
              <a:gd name="connsiteX9" fmla="*/ 209580 w 12115800"/>
              <a:gd name="connsiteY9" fmla="*/ 209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15800" h="6858000" fill="none" extrusionOk="0">
                <a:moveTo>
                  <a:pt x="0" y="0"/>
                </a:moveTo>
                <a:cubicBezTo>
                  <a:pt x="2761111" y="169783"/>
                  <a:pt x="10417570" y="88814"/>
                  <a:pt x="12115800" y="0"/>
                </a:cubicBezTo>
                <a:cubicBezTo>
                  <a:pt x="12189643" y="3169687"/>
                  <a:pt x="12211490" y="5689346"/>
                  <a:pt x="12115800" y="6858000"/>
                </a:cubicBezTo>
                <a:cubicBezTo>
                  <a:pt x="7430720" y="6941450"/>
                  <a:pt x="2264870" y="6830111"/>
                  <a:pt x="0" y="6858000"/>
                </a:cubicBezTo>
                <a:cubicBezTo>
                  <a:pt x="41592" y="4168972"/>
                  <a:pt x="31555" y="1060117"/>
                  <a:pt x="0" y="0"/>
                </a:cubicBezTo>
                <a:close/>
                <a:moveTo>
                  <a:pt x="209580" y="209580"/>
                </a:moveTo>
                <a:cubicBezTo>
                  <a:pt x="281976" y="1380944"/>
                  <a:pt x="262996" y="4374319"/>
                  <a:pt x="209580" y="6648420"/>
                </a:cubicBezTo>
                <a:cubicBezTo>
                  <a:pt x="3341632" y="6605196"/>
                  <a:pt x="9291861" y="6557113"/>
                  <a:pt x="11906220" y="6648420"/>
                </a:cubicBezTo>
                <a:cubicBezTo>
                  <a:pt x="11744206" y="4367970"/>
                  <a:pt x="11874499" y="2570549"/>
                  <a:pt x="11906220" y="209580"/>
                </a:cubicBezTo>
                <a:cubicBezTo>
                  <a:pt x="10014375" y="302759"/>
                  <a:pt x="3528098" y="262826"/>
                  <a:pt x="209580" y="209580"/>
                </a:cubicBezTo>
                <a:close/>
              </a:path>
              <a:path w="12115800" h="6858000" stroke="0" extrusionOk="0">
                <a:moveTo>
                  <a:pt x="0" y="0"/>
                </a:moveTo>
                <a:cubicBezTo>
                  <a:pt x="1822567" y="4729"/>
                  <a:pt x="9114251" y="67261"/>
                  <a:pt x="12115800" y="0"/>
                </a:cubicBezTo>
                <a:cubicBezTo>
                  <a:pt x="12010949" y="1767851"/>
                  <a:pt x="12039023" y="4746663"/>
                  <a:pt x="12115800" y="6858000"/>
                </a:cubicBezTo>
                <a:cubicBezTo>
                  <a:pt x="8926650" y="6795159"/>
                  <a:pt x="2672252" y="6916848"/>
                  <a:pt x="0" y="6858000"/>
                </a:cubicBezTo>
                <a:cubicBezTo>
                  <a:pt x="133753" y="5138770"/>
                  <a:pt x="71968" y="2724502"/>
                  <a:pt x="0" y="0"/>
                </a:cubicBezTo>
                <a:close/>
                <a:moveTo>
                  <a:pt x="209580" y="209580"/>
                </a:moveTo>
                <a:cubicBezTo>
                  <a:pt x="197027" y="2877592"/>
                  <a:pt x="376371" y="4988457"/>
                  <a:pt x="209580" y="6648420"/>
                </a:cubicBezTo>
                <a:cubicBezTo>
                  <a:pt x="2688128" y="6782982"/>
                  <a:pt x="6269842" y="6760069"/>
                  <a:pt x="11906220" y="6648420"/>
                </a:cubicBezTo>
                <a:cubicBezTo>
                  <a:pt x="11779538" y="5324781"/>
                  <a:pt x="11967498" y="2809789"/>
                  <a:pt x="11906220" y="209580"/>
                </a:cubicBezTo>
                <a:cubicBezTo>
                  <a:pt x="10688150" y="144112"/>
                  <a:pt x="5578689" y="197438"/>
                  <a:pt x="209580" y="20958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0813636">
                  <a:prstGeom prst="frame">
                    <a:avLst>
                      <a:gd name="adj1" fmla="val 305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4769A5-1F5F-4146-9EF5-E9FF7F82051A}"/>
              </a:ext>
            </a:extLst>
          </p:cNvPr>
          <p:cNvSpPr/>
          <p:nvPr/>
        </p:nvSpPr>
        <p:spPr>
          <a:xfrm>
            <a:off x="1760717" y="378364"/>
            <a:ext cx="10249673" cy="6041832"/>
          </a:xfrm>
          <a:custGeom>
            <a:avLst/>
            <a:gdLst>
              <a:gd name="connsiteX0" fmla="*/ 0 w 10249673"/>
              <a:gd name="connsiteY0" fmla="*/ 0 h 6041832"/>
              <a:gd name="connsiteX1" fmla="*/ 10249673 w 10249673"/>
              <a:gd name="connsiteY1" fmla="*/ 0 h 6041832"/>
              <a:gd name="connsiteX2" fmla="*/ 10249673 w 10249673"/>
              <a:gd name="connsiteY2" fmla="*/ 6041832 h 6041832"/>
              <a:gd name="connsiteX3" fmla="*/ 0 w 10249673"/>
              <a:gd name="connsiteY3" fmla="*/ 6041832 h 6041832"/>
              <a:gd name="connsiteX4" fmla="*/ 0 w 10249673"/>
              <a:gd name="connsiteY4" fmla="*/ 0 h 604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9673" h="6041832" fill="none" extrusionOk="0">
                <a:moveTo>
                  <a:pt x="0" y="0"/>
                </a:moveTo>
                <a:cubicBezTo>
                  <a:pt x="3560623" y="-22187"/>
                  <a:pt x="5260033" y="-63138"/>
                  <a:pt x="10249673" y="0"/>
                </a:cubicBezTo>
                <a:cubicBezTo>
                  <a:pt x="10118145" y="1423812"/>
                  <a:pt x="10321912" y="4370423"/>
                  <a:pt x="10249673" y="6041832"/>
                </a:cubicBezTo>
                <a:cubicBezTo>
                  <a:pt x="8659502" y="6206119"/>
                  <a:pt x="4694715" y="5968311"/>
                  <a:pt x="0" y="6041832"/>
                </a:cubicBezTo>
                <a:cubicBezTo>
                  <a:pt x="-22113" y="3460377"/>
                  <a:pt x="-138786" y="1289164"/>
                  <a:pt x="0" y="0"/>
                </a:cubicBezTo>
                <a:close/>
              </a:path>
              <a:path w="10249673" h="6041832" stroke="0" extrusionOk="0">
                <a:moveTo>
                  <a:pt x="0" y="0"/>
                </a:moveTo>
                <a:cubicBezTo>
                  <a:pt x="3981212" y="61477"/>
                  <a:pt x="6971435" y="147212"/>
                  <a:pt x="10249673" y="0"/>
                </a:cubicBezTo>
                <a:cubicBezTo>
                  <a:pt x="10292698" y="2264133"/>
                  <a:pt x="10183931" y="3622838"/>
                  <a:pt x="10249673" y="6041832"/>
                </a:cubicBezTo>
                <a:cubicBezTo>
                  <a:pt x="6661357" y="5982743"/>
                  <a:pt x="1694395" y="6167060"/>
                  <a:pt x="0" y="6041832"/>
                </a:cubicBezTo>
                <a:cubicBezTo>
                  <a:pt x="142680" y="4074098"/>
                  <a:pt x="-25565" y="79358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776611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F4C6F6E-6C7C-48BA-BC1B-CBD7BF7A96D4}"/>
              </a:ext>
            </a:extLst>
          </p:cNvPr>
          <p:cNvGraphicFramePr>
            <a:graphicFrameLocks noGrp="1"/>
          </p:cNvGraphicFramePr>
          <p:nvPr/>
        </p:nvGraphicFramePr>
        <p:xfrm>
          <a:off x="130382" y="311119"/>
          <a:ext cx="1280160" cy="6307171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FFE3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Real Word Problem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Differentiation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Plenary + HOT question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  <p:sp>
        <p:nvSpPr>
          <p:cNvPr id="2" name="AutoShape 2">
            <a:extLst>
              <a:ext uri="{FF2B5EF4-FFF2-40B4-BE49-F238E27FC236}">
                <a16:creationId xmlns:a16="http://schemas.microsoft.com/office/drawing/2014/main" id="{3A26C2F6-6E53-4AB1-8231-A978FB0DFE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0552" y="3273552"/>
            <a:ext cx="307848" cy="30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71EDBCF0-D477-457A-8FA2-ABD2324A06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33B4A2-5FC9-432E-A897-31DEAAB257B0}"/>
              </a:ext>
            </a:extLst>
          </p:cNvPr>
          <p:cNvSpPr/>
          <p:nvPr/>
        </p:nvSpPr>
        <p:spPr>
          <a:xfrm>
            <a:off x="9690972" y="6163834"/>
            <a:ext cx="2026965" cy="461665"/>
          </a:xfrm>
          <a:prstGeom prst="rect">
            <a:avLst/>
          </a:prstGeom>
          <a:solidFill>
            <a:srgbClr val="FFFF00"/>
          </a:solidFill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Book Page:193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D40C51-BD9A-41E3-B36E-3A41EBF42DB5}"/>
              </a:ext>
            </a:extLst>
          </p:cNvPr>
          <p:cNvSpPr/>
          <p:nvPr/>
        </p:nvSpPr>
        <p:spPr>
          <a:xfrm>
            <a:off x="3529496" y="1955642"/>
            <a:ext cx="728869" cy="278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15DE5B-088C-489B-8DCC-1717F68A1268}"/>
              </a:ext>
            </a:extLst>
          </p:cNvPr>
          <p:cNvSpPr/>
          <p:nvPr/>
        </p:nvSpPr>
        <p:spPr>
          <a:xfrm>
            <a:off x="4457451" y="2405586"/>
            <a:ext cx="728869" cy="3376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5AA3EBB-4F98-4DF6-85F8-84D2B2196733}"/>
              </a:ext>
            </a:extLst>
          </p:cNvPr>
          <p:cNvSpPr/>
          <p:nvPr/>
        </p:nvSpPr>
        <p:spPr>
          <a:xfrm>
            <a:off x="4556987" y="3229951"/>
            <a:ext cx="728869" cy="278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C04784-810D-4B56-A1E9-03B1367BB215}"/>
              </a:ext>
            </a:extLst>
          </p:cNvPr>
          <p:cNvSpPr/>
          <p:nvPr/>
        </p:nvSpPr>
        <p:spPr>
          <a:xfrm>
            <a:off x="3268239" y="4374797"/>
            <a:ext cx="728869" cy="278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400859-EB5F-4FA3-BF57-82AD624D0B98}"/>
              </a:ext>
            </a:extLst>
          </p:cNvPr>
          <p:cNvSpPr/>
          <p:nvPr/>
        </p:nvSpPr>
        <p:spPr>
          <a:xfrm>
            <a:off x="4921421" y="5511642"/>
            <a:ext cx="1174579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E7D35E4-19FE-4256-B768-7674A1F35D82}"/>
              </a:ext>
            </a:extLst>
          </p:cNvPr>
          <p:cNvSpPr/>
          <p:nvPr/>
        </p:nvSpPr>
        <p:spPr>
          <a:xfrm>
            <a:off x="8101496" y="1824741"/>
            <a:ext cx="868333" cy="4091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1A0AB0D-301C-420D-91C6-C0A39E7FF863}"/>
              </a:ext>
            </a:extLst>
          </p:cNvPr>
          <p:cNvSpPr/>
          <p:nvPr/>
        </p:nvSpPr>
        <p:spPr>
          <a:xfrm>
            <a:off x="8577944" y="2405586"/>
            <a:ext cx="1011896" cy="3376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5AC30B-EB5E-4E7E-9B1A-D4610706E89C}"/>
              </a:ext>
            </a:extLst>
          </p:cNvPr>
          <p:cNvSpPr/>
          <p:nvPr/>
        </p:nvSpPr>
        <p:spPr>
          <a:xfrm>
            <a:off x="8550176" y="3128078"/>
            <a:ext cx="1054178" cy="4091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EAE800-2E60-4828-BC0C-04CAFB3A5E78}"/>
              </a:ext>
            </a:extLst>
          </p:cNvPr>
          <p:cNvSpPr/>
          <p:nvPr/>
        </p:nvSpPr>
        <p:spPr>
          <a:xfrm>
            <a:off x="7552794" y="4345770"/>
            <a:ext cx="1054178" cy="3678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D5D1E4B-8F03-4F87-B495-1D74800816F3}"/>
              </a:ext>
            </a:extLst>
          </p:cNvPr>
          <p:cNvSpPr/>
          <p:nvPr/>
        </p:nvSpPr>
        <p:spPr>
          <a:xfrm>
            <a:off x="9618868" y="5511642"/>
            <a:ext cx="1054178" cy="304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CE60BF2-B792-4A7E-8B68-448C306F5BC9}"/>
              </a:ext>
            </a:extLst>
          </p:cNvPr>
          <p:cNvSpPr/>
          <p:nvPr/>
        </p:nvSpPr>
        <p:spPr>
          <a:xfrm>
            <a:off x="2115276" y="5677294"/>
            <a:ext cx="728869" cy="278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BD9912-6D17-CF2B-A4F2-5BF22B537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792" y="239712"/>
            <a:ext cx="10532598" cy="499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026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B5EAF631-6DAE-499A-853A-8EA9629950D4}"/>
              </a:ext>
            </a:extLst>
          </p:cNvPr>
          <p:cNvSpPr/>
          <p:nvPr/>
        </p:nvSpPr>
        <p:spPr>
          <a:xfrm>
            <a:off x="0" y="0"/>
            <a:ext cx="12115800" cy="6858000"/>
          </a:xfrm>
          <a:custGeom>
            <a:avLst/>
            <a:gdLst>
              <a:gd name="connsiteX0" fmla="*/ 0 w 12115800"/>
              <a:gd name="connsiteY0" fmla="*/ 0 h 6858000"/>
              <a:gd name="connsiteX1" fmla="*/ 12115800 w 12115800"/>
              <a:gd name="connsiteY1" fmla="*/ 0 h 6858000"/>
              <a:gd name="connsiteX2" fmla="*/ 12115800 w 12115800"/>
              <a:gd name="connsiteY2" fmla="*/ 6858000 h 6858000"/>
              <a:gd name="connsiteX3" fmla="*/ 0 w 12115800"/>
              <a:gd name="connsiteY3" fmla="*/ 6858000 h 6858000"/>
              <a:gd name="connsiteX4" fmla="*/ 0 w 12115800"/>
              <a:gd name="connsiteY4" fmla="*/ 0 h 6858000"/>
              <a:gd name="connsiteX5" fmla="*/ 209580 w 12115800"/>
              <a:gd name="connsiteY5" fmla="*/ 209580 h 6858000"/>
              <a:gd name="connsiteX6" fmla="*/ 209580 w 12115800"/>
              <a:gd name="connsiteY6" fmla="*/ 6648420 h 6858000"/>
              <a:gd name="connsiteX7" fmla="*/ 11906220 w 12115800"/>
              <a:gd name="connsiteY7" fmla="*/ 6648420 h 6858000"/>
              <a:gd name="connsiteX8" fmla="*/ 11906220 w 12115800"/>
              <a:gd name="connsiteY8" fmla="*/ 209580 h 6858000"/>
              <a:gd name="connsiteX9" fmla="*/ 209580 w 12115800"/>
              <a:gd name="connsiteY9" fmla="*/ 209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15800" h="6858000" fill="none" extrusionOk="0">
                <a:moveTo>
                  <a:pt x="0" y="0"/>
                </a:moveTo>
                <a:cubicBezTo>
                  <a:pt x="2761111" y="169783"/>
                  <a:pt x="10417570" y="88814"/>
                  <a:pt x="12115800" y="0"/>
                </a:cubicBezTo>
                <a:cubicBezTo>
                  <a:pt x="12189643" y="3169687"/>
                  <a:pt x="12211490" y="5689346"/>
                  <a:pt x="12115800" y="6858000"/>
                </a:cubicBezTo>
                <a:cubicBezTo>
                  <a:pt x="7430720" y="6941450"/>
                  <a:pt x="2264870" y="6830111"/>
                  <a:pt x="0" y="6858000"/>
                </a:cubicBezTo>
                <a:cubicBezTo>
                  <a:pt x="41592" y="4168972"/>
                  <a:pt x="31555" y="1060117"/>
                  <a:pt x="0" y="0"/>
                </a:cubicBezTo>
                <a:close/>
                <a:moveTo>
                  <a:pt x="209580" y="209580"/>
                </a:moveTo>
                <a:cubicBezTo>
                  <a:pt x="281976" y="1380944"/>
                  <a:pt x="262996" y="4374319"/>
                  <a:pt x="209580" y="6648420"/>
                </a:cubicBezTo>
                <a:cubicBezTo>
                  <a:pt x="3341632" y="6605196"/>
                  <a:pt x="9291861" y="6557113"/>
                  <a:pt x="11906220" y="6648420"/>
                </a:cubicBezTo>
                <a:cubicBezTo>
                  <a:pt x="11744206" y="4367970"/>
                  <a:pt x="11874499" y="2570549"/>
                  <a:pt x="11906220" y="209580"/>
                </a:cubicBezTo>
                <a:cubicBezTo>
                  <a:pt x="10014375" y="302759"/>
                  <a:pt x="3528098" y="262826"/>
                  <a:pt x="209580" y="209580"/>
                </a:cubicBezTo>
                <a:close/>
              </a:path>
              <a:path w="12115800" h="6858000" stroke="0" extrusionOk="0">
                <a:moveTo>
                  <a:pt x="0" y="0"/>
                </a:moveTo>
                <a:cubicBezTo>
                  <a:pt x="1822567" y="4729"/>
                  <a:pt x="9114251" y="67261"/>
                  <a:pt x="12115800" y="0"/>
                </a:cubicBezTo>
                <a:cubicBezTo>
                  <a:pt x="12010949" y="1767851"/>
                  <a:pt x="12039023" y="4746663"/>
                  <a:pt x="12115800" y="6858000"/>
                </a:cubicBezTo>
                <a:cubicBezTo>
                  <a:pt x="8926650" y="6795159"/>
                  <a:pt x="2672252" y="6916848"/>
                  <a:pt x="0" y="6858000"/>
                </a:cubicBezTo>
                <a:cubicBezTo>
                  <a:pt x="133753" y="5138770"/>
                  <a:pt x="71968" y="2724502"/>
                  <a:pt x="0" y="0"/>
                </a:cubicBezTo>
                <a:close/>
                <a:moveTo>
                  <a:pt x="209580" y="209580"/>
                </a:moveTo>
                <a:cubicBezTo>
                  <a:pt x="197027" y="2877592"/>
                  <a:pt x="376371" y="4988457"/>
                  <a:pt x="209580" y="6648420"/>
                </a:cubicBezTo>
                <a:cubicBezTo>
                  <a:pt x="2688128" y="6782982"/>
                  <a:pt x="6269842" y="6760069"/>
                  <a:pt x="11906220" y="6648420"/>
                </a:cubicBezTo>
                <a:cubicBezTo>
                  <a:pt x="11779538" y="5324781"/>
                  <a:pt x="11967498" y="2809789"/>
                  <a:pt x="11906220" y="209580"/>
                </a:cubicBezTo>
                <a:cubicBezTo>
                  <a:pt x="10688150" y="144112"/>
                  <a:pt x="5578689" y="197438"/>
                  <a:pt x="209580" y="20958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0813636">
                  <a:prstGeom prst="frame">
                    <a:avLst>
                      <a:gd name="adj1" fmla="val 305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4769A5-1F5F-4146-9EF5-E9FF7F82051A}"/>
              </a:ext>
            </a:extLst>
          </p:cNvPr>
          <p:cNvSpPr/>
          <p:nvPr/>
        </p:nvSpPr>
        <p:spPr>
          <a:xfrm>
            <a:off x="1481483" y="580211"/>
            <a:ext cx="10249673" cy="6041832"/>
          </a:xfrm>
          <a:custGeom>
            <a:avLst/>
            <a:gdLst>
              <a:gd name="connsiteX0" fmla="*/ 0 w 10249673"/>
              <a:gd name="connsiteY0" fmla="*/ 0 h 6041832"/>
              <a:gd name="connsiteX1" fmla="*/ 10249673 w 10249673"/>
              <a:gd name="connsiteY1" fmla="*/ 0 h 6041832"/>
              <a:gd name="connsiteX2" fmla="*/ 10249673 w 10249673"/>
              <a:gd name="connsiteY2" fmla="*/ 6041832 h 6041832"/>
              <a:gd name="connsiteX3" fmla="*/ 0 w 10249673"/>
              <a:gd name="connsiteY3" fmla="*/ 6041832 h 6041832"/>
              <a:gd name="connsiteX4" fmla="*/ 0 w 10249673"/>
              <a:gd name="connsiteY4" fmla="*/ 0 h 604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9673" h="6041832" fill="none" extrusionOk="0">
                <a:moveTo>
                  <a:pt x="0" y="0"/>
                </a:moveTo>
                <a:cubicBezTo>
                  <a:pt x="3560623" y="-22187"/>
                  <a:pt x="5260033" y="-63138"/>
                  <a:pt x="10249673" y="0"/>
                </a:cubicBezTo>
                <a:cubicBezTo>
                  <a:pt x="10118145" y="1423812"/>
                  <a:pt x="10321912" y="4370423"/>
                  <a:pt x="10249673" y="6041832"/>
                </a:cubicBezTo>
                <a:cubicBezTo>
                  <a:pt x="8659502" y="6206119"/>
                  <a:pt x="4694715" y="5968311"/>
                  <a:pt x="0" y="6041832"/>
                </a:cubicBezTo>
                <a:cubicBezTo>
                  <a:pt x="-22113" y="3460377"/>
                  <a:pt x="-138786" y="1289164"/>
                  <a:pt x="0" y="0"/>
                </a:cubicBezTo>
                <a:close/>
              </a:path>
              <a:path w="10249673" h="6041832" stroke="0" extrusionOk="0">
                <a:moveTo>
                  <a:pt x="0" y="0"/>
                </a:moveTo>
                <a:cubicBezTo>
                  <a:pt x="3981212" y="61477"/>
                  <a:pt x="6971435" y="147212"/>
                  <a:pt x="10249673" y="0"/>
                </a:cubicBezTo>
                <a:cubicBezTo>
                  <a:pt x="10292698" y="2264133"/>
                  <a:pt x="10183931" y="3622838"/>
                  <a:pt x="10249673" y="6041832"/>
                </a:cubicBezTo>
                <a:cubicBezTo>
                  <a:pt x="6661357" y="5982743"/>
                  <a:pt x="1694395" y="6167060"/>
                  <a:pt x="0" y="6041832"/>
                </a:cubicBezTo>
                <a:cubicBezTo>
                  <a:pt x="142680" y="4074098"/>
                  <a:pt x="-25565" y="79358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776611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F4C6F6E-6C7C-48BA-BC1B-CBD7BF7A96D4}"/>
              </a:ext>
            </a:extLst>
          </p:cNvPr>
          <p:cNvGraphicFramePr>
            <a:graphicFrameLocks noGrp="1"/>
          </p:cNvGraphicFramePr>
          <p:nvPr/>
        </p:nvGraphicFramePr>
        <p:xfrm>
          <a:off x="130382" y="311119"/>
          <a:ext cx="1280160" cy="6307171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FFE3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Real Word Problem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Differentiation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Plenary + HOT question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  <p:sp>
        <p:nvSpPr>
          <p:cNvPr id="2" name="AutoShape 2">
            <a:extLst>
              <a:ext uri="{FF2B5EF4-FFF2-40B4-BE49-F238E27FC236}">
                <a16:creationId xmlns:a16="http://schemas.microsoft.com/office/drawing/2014/main" id="{3A26C2F6-6E53-4AB1-8231-A978FB0DFE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0552" y="3273552"/>
            <a:ext cx="307848" cy="30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71EDBCF0-D477-457A-8FA2-ABD2324A06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33B4A2-5FC9-432E-A897-31DEAAB257B0}"/>
              </a:ext>
            </a:extLst>
          </p:cNvPr>
          <p:cNvSpPr/>
          <p:nvPr/>
        </p:nvSpPr>
        <p:spPr>
          <a:xfrm>
            <a:off x="9690972" y="6163834"/>
            <a:ext cx="2026965" cy="461665"/>
          </a:xfrm>
          <a:prstGeom prst="rect">
            <a:avLst/>
          </a:prstGeom>
          <a:solidFill>
            <a:srgbClr val="FFFF00"/>
          </a:solidFill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Book Page:193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3F7434-B3EA-49B8-80F8-7FAE3813FAA0}"/>
              </a:ext>
            </a:extLst>
          </p:cNvPr>
          <p:cNvSpPr/>
          <p:nvPr/>
        </p:nvSpPr>
        <p:spPr>
          <a:xfrm>
            <a:off x="2067950" y="2349305"/>
            <a:ext cx="2053883" cy="757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CDDE9B-CDAD-400D-9B86-F3AFE9B09775}"/>
              </a:ext>
            </a:extLst>
          </p:cNvPr>
          <p:cNvSpPr/>
          <p:nvPr/>
        </p:nvSpPr>
        <p:spPr>
          <a:xfrm>
            <a:off x="2627087" y="2405586"/>
            <a:ext cx="2559234" cy="439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310EFC-18DD-C891-42F0-90E84AB84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600" y="385309"/>
            <a:ext cx="10435543" cy="480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15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B5EAF631-6DAE-499A-853A-8EA9629950D4}"/>
              </a:ext>
            </a:extLst>
          </p:cNvPr>
          <p:cNvSpPr/>
          <p:nvPr/>
        </p:nvSpPr>
        <p:spPr>
          <a:xfrm>
            <a:off x="0" y="0"/>
            <a:ext cx="12115800" cy="6858000"/>
          </a:xfrm>
          <a:custGeom>
            <a:avLst/>
            <a:gdLst>
              <a:gd name="connsiteX0" fmla="*/ 0 w 12115800"/>
              <a:gd name="connsiteY0" fmla="*/ 0 h 6858000"/>
              <a:gd name="connsiteX1" fmla="*/ 12115800 w 12115800"/>
              <a:gd name="connsiteY1" fmla="*/ 0 h 6858000"/>
              <a:gd name="connsiteX2" fmla="*/ 12115800 w 12115800"/>
              <a:gd name="connsiteY2" fmla="*/ 6858000 h 6858000"/>
              <a:gd name="connsiteX3" fmla="*/ 0 w 12115800"/>
              <a:gd name="connsiteY3" fmla="*/ 6858000 h 6858000"/>
              <a:gd name="connsiteX4" fmla="*/ 0 w 12115800"/>
              <a:gd name="connsiteY4" fmla="*/ 0 h 6858000"/>
              <a:gd name="connsiteX5" fmla="*/ 209580 w 12115800"/>
              <a:gd name="connsiteY5" fmla="*/ 209580 h 6858000"/>
              <a:gd name="connsiteX6" fmla="*/ 209580 w 12115800"/>
              <a:gd name="connsiteY6" fmla="*/ 6648420 h 6858000"/>
              <a:gd name="connsiteX7" fmla="*/ 11906220 w 12115800"/>
              <a:gd name="connsiteY7" fmla="*/ 6648420 h 6858000"/>
              <a:gd name="connsiteX8" fmla="*/ 11906220 w 12115800"/>
              <a:gd name="connsiteY8" fmla="*/ 209580 h 6858000"/>
              <a:gd name="connsiteX9" fmla="*/ 209580 w 12115800"/>
              <a:gd name="connsiteY9" fmla="*/ 209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15800" h="6858000" fill="none" extrusionOk="0">
                <a:moveTo>
                  <a:pt x="0" y="0"/>
                </a:moveTo>
                <a:cubicBezTo>
                  <a:pt x="2761111" y="169783"/>
                  <a:pt x="10417570" y="88814"/>
                  <a:pt x="12115800" y="0"/>
                </a:cubicBezTo>
                <a:cubicBezTo>
                  <a:pt x="12189643" y="3169687"/>
                  <a:pt x="12211490" y="5689346"/>
                  <a:pt x="12115800" y="6858000"/>
                </a:cubicBezTo>
                <a:cubicBezTo>
                  <a:pt x="7430720" y="6941450"/>
                  <a:pt x="2264870" y="6830111"/>
                  <a:pt x="0" y="6858000"/>
                </a:cubicBezTo>
                <a:cubicBezTo>
                  <a:pt x="41592" y="4168972"/>
                  <a:pt x="31555" y="1060117"/>
                  <a:pt x="0" y="0"/>
                </a:cubicBezTo>
                <a:close/>
                <a:moveTo>
                  <a:pt x="209580" y="209580"/>
                </a:moveTo>
                <a:cubicBezTo>
                  <a:pt x="281976" y="1380944"/>
                  <a:pt x="262996" y="4374319"/>
                  <a:pt x="209580" y="6648420"/>
                </a:cubicBezTo>
                <a:cubicBezTo>
                  <a:pt x="3341632" y="6605196"/>
                  <a:pt x="9291861" y="6557113"/>
                  <a:pt x="11906220" y="6648420"/>
                </a:cubicBezTo>
                <a:cubicBezTo>
                  <a:pt x="11744206" y="4367970"/>
                  <a:pt x="11874499" y="2570549"/>
                  <a:pt x="11906220" y="209580"/>
                </a:cubicBezTo>
                <a:cubicBezTo>
                  <a:pt x="10014375" y="302759"/>
                  <a:pt x="3528098" y="262826"/>
                  <a:pt x="209580" y="209580"/>
                </a:cubicBezTo>
                <a:close/>
              </a:path>
              <a:path w="12115800" h="6858000" stroke="0" extrusionOk="0">
                <a:moveTo>
                  <a:pt x="0" y="0"/>
                </a:moveTo>
                <a:cubicBezTo>
                  <a:pt x="1822567" y="4729"/>
                  <a:pt x="9114251" y="67261"/>
                  <a:pt x="12115800" y="0"/>
                </a:cubicBezTo>
                <a:cubicBezTo>
                  <a:pt x="12010949" y="1767851"/>
                  <a:pt x="12039023" y="4746663"/>
                  <a:pt x="12115800" y="6858000"/>
                </a:cubicBezTo>
                <a:cubicBezTo>
                  <a:pt x="8926650" y="6795159"/>
                  <a:pt x="2672252" y="6916848"/>
                  <a:pt x="0" y="6858000"/>
                </a:cubicBezTo>
                <a:cubicBezTo>
                  <a:pt x="133753" y="5138770"/>
                  <a:pt x="71968" y="2724502"/>
                  <a:pt x="0" y="0"/>
                </a:cubicBezTo>
                <a:close/>
                <a:moveTo>
                  <a:pt x="209580" y="209580"/>
                </a:moveTo>
                <a:cubicBezTo>
                  <a:pt x="197027" y="2877592"/>
                  <a:pt x="376371" y="4988457"/>
                  <a:pt x="209580" y="6648420"/>
                </a:cubicBezTo>
                <a:cubicBezTo>
                  <a:pt x="2688128" y="6782982"/>
                  <a:pt x="6269842" y="6760069"/>
                  <a:pt x="11906220" y="6648420"/>
                </a:cubicBezTo>
                <a:cubicBezTo>
                  <a:pt x="11779538" y="5324781"/>
                  <a:pt x="11967498" y="2809789"/>
                  <a:pt x="11906220" y="209580"/>
                </a:cubicBezTo>
                <a:cubicBezTo>
                  <a:pt x="10688150" y="144112"/>
                  <a:pt x="5578689" y="197438"/>
                  <a:pt x="209580" y="20958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0813636">
                  <a:prstGeom prst="frame">
                    <a:avLst>
                      <a:gd name="adj1" fmla="val 305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4769A5-1F5F-4146-9EF5-E9FF7F82051A}"/>
              </a:ext>
            </a:extLst>
          </p:cNvPr>
          <p:cNvSpPr/>
          <p:nvPr/>
        </p:nvSpPr>
        <p:spPr>
          <a:xfrm>
            <a:off x="1427583" y="408084"/>
            <a:ext cx="10249673" cy="6041832"/>
          </a:xfrm>
          <a:custGeom>
            <a:avLst/>
            <a:gdLst>
              <a:gd name="connsiteX0" fmla="*/ 0 w 10249673"/>
              <a:gd name="connsiteY0" fmla="*/ 0 h 6041832"/>
              <a:gd name="connsiteX1" fmla="*/ 10249673 w 10249673"/>
              <a:gd name="connsiteY1" fmla="*/ 0 h 6041832"/>
              <a:gd name="connsiteX2" fmla="*/ 10249673 w 10249673"/>
              <a:gd name="connsiteY2" fmla="*/ 6041832 h 6041832"/>
              <a:gd name="connsiteX3" fmla="*/ 0 w 10249673"/>
              <a:gd name="connsiteY3" fmla="*/ 6041832 h 6041832"/>
              <a:gd name="connsiteX4" fmla="*/ 0 w 10249673"/>
              <a:gd name="connsiteY4" fmla="*/ 0 h 604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9673" h="6041832" fill="none" extrusionOk="0">
                <a:moveTo>
                  <a:pt x="0" y="0"/>
                </a:moveTo>
                <a:cubicBezTo>
                  <a:pt x="3560623" y="-22187"/>
                  <a:pt x="5260033" y="-63138"/>
                  <a:pt x="10249673" y="0"/>
                </a:cubicBezTo>
                <a:cubicBezTo>
                  <a:pt x="10118145" y="1423812"/>
                  <a:pt x="10321912" y="4370423"/>
                  <a:pt x="10249673" y="6041832"/>
                </a:cubicBezTo>
                <a:cubicBezTo>
                  <a:pt x="8659502" y="6206119"/>
                  <a:pt x="4694715" y="5968311"/>
                  <a:pt x="0" y="6041832"/>
                </a:cubicBezTo>
                <a:cubicBezTo>
                  <a:pt x="-22113" y="3460377"/>
                  <a:pt x="-138786" y="1289164"/>
                  <a:pt x="0" y="0"/>
                </a:cubicBezTo>
                <a:close/>
              </a:path>
              <a:path w="10249673" h="6041832" stroke="0" extrusionOk="0">
                <a:moveTo>
                  <a:pt x="0" y="0"/>
                </a:moveTo>
                <a:cubicBezTo>
                  <a:pt x="3981212" y="61477"/>
                  <a:pt x="6971435" y="147212"/>
                  <a:pt x="10249673" y="0"/>
                </a:cubicBezTo>
                <a:cubicBezTo>
                  <a:pt x="10292698" y="2264133"/>
                  <a:pt x="10183931" y="3622838"/>
                  <a:pt x="10249673" y="6041832"/>
                </a:cubicBezTo>
                <a:cubicBezTo>
                  <a:pt x="6661357" y="5982743"/>
                  <a:pt x="1694395" y="6167060"/>
                  <a:pt x="0" y="6041832"/>
                </a:cubicBezTo>
                <a:cubicBezTo>
                  <a:pt x="142680" y="4074098"/>
                  <a:pt x="-25565" y="79358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776611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F4C6F6E-6C7C-48BA-BC1B-CBD7BF7A96D4}"/>
              </a:ext>
            </a:extLst>
          </p:cNvPr>
          <p:cNvGraphicFramePr>
            <a:graphicFrameLocks noGrp="1"/>
          </p:cNvGraphicFramePr>
          <p:nvPr/>
        </p:nvGraphicFramePr>
        <p:xfrm>
          <a:off x="130382" y="311119"/>
          <a:ext cx="1280160" cy="6307171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FFE3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Real Word Problem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Differentiation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Plenary + HOT question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  <p:sp>
        <p:nvSpPr>
          <p:cNvPr id="2" name="AutoShape 2">
            <a:extLst>
              <a:ext uri="{FF2B5EF4-FFF2-40B4-BE49-F238E27FC236}">
                <a16:creationId xmlns:a16="http://schemas.microsoft.com/office/drawing/2014/main" id="{3A26C2F6-6E53-4AB1-8231-A978FB0DFE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0552" y="3273552"/>
            <a:ext cx="307848" cy="30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71EDBCF0-D477-457A-8FA2-ABD2324A06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169A8D-B263-4284-AA6F-13253E2D56C6}"/>
              </a:ext>
            </a:extLst>
          </p:cNvPr>
          <p:cNvSpPr/>
          <p:nvPr/>
        </p:nvSpPr>
        <p:spPr>
          <a:xfrm>
            <a:off x="5066861" y="986733"/>
            <a:ext cx="873691" cy="477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0A3CE8-DC63-43DF-9A31-9B5F712968DA}"/>
              </a:ext>
            </a:extLst>
          </p:cNvPr>
          <p:cNvSpPr/>
          <p:nvPr/>
        </p:nvSpPr>
        <p:spPr>
          <a:xfrm>
            <a:off x="9690973" y="6163834"/>
            <a:ext cx="2026965" cy="461665"/>
          </a:xfrm>
          <a:prstGeom prst="rect">
            <a:avLst/>
          </a:prstGeom>
          <a:solidFill>
            <a:srgbClr val="FFFF00"/>
          </a:solidFill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Book Page:194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2E3B18-48CA-4C5A-A105-1D857739843A}"/>
              </a:ext>
            </a:extLst>
          </p:cNvPr>
          <p:cNvSpPr/>
          <p:nvPr/>
        </p:nvSpPr>
        <p:spPr>
          <a:xfrm>
            <a:off x="2104571" y="1225448"/>
            <a:ext cx="1973943" cy="477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B7074C-2087-4AC8-ACD2-2D4A6605EECD}"/>
              </a:ext>
            </a:extLst>
          </p:cNvPr>
          <p:cNvSpPr/>
          <p:nvPr/>
        </p:nvSpPr>
        <p:spPr>
          <a:xfrm>
            <a:off x="2256970" y="3188760"/>
            <a:ext cx="1973943" cy="477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FC1E578-29F8-9AEE-E8D9-BFBCFF6D0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664" y="311119"/>
            <a:ext cx="10261592" cy="431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342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B5EAF631-6DAE-499A-853A-8EA9629950D4}"/>
              </a:ext>
            </a:extLst>
          </p:cNvPr>
          <p:cNvSpPr/>
          <p:nvPr/>
        </p:nvSpPr>
        <p:spPr>
          <a:xfrm>
            <a:off x="0" y="0"/>
            <a:ext cx="12115800" cy="6858000"/>
          </a:xfrm>
          <a:custGeom>
            <a:avLst/>
            <a:gdLst>
              <a:gd name="connsiteX0" fmla="*/ 0 w 12115800"/>
              <a:gd name="connsiteY0" fmla="*/ 0 h 6858000"/>
              <a:gd name="connsiteX1" fmla="*/ 12115800 w 12115800"/>
              <a:gd name="connsiteY1" fmla="*/ 0 h 6858000"/>
              <a:gd name="connsiteX2" fmla="*/ 12115800 w 12115800"/>
              <a:gd name="connsiteY2" fmla="*/ 6858000 h 6858000"/>
              <a:gd name="connsiteX3" fmla="*/ 0 w 12115800"/>
              <a:gd name="connsiteY3" fmla="*/ 6858000 h 6858000"/>
              <a:gd name="connsiteX4" fmla="*/ 0 w 12115800"/>
              <a:gd name="connsiteY4" fmla="*/ 0 h 6858000"/>
              <a:gd name="connsiteX5" fmla="*/ 209580 w 12115800"/>
              <a:gd name="connsiteY5" fmla="*/ 209580 h 6858000"/>
              <a:gd name="connsiteX6" fmla="*/ 209580 w 12115800"/>
              <a:gd name="connsiteY6" fmla="*/ 6648420 h 6858000"/>
              <a:gd name="connsiteX7" fmla="*/ 11906220 w 12115800"/>
              <a:gd name="connsiteY7" fmla="*/ 6648420 h 6858000"/>
              <a:gd name="connsiteX8" fmla="*/ 11906220 w 12115800"/>
              <a:gd name="connsiteY8" fmla="*/ 209580 h 6858000"/>
              <a:gd name="connsiteX9" fmla="*/ 209580 w 12115800"/>
              <a:gd name="connsiteY9" fmla="*/ 209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15800" h="6858000" fill="none" extrusionOk="0">
                <a:moveTo>
                  <a:pt x="0" y="0"/>
                </a:moveTo>
                <a:cubicBezTo>
                  <a:pt x="2761111" y="169783"/>
                  <a:pt x="10417570" y="88814"/>
                  <a:pt x="12115800" y="0"/>
                </a:cubicBezTo>
                <a:cubicBezTo>
                  <a:pt x="12189643" y="3169687"/>
                  <a:pt x="12211490" y="5689346"/>
                  <a:pt x="12115800" y="6858000"/>
                </a:cubicBezTo>
                <a:cubicBezTo>
                  <a:pt x="7430720" y="6941450"/>
                  <a:pt x="2264870" y="6830111"/>
                  <a:pt x="0" y="6858000"/>
                </a:cubicBezTo>
                <a:cubicBezTo>
                  <a:pt x="41592" y="4168972"/>
                  <a:pt x="31555" y="1060117"/>
                  <a:pt x="0" y="0"/>
                </a:cubicBezTo>
                <a:close/>
                <a:moveTo>
                  <a:pt x="209580" y="209580"/>
                </a:moveTo>
                <a:cubicBezTo>
                  <a:pt x="281976" y="1380944"/>
                  <a:pt x="262996" y="4374319"/>
                  <a:pt x="209580" y="6648420"/>
                </a:cubicBezTo>
                <a:cubicBezTo>
                  <a:pt x="3341632" y="6605196"/>
                  <a:pt x="9291861" y="6557113"/>
                  <a:pt x="11906220" y="6648420"/>
                </a:cubicBezTo>
                <a:cubicBezTo>
                  <a:pt x="11744206" y="4367970"/>
                  <a:pt x="11874499" y="2570549"/>
                  <a:pt x="11906220" y="209580"/>
                </a:cubicBezTo>
                <a:cubicBezTo>
                  <a:pt x="10014375" y="302759"/>
                  <a:pt x="3528098" y="262826"/>
                  <a:pt x="209580" y="209580"/>
                </a:cubicBezTo>
                <a:close/>
              </a:path>
              <a:path w="12115800" h="6858000" stroke="0" extrusionOk="0">
                <a:moveTo>
                  <a:pt x="0" y="0"/>
                </a:moveTo>
                <a:cubicBezTo>
                  <a:pt x="1822567" y="4729"/>
                  <a:pt x="9114251" y="67261"/>
                  <a:pt x="12115800" y="0"/>
                </a:cubicBezTo>
                <a:cubicBezTo>
                  <a:pt x="12010949" y="1767851"/>
                  <a:pt x="12039023" y="4746663"/>
                  <a:pt x="12115800" y="6858000"/>
                </a:cubicBezTo>
                <a:cubicBezTo>
                  <a:pt x="8926650" y="6795159"/>
                  <a:pt x="2672252" y="6916848"/>
                  <a:pt x="0" y="6858000"/>
                </a:cubicBezTo>
                <a:cubicBezTo>
                  <a:pt x="133753" y="5138770"/>
                  <a:pt x="71968" y="2724502"/>
                  <a:pt x="0" y="0"/>
                </a:cubicBezTo>
                <a:close/>
                <a:moveTo>
                  <a:pt x="209580" y="209580"/>
                </a:moveTo>
                <a:cubicBezTo>
                  <a:pt x="197027" y="2877592"/>
                  <a:pt x="376371" y="4988457"/>
                  <a:pt x="209580" y="6648420"/>
                </a:cubicBezTo>
                <a:cubicBezTo>
                  <a:pt x="2688128" y="6782982"/>
                  <a:pt x="6269842" y="6760069"/>
                  <a:pt x="11906220" y="6648420"/>
                </a:cubicBezTo>
                <a:cubicBezTo>
                  <a:pt x="11779538" y="5324781"/>
                  <a:pt x="11967498" y="2809789"/>
                  <a:pt x="11906220" y="209580"/>
                </a:cubicBezTo>
                <a:cubicBezTo>
                  <a:pt x="10688150" y="144112"/>
                  <a:pt x="5578689" y="197438"/>
                  <a:pt x="209580" y="20958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0813636">
                  <a:prstGeom prst="frame">
                    <a:avLst>
                      <a:gd name="adj1" fmla="val 305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4769A5-1F5F-4146-9EF5-E9FF7F82051A}"/>
              </a:ext>
            </a:extLst>
          </p:cNvPr>
          <p:cNvSpPr/>
          <p:nvPr/>
        </p:nvSpPr>
        <p:spPr>
          <a:xfrm>
            <a:off x="1536861" y="560484"/>
            <a:ext cx="10249673" cy="6041832"/>
          </a:xfrm>
          <a:custGeom>
            <a:avLst/>
            <a:gdLst>
              <a:gd name="connsiteX0" fmla="*/ 0 w 10249673"/>
              <a:gd name="connsiteY0" fmla="*/ 0 h 6041832"/>
              <a:gd name="connsiteX1" fmla="*/ 10249673 w 10249673"/>
              <a:gd name="connsiteY1" fmla="*/ 0 h 6041832"/>
              <a:gd name="connsiteX2" fmla="*/ 10249673 w 10249673"/>
              <a:gd name="connsiteY2" fmla="*/ 6041832 h 6041832"/>
              <a:gd name="connsiteX3" fmla="*/ 0 w 10249673"/>
              <a:gd name="connsiteY3" fmla="*/ 6041832 h 6041832"/>
              <a:gd name="connsiteX4" fmla="*/ 0 w 10249673"/>
              <a:gd name="connsiteY4" fmla="*/ 0 h 604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9673" h="6041832" fill="none" extrusionOk="0">
                <a:moveTo>
                  <a:pt x="0" y="0"/>
                </a:moveTo>
                <a:cubicBezTo>
                  <a:pt x="3560623" y="-22187"/>
                  <a:pt x="5260033" y="-63138"/>
                  <a:pt x="10249673" y="0"/>
                </a:cubicBezTo>
                <a:cubicBezTo>
                  <a:pt x="10118145" y="1423812"/>
                  <a:pt x="10321912" y="4370423"/>
                  <a:pt x="10249673" y="6041832"/>
                </a:cubicBezTo>
                <a:cubicBezTo>
                  <a:pt x="8659502" y="6206119"/>
                  <a:pt x="4694715" y="5968311"/>
                  <a:pt x="0" y="6041832"/>
                </a:cubicBezTo>
                <a:cubicBezTo>
                  <a:pt x="-22113" y="3460377"/>
                  <a:pt x="-138786" y="1289164"/>
                  <a:pt x="0" y="0"/>
                </a:cubicBezTo>
                <a:close/>
              </a:path>
              <a:path w="10249673" h="6041832" stroke="0" extrusionOk="0">
                <a:moveTo>
                  <a:pt x="0" y="0"/>
                </a:moveTo>
                <a:cubicBezTo>
                  <a:pt x="3981212" y="61477"/>
                  <a:pt x="6971435" y="147212"/>
                  <a:pt x="10249673" y="0"/>
                </a:cubicBezTo>
                <a:cubicBezTo>
                  <a:pt x="10292698" y="2264133"/>
                  <a:pt x="10183931" y="3622838"/>
                  <a:pt x="10249673" y="6041832"/>
                </a:cubicBezTo>
                <a:cubicBezTo>
                  <a:pt x="6661357" y="5982743"/>
                  <a:pt x="1694395" y="6167060"/>
                  <a:pt x="0" y="6041832"/>
                </a:cubicBezTo>
                <a:cubicBezTo>
                  <a:pt x="142680" y="4074098"/>
                  <a:pt x="-25565" y="79358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776611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F4C6F6E-6C7C-48BA-BC1B-CBD7BF7A96D4}"/>
              </a:ext>
            </a:extLst>
          </p:cNvPr>
          <p:cNvGraphicFramePr>
            <a:graphicFrameLocks noGrp="1"/>
          </p:cNvGraphicFramePr>
          <p:nvPr/>
        </p:nvGraphicFramePr>
        <p:xfrm>
          <a:off x="130382" y="311119"/>
          <a:ext cx="1280160" cy="6307171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FFE3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Real Word Problem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Differentiation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Plenary + HOT question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  <p:sp>
        <p:nvSpPr>
          <p:cNvPr id="2" name="AutoShape 2">
            <a:extLst>
              <a:ext uri="{FF2B5EF4-FFF2-40B4-BE49-F238E27FC236}">
                <a16:creationId xmlns:a16="http://schemas.microsoft.com/office/drawing/2014/main" id="{3A26C2F6-6E53-4AB1-8231-A978FB0DFE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0552" y="3273552"/>
            <a:ext cx="307848" cy="30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71EDBCF0-D477-457A-8FA2-ABD2324A06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33B4A2-5FC9-432E-A897-31DEAAB257B0}"/>
              </a:ext>
            </a:extLst>
          </p:cNvPr>
          <p:cNvSpPr/>
          <p:nvPr/>
        </p:nvSpPr>
        <p:spPr>
          <a:xfrm>
            <a:off x="9690971" y="6163834"/>
            <a:ext cx="2026965" cy="461665"/>
          </a:xfrm>
          <a:prstGeom prst="rect">
            <a:avLst/>
          </a:prstGeom>
          <a:solidFill>
            <a:srgbClr val="FFFF00"/>
          </a:solidFill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Book Page:194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0D313C-8140-4E64-9D0D-C6F8882DA7E3}"/>
              </a:ext>
            </a:extLst>
          </p:cNvPr>
          <p:cNvSpPr/>
          <p:nvPr/>
        </p:nvSpPr>
        <p:spPr>
          <a:xfrm>
            <a:off x="2967302" y="2115403"/>
            <a:ext cx="840423" cy="764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1D7324-31DA-431C-A30A-D92D4CB3E325}"/>
              </a:ext>
            </a:extLst>
          </p:cNvPr>
          <p:cNvSpPr/>
          <p:nvPr/>
        </p:nvSpPr>
        <p:spPr>
          <a:xfrm>
            <a:off x="1656569" y="1774625"/>
            <a:ext cx="2479333" cy="340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366025-C361-49AE-A8FF-256E5C74D311}"/>
              </a:ext>
            </a:extLst>
          </p:cNvPr>
          <p:cNvSpPr/>
          <p:nvPr/>
        </p:nvSpPr>
        <p:spPr>
          <a:xfrm>
            <a:off x="2107896" y="1945014"/>
            <a:ext cx="2559234" cy="439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905A56-236F-471A-A565-824AF8426A8D}"/>
              </a:ext>
            </a:extLst>
          </p:cNvPr>
          <p:cNvSpPr/>
          <p:nvPr/>
        </p:nvSpPr>
        <p:spPr>
          <a:xfrm>
            <a:off x="2193990" y="3700038"/>
            <a:ext cx="2559234" cy="439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5FC710-763C-05A6-3E2A-DEE7D69DFC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508" y="384557"/>
            <a:ext cx="10336026" cy="554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708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B5EAF631-6DAE-499A-853A-8EA9629950D4}"/>
              </a:ext>
            </a:extLst>
          </p:cNvPr>
          <p:cNvSpPr/>
          <p:nvPr/>
        </p:nvSpPr>
        <p:spPr>
          <a:xfrm>
            <a:off x="0" y="0"/>
            <a:ext cx="12115800" cy="6858000"/>
          </a:xfrm>
          <a:custGeom>
            <a:avLst/>
            <a:gdLst>
              <a:gd name="connsiteX0" fmla="*/ 0 w 12115800"/>
              <a:gd name="connsiteY0" fmla="*/ 0 h 6858000"/>
              <a:gd name="connsiteX1" fmla="*/ 12115800 w 12115800"/>
              <a:gd name="connsiteY1" fmla="*/ 0 h 6858000"/>
              <a:gd name="connsiteX2" fmla="*/ 12115800 w 12115800"/>
              <a:gd name="connsiteY2" fmla="*/ 6858000 h 6858000"/>
              <a:gd name="connsiteX3" fmla="*/ 0 w 12115800"/>
              <a:gd name="connsiteY3" fmla="*/ 6858000 h 6858000"/>
              <a:gd name="connsiteX4" fmla="*/ 0 w 12115800"/>
              <a:gd name="connsiteY4" fmla="*/ 0 h 6858000"/>
              <a:gd name="connsiteX5" fmla="*/ 209580 w 12115800"/>
              <a:gd name="connsiteY5" fmla="*/ 209580 h 6858000"/>
              <a:gd name="connsiteX6" fmla="*/ 209580 w 12115800"/>
              <a:gd name="connsiteY6" fmla="*/ 6648420 h 6858000"/>
              <a:gd name="connsiteX7" fmla="*/ 11906220 w 12115800"/>
              <a:gd name="connsiteY7" fmla="*/ 6648420 h 6858000"/>
              <a:gd name="connsiteX8" fmla="*/ 11906220 w 12115800"/>
              <a:gd name="connsiteY8" fmla="*/ 209580 h 6858000"/>
              <a:gd name="connsiteX9" fmla="*/ 209580 w 12115800"/>
              <a:gd name="connsiteY9" fmla="*/ 209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15800" h="6858000" fill="none" extrusionOk="0">
                <a:moveTo>
                  <a:pt x="0" y="0"/>
                </a:moveTo>
                <a:cubicBezTo>
                  <a:pt x="2761111" y="169783"/>
                  <a:pt x="10417570" y="88814"/>
                  <a:pt x="12115800" y="0"/>
                </a:cubicBezTo>
                <a:cubicBezTo>
                  <a:pt x="12189643" y="3169687"/>
                  <a:pt x="12211490" y="5689346"/>
                  <a:pt x="12115800" y="6858000"/>
                </a:cubicBezTo>
                <a:cubicBezTo>
                  <a:pt x="7430720" y="6941450"/>
                  <a:pt x="2264870" y="6830111"/>
                  <a:pt x="0" y="6858000"/>
                </a:cubicBezTo>
                <a:cubicBezTo>
                  <a:pt x="41592" y="4168972"/>
                  <a:pt x="31555" y="1060117"/>
                  <a:pt x="0" y="0"/>
                </a:cubicBezTo>
                <a:close/>
                <a:moveTo>
                  <a:pt x="209580" y="209580"/>
                </a:moveTo>
                <a:cubicBezTo>
                  <a:pt x="281976" y="1380944"/>
                  <a:pt x="262996" y="4374319"/>
                  <a:pt x="209580" y="6648420"/>
                </a:cubicBezTo>
                <a:cubicBezTo>
                  <a:pt x="3341632" y="6605196"/>
                  <a:pt x="9291861" y="6557113"/>
                  <a:pt x="11906220" y="6648420"/>
                </a:cubicBezTo>
                <a:cubicBezTo>
                  <a:pt x="11744206" y="4367970"/>
                  <a:pt x="11874499" y="2570549"/>
                  <a:pt x="11906220" y="209580"/>
                </a:cubicBezTo>
                <a:cubicBezTo>
                  <a:pt x="10014375" y="302759"/>
                  <a:pt x="3528098" y="262826"/>
                  <a:pt x="209580" y="209580"/>
                </a:cubicBezTo>
                <a:close/>
              </a:path>
              <a:path w="12115800" h="6858000" stroke="0" extrusionOk="0">
                <a:moveTo>
                  <a:pt x="0" y="0"/>
                </a:moveTo>
                <a:cubicBezTo>
                  <a:pt x="1822567" y="4729"/>
                  <a:pt x="9114251" y="67261"/>
                  <a:pt x="12115800" y="0"/>
                </a:cubicBezTo>
                <a:cubicBezTo>
                  <a:pt x="12010949" y="1767851"/>
                  <a:pt x="12039023" y="4746663"/>
                  <a:pt x="12115800" y="6858000"/>
                </a:cubicBezTo>
                <a:cubicBezTo>
                  <a:pt x="8926650" y="6795159"/>
                  <a:pt x="2672252" y="6916848"/>
                  <a:pt x="0" y="6858000"/>
                </a:cubicBezTo>
                <a:cubicBezTo>
                  <a:pt x="133753" y="5138770"/>
                  <a:pt x="71968" y="2724502"/>
                  <a:pt x="0" y="0"/>
                </a:cubicBezTo>
                <a:close/>
                <a:moveTo>
                  <a:pt x="209580" y="209580"/>
                </a:moveTo>
                <a:cubicBezTo>
                  <a:pt x="197027" y="2877592"/>
                  <a:pt x="376371" y="4988457"/>
                  <a:pt x="209580" y="6648420"/>
                </a:cubicBezTo>
                <a:cubicBezTo>
                  <a:pt x="2688128" y="6782982"/>
                  <a:pt x="6269842" y="6760069"/>
                  <a:pt x="11906220" y="6648420"/>
                </a:cubicBezTo>
                <a:cubicBezTo>
                  <a:pt x="11779538" y="5324781"/>
                  <a:pt x="11967498" y="2809789"/>
                  <a:pt x="11906220" y="209580"/>
                </a:cubicBezTo>
                <a:cubicBezTo>
                  <a:pt x="10688150" y="144112"/>
                  <a:pt x="5578689" y="197438"/>
                  <a:pt x="209580" y="20958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0813636">
                  <a:prstGeom prst="frame">
                    <a:avLst>
                      <a:gd name="adj1" fmla="val 305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1A2CB13-0D92-474B-BF24-56F850966DA8}"/>
              </a:ext>
            </a:extLst>
          </p:cNvPr>
          <p:cNvSpPr/>
          <p:nvPr/>
        </p:nvSpPr>
        <p:spPr>
          <a:xfrm>
            <a:off x="8562682" y="1972215"/>
            <a:ext cx="2781419" cy="675861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 can do it and teach it to someone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3C2AED2-4741-4A4E-B403-AE1CE18E9CC3}"/>
              </a:ext>
            </a:extLst>
          </p:cNvPr>
          <p:cNvSpPr/>
          <p:nvPr/>
        </p:nvSpPr>
        <p:spPr>
          <a:xfrm>
            <a:off x="8605609" y="2742120"/>
            <a:ext cx="2695563" cy="675861"/>
          </a:xfrm>
          <a:prstGeom prst="roundRect">
            <a:avLst>
              <a:gd name="adj" fmla="val 50000"/>
            </a:avLst>
          </a:prstGeom>
          <a:solidFill>
            <a:srgbClr val="F272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 can do it but not teach it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9DCD39F-62B6-456D-9D00-091CBC3DAE2C}"/>
              </a:ext>
            </a:extLst>
          </p:cNvPr>
          <p:cNvSpPr/>
          <p:nvPr/>
        </p:nvSpPr>
        <p:spPr>
          <a:xfrm>
            <a:off x="8505121" y="3512025"/>
            <a:ext cx="2695563" cy="675861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 need to practice it more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FE8825E-CBC6-40E5-B9EE-348C328CF752}"/>
              </a:ext>
            </a:extLst>
          </p:cNvPr>
          <p:cNvSpPr/>
          <p:nvPr/>
        </p:nvSpPr>
        <p:spPr>
          <a:xfrm>
            <a:off x="8562682" y="4241871"/>
            <a:ext cx="2715379" cy="675861"/>
          </a:xfrm>
          <a:prstGeom prst="roundRect">
            <a:avLst>
              <a:gd name="adj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 didn’t get it</a:t>
            </a:r>
          </a:p>
        </p:txBody>
      </p:sp>
      <p:pic>
        <p:nvPicPr>
          <p:cNvPr id="14" name="Picture 13" descr="A picture containing icon&#10;&#10;Description automatically generated">
            <a:extLst>
              <a:ext uri="{FF2B5EF4-FFF2-40B4-BE49-F238E27FC236}">
                <a16:creationId xmlns:a16="http://schemas.microsoft.com/office/drawing/2014/main" id="{D2A5FF13-33DE-43EE-BB31-ECA4B5136C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-960" r="81312" b="49520"/>
          <a:stretch/>
        </p:blipFill>
        <p:spPr>
          <a:xfrm>
            <a:off x="8032946" y="1981545"/>
            <a:ext cx="570288" cy="825101"/>
          </a:xfrm>
          <a:prstGeom prst="rect">
            <a:avLst/>
          </a:prstGeom>
        </p:spPr>
      </p:pic>
      <p:pic>
        <p:nvPicPr>
          <p:cNvPr id="15" name="Picture 14" descr="A picture containing icon&#10;&#10;Description automatically generated">
            <a:extLst>
              <a:ext uri="{FF2B5EF4-FFF2-40B4-BE49-F238E27FC236}">
                <a16:creationId xmlns:a16="http://schemas.microsoft.com/office/drawing/2014/main" id="{ECCBCD2B-AD6D-451F-A97D-8593F62E37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5604" r="60028" b="55891"/>
          <a:stretch/>
        </p:blipFill>
        <p:spPr>
          <a:xfrm>
            <a:off x="7982476" y="2779048"/>
            <a:ext cx="714063" cy="727884"/>
          </a:xfrm>
          <a:prstGeom prst="rect">
            <a:avLst/>
          </a:prstGeom>
        </p:spPr>
      </p:pic>
      <p:pic>
        <p:nvPicPr>
          <p:cNvPr id="16" name="Picture 15" descr="A picture containing icon&#10;&#10;Description automatically generated">
            <a:extLst>
              <a:ext uri="{FF2B5EF4-FFF2-40B4-BE49-F238E27FC236}">
                <a16:creationId xmlns:a16="http://schemas.microsoft.com/office/drawing/2014/main" id="{2B2EE674-D4C5-43CB-9DF6-5EA33FE0154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35070" r="40168" b="50000"/>
          <a:stretch/>
        </p:blipFill>
        <p:spPr>
          <a:xfrm>
            <a:off x="7915657" y="3501062"/>
            <a:ext cx="725649" cy="825100"/>
          </a:xfrm>
          <a:prstGeom prst="rect">
            <a:avLst/>
          </a:prstGeom>
        </p:spPr>
      </p:pic>
      <p:pic>
        <p:nvPicPr>
          <p:cNvPr id="17" name="Picture 16" descr="A picture containing icon&#10;&#10;Description automatically generated">
            <a:extLst>
              <a:ext uri="{FF2B5EF4-FFF2-40B4-BE49-F238E27FC236}">
                <a16:creationId xmlns:a16="http://schemas.microsoft.com/office/drawing/2014/main" id="{B3DB2A8D-7B07-42FD-9BF8-4604CDBB41C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57043" r="16877" b="55778"/>
          <a:stretch/>
        </p:blipFill>
        <p:spPr>
          <a:xfrm>
            <a:off x="7896344" y="4250319"/>
            <a:ext cx="764274" cy="72974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6DD79F9-F3E3-46BA-A819-3A386ACDECA0}"/>
              </a:ext>
            </a:extLst>
          </p:cNvPr>
          <p:cNvSpPr/>
          <p:nvPr/>
        </p:nvSpPr>
        <p:spPr>
          <a:xfrm>
            <a:off x="2035872" y="1320825"/>
            <a:ext cx="26532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dirty="0">
                <a:solidFill>
                  <a:srgbClr val="FF000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Self Assessment</a:t>
            </a:r>
            <a:endParaRPr lang="en-US" sz="24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37B61A86-2821-4BA3-9FB1-F8846B8C27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116595"/>
              </p:ext>
            </p:extLst>
          </p:nvPr>
        </p:nvGraphicFramePr>
        <p:xfrm>
          <a:off x="201821" y="239679"/>
          <a:ext cx="1280160" cy="6307171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FFE3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FFE3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Real Word Problem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Differentiation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FFE3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Plenary + HOT question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  <p:pic>
        <p:nvPicPr>
          <p:cNvPr id="22" name="Picture 21">
            <a:extLst>
              <a:ext uri="{FF2B5EF4-FFF2-40B4-BE49-F238E27FC236}">
                <a16:creationId xmlns:a16="http://schemas.microsoft.com/office/drawing/2014/main" id="{93E6392D-D858-4144-9EE2-7496CD35B8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3802" y="3103315"/>
            <a:ext cx="4978255" cy="46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60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B5EAF631-6DAE-499A-853A-8EA9629950D4}"/>
              </a:ext>
            </a:extLst>
          </p:cNvPr>
          <p:cNvSpPr/>
          <p:nvPr/>
        </p:nvSpPr>
        <p:spPr>
          <a:xfrm>
            <a:off x="0" y="0"/>
            <a:ext cx="12115800" cy="6858000"/>
          </a:xfrm>
          <a:custGeom>
            <a:avLst/>
            <a:gdLst>
              <a:gd name="connsiteX0" fmla="*/ 0 w 12115800"/>
              <a:gd name="connsiteY0" fmla="*/ 0 h 6858000"/>
              <a:gd name="connsiteX1" fmla="*/ 12115800 w 12115800"/>
              <a:gd name="connsiteY1" fmla="*/ 0 h 6858000"/>
              <a:gd name="connsiteX2" fmla="*/ 12115800 w 12115800"/>
              <a:gd name="connsiteY2" fmla="*/ 6858000 h 6858000"/>
              <a:gd name="connsiteX3" fmla="*/ 0 w 12115800"/>
              <a:gd name="connsiteY3" fmla="*/ 6858000 h 6858000"/>
              <a:gd name="connsiteX4" fmla="*/ 0 w 12115800"/>
              <a:gd name="connsiteY4" fmla="*/ 0 h 6858000"/>
              <a:gd name="connsiteX5" fmla="*/ 209580 w 12115800"/>
              <a:gd name="connsiteY5" fmla="*/ 209580 h 6858000"/>
              <a:gd name="connsiteX6" fmla="*/ 209580 w 12115800"/>
              <a:gd name="connsiteY6" fmla="*/ 6648420 h 6858000"/>
              <a:gd name="connsiteX7" fmla="*/ 11906220 w 12115800"/>
              <a:gd name="connsiteY7" fmla="*/ 6648420 h 6858000"/>
              <a:gd name="connsiteX8" fmla="*/ 11906220 w 12115800"/>
              <a:gd name="connsiteY8" fmla="*/ 209580 h 6858000"/>
              <a:gd name="connsiteX9" fmla="*/ 209580 w 12115800"/>
              <a:gd name="connsiteY9" fmla="*/ 209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15800" h="6858000" fill="none" extrusionOk="0">
                <a:moveTo>
                  <a:pt x="0" y="0"/>
                </a:moveTo>
                <a:cubicBezTo>
                  <a:pt x="2761111" y="169783"/>
                  <a:pt x="10417570" y="88814"/>
                  <a:pt x="12115800" y="0"/>
                </a:cubicBezTo>
                <a:cubicBezTo>
                  <a:pt x="12189643" y="3169687"/>
                  <a:pt x="12211490" y="5689346"/>
                  <a:pt x="12115800" y="6858000"/>
                </a:cubicBezTo>
                <a:cubicBezTo>
                  <a:pt x="7430720" y="6941450"/>
                  <a:pt x="2264870" y="6830111"/>
                  <a:pt x="0" y="6858000"/>
                </a:cubicBezTo>
                <a:cubicBezTo>
                  <a:pt x="41592" y="4168972"/>
                  <a:pt x="31555" y="1060117"/>
                  <a:pt x="0" y="0"/>
                </a:cubicBezTo>
                <a:close/>
                <a:moveTo>
                  <a:pt x="209580" y="209580"/>
                </a:moveTo>
                <a:cubicBezTo>
                  <a:pt x="281976" y="1380944"/>
                  <a:pt x="262996" y="4374319"/>
                  <a:pt x="209580" y="6648420"/>
                </a:cubicBezTo>
                <a:cubicBezTo>
                  <a:pt x="3341632" y="6605196"/>
                  <a:pt x="9291861" y="6557113"/>
                  <a:pt x="11906220" y="6648420"/>
                </a:cubicBezTo>
                <a:cubicBezTo>
                  <a:pt x="11744206" y="4367970"/>
                  <a:pt x="11874499" y="2570549"/>
                  <a:pt x="11906220" y="209580"/>
                </a:cubicBezTo>
                <a:cubicBezTo>
                  <a:pt x="10014375" y="302759"/>
                  <a:pt x="3528098" y="262826"/>
                  <a:pt x="209580" y="209580"/>
                </a:cubicBezTo>
                <a:close/>
              </a:path>
              <a:path w="12115800" h="6858000" stroke="0" extrusionOk="0">
                <a:moveTo>
                  <a:pt x="0" y="0"/>
                </a:moveTo>
                <a:cubicBezTo>
                  <a:pt x="1822567" y="4729"/>
                  <a:pt x="9114251" y="67261"/>
                  <a:pt x="12115800" y="0"/>
                </a:cubicBezTo>
                <a:cubicBezTo>
                  <a:pt x="12010949" y="1767851"/>
                  <a:pt x="12039023" y="4746663"/>
                  <a:pt x="12115800" y="6858000"/>
                </a:cubicBezTo>
                <a:cubicBezTo>
                  <a:pt x="8926650" y="6795159"/>
                  <a:pt x="2672252" y="6916848"/>
                  <a:pt x="0" y="6858000"/>
                </a:cubicBezTo>
                <a:cubicBezTo>
                  <a:pt x="133753" y="5138770"/>
                  <a:pt x="71968" y="2724502"/>
                  <a:pt x="0" y="0"/>
                </a:cubicBezTo>
                <a:close/>
                <a:moveTo>
                  <a:pt x="209580" y="209580"/>
                </a:moveTo>
                <a:cubicBezTo>
                  <a:pt x="197027" y="2877592"/>
                  <a:pt x="376371" y="4988457"/>
                  <a:pt x="209580" y="6648420"/>
                </a:cubicBezTo>
                <a:cubicBezTo>
                  <a:pt x="2688128" y="6782982"/>
                  <a:pt x="6269842" y="6760069"/>
                  <a:pt x="11906220" y="6648420"/>
                </a:cubicBezTo>
                <a:cubicBezTo>
                  <a:pt x="11779538" y="5324781"/>
                  <a:pt x="11967498" y="2809789"/>
                  <a:pt x="11906220" y="209580"/>
                </a:cubicBezTo>
                <a:cubicBezTo>
                  <a:pt x="10688150" y="144112"/>
                  <a:pt x="5578689" y="197438"/>
                  <a:pt x="209580" y="20958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0813636">
                  <a:prstGeom prst="frame">
                    <a:avLst>
                      <a:gd name="adj1" fmla="val 305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34F01A-4359-415E-888D-74F72A9E2046}"/>
              </a:ext>
            </a:extLst>
          </p:cNvPr>
          <p:cNvSpPr/>
          <p:nvPr/>
        </p:nvSpPr>
        <p:spPr>
          <a:xfrm>
            <a:off x="1470905" y="321522"/>
            <a:ext cx="10276177" cy="6267440"/>
          </a:xfrm>
          <a:custGeom>
            <a:avLst/>
            <a:gdLst>
              <a:gd name="connsiteX0" fmla="*/ 0 w 10276177"/>
              <a:gd name="connsiteY0" fmla="*/ 0 h 6267440"/>
              <a:gd name="connsiteX1" fmla="*/ 10276177 w 10276177"/>
              <a:gd name="connsiteY1" fmla="*/ 0 h 6267440"/>
              <a:gd name="connsiteX2" fmla="*/ 10276177 w 10276177"/>
              <a:gd name="connsiteY2" fmla="*/ 6267440 h 6267440"/>
              <a:gd name="connsiteX3" fmla="*/ 0 w 10276177"/>
              <a:gd name="connsiteY3" fmla="*/ 6267440 h 6267440"/>
              <a:gd name="connsiteX4" fmla="*/ 0 w 10276177"/>
              <a:gd name="connsiteY4" fmla="*/ 0 h 626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76177" h="6267440" fill="none" extrusionOk="0">
                <a:moveTo>
                  <a:pt x="0" y="0"/>
                </a:moveTo>
                <a:cubicBezTo>
                  <a:pt x="1839916" y="-22187"/>
                  <a:pt x="8853677" y="-63138"/>
                  <a:pt x="10276177" y="0"/>
                </a:cubicBezTo>
                <a:cubicBezTo>
                  <a:pt x="10144649" y="1024954"/>
                  <a:pt x="10348416" y="5116922"/>
                  <a:pt x="10276177" y="6267440"/>
                </a:cubicBezTo>
                <a:cubicBezTo>
                  <a:pt x="8980201" y="6431727"/>
                  <a:pt x="2766119" y="6193919"/>
                  <a:pt x="0" y="6267440"/>
                </a:cubicBezTo>
                <a:cubicBezTo>
                  <a:pt x="-22113" y="3613794"/>
                  <a:pt x="-138786" y="1409843"/>
                  <a:pt x="0" y="0"/>
                </a:cubicBezTo>
                <a:close/>
              </a:path>
              <a:path w="10276177" h="6267440" stroke="0" extrusionOk="0">
                <a:moveTo>
                  <a:pt x="0" y="0"/>
                </a:moveTo>
                <a:cubicBezTo>
                  <a:pt x="1277505" y="61477"/>
                  <a:pt x="5150610" y="147212"/>
                  <a:pt x="10276177" y="0"/>
                </a:cubicBezTo>
                <a:cubicBezTo>
                  <a:pt x="10319202" y="1942613"/>
                  <a:pt x="10210435" y="4628206"/>
                  <a:pt x="10276177" y="6267440"/>
                </a:cubicBezTo>
                <a:cubicBezTo>
                  <a:pt x="7758921" y="6208351"/>
                  <a:pt x="2869119" y="6392668"/>
                  <a:pt x="0" y="6267440"/>
                </a:cubicBezTo>
                <a:cubicBezTo>
                  <a:pt x="142680" y="5287660"/>
                  <a:pt x="-25565" y="156978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776611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71656B-69FD-414C-B49D-F2E0C3C9332B}"/>
              </a:ext>
            </a:extLst>
          </p:cNvPr>
          <p:cNvSpPr txBox="1"/>
          <p:nvPr/>
        </p:nvSpPr>
        <p:spPr>
          <a:xfrm>
            <a:off x="1727564" y="449593"/>
            <a:ext cx="4324750" cy="369332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For enrichment you can solve this activities  </a:t>
            </a:r>
          </a:p>
        </p:txBody>
      </p:sp>
      <p:pic>
        <p:nvPicPr>
          <p:cNvPr id="11" name="Picture 10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6BB96D-2FDC-4089-BA1D-0A34467F149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010" y="444071"/>
            <a:ext cx="2080069" cy="1300044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C7761E0-1E39-442B-8BCD-B92AD2DD51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021723"/>
              </p:ext>
            </p:extLst>
          </p:nvPr>
        </p:nvGraphicFramePr>
        <p:xfrm>
          <a:off x="201821" y="239679"/>
          <a:ext cx="1280160" cy="6307171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224495484"/>
                    </a:ext>
                  </a:extLst>
                </a:gridCol>
              </a:tblGrid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index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E8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215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welcome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FFE3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5813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 &amp; safety rules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 ​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09544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Daily Math routine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914381"/>
                  </a:ext>
                </a:extLst>
              </a:tr>
              <a:tr h="4327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Outcomes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38501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Starter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51280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Lesson explanation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FFE3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7629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Real Word Problem 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30676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Differentiation</a:t>
                      </a:r>
                      <a:r>
                        <a:rPr lang="ar-AE" sz="1400" b="1" dirty="0">
                          <a:solidFill>
                            <a:schemeClr val="tx1"/>
                          </a:solidFill>
                          <a:effectLst/>
                        </a:rPr>
                        <a:t>​</a:t>
                      </a:r>
                      <a:endParaRPr lang="ar-AE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FFE3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07923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Plenary + HOT question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14715"/>
                  </a:ext>
                </a:extLst>
              </a:tr>
              <a:tr h="6046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Enrichment activity</a:t>
                      </a:r>
                      <a:endParaRPr lang="ar-AE" sz="14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167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43377"/>
      </p:ext>
    </p:extLst>
  </p:cSld>
  <p:clrMapOvr>
    <a:masterClrMapping/>
  </p:clrMapOvr>
</p:sld>
</file>

<file path=ppt/theme/theme1.xml><?xml version="1.0" encoding="utf-8"?>
<a:theme xmlns:a="http://schemas.openxmlformats.org/drawingml/2006/main" name="قالب-رمضان-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قالب-رمضان-1</Template>
  <TotalTime>4876</TotalTime>
  <Words>541</Words>
  <Application>Microsoft Office PowerPoint</Application>
  <PresentationFormat>Widescreen</PresentationFormat>
  <Paragraphs>195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Aharoni</vt:lpstr>
      <vt:lpstr>Arial</vt:lpstr>
      <vt:lpstr>Arial Rounded MT Bold</vt:lpstr>
      <vt:lpstr>Calibri</vt:lpstr>
      <vt:lpstr>Calibri Light</vt:lpstr>
      <vt:lpstr>Comic Sans MS</vt:lpstr>
      <vt:lpstr>McLaren</vt:lpstr>
      <vt:lpstr>قالب-رمضان-1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Alia Saeed Ali Al Shamsi</dc:creator>
  <cp:lastModifiedBy>Mariam Mohammed Ali  Alnaqbi</cp:lastModifiedBy>
  <cp:revision>215</cp:revision>
  <dcterms:created xsi:type="dcterms:W3CDTF">2021-10-03T13:10:35Z</dcterms:created>
  <dcterms:modified xsi:type="dcterms:W3CDTF">2023-03-14T06:56:22Z</dcterms:modified>
</cp:coreProperties>
</file>