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563" r:id="rId5"/>
    <p:sldId id="576" r:id="rId6"/>
    <p:sldId id="328" r:id="rId7"/>
    <p:sldId id="577" r:id="rId8"/>
    <p:sldId id="581" r:id="rId9"/>
    <p:sldId id="579" r:id="rId10"/>
    <p:sldId id="580" r:id="rId11"/>
    <p:sldId id="578" r:id="rId12"/>
    <p:sldId id="582" r:id="rId13"/>
    <p:sldId id="584" r:id="rId14"/>
    <p:sldId id="583" r:id="rId15"/>
    <p:sldId id="4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D488-A6AA-4879-9B4F-C6A2280D2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FEFF5-2B0D-413A-AF0E-8E8CEE1C2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FB026-DB35-4895-B6AA-5A974E2A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E7B7-D9B1-4274-B0F5-41164E01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663A7-9F89-4497-B726-0EC7EFD1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541C-5049-417B-ACC9-7D1FD252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0008B-3EA0-4445-8491-7F4A88339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BC05-1DAA-41B9-BC0E-A791DCE9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DA6FA-23A0-4B7A-A169-641FA46C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15981-F141-4C56-A228-974F6A1D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EFA1A-815A-446C-813C-DF5BE37CE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1C025-71A7-4FCB-B628-2912EAA5F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3E79A-421D-4748-A310-C1320921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C5A37-7997-4EF6-BCAF-FF306A84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225C5-E5E1-4CEE-B2E4-E9A315BD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37A8-4975-4715-86D1-E39DA8F3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93A3-D450-49B4-B886-4FCFB9175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E299-B27E-44D6-AD5F-13FB8918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586A-0E58-4621-B892-FC014223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86E7A-8498-42D1-A613-4D47069D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7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83CD-529C-4D56-9A95-883230FE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8DDA1-39EE-4441-9C42-A02245826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D9D13-DC44-49A0-8C61-2E9C68CA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D03E1-18E9-4F16-A43B-038AA99D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989DA-B194-4C29-AB4F-57819E9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577A-DD44-48A5-B90C-3E41DA32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F0D35-CDE1-4849-B4EE-D3BC3C705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CC2A4-F230-4758-BD40-EC02F2A17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7CB00-15F1-42CE-8B53-1827A9BC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6E4FB-F080-498B-9379-D32DEE33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5F8FA-1A4A-49A4-9977-4F21D19F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27E7-DEFE-457F-93C7-4FB189F9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3A2E7-DAD1-4A35-AE8D-67EBBE1E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16936-5DFB-43B7-B808-C607DC433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995CB-9431-4212-8B08-FB76A39CF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C8FB3-9CDC-4BD5-888D-1312DAC2D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69486-929D-4496-B7F4-1DD00F24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21014-BB4D-41D3-B0AE-FA1EEFF4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ABEBD-946B-47C9-BFE5-F8C2F7D5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A623-01B4-48A2-A0D9-1655E4F6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2C680-6BCF-4BE7-8764-2B0DFECA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19746-6E1C-4DAC-BB07-319125DC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60FD4-55D0-42FE-8A01-23DC74C8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C09BE-5C3B-4137-A3CE-5556CC1D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F7959-6180-4E18-AA86-75C6443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8C0A6-0821-4188-A1F7-51C16C2B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6A844-3CAD-4C46-9949-3991185D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E189-70A1-4F8F-9FB7-9C52C63CB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6B5F7-DAB6-4D34-865F-0AE8D35CD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FA6BF-2C8A-4083-A45A-9FAD463D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417AE-8A6A-4740-ACBC-A0F8CD85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27CF5-6FDA-493C-84BC-C016A262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09B4-1402-4A69-A015-9738E2E6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D875E-35E7-414F-AD1B-2362B9DF8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DAD7A-D6D6-4376-9B23-C7547426C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75FE9-2794-48FE-906D-02795A2C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413B1-8492-4E58-929B-3401B501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189C2-C02E-43D5-B01F-6424E79B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5926B-C943-4B30-8F54-92DD92D8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396E3-4D2B-4DE3-BCFD-C7451DAF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DE7C8-2B46-4DEB-ACDA-E84A94B29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66C4-F0D4-4B7B-ABCB-0D05B41E45F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1DAA-6776-4802-9146-253680E56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F048A-3527-4E71-9BD9-110C3BB00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EA75-5E43-47D3-A1EB-9BD54A70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13" Type="http://schemas.openxmlformats.org/officeDocument/2006/relationships/image" Target="../media/image7.jpeg" /><Relationship Id="rId3" Type="http://schemas.microsoft.com/office/2007/relationships/hdphoto" Target="../media/hdphoto1.wdp" /><Relationship Id="rId7" Type="http://schemas.microsoft.com/office/2007/relationships/hdphoto" Target="../media/hdphoto3.wdp" /><Relationship Id="rId12" Type="http://schemas.microsoft.com/office/2007/relationships/hdphoto" Target="../media/hdphoto5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.png" /><Relationship Id="rId11" Type="http://schemas.openxmlformats.org/officeDocument/2006/relationships/image" Target="../media/image6.png" /><Relationship Id="rId5" Type="http://schemas.microsoft.com/office/2007/relationships/hdphoto" Target="../media/hdphoto2.wdp" /><Relationship Id="rId15" Type="http://schemas.openxmlformats.org/officeDocument/2006/relationships/image" Target="../media/image9.jpg" /><Relationship Id="rId10" Type="http://schemas.openxmlformats.org/officeDocument/2006/relationships/image" Target="../media/image5.jpeg" /><Relationship Id="rId4" Type="http://schemas.openxmlformats.org/officeDocument/2006/relationships/image" Target="../media/image2.png" /><Relationship Id="rId9" Type="http://schemas.microsoft.com/office/2007/relationships/hdphoto" Target="../media/hdphoto4.wdp" /><Relationship Id="rId14" Type="http://schemas.openxmlformats.org/officeDocument/2006/relationships/image" Target="../media/image8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 /><Relationship Id="rId3" Type="http://schemas.microsoft.com/office/2007/relationships/hdphoto" Target="../media/hdphoto6.wdp" /><Relationship Id="rId7" Type="http://schemas.openxmlformats.org/officeDocument/2006/relationships/image" Target="../media/image26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png" /><Relationship Id="rId5" Type="http://schemas.microsoft.com/office/2007/relationships/hdphoto" Target="../media/hdphoto7.wdp" /><Relationship Id="rId10" Type="http://schemas.microsoft.com/office/2007/relationships/hdphoto" Target="../media/hdphoto9.wdp" /><Relationship Id="rId4" Type="http://schemas.openxmlformats.org/officeDocument/2006/relationships/image" Target="../media/image24.png" /><Relationship Id="rId9" Type="http://schemas.openxmlformats.org/officeDocument/2006/relationships/image" Target="../media/image2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8F3FDA-2581-4BD4-BB5A-51C6440F9091}"/>
              </a:ext>
            </a:extLst>
          </p:cNvPr>
          <p:cNvSpPr txBox="1"/>
          <p:nvPr/>
        </p:nvSpPr>
        <p:spPr>
          <a:xfrm>
            <a:off x="3254710" y="302276"/>
            <a:ext cx="5432845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257168" rtl="1">
              <a:defRPr/>
            </a:pPr>
            <a:r>
              <a:rPr lang="ar-BH" sz="5400" dirty="0">
                <a:solidFill>
                  <a:srgbClr val="C00000"/>
                </a:solidFill>
                <a:latin typeface="Tw Cen MT" panose="020B0602020104020603"/>
                <a:cs typeface="(AH) Manal Black" pitchFamily="2" charset="-78"/>
              </a:rPr>
              <a:t>قَوانين حِصَّة</a:t>
            </a:r>
            <a:r>
              <a:rPr lang="ar-AE" sz="5400" dirty="0">
                <a:solidFill>
                  <a:srgbClr val="C00000"/>
                </a:solidFill>
                <a:latin typeface="Tw Cen MT" panose="020B0602020104020603"/>
                <a:cs typeface="(AH) Manal Black" pitchFamily="2" charset="-78"/>
              </a:rPr>
              <a:t> التعلم عن بعد</a:t>
            </a:r>
            <a:r>
              <a:rPr lang="ar-BH" sz="5400" dirty="0">
                <a:solidFill>
                  <a:srgbClr val="C00000"/>
                </a:solidFill>
                <a:latin typeface="Tw Cen MT" panose="020B0602020104020603"/>
                <a:cs typeface="(AH) Manal Black" pitchFamily="2" charset="-78"/>
              </a:rPr>
              <a:t> </a:t>
            </a:r>
            <a:endParaRPr lang="en-US" sz="5400" dirty="0">
              <a:solidFill>
                <a:srgbClr val="C00000"/>
              </a:solidFill>
              <a:latin typeface="Tw Cen MT" panose="020B0602020104020603"/>
              <a:cs typeface="(AH) Manal Black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060F18-C843-4371-BFC9-FBBEAED2FC58}"/>
              </a:ext>
            </a:extLst>
          </p:cNvPr>
          <p:cNvGrpSpPr/>
          <p:nvPr/>
        </p:nvGrpSpPr>
        <p:grpSpPr>
          <a:xfrm>
            <a:off x="1421794" y="1161689"/>
            <a:ext cx="2752139" cy="2424296"/>
            <a:chOff x="177181" y="361925"/>
            <a:chExt cx="3287695" cy="3764633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5E50B3F-392E-4F65-A3C1-83D0B1EE9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44" b="89954" l="9752" r="93440">
                          <a14:foregroundMark x1="93262" y1="58661" x2="90426" y2="56467"/>
                          <a14:foregroundMark x1="93617" y1="35219" x2="93617" y2="28406"/>
                          <a14:foregroundMark x1="71099" y1="21132" x2="69858" y2="7044"/>
                          <a14:foregroundMark x1="79965" y1="60162" x2="79965" y2="60162"/>
                          <a14:foregroundMark x1="72163" y1="75404" x2="68440" y2="53233"/>
                          <a14:foregroundMark x1="70213" y1="85335" x2="73050" y2="79792"/>
                          <a14:foregroundMark x1="73050" y1="79792" x2="73050" y2="79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9" b="25507"/>
            <a:stretch/>
          </p:blipFill>
          <p:spPr>
            <a:xfrm>
              <a:off x="557115" y="361925"/>
              <a:ext cx="1605100" cy="300653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EE4B72-D4B2-4FFF-8293-36E8F7CD42BF}"/>
                </a:ext>
              </a:extLst>
            </p:cNvPr>
            <p:cNvSpPr txBox="1"/>
            <p:nvPr/>
          </p:nvSpPr>
          <p:spPr>
            <a:xfrm>
              <a:off x="177181" y="3314062"/>
              <a:ext cx="3287695" cy="81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68" rtl="1">
                <a:defRPr/>
              </a:pPr>
              <a:r>
                <a:rPr lang="ar-AE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أسْتَأذِن</a:t>
              </a:r>
              <a:r>
                <a:rPr lang="ar-B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 قَبْلِ التَّحّدًّث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/>
                <a:cs typeface="(AH) Manal Black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92B7E9-142B-4472-A4AD-B77C6BC2CDFE}"/>
              </a:ext>
            </a:extLst>
          </p:cNvPr>
          <p:cNvGrpSpPr/>
          <p:nvPr/>
        </p:nvGrpSpPr>
        <p:grpSpPr>
          <a:xfrm>
            <a:off x="8034847" y="3972827"/>
            <a:ext cx="2431350" cy="2506793"/>
            <a:chOff x="8308352" y="4125540"/>
            <a:chExt cx="3568379" cy="2503875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CCFBFE71-581B-43E2-B336-7DB708BF2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620" b="78435" l="9947" r="99645">
                          <a14:foregroundMark x1="19538" y1="74121" x2="18117" y2="53195"/>
                          <a14:foregroundMark x1="18117" y1="53195" x2="15275" y2="45208"/>
                          <a14:foregroundMark x1="15275" y1="45208" x2="13499" y2="31949"/>
                          <a14:foregroundMark x1="13499" y1="31949" x2="12966" y2="30671"/>
                          <a14:foregroundMark x1="12611" y1="30671" x2="12611" y2="58466"/>
                          <a14:foregroundMark x1="12611" y1="58466" x2="14387" y2="73802"/>
                          <a14:foregroundMark x1="14387" y1="73802" x2="24512" y2="77476"/>
                          <a14:foregroundMark x1="24512" y1="77476" x2="59147" y2="78435"/>
                          <a14:foregroundMark x1="59147" y1="78435" x2="83659" y2="74760"/>
                          <a14:foregroundMark x1="83659" y1="74760" x2="88099" y2="75719"/>
                          <a14:foregroundMark x1="88099" y1="74760" x2="82771" y2="43131"/>
                          <a14:foregroundMark x1="90053" y1="38498" x2="90053" y2="38498"/>
                          <a14:foregroundMark x1="90053" y1="38498" x2="99822" y2="28435"/>
                          <a14:foregroundMark x1="79396" y1="76038" x2="73712" y2="66134"/>
                          <a14:foregroundMark x1="73712" y1="66134" x2="69094" y2="45208"/>
                          <a14:foregroundMark x1="35879" y1="65815" x2="41918" y2="61182"/>
                          <a14:foregroundMark x1="41918" y1="61182" x2="42096" y2="57987"/>
                          <a14:foregroundMark x1="23091" y1="76677" x2="16163" y2="77316"/>
                          <a14:foregroundMark x1="16163" y1="77316" x2="11901" y2="75399"/>
                          <a14:foregroundMark x1="11901" y1="75399" x2="12611" y2="78594"/>
                          <a14:foregroundMark x1="15808" y1="76038" x2="52575" y2="63898"/>
                          <a14:foregroundMark x1="52575" y1="63898" x2="81705" y2="61981"/>
                          <a14:foregroundMark x1="81705" y1="61981" x2="83837" y2="61981"/>
                          <a14:foregroundMark x1="88099" y1="78594" x2="74600" y2="78275"/>
                          <a14:foregroundMark x1="23801" y1="77955" x2="15098" y2="77955"/>
                          <a14:foregroundMark x1="11545" y1="50479" x2="10124" y2="29233"/>
                          <a14:foregroundMark x1="10124" y1="29233" x2="15808" y2="29073"/>
                          <a14:foregroundMark x1="61812" y1="15974" x2="55595" y2="12939"/>
                          <a14:foregroundMark x1="55595" y1="12939" x2="50266" y2="126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8" t="8579" r="9906" b="21489"/>
            <a:stretch/>
          </p:blipFill>
          <p:spPr>
            <a:xfrm>
              <a:off x="8951861" y="4125540"/>
              <a:ext cx="2453699" cy="18049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6CD17F-CE54-441C-AA60-51639B957C18}"/>
                </a:ext>
              </a:extLst>
            </p:cNvPr>
            <p:cNvSpPr txBox="1"/>
            <p:nvPr/>
          </p:nvSpPr>
          <p:spPr>
            <a:xfrm>
              <a:off x="8308352" y="6106804"/>
              <a:ext cx="3568379" cy="522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68">
                <a:defRPr/>
              </a:pPr>
              <a:r>
                <a:rPr lang="ar-B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أًدَوِّن مُلاحَظاتي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/>
                <a:cs typeface="(AH) Manal Black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D64875-3A71-49BF-B8A2-74D1DCCB776E}"/>
              </a:ext>
            </a:extLst>
          </p:cNvPr>
          <p:cNvGrpSpPr/>
          <p:nvPr/>
        </p:nvGrpSpPr>
        <p:grpSpPr>
          <a:xfrm>
            <a:off x="7772401" y="1365621"/>
            <a:ext cx="3010982" cy="2432710"/>
            <a:chOff x="8845580" y="1111240"/>
            <a:chExt cx="3524280" cy="2519338"/>
          </a:xfrm>
        </p:grpSpPr>
        <p:pic>
          <p:nvPicPr>
            <p:cNvPr id="6" name="Picture 5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C9C1BD99-A726-49AE-9364-4B32089A6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750" b="94500" l="5250" r="96500">
                          <a14:foregroundMark x1="36500" y1="67250" x2="24750" y2="76500"/>
                          <a14:foregroundMark x1="24750" y1="76500" x2="11250" y2="73250"/>
                          <a14:foregroundMark x1="11250" y1="73250" x2="10250" y2="46750"/>
                          <a14:foregroundMark x1="10250" y1="46750" x2="11750" y2="40750"/>
                          <a14:foregroundMark x1="8500" y1="60750" x2="7750" y2="32250"/>
                          <a14:foregroundMark x1="7750" y1="32250" x2="14750" y2="20500"/>
                          <a14:foregroundMark x1="14750" y1="20500" x2="35000" y2="9000"/>
                          <a14:foregroundMark x1="9250" y1="61500" x2="5250" y2="48500"/>
                          <a14:foregroundMark x1="5250" y1="48500" x2="5250" y2="41500"/>
                          <a14:foregroundMark x1="26750" y1="38750" x2="50750" y2="36750"/>
                          <a14:foregroundMark x1="55250" y1="25750" x2="35000" y2="24500"/>
                          <a14:foregroundMark x1="52000" y1="19250" x2="52000" y2="27250"/>
                          <a14:foregroundMark x1="40250" y1="27750" x2="40250" y2="19250"/>
                          <a14:foregroundMark x1="42750" y1="17500" x2="34500" y2="28500"/>
                          <a14:foregroundMark x1="34500" y1="28500" x2="34500" y2="29000"/>
                          <a14:foregroundMark x1="32500" y1="30500" x2="40250" y2="19500"/>
                          <a14:foregroundMark x1="40250" y1="19500" x2="40250" y2="19250"/>
                          <a14:foregroundMark x1="35750" y1="7750" x2="49250" y2="7750"/>
                          <a14:foregroundMark x1="49250" y1="7750" x2="74750" y2="18000"/>
                          <a14:foregroundMark x1="74750" y1="18000" x2="78000" y2="20750"/>
                          <a14:foregroundMark x1="81750" y1="21250" x2="71250" y2="12000"/>
                          <a14:foregroundMark x1="71250" y1="12000" x2="56250" y2="6500"/>
                          <a14:foregroundMark x1="56250" y1="6500" x2="44750" y2="5750"/>
                          <a14:foregroundMark x1="48750" y1="5750" x2="84500" y2="29250"/>
                          <a14:foregroundMark x1="84500" y1="29250" x2="85000" y2="29750"/>
                          <a14:foregroundMark x1="85000" y1="22500" x2="92750" y2="46500"/>
                          <a14:foregroundMark x1="92750" y1="46500" x2="93250" y2="61500"/>
                          <a14:foregroundMark x1="93250" y1="61500" x2="86750" y2="73750"/>
                          <a14:foregroundMark x1="86750" y1="73750" x2="65500" y2="89000"/>
                          <a14:foregroundMark x1="65500" y1="89000" x2="38000" y2="89250"/>
                          <a14:foregroundMark x1="38000" y1="89250" x2="14500" y2="74500"/>
                          <a14:foregroundMark x1="14500" y1="74500" x2="14250" y2="74500"/>
                          <a14:foregroundMark x1="39500" y1="92750" x2="55750" y2="94500"/>
                          <a14:foregroundMark x1="20750" y1="38250" x2="37000" y2="17000"/>
                          <a14:foregroundMark x1="37000" y1="17000" x2="40250" y2="15500"/>
                          <a14:foregroundMark x1="95250" y1="59750" x2="96500" y2="4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6387" y="1111240"/>
              <a:ext cx="1605099" cy="16240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9E2B88-F95B-4954-B33F-AC66DA9A4615}"/>
                </a:ext>
              </a:extLst>
            </p:cNvPr>
            <p:cNvSpPr txBox="1"/>
            <p:nvPr/>
          </p:nvSpPr>
          <p:spPr>
            <a:xfrm>
              <a:off x="8845580" y="2769990"/>
              <a:ext cx="3524280" cy="86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68">
                <a:defRPr/>
              </a:pPr>
              <a:r>
                <a:rPr lang="ar-BH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أَبْتَعِد عَنْ ضّجيج</a:t>
              </a:r>
              <a:endParaRPr lang="ar-A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/>
                <a:cs typeface="(AH) Manal Black" pitchFamily="2" charset="-78"/>
              </a:endParaRPr>
            </a:p>
            <a:p>
              <a:pPr algn="ctr" defTabSz="257168">
                <a:defRPr/>
              </a:pPr>
              <a:r>
                <a:rPr lang="ar-BH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 مَنْ حَوْلي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/>
                <a:cs typeface="(AH) Manal Black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19F67A-0257-49EC-A021-7D071DB7E58C}"/>
              </a:ext>
            </a:extLst>
          </p:cNvPr>
          <p:cNvGrpSpPr/>
          <p:nvPr/>
        </p:nvGrpSpPr>
        <p:grpSpPr>
          <a:xfrm>
            <a:off x="5819791" y="1566193"/>
            <a:ext cx="2752139" cy="2568220"/>
            <a:chOff x="5982591" y="3264920"/>
            <a:chExt cx="3970290" cy="34572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5FF8BA-36BC-466D-80E1-D8E1CF97F5EC}"/>
                </a:ext>
              </a:extLst>
            </p:cNvPr>
            <p:cNvSpPr txBox="1"/>
            <p:nvPr/>
          </p:nvSpPr>
          <p:spPr>
            <a:xfrm>
              <a:off x="5982591" y="5437770"/>
              <a:ext cx="3970290" cy="1284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68">
                <a:defRPr/>
              </a:pPr>
              <a:r>
                <a:rPr lang="ar-A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اْ</a:t>
              </a:r>
              <a:r>
                <a:rPr lang="ar-B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سْتَمِع إلى الْمُعَلَّمة </a:t>
              </a:r>
              <a:endPara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/>
                <a:cs typeface="(AH) Manal Black" pitchFamily="2" charset="-78"/>
              </a:endParaRPr>
            </a:p>
            <a:p>
              <a:pPr algn="ctr" defTabSz="257168">
                <a:defRPr/>
              </a:pPr>
              <a:r>
                <a:rPr lang="ar-B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بِتِرْكيز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/>
                <a:cs typeface="(AH) Manal Black" pitchFamily="2" charset="-78"/>
              </a:endParaRPr>
            </a:p>
          </p:txBody>
        </p:sp>
        <p:pic>
          <p:nvPicPr>
            <p:cNvPr id="22" name="Picture 21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766903E-D447-492A-80AF-B92334722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7" b="96000" l="0" r="93778">
                          <a14:foregroundMark x1="8444" y1="55556" x2="6222" y2="32444"/>
                          <a14:foregroundMark x1="2222" y1="51111" x2="444" y2="39111"/>
                          <a14:foregroundMark x1="8444" y1="28000" x2="20444" y2="23556"/>
                          <a14:foregroundMark x1="40000" y1="31111" x2="63111" y2="34667"/>
                          <a14:foregroundMark x1="66222" y1="22222" x2="58222" y2="2667"/>
                          <a14:foregroundMark x1="62222" y1="96444" x2="83556" y2="96444"/>
                          <a14:foregroundMark x1="84444" y1="93333" x2="93333" y2="79111"/>
                          <a14:foregroundMark x1="93333" y1="79111" x2="93778" y2="79111"/>
                          <a14:foregroundMark x1="38222" y1="12889" x2="31111" y2="15111"/>
                          <a14:foregroundMark x1="44889" y1="7556" x2="47111" y2="7556"/>
                          <a14:foregroundMark x1="23111" y1="86222" x2="23111" y2="8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710" y="3264920"/>
              <a:ext cx="2763055" cy="204107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56D238-D10C-43DD-80C2-F83E2997B7D5}"/>
              </a:ext>
            </a:extLst>
          </p:cNvPr>
          <p:cNvGrpSpPr/>
          <p:nvPr/>
        </p:nvGrpSpPr>
        <p:grpSpPr>
          <a:xfrm>
            <a:off x="3856244" y="1365622"/>
            <a:ext cx="2137720" cy="2713451"/>
            <a:chOff x="3121684" y="1698226"/>
            <a:chExt cx="2974315" cy="4414473"/>
          </a:xfrm>
        </p:grpSpPr>
        <p:pic>
          <p:nvPicPr>
            <p:cNvPr id="1026" name="Picture 2" descr="نتيجة بحث الصور عن أم تتحدث كرتون">
              <a:extLst>
                <a:ext uri="{FF2B5EF4-FFF2-40B4-BE49-F238E27FC236}">
                  <a16:creationId xmlns:a16="http://schemas.microsoft.com/office/drawing/2014/main" id="{19178938-5A96-47F9-82E4-5A06F5BD0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505" y="1698226"/>
              <a:ext cx="2590673" cy="2126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7CEDD7-C17F-4AE9-8B7A-28847CFCD499}"/>
                </a:ext>
              </a:extLst>
            </p:cNvPr>
            <p:cNvSpPr txBox="1"/>
            <p:nvPr/>
          </p:nvSpPr>
          <p:spPr>
            <a:xfrm>
              <a:off x="3121684" y="3859471"/>
              <a:ext cx="2974315" cy="225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68">
                <a:defRPr/>
              </a:pPr>
              <a:r>
                <a:rPr lang="ar-AE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اُفَكِّر وأُجيب بِمُفْرَدي</a:t>
              </a:r>
            </a:p>
            <a:p>
              <a:pPr algn="ctr" defTabSz="257168">
                <a:defRPr/>
              </a:pPr>
              <a:r>
                <a:rPr lang="ar-AE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دونَ مساعَدَة أُمي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/>
                <a:cs typeface="(AH) Manal Black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841195-2434-4B65-A7C3-C21CE60032A7}"/>
              </a:ext>
            </a:extLst>
          </p:cNvPr>
          <p:cNvGrpSpPr/>
          <p:nvPr/>
        </p:nvGrpSpPr>
        <p:grpSpPr>
          <a:xfrm>
            <a:off x="1704861" y="3850198"/>
            <a:ext cx="3725495" cy="2626802"/>
            <a:chOff x="-255157" y="4049263"/>
            <a:chExt cx="6623103" cy="3379343"/>
          </a:xfrm>
        </p:grpSpPr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72FC0D0-1882-4750-8152-9E84AFA22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99" b="93103" l="9752" r="89894">
                          <a14:foregroundMark x1="28191" y1="34253" x2="33688" y2="30000"/>
                          <a14:foregroundMark x1="33688" y1="30000" x2="37766" y2="30920"/>
                          <a14:foregroundMark x1="52305" y1="35057" x2="59574" y2="31264"/>
                          <a14:foregroundMark x1="59574" y1="31264" x2="66312" y2="33563"/>
                          <a14:foregroundMark x1="66312" y1="33563" x2="66312" y2="33678"/>
                          <a14:foregroundMark x1="63830" y1="31609" x2="54787" y2="30805"/>
                          <a14:foregroundMark x1="54787" y1="30805" x2="52837" y2="33218"/>
                          <a14:foregroundMark x1="22163" y1="10000" x2="30142" y2="8851"/>
                          <a14:foregroundMark x1="30142" y1="8851" x2="36525" y2="5402"/>
                          <a14:foregroundMark x1="36525" y1="5402" x2="44504" y2="3218"/>
                          <a14:foregroundMark x1="44504" y1="3218" x2="53546" y2="4023"/>
                          <a14:foregroundMark x1="53546" y1="4023" x2="60816" y2="8851"/>
                          <a14:foregroundMark x1="60816" y1="8851" x2="63475" y2="13103"/>
                          <a14:foregroundMark x1="65071" y1="6897" x2="58156" y2="4368"/>
                          <a14:foregroundMark x1="58156" y1="4368" x2="47163" y2="2874"/>
                          <a14:foregroundMark x1="58333" y1="28046" x2="59929" y2="33448"/>
                          <a14:foregroundMark x1="59929" y1="33448" x2="59929" y2="33448"/>
                          <a14:foregroundMark x1="30142" y1="38046" x2="29078" y2="30460"/>
                          <a14:foregroundMark x1="29078" y1="30460" x2="31028" y2="25747"/>
                          <a14:foregroundMark x1="41667" y1="55287" x2="55496" y2="91379"/>
                          <a14:foregroundMark x1="32447" y1="82644" x2="29787" y2="69885"/>
                          <a14:foregroundMark x1="29787" y1="69885" x2="35638" y2="61494"/>
                          <a14:foregroundMark x1="31028" y1="78966" x2="23936" y2="76322"/>
                          <a14:foregroundMark x1="23936" y1="76322" x2="29787" y2="60115"/>
                          <a14:foregroundMark x1="29787" y1="60115" x2="37057" y2="56897"/>
                          <a14:foregroundMark x1="37057" y1="56897" x2="43972" y2="55632"/>
                          <a14:foregroundMark x1="29433" y1="73103" x2="25709" y2="82644"/>
                          <a14:foregroundMark x1="48050" y1="91149" x2="56915" y2="90920"/>
                          <a14:foregroundMark x1="56915" y1="90920" x2="74291" y2="92874"/>
                          <a14:foregroundMark x1="74291" y1="92874" x2="80142" y2="89310"/>
                          <a14:foregroundMark x1="80142" y1="89310" x2="72163" y2="75172"/>
                          <a14:foregroundMark x1="73759" y1="76207" x2="71809" y2="87816"/>
                          <a14:foregroundMark x1="69858" y1="93218" x2="62766" y2="67931"/>
                          <a14:foregroundMark x1="62766" y1="67931" x2="62766" y2="67126"/>
                          <a14:foregroundMark x1="61879" y1="68966" x2="64362" y2="83908"/>
                          <a14:foregroundMark x1="63830" y1="88506" x2="55674" y2="81379"/>
                          <a14:foregroundMark x1="55674" y1="81379" x2="56383" y2="75747"/>
                          <a14:foregroundMark x1="56383" y1="75747" x2="62234" y2="65747"/>
                          <a14:foregroundMark x1="62234" y1="65747" x2="67021" y2="62299"/>
                          <a14:foregroundMark x1="88830" y1="70000" x2="82092" y2="59425"/>
                          <a14:foregroundMark x1="82092" y1="59425" x2="75000" y2="56782"/>
                          <a14:foregroundMark x1="75000" y1="56782" x2="62234" y2="56667"/>
                          <a14:foregroundMark x1="59929" y1="55287" x2="68262" y2="54253"/>
                          <a14:foregroundMark x1="68262" y1="54253" x2="76064" y2="55402"/>
                          <a14:foregroundMark x1="76064" y1="55402" x2="81383" y2="59425"/>
                          <a14:foregroundMark x1="82624" y1="58161" x2="79787" y2="63678"/>
                          <a14:foregroundMark x1="79787" y1="63678" x2="79787" y2="66897"/>
                          <a14:foregroundMark x1="74291" y1="71034" x2="67376" y2="75402"/>
                          <a14:foregroundMark x1="67376" y1="75402" x2="58688" y2="68506"/>
                          <a14:foregroundMark x1="58688" y1="68506" x2="52837" y2="55632"/>
                          <a14:foregroundMark x1="52305" y1="60000" x2="57624" y2="74598"/>
                          <a14:foregroundMark x1="57624" y1="74598" x2="57624" y2="74598"/>
                          <a14:foregroundMark x1="53901" y1="82414" x2="44858" y2="58391"/>
                          <a14:foregroundMark x1="46099" y1="92414" x2="40248" y2="72069"/>
                          <a14:foregroundMark x1="40248" y1="72069" x2="41667" y2="63793"/>
                          <a14:foregroundMark x1="41312" y1="64368" x2="38830" y2="67701"/>
                          <a14:foregroundMark x1="38830" y1="68736" x2="42730" y2="81379"/>
                          <a14:foregroundMark x1="42730" y1="81379" x2="47163" y2="86667"/>
                          <a14:foregroundMark x1="47163" y1="86667" x2="47163" y2="87011"/>
                          <a14:foregroundMark x1="49291" y1="89310" x2="58688" y2="89885"/>
                          <a14:foregroundMark x1="58688" y1="89885" x2="64716" y2="89310"/>
                          <a14:foregroundMark x1="64362" y1="89080" x2="38121" y2="86207"/>
                          <a14:foregroundMark x1="37234" y1="84138" x2="53723" y2="81494"/>
                          <a14:foregroundMark x1="53723" y1="81494" x2="60284" y2="81379"/>
                          <a14:foregroundMark x1="57624" y1="80805" x2="34929" y2="78506"/>
                          <a14:foregroundMark x1="34929" y1="78506" x2="43617" y2="82644"/>
                          <a14:foregroundMark x1="13830" y1="13103" x2="21986" y2="10345"/>
                          <a14:foregroundMark x1="21986" y1="10345" x2="22518" y2="10345"/>
                          <a14:foregroundMark x1="24645" y1="8506" x2="31738" y2="4943"/>
                          <a14:foregroundMark x1="31738" y1="4943" x2="42021" y2="22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94"/>
            <a:stretch/>
          </p:blipFill>
          <p:spPr>
            <a:xfrm>
              <a:off x="-255157" y="4340309"/>
              <a:ext cx="2620375" cy="308829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2D05260-DE77-4D0E-AE2F-8C6886EB1D90}"/>
                </a:ext>
              </a:extLst>
            </p:cNvPr>
            <p:cNvSpPr/>
            <p:nvPr/>
          </p:nvSpPr>
          <p:spPr>
            <a:xfrm>
              <a:off x="2045547" y="5665077"/>
              <a:ext cx="4322399" cy="1729809"/>
            </a:xfrm>
            <a:prstGeom prst="rect">
              <a:avLst/>
            </a:prstGeom>
            <a:noFill/>
          </p:spPr>
          <p:txBody>
            <a:bodyPr wrap="square" lIns="51435" tIns="25718" rIns="51435" bIns="25718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257168">
                <a:defRPr/>
              </a:pPr>
              <a:r>
                <a:rPr lang="ar-AE" sz="28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(AH) Manal Black" pitchFamily="2" charset="-78"/>
                </a:rPr>
                <a:t>ألْتَزِمُ الصَّمْتُ وأغلِق مُكَبِّرُ الصَّوت</a:t>
              </a:r>
            </a:p>
            <a:p>
              <a:pPr algn="ctr" defTabSz="257168">
                <a:defRPr/>
              </a:pPr>
              <a:r>
                <a:rPr lang="ar-AE" sz="28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(AH) Manal Black" pitchFamily="2" charset="-78"/>
                </a:rPr>
                <a:t> ( الميكرفون )</a:t>
              </a:r>
              <a:endPara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(AH) Manal Black" pitchFamily="2" charset="-78"/>
              </a:endParaRPr>
            </a:p>
          </p:txBody>
        </p:sp>
        <p:pic>
          <p:nvPicPr>
            <p:cNvPr id="25" name="Picture 6" descr="A close up of a microphone&#10;&#10;Description automatically generated">
              <a:extLst>
                <a:ext uri="{FF2B5EF4-FFF2-40B4-BE49-F238E27FC236}">
                  <a16:creationId xmlns:a16="http://schemas.microsoft.com/office/drawing/2014/main" id="{E5930E47-DF99-466E-9B61-84AE730E7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484" y="4472948"/>
              <a:ext cx="1525053" cy="125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2C506C1C-4C6F-4BDF-9AFD-75498A944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18902">
              <a:off x="1516171" y="4049263"/>
              <a:ext cx="2470523" cy="1655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257168">
                <a:defRPr/>
              </a:pPr>
              <a:r>
                <a:rPr lang="en-US" altLang="en-US" sz="7763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宋体" panose="02010600030101010101" pitchFamily="2" charset="-122"/>
                  <a:sym typeface="Arial" panose="020B0604020202020204" pitchFamily="34" charset="0"/>
                </a:rPr>
                <a:t> </a:t>
              </a:r>
              <a:r>
                <a:rPr lang="en-US" altLang="en-US" sz="4950" dirty="0">
                  <a:solidFill>
                    <a:srgbClr val="FF0000"/>
                  </a:solidFill>
                  <a:ea typeface="宋体" panose="02010600030101010101" pitchFamily="2" charset="-122"/>
                  <a:sym typeface="Arial" panose="020B0604020202020204" pitchFamily="34" charset="0"/>
                </a:rPr>
                <a:t>X</a:t>
              </a:r>
              <a:endParaRPr lang="en-US" altLang="en-US" sz="7763" dirty="0">
                <a:solidFill>
                  <a:srgbClr val="FF0000"/>
                </a:solidFill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AFB630-5B22-4E06-BE0E-9953359DC778}"/>
              </a:ext>
            </a:extLst>
          </p:cNvPr>
          <p:cNvGrpSpPr/>
          <p:nvPr/>
        </p:nvGrpSpPr>
        <p:grpSpPr>
          <a:xfrm>
            <a:off x="5621875" y="4399686"/>
            <a:ext cx="2431349" cy="1894898"/>
            <a:chOff x="6044047" y="4431337"/>
            <a:chExt cx="2690191" cy="2343383"/>
          </a:xfrm>
        </p:grpSpPr>
        <p:pic>
          <p:nvPicPr>
            <p:cNvPr id="21" name="Picture 20" descr="A close up of a camera&#10;&#10;Description automatically generated">
              <a:extLst>
                <a:ext uri="{FF2B5EF4-FFF2-40B4-BE49-F238E27FC236}">
                  <a16:creationId xmlns:a16="http://schemas.microsoft.com/office/drawing/2014/main" id="{202C7CCD-54B6-4CD8-9158-1C807BBB0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7769" t="6358" r="17317" b="8965"/>
            <a:stretch/>
          </p:blipFill>
          <p:spPr>
            <a:xfrm>
              <a:off x="6525950" y="4431337"/>
              <a:ext cx="1726386" cy="15850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A8578D-15C5-4972-9F92-04AD9DF24E22}"/>
                </a:ext>
              </a:extLst>
            </p:cNvPr>
            <p:cNvSpPr txBox="1"/>
            <p:nvPr/>
          </p:nvSpPr>
          <p:spPr>
            <a:xfrm>
              <a:off x="6044047" y="6203788"/>
              <a:ext cx="2690191" cy="5709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 defTabSz="257168">
                <a:defRPr/>
              </a:pPr>
              <a:r>
                <a:rPr lang="ar-AE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/>
                  <a:cs typeface="(AH) Manal Black" pitchFamily="2" charset="-78"/>
                </a:rPr>
                <a:t>الْبَرْنامج مُراقَب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/>
                <a:cs typeface="(AH) Manal Black" pitchFamily="2" charset="-78"/>
              </a:endParaRPr>
            </a:p>
          </p:txBody>
        </p:sp>
      </p:grpSp>
      <p:pic>
        <p:nvPicPr>
          <p:cNvPr id="1024" name="Picture 1023" descr="A close up of a logo&#10;&#10;Description automatically generated">
            <a:extLst>
              <a:ext uri="{FF2B5EF4-FFF2-40B4-BE49-F238E27FC236}">
                <a16:creationId xmlns:a16="http://schemas.microsoft.com/office/drawing/2014/main" id="{1F6C6783-B5D2-4C47-9F70-AF6495C594E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19204" b="35480"/>
          <a:stretch/>
        </p:blipFill>
        <p:spPr>
          <a:xfrm>
            <a:off x="6176863" y="1553672"/>
            <a:ext cx="1915304" cy="15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16F54753-CBC6-41B9-B8DB-C63B5A5D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500064"/>
            <a:ext cx="11287125" cy="61150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F578C4-258E-45DF-A402-1E5ABDFE9AC1}"/>
              </a:ext>
            </a:extLst>
          </p:cNvPr>
          <p:cNvSpPr/>
          <p:nvPr/>
        </p:nvSpPr>
        <p:spPr>
          <a:xfrm>
            <a:off x="6665843" y="1285461"/>
            <a:ext cx="3816627" cy="655980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4EA204-FC70-42B1-8880-F99827A7FAD0}"/>
              </a:ext>
            </a:extLst>
          </p:cNvPr>
          <p:cNvSpPr/>
          <p:nvPr/>
        </p:nvSpPr>
        <p:spPr>
          <a:xfrm>
            <a:off x="7335077" y="3622297"/>
            <a:ext cx="3001619" cy="532256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1693A7F-A49B-45FE-818E-35EE35ADF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85738"/>
            <a:ext cx="11715750" cy="6672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7C9B10-C80D-4672-A3BC-19BBE65A6A01}"/>
              </a:ext>
            </a:extLst>
          </p:cNvPr>
          <p:cNvSpPr txBox="1"/>
          <p:nvPr/>
        </p:nvSpPr>
        <p:spPr>
          <a:xfrm>
            <a:off x="1696278" y="1166191"/>
            <a:ext cx="885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dirty="0">
                <a:solidFill>
                  <a:srgbClr val="0070C0"/>
                </a:solidFill>
              </a:rPr>
              <a:t>لأنها تعتمد على مفاهيم القوة الخارقة وسحق الخصوم 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1B01E-3843-4453-9C57-A575E0A97AB2}"/>
              </a:ext>
            </a:extLst>
          </p:cNvPr>
          <p:cNvSpPr txBox="1"/>
          <p:nvPr/>
        </p:nvSpPr>
        <p:spPr>
          <a:xfrm>
            <a:off x="1364975" y="3574878"/>
            <a:ext cx="9183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dirty="0">
                <a:solidFill>
                  <a:srgbClr val="0070C0"/>
                </a:solidFill>
              </a:rPr>
              <a:t>فرض قوانين تمنع إيذاء الأطفال ، تطوير برنامج مدرسي هدفه القضاء على التنمر 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3ADD8-DD3D-4412-BAA4-DF0EFDB05556}"/>
              </a:ext>
            </a:extLst>
          </p:cNvPr>
          <p:cNvSpPr txBox="1"/>
          <p:nvPr/>
        </p:nvSpPr>
        <p:spPr>
          <a:xfrm>
            <a:off x="795130" y="5595044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dirty="0">
                <a:solidFill>
                  <a:srgbClr val="0070C0"/>
                </a:solidFill>
              </a:rPr>
              <a:t>تحول الطالب إلى شخص عدواني وافتعاله الشجارات ، ظهور الكدمات ، الشعور بالخوف وعدم الأمان ، تراجع المستوى الدراسي .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toy&#10;&#10;Description automatically generated">
            <a:extLst>
              <a:ext uri="{FF2B5EF4-FFF2-40B4-BE49-F238E27FC236}">
                <a16:creationId xmlns:a16="http://schemas.microsoft.com/office/drawing/2014/main" id="{95554382-C997-4A07-9B79-7DC00735E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5" b="99805" l="1641" r="97500">
                        <a14:foregroundMark x1="6094" y1="6250" x2="8047" y2="18652"/>
                        <a14:foregroundMark x1="7891" y1="18457" x2="15000" y2="29785"/>
                        <a14:foregroundMark x1="10625" y1="36523" x2="45859" y2="45020"/>
                        <a14:foregroundMark x1="45859" y1="45020" x2="88750" y2="76074"/>
                        <a14:foregroundMark x1="88750" y1="76074" x2="89844" y2="81738"/>
                        <a14:foregroundMark x1="89688" y1="82324" x2="76797" y2="89160"/>
                        <a14:foregroundMark x1="76797" y1="89160" x2="61719" y2="91406"/>
                        <a14:foregroundMark x1="61719" y1="91406" x2="61563" y2="91602"/>
                        <a14:foregroundMark x1="58281" y1="90430" x2="44844" y2="86133"/>
                        <a14:foregroundMark x1="44844" y1="86133" x2="39688" y2="88574"/>
                        <a14:foregroundMark x1="39688" y1="88574" x2="37344" y2="85742"/>
                        <a14:foregroundMark x1="37188" y1="86133" x2="37109" y2="88574"/>
                        <a14:foregroundMark x1="39375" y1="94922" x2="39375" y2="94922"/>
                        <a14:foregroundMark x1="39375" y1="93848" x2="39375" y2="91797"/>
                        <a14:foregroundMark x1="39375" y1="91895" x2="39375" y2="99902"/>
                        <a14:foregroundMark x1="39375" y1="99512" x2="39375" y2="99512"/>
                        <a14:foregroundMark x1="13281" y1="88770" x2="6094" y2="91797"/>
                        <a14:foregroundMark x1="6094" y1="91797" x2="5859" y2="93457"/>
                        <a14:foregroundMark x1="6875" y1="28223" x2="5703" y2="20313"/>
                        <a14:foregroundMark x1="5703" y1="20313" x2="8438" y2="11523"/>
                        <a14:foregroundMark x1="7344" y1="12793" x2="61797" y2="54102"/>
                        <a14:foregroundMark x1="59531" y1="48828" x2="35156" y2="37305"/>
                        <a14:foregroundMark x1="35156" y1="37305" x2="13906" y2="33105"/>
                        <a14:foregroundMark x1="13906" y1="33105" x2="13438" y2="32422"/>
                        <a14:foregroundMark x1="13438" y1="32227" x2="27969" y2="16992"/>
                        <a14:foregroundMark x1="24141" y1="13184" x2="24141" y2="13184"/>
                        <a14:foregroundMark x1="21953" y1="13770" x2="21953" y2="13770"/>
                        <a14:foregroundMark x1="20000" y1="13770" x2="20000" y2="13770"/>
                        <a14:foregroundMark x1="16406" y1="13379" x2="15703" y2="13770"/>
                        <a14:foregroundMark x1="15469" y1="13965" x2="12578" y2="15234"/>
                        <a14:foregroundMark x1="12578" y1="15234" x2="17500" y2="16211"/>
                        <a14:foregroundMark x1="17500" y1="16211" x2="22578" y2="29980"/>
                        <a14:foregroundMark x1="20313" y1="7910" x2="20313" y2="7910"/>
                        <a14:foregroundMark x1="18906" y1="9570" x2="18906" y2="9570"/>
                        <a14:foregroundMark x1="17266" y1="11719" x2="17266" y2="11719"/>
                        <a14:foregroundMark x1="17500" y1="10547" x2="17500" y2="10547"/>
                        <a14:foregroundMark x1="13516" y1="4883" x2="13516" y2="4883"/>
                        <a14:foregroundMark x1="13594" y1="8691" x2="13594" y2="8691"/>
                        <a14:foregroundMark x1="13438" y1="10938" x2="13438" y2="10938"/>
                        <a14:foregroundMark x1="4219" y1="18848" x2="4219" y2="18848"/>
                        <a14:foregroundMark x1="6016" y1="10352" x2="6016" y2="10352"/>
                        <a14:foregroundMark x1="9531" y1="12598" x2="9531" y2="12598"/>
                        <a14:foregroundMark x1="45078" y1="95117" x2="45078" y2="95117"/>
                        <a14:foregroundMark x1="43438" y1="94531" x2="43438" y2="94531"/>
                        <a14:foregroundMark x1="52812" y1="94531" x2="52812" y2="94531"/>
                        <a14:foregroundMark x1="54531" y1="92090" x2="54531" y2="92090"/>
                        <a14:foregroundMark x1="55000" y1="96484" x2="55000" y2="96484"/>
                        <a14:foregroundMark x1="55000" y1="98340" x2="55000" y2="98340"/>
                        <a14:foregroundMark x1="73281" y1="93262" x2="73281" y2="93262"/>
                        <a14:foregroundMark x1="72891" y1="88965" x2="72734" y2="86621"/>
                        <a14:foregroundMark x1="71172" y1="96484" x2="71172" y2="96484"/>
                        <a14:foregroundMark x1="71172" y1="96094" x2="70469" y2="99902"/>
                        <a14:foregroundMark x1="92344" y1="81934" x2="92344" y2="81934"/>
                        <a14:foregroundMark x1="91797" y1="83496" x2="93125" y2="81934"/>
                        <a14:foregroundMark x1="91406" y1="71191" x2="92031" y2="70996"/>
                        <a14:foregroundMark x1="77813" y1="75586" x2="77734" y2="76660"/>
                        <a14:foregroundMark x1="52969" y1="98926" x2="36953" y2="93652"/>
                        <a14:foregroundMark x1="36953" y1="93652" x2="25000" y2="94727"/>
                        <a14:foregroundMark x1="25000" y1="94727" x2="8359" y2="90430"/>
                        <a14:foregroundMark x1="8359" y1="90430" x2="4219" y2="96680"/>
                        <a14:foregroundMark x1="4219" y1="96680" x2="1719" y2="91113"/>
                        <a14:foregroundMark x1="1719" y1="91113" x2="1641" y2="90625"/>
                        <a14:foregroundMark x1="91094" y1="90625" x2="97500" y2="94922"/>
                        <a14:foregroundMark x1="96094" y1="85742" x2="94609" y2="62012"/>
                        <a14:foregroundMark x1="94609" y1="62012" x2="94609" y2="62012"/>
                        <a14:foregroundMark x1="94375" y1="61426" x2="67266" y2="13965"/>
                        <a14:foregroundMark x1="67266" y1="13965" x2="63203" y2="7910"/>
                        <a14:foregroundMark x1="63203" y1="7910" x2="53984" y2="1758"/>
                        <a14:foregroundMark x1="53984" y1="1758" x2="40078" y2="1855"/>
                        <a14:foregroundMark x1="40078" y1="1855" x2="37344" y2="3613"/>
                        <a14:foregroundMark x1="32656" y1="8105" x2="13984" y2="17188"/>
                        <a14:foregroundMark x1="52578" y1="76270" x2="56563" y2="90039"/>
                        <a14:foregroundMark x1="58125" y1="91602" x2="65859" y2="98535"/>
                        <a14:foregroundMark x1="65859" y1="98535" x2="71016" y2="97754"/>
                        <a14:foregroundMark x1="71016" y1="97754" x2="72344" y2="96289"/>
                        <a14:foregroundMark x1="72969" y1="93262" x2="88828" y2="93652"/>
                        <a14:foregroundMark x1="20000" y1="94531" x2="13750" y2="96289"/>
                        <a14:foregroundMark x1="85781" y1="66309" x2="85781" y2="66309"/>
                        <a14:foregroundMark x1="85547" y1="66113" x2="82656" y2="65039"/>
                        <a14:backgroundMark x1="25703" y1="88574" x2="25703" y2="88574"/>
                        <a14:backgroundMark x1="25234" y1="89160" x2="24844" y2="90820"/>
                        <a14:backgroundMark x1="24297" y1="94531" x2="24297" y2="94531"/>
                        <a14:backgroundMark x1="24063" y1="94043" x2="24063" y2="94043"/>
                        <a14:backgroundMark x1="23750" y1="94434" x2="23750" y2="94434"/>
                        <a14:backgroundMark x1="29063" y1="91016" x2="29063" y2="91016"/>
                        <a14:backgroundMark x1="30938" y1="91016" x2="30938" y2="91016"/>
                        <a14:backgroundMark x1="33125" y1="91016" x2="33125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0"/>
            <a:ext cx="12304542" cy="7033846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A26CC-A2DD-431E-BA1E-E195FD09B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510"/>
          <a:stretch/>
        </p:blipFill>
        <p:spPr>
          <a:xfrm>
            <a:off x="6965588" y="313684"/>
            <a:ext cx="5029317" cy="36153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3BA088-4C8B-4BB5-8AB8-085B6F6C6ED1}"/>
              </a:ext>
            </a:extLst>
          </p:cNvPr>
          <p:cNvSpPr/>
          <p:nvPr/>
        </p:nvSpPr>
        <p:spPr>
          <a:xfrm>
            <a:off x="7264032" y="1224759"/>
            <a:ext cx="3504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ما هو شعورك تجاه الدرس؟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565F0D-9DF3-4D54-BA17-890B0333F18D}"/>
              </a:ext>
            </a:extLst>
          </p:cNvPr>
          <p:cNvSpPr/>
          <p:nvPr/>
        </p:nvSpPr>
        <p:spPr>
          <a:xfrm>
            <a:off x="7502878" y="2777141"/>
            <a:ext cx="302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ماذا تعلمت من الدرس؟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A7DDF3-A9E4-44F4-A559-11BF7C32E4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313" b="97188" l="7813" r="93750">
                        <a14:foregroundMark x1="8594" y1="75938" x2="8438" y2="82708"/>
                        <a14:foregroundMark x1="85000" y1="75729" x2="85000" y2="75729"/>
                        <a14:foregroundMark x1="87500" y1="78542" x2="92188" y2="84271"/>
                        <a14:foregroundMark x1="92188" y1="84271" x2="91719" y2="90833"/>
                        <a14:foregroundMark x1="88438" y1="93021" x2="88438" y2="93021"/>
                        <a14:foregroundMark x1="87656" y1="93333" x2="79531" y2="93333"/>
                        <a14:foregroundMark x1="79531" y1="93229" x2="80781" y2="90521"/>
                        <a14:foregroundMark x1="7813" y1="93021" x2="7813" y2="93021"/>
                        <a14:foregroundMark x1="93750" y1="93229" x2="93750" y2="9322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655"/>
          <a:stretch/>
        </p:blipFill>
        <p:spPr>
          <a:xfrm>
            <a:off x="6986388" y="3959437"/>
            <a:ext cx="5029317" cy="1997612"/>
          </a:xfrm>
          <a:prstGeom prst="rect">
            <a:avLst/>
          </a:prstGeom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4C84C42-0E4A-4F96-B3B5-935EC0BFBE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50" b="79333" l="20250" r="80000">
                        <a14:foregroundMark x1="59167" y1="22167" x2="76000" y2="31833"/>
                        <a14:foregroundMark x1="75000" y1="26833" x2="75000" y2="26833"/>
                        <a14:foregroundMark x1="59750" y1="19250" x2="59750" y2="19250"/>
                        <a14:foregroundMark x1="80083" y1="32000" x2="80083" y2="32000"/>
                        <a14:foregroundMark x1="72500" y1="35083" x2="31167" y2="73917"/>
                        <a14:foregroundMark x1="31167" y1="73917" x2="31167" y2="73917"/>
                        <a14:foregroundMark x1="33833" y1="72750" x2="31250" y2="49417"/>
                        <a14:foregroundMark x1="31250" y1="49417" x2="27500" y2="41750"/>
                        <a14:foregroundMark x1="27500" y1="41750" x2="27500" y2="40500"/>
                        <a14:foregroundMark x1="31750" y1="40917" x2="58000" y2="55750"/>
                        <a14:foregroundMark x1="58250" y1="55750" x2="68250" y2="67917"/>
                        <a14:foregroundMark x1="44083" y1="72750" x2="36500" y2="71917"/>
                        <a14:foregroundMark x1="36500" y1="71917" x2="26333" y2="74750"/>
                        <a14:foregroundMark x1="26167" y1="74750" x2="24583" y2="72750"/>
                        <a14:foregroundMark x1="26917" y1="69667" x2="26500" y2="52917"/>
                        <a14:foregroundMark x1="26500" y1="52917" x2="41167" y2="54417"/>
                        <a14:foregroundMark x1="41167" y1="54417" x2="72000" y2="69083"/>
                        <a14:foregroundMark x1="72000" y1="69083" x2="73667" y2="73583"/>
                        <a14:foregroundMark x1="73667" y1="73750" x2="54750" y2="73917"/>
                        <a14:foregroundMark x1="72167" y1="58917" x2="73083" y2="48083"/>
                        <a14:foregroundMark x1="73083" y1="47833" x2="67917" y2="45583"/>
                        <a14:foregroundMark x1="67500" y1="45583" x2="64417" y2="53833"/>
                        <a14:foregroundMark x1="58417" y1="62333" x2="50333" y2="73917"/>
                        <a14:foregroundMark x1="49917" y1="74750" x2="26333" y2="76083"/>
                        <a14:foregroundMark x1="26167" y1="76083" x2="25167" y2="51167"/>
                        <a14:foregroundMark x1="25167" y1="51167" x2="43083" y2="49500"/>
                        <a14:foregroundMark x1="43083" y1="49500" x2="48333" y2="49583"/>
                        <a14:foregroundMark x1="65000" y1="56917" x2="70583" y2="63917"/>
                        <a14:foregroundMark x1="70750" y1="63917" x2="75333" y2="71167"/>
                        <a14:foregroundMark x1="75333" y1="71167" x2="77000" y2="76833"/>
                        <a14:foregroundMark x1="76583" y1="76833" x2="47750" y2="76667"/>
                        <a14:foregroundMark x1="47750" y1="76667" x2="25750" y2="76500"/>
                        <a14:foregroundMark x1="25333" y1="76500" x2="25583" y2="78417"/>
                        <a14:foregroundMark x1="32500" y1="79000" x2="32500" y2="79000"/>
                        <a14:foregroundMark x1="21500" y1="67417" x2="21500" y2="67417"/>
                        <a14:foregroundMark x1="20500" y1="26000" x2="20500" y2="26000"/>
                        <a14:foregroundMark x1="76750" y1="24083" x2="76750" y2="24083"/>
                        <a14:foregroundMark x1="76167" y1="24083" x2="76000" y2="29083"/>
                        <a14:foregroundMark x1="76000" y1="35917" x2="76167" y2="43417"/>
                        <a14:foregroundMark x1="76167" y1="43417" x2="76167" y2="50750"/>
                        <a14:foregroundMark x1="76167" y1="50917" x2="77167" y2="59083"/>
                        <a14:foregroundMark x1="77167" y1="58500" x2="77917" y2="65667"/>
                        <a14:foregroundMark x1="77917" y1="65667" x2="77917" y2="65667"/>
                        <a14:foregroundMark x1="77917" y1="65250" x2="78667" y2="72000"/>
                        <a14:foregroundMark x1="78667" y1="71250" x2="80083" y2="79167"/>
                        <a14:foregroundMark x1="76417" y1="43000" x2="77000" y2="56167"/>
                        <a14:foregroundMark x1="77333" y1="55583" x2="77333" y2="55583"/>
                        <a14:foregroundMark x1="79833" y1="32417" x2="78500" y2="33333"/>
                        <a14:foregroundMark x1="20333" y1="28917" x2="21083" y2="43000"/>
                        <a14:foregroundMark x1="20917" y1="43250" x2="20750" y2="54417"/>
                        <a14:foregroundMark x1="20750" y1="53833" x2="20500" y2="64083"/>
                        <a14:foregroundMark x1="20500" y1="63917" x2="20500" y2="73750"/>
                        <a14:foregroundMark x1="20500" y1="74167" x2="24750" y2="79333"/>
                        <a14:foregroundMark x1="23250" y1="27583" x2="30500" y2="28500"/>
                        <a14:foregroundMark x1="30500" y1="28500" x2="30583" y2="28750"/>
                        <a14:foregroundMark x1="30750" y1="28500" x2="38750" y2="28750"/>
                        <a14:foregroundMark x1="38750" y1="28750" x2="46333" y2="28333"/>
                        <a14:foregroundMark x1="46333" y1="28333" x2="59750" y2="28333"/>
                        <a14:foregroundMark x1="59750" y1="28750" x2="45250" y2="29333"/>
                        <a14:foregroundMark x1="45250" y1="29333" x2="23833" y2="2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5"/>
          <a:stretch/>
        </p:blipFill>
        <p:spPr>
          <a:xfrm rot="186105">
            <a:off x="1165418" y="985721"/>
            <a:ext cx="4754881" cy="44660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F38C215-F96E-4B40-BDCD-76CA2F883A0D}"/>
              </a:ext>
            </a:extLst>
          </p:cNvPr>
          <p:cNvSpPr/>
          <p:nvPr/>
        </p:nvSpPr>
        <p:spPr>
          <a:xfrm>
            <a:off x="7347283" y="4449830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ما الذي أعجبك في الدرس؟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8EA05-3DEF-4DB1-AD1E-1877A37B8F66}"/>
              </a:ext>
            </a:extLst>
          </p:cNvPr>
          <p:cNvSpPr/>
          <p:nvPr/>
        </p:nvSpPr>
        <p:spPr>
          <a:xfrm>
            <a:off x="1588139" y="2639760"/>
            <a:ext cx="3687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5400" b="1" dirty="0">
                <a:latin typeface="Calibri" panose="020F0502020204030204" pitchFamily="34" charset="0"/>
                <a:cs typeface="Calibri" panose="020F0502020204030204" pitchFamily="34" charset="0"/>
              </a:rPr>
              <a:t>بطاقة خروج</a:t>
            </a:r>
          </a:p>
          <a:p>
            <a:pPr algn="ctr"/>
            <a:r>
              <a:rPr lang="ar-AE" sz="54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الحصة</a:t>
            </a: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DEB9C1-B847-4C6B-AB5D-C5298A3DB6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74" b="98691" l="5142" r="94149">
                        <a14:foregroundMark x1="59043" y1="22095" x2="47872" y2="17021"/>
                        <a14:foregroundMark x1="43085" y1="10966" x2="43085" y2="10966"/>
                        <a14:foregroundMark x1="43794" y1="10966" x2="54255" y2="10966"/>
                        <a14:foregroundMark x1="54255" y1="10966" x2="30142" y2="9984"/>
                        <a14:foregroundMark x1="30142" y1="9984" x2="67730" y2="10966"/>
                        <a14:foregroundMark x1="67730" y1="10966" x2="69504" y2="10966"/>
                        <a14:foregroundMark x1="69504" y1="10966" x2="68617" y2="8838"/>
                        <a14:foregroundMark x1="28546" y1="9984" x2="29433" y2="10966"/>
                        <a14:foregroundMark x1="27837" y1="9984" x2="27837" y2="9984"/>
                        <a14:foregroundMark x1="45390" y1="36170" x2="49468" y2="68412"/>
                        <a14:foregroundMark x1="41312" y1="52209" x2="59043" y2="56301"/>
                        <a14:foregroundMark x1="59043" y1="56301" x2="57447" y2="48282"/>
                        <a14:foregroundMark x1="57447" y1="48282" x2="57447" y2="48282"/>
                        <a14:foregroundMark x1="57447" y1="48282" x2="46277" y2="48282"/>
                        <a14:foregroundMark x1="46277" y1="48282" x2="38121" y2="45172"/>
                        <a14:foregroundMark x1="46986" y1="45172" x2="60638" y2="45172"/>
                        <a14:foregroundMark x1="60638" y1="45172" x2="59752" y2="63339"/>
                        <a14:foregroundMark x1="59043" y1="50245" x2="39007" y2="57283"/>
                        <a14:foregroundMark x1="27837" y1="86579" x2="25355" y2="98691"/>
                        <a14:foregroundMark x1="5319" y1="27987" x2="5319" y2="27987"/>
                        <a14:foregroundMark x1="94149" y1="26023" x2="94149" y2="26023"/>
                        <a14:foregroundMark x1="65426" y1="8838" x2="27837" y2="6874"/>
                        <a14:foregroundMark x1="71099" y1="89525" x2="72695" y2="75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89" y="5577097"/>
            <a:ext cx="1861695" cy="14778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AEFE00C-442C-4DD6-9838-1C8257FC5B85}"/>
              </a:ext>
            </a:extLst>
          </p:cNvPr>
          <p:cNvSpPr/>
          <p:nvPr/>
        </p:nvSpPr>
        <p:spPr>
          <a:xfrm>
            <a:off x="10867030" y="921053"/>
            <a:ext cx="806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ar-AE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59A74B-6239-48E3-9AA1-644785B705FC}"/>
              </a:ext>
            </a:extLst>
          </p:cNvPr>
          <p:cNvSpPr/>
          <p:nvPr/>
        </p:nvSpPr>
        <p:spPr>
          <a:xfrm>
            <a:off x="10849565" y="2666986"/>
            <a:ext cx="806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AE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EC343C-27D1-4D93-BD54-7D12A6E43978}"/>
              </a:ext>
            </a:extLst>
          </p:cNvPr>
          <p:cNvSpPr/>
          <p:nvPr/>
        </p:nvSpPr>
        <p:spPr>
          <a:xfrm>
            <a:off x="10908217" y="4376768"/>
            <a:ext cx="806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ar-AE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room, flower&#10;&#10;Description automatically generated">
            <a:extLst>
              <a:ext uri="{FF2B5EF4-FFF2-40B4-BE49-F238E27FC236}">
                <a16:creationId xmlns:a16="http://schemas.microsoft.com/office/drawing/2014/main" id="{5DEC22C9-9CAE-433E-ACE7-D8D9EE486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19658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983301-04AF-4740-94BE-5B125012F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971550"/>
            <a:ext cx="10029824" cy="58382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EEFA7-36FC-4134-AC55-2DA092D1B4D4}"/>
              </a:ext>
            </a:extLst>
          </p:cNvPr>
          <p:cNvSpPr/>
          <p:nvPr/>
        </p:nvSpPr>
        <p:spPr>
          <a:xfrm>
            <a:off x="1307302" y="848320"/>
            <a:ext cx="6205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للوقاية من فايروس كورونا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oom&#10;&#10;Description automatically generated">
            <a:extLst>
              <a:ext uri="{FF2B5EF4-FFF2-40B4-BE49-F238E27FC236}">
                <a16:creationId xmlns:a16="http://schemas.microsoft.com/office/drawing/2014/main" id="{121399E4-01AA-4A37-A1F5-34492EAA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" y="381000"/>
            <a:ext cx="3723006" cy="6096000"/>
          </a:xfrm>
          <a:prstGeom prst="rect">
            <a:avLst/>
          </a:prstGeom>
        </p:spPr>
      </p:pic>
      <p:sp>
        <p:nvSpPr>
          <p:cNvPr id="6" name="مربع نص 15">
            <a:extLst>
              <a:ext uri="{FF2B5EF4-FFF2-40B4-BE49-F238E27FC236}">
                <a16:creationId xmlns:a16="http://schemas.microsoft.com/office/drawing/2014/main" id="{59F8BE5D-D9A2-449A-9724-C2D32F61997A}"/>
              </a:ext>
            </a:extLst>
          </p:cNvPr>
          <p:cNvSpPr txBox="1"/>
          <p:nvPr/>
        </p:nvSpPr>
        <p:spPr>
          <a:xfrm>
            <a:off x="4347846" y="322616"/>
            <a:ext cx="3816350" cy="157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latin typeface="Simplified Arabic" pitchFamily="18" charset="-78"/>
                <a:cs typeface="(AH) Manal Black" pitchFamily="2" charset="-78"/>
              </a:rPr>
              <a:t>اليوم الأربعاء</a:t>
            </a:r>
          </a:p>
          <a:p>
            <a:pPr algn="ctr" rtl="1" eaLnBrk="1" hangingPunct="1">
              <a:defRPr/>
            </a:pP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latin typeface="Simplified Arabic" pitchFamily="18" charset="-78"/>
                <a:cs typeface="(AH) Manal Black" pitchFamily="2" charset="-78"/>
              </a:rPr>
              <a:t>التاريخ : 17 يونيو /2020</a:t>
            </a:r>
          </a:p>
          <a:p>
            <a:pPr algn="ctr" rtl="1" eaLnBrk="1" hangingPunct="1">
              <a:defRPr/>
            </a:pP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latin typeface="Simplified Arabic" pitchFamily="18" charset="-78"/>
                <a:cs typeface="(AH) Manal Black" pitchFamily="2" charset="-78"/>
              </a:rPr>
              <a:t> الموافق : 25 شوال 1441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75D3D-A9FC-4ACF-8DE0-BCB4472966B7}"/>
              </a:ext>
            </a:extLst>
          </p:cNvPr>
          <p:cNvSpPr txBox="1"/>
          <p:nvPr/>
        </p:nvSpPr>
        <p:spPr>
          <a:xfrm>
            <a:off x="3872050" y="2030031"/>
            <a:ext cx="699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/>
              <a:t>عنوان الوحدة : </a:t>
            </a:r>
            <a:r>
              <a:rPr lang="ar-AE" sz="3600" b="1" dirty="0">
                <a:solidFill>
                  <a:srgbClr val="7030A0"/>
                </a:solidFill>
              </a:rPr>
              <a:t>أنا شجاع </a:t>
            </a:r>
          </a:p>
          <a:p>
            <a:pPr algn="r" rtl="1"/>
            <a:r>
              <a:rPr lang="ar-AE" sz="3600" b="1" dirty="0"/>
              <a:t>عنوان الدرس : </a:t>
            </a:r>
            <a:r>
              <a:rPr lang="ar-AE" sz="3600" b="1" dirty="0">
                <a:solidFill>
                  <a:srgbClr val="7030A0"/>
                </a:solidFill>
              </a:rPr>
              <a:t>التنمر ( نص معلوماتي )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66AF56B2-58CA-45B7-B30C-C79CA177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56" y="91039"/>
            <a:ext cx="2173356" cy="193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407A476C-F96F-4F1D-885B-A7606483ABBD}"/>
              </a:ext>
            </a:extLst>
          </p:cNvPr>
          <p:cNvSpPr/>
          <p:nvPr/>
        </p:nvSpPr>
        <p:spPr>
          <a:xfrm>
            <a:off x="3820976" y="2830067"/>
            <a:ext cx="8066224" cy="371422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u="sng" dirty="0">
                <a:solidFill>
                  <a:srgbClr val="FF0000"/>
                </a:solidFill>
                <a:cs typeface="(AH) Manal Black" pitchFamily="2" charset="-78"/>
              </a:rPr>
              <a:t>نواتج التعلم :</a:t>
            </a:r>
          </a:p>
          <a:p>
            <a:pPr algn="r" rtl="1"/>
            <a:r>
              <a:rPr lang="ar-AE" sz="3200" b="1" dirty="0">
                <a:solidFill>
                  <a:schemeClr val="bg2">
                    <a:lumMod val="10000"/>
                  </a:schemeClr>
                </a:solidFill>
                <a:cs typeface="(AH) Manal Black" pitchFamily="2" charset="-78"/>
              </a:rPr>
              <a:t>1- يقرأُ المتعلمُ النصوصَ بطلاقة ِقراءةً جهريةً مراعيا التنغيمَ والضبط َالسليمِ. </a:t>
            </a:r>
          </a:p>
          <a:p>
            <a:pPr algn="r" rtl="1"/>
            <a:r>
              <a:rPr lang="ar-AE" sz="3200" b="1" dirty="0">
                <a:solidFill>
                  <a:schemeClr val="bg2">
                    <a:lumMod val="10000"/>
                  </a:schemeClr>
                </a:solidFill>
                <a:cs typeface="(AH) Manal Black" pitchFamily="2" charset="-78"/>
              </a:rPr>
              <a:t>2- يُدْعم أفكار نص معلوماتي من خلال الاستدلال بالتفاصيل .</a:t>
            </a:r>
          </a:p>
          <a:p>
            <a:pPr algn="r" rtl="1"/>
            <a:r>
              <a:rPr lang="ar-AE" sz="3200" b="1" dirty="0">
                <a:solidFill>
                  <a:schemeClr val="bg2">
                    <a:lumMod val="10000"/>
                  </a:schemeClr>
                </a:solidFill>
                <a:cs typeface="(AH) Manal Black" pitchFamily="2" charset="-78"/>
              </a:rPr>
              <a:t>3- يلخص فكر وتفاصيل ما قرأ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627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, skiing, bedroom, group&#10;&#10;Description automatically generated">
            <a:extLst>
              <a:ext uri="{FF2B5EF4-FFF2-40B4-BE49-F238E27FC236}">
                <a16:creationId xmlns:a16="http://schemas.microsoft.com/office/drawing/2014/main" id="{D8596580-7452-4A32-A47A-B5FF8B722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32" y="1353778"/>
            <a:ext cx="9562686" cy="4656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A7B2E3-9AF5-4D53-B966-D264AC4C46D1}"/>
              </a:ext>
            </a:extLst>
          </p:cNvPr>
          <p:cNvSpPr/>
          <p:nvPr/>
        </p:nvSpPr>
        <p:spPr>
          <a:xfrm rot="21280285">
            <a:off x="2507708" y="247977"/>
            <a:ext cx="4038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عـلاج التنـمر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F5A6F242-4186-432E-9A4D-7AE81534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8" y="53615"/>
            <a:ext cx="1738573" cy="1819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0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E69F489-458D-4251-B48E-F45C8FAB1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212035"/>
            <a:ext cx="10323443" cy="64538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403B78-3B2E-48E4-82EA-1AE26C46B065}"/>
              </a:ext>
            </a:extLst>
          </p:cNvPr>
          <p:cNvSpPr/>
          <p:nvPr/>
        </p:nvSpPr>
        <p:spPr>
          <a:xfrm>
            <a:off x="145774" y="1086678"/>
            <a:ext cx="2011639" cy="4121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solidFill>
                  <a:srgbClr val="C00000"/>
                </a:solidFill>
              </a:rPr>
              <a:t>اذكر أول خطوة لعلاج ظاهرة التنمر ؟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9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2245C3-24BC-4937-9C99-CE78300D0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292894"/>
            <a:ext cx="11089171" cy="62722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6F443E-C0DA-4278-8629-C485E18E4094}"/>
              </a:ext>
            </a:extLst>
          </p:cNvPr>
          <p:cNvSpPr/>
          <p:nvPr/>
        </p:nvSpPr>
        <p:spPr>
          <a:xfrm>
            <a:off x="260319" y="292894"/>
            <a:ext cx="2981739" cy="32818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solidFill>
                  <a:srgbClr val="C00000"/>
                </a:solidFill>
              </a:rPr>
              <a:t>اذكر ثلاث خطوات لمساعدة المتنمر عليه</a:t>
            </a:r>
          </a:p>
          <a:p>
            <a:pPr algn="ctr"/>
            <a:r>
              <a:rPr lang="ar-AE" sz="4000" dirty="0">
                <a:solidFill>
                  <a:srgbClr val="C00000"/>
                </a:solidFill>
              </a:rPr>
              <a:t> (الضحية) ؟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8736F0-E06E-4BE5-8294-6559C65EC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167308"/>
            <a:ext cx="10336696" cy="65233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896723-C561-4F49-8709-29358B002672}"/>
              </a:ext>
            </a:extLst>
          </p:cNvPr>
          <p:cNvSpPr/>
          <p:nvPr/>
        </p:nvSpPr>
        <p:spPr>
          <a:xfrm>
            <a:off x="278295" y="582266"/>
            <a:ext cx="1696279" cy="5128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solidFill>
                  <a:srgbClr val="C00000"/>
                </a:solidFill>
              </a:rPr>
              <a:t>كيف يتم التعامل في المدرسة مع ظاهرة التنمر؟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7B18264-EA5D-4044-9225-8BA7A4F8C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747712"/>
            <a:ext cx="11058525" cy="5786813"/>
          </a:xfrm>
          <a:prstGeom prst="rect">
            <a:avLst/>
          </a:prstGeom>
        </p:spPr>
      </p:pic>
      <p:pic>
        <p:nvPicPr>
          <p:cNvPr id="5" name="Picture 4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7F75966B-BBBD-445C-BBF0-D2DBDE26D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35528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4EFC6A-9466-4937-8D26-3D773E061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82217"/>
            <a:ext cx="11370365" cy="64935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37D73C1-1D84-486E-AF7E-E490EFF2794F}"/>
              </a:ext>
            </a:extLst>
          </p:cNvPr>
          <p:cNvSpPr/>
          <p:nvPr/>
        </p:nvSpPr>
        <p:spPr>
          <a:xfrm>
            <a:off x="5022574" y="1802296"/>
            <a:ext cx="5181599" cy="596348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65F682-5273-4B46-BF94-42E8FE1B2688}"/>
              </a:ext>
            </a:extLst>
          </p:cNvPr>
          <p:cNvSpPr/>
          <p:nvPr/>
        </p:nvSpPr>
        <p:spPr>
          <a:xfrm>
            <a:off x="6904381" y="3770245"/>
            <a:ext cx="3299792" cy="596348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9CB4FD-25F6-4F50-816C-6FFEF7EDB07E}"/>
              </a:ext>
            </a:extLst>
          </p:cNvPr>
          <p:cNvSpPr/>
          <p:nvPr/>
        </p:nvSpPr>
        <p:spPr>
          <a:xfrm>
            <a:off x="722243" y="5161726"/>
            <a:ext cx="9720470" cy="596348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2340504E92A4484884144D9260157" ma:contentTypeVersion="9" ma:contentTypeDescription="Create a new document." ma:contentTypeScope="" ma:versionID="ff42a7e23741dfddd0b81a91a29eaf53">
  <xsd:schema xmlns:xsd="http://www.w3.org/2001/XMLSchema" xmlns:xs="http://www.w3.org/2001/XMLSchema" xmlns:p="http://schemas.microsoft.com/office/2006/metadata/properties" xmlns:ns3="9510db86-2d32-4717-9802-fdfc4d47ce46" targetNamespace="http://schemas.microsoft.com/office/2006/metadata/properties" ma:root="true" ma:fieldsID="9899a92b56795fc6f781dd90809fa7ac" ns3:_="">
    <xsd:import namespace="9510db86-2d32-4717-9802-fdfc4d47ce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0db86-2d32-4717-9802-fdfc4d47ce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12C55E-F9D9-4A18-AB7F-78D5C7E7FAD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10db86-2d32-4717-9802-fdfc4d47ce46"/>
  </ds:schemaRefs>
</ds:datastoreItem>
</file>

<file path=customXml/itemProps2.xml><?xml version="1.0" encoding="utf-8"?>
<ds:datastoreItem xmlns:ds="http://schemas.openxmlformats.org/officeDocument/2006/customXml" ds:itemID="{21CB6589-349E-4830-AACE-153713A22D57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36E450A6-086E-4CD7-B569-C203706C0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199</Words>
  <Application>Microsoft Office PowerPoint</Application>
  <PresentationFormat>شاشة عريضة</PresentationFormat>
  <Paragraphs>39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 Hamad Abdulla Al Kaabi</dc:creator>
  <cp:lastModifiedBy>أحمد صبري</cp:lastModifiedBy>
  <cp:revision>8</cp:revision>
  <dcterms:created xsi:type="dcterms:W3CDTF">2020-06-15T05:22:54Z</dcterms:created>
  <dcterms:modified xsi:type="dcterms:W3CDTF">2021-05-25T07:27:20Z</dcterms:modified>
</cp:coreProperties>
</file>