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74" r:id="rId4"/>
    <p:sldId id="376" r:id="rId5"/>
    <p:sldId id="422" r:id="rId6"/>
    <p:sldId id="276" r:id="rId7"/>
    <p:sldId id="277" r:id="rId8"/>
    <p:sldId id="427" r:id="rId9"/>
    <p:sldId id="278" r:id="rId10"/>
    <p:sldId id="279" r:id="rId11"/>
    <p:sldId id="280" r:id="rId12"/>
    <p:sldId id="432" r:id="rId13"/>
    <p:sldId id="435" r:id="rId14"/>
    <p:sldId id="418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40" userDrawn="1">
          <p15:clr>
            <a:srgbClr val="A4A3A4"/>
          </p15:clr>
        </p15:guide>
        <p15:guide id="3" orient="horz" pos="20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TMAH ABDULLA HASSAN BARKAT ALBLOOSHI" initials="FAHBA" lastIdx="1" clrIdx="0">
    <p:extLst>
      <p:ext uri="{19B8F6BF-5375-455C-9EA6-DF929625EA0E}">
        <p15:presenceInfo xmlns:p15="http://schemas.microsoft.com/office/powerpoint/2012/main" userId="S::Fatmah-A.Hassan@ese.gov.ae::6def450b-2e8b-4c9d-8298-86615aad01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66FF66"/>
    <a:srgbClr val="BDEEFF"/>
    <a:srgbClr val="FFCCCC"/>
    <a:srgbClr val="CCFFCC"/>
    <a:srgbClr val="FFFFCC"/>
    <a:srgbClr val="E0A3FF"/>
    <a:srgbClr val="FFC20A"/>
    <a:srgbClr val="FFB53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061" autoAdjust="0"/>
  </p:normalViewPr>
  <p:slideViewPr>
    <p:cSldViewPr snapToGrid="0" showGuides="1">
      <p:cViewPr varScale="1">
        <p:scale>
          <a:sx n="63" d="100"/>
          <a:sy n="63" d="100"/>
        </p:scale>
        <p:origin x="508" y="64"/>
      </p:cViewPr>
      <p:guideLst>
        <p:guide pos="3240"/>
        <p:guide orient="horz" pos="2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08E38-644E-4BFA-A912-878D44A0E96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BF8EB-9467-4358-9B63-C5DEE69ED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7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BF8EB-9467-4358-9B63-C5DEE69ED5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53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BF8EB-9467-4358-9B63-C5DEE69ED5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E55B-4483-4A08-8C49-81704DEAB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74831-0661-42AD-8C20-FE7D0697D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A2602-1445-4A9A-8971-932671D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F997F-0B10-4346-86A9-319FC1A2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6E00A-9EBE-498C-BC64-5EEDFDB2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6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D903B-0F32-4431-ADCB-19CC7900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A487C-3668-4D8A-8A99-868EADD80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1A130-47BF-4FE2-B743-576B12DAA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462F6-EC04-4AB3-A6B5-419B2AA5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9705-1E53-4639-A629-985657BD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96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7FFB-BD47-4E6C-A70D-153F8DD3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24F98-297C-4A8B-AF75-0860A5E6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01DA0-05A2-4222-9E3B-22FA8DE6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4095-4F8D-43CF-A6DB-266B39C0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AAC47-E236-42FB-9C42-78CC9C4D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1089B-9257-4A76-AB49-3E3D50B6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DC493-A6D7-4D80-833A-0EC66DC98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DF6B8-4428-41CF-99C6-C33958D50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5009F-64C3-41D8-8A05-8E0C27DE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E3C3E-A46D-49FA-A355-7E18B6263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61F1F-6F89-4854-8A35-2FBDBB3E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56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F965-DA14-4695-85C9-141162099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553C9-CD31-4245-98AD-11F3DEE2B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0C72E-C27A-492B-B103-7B5C528CF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A866C-A959-41CF-BDD2-6846F6B0A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1CE1DA-8B90-4801-9BC4-65F71E4CA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EBF3F2-66FC-4E0A-BCC8-4E878D4E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234E11-C660-47E7-A1DB-45050DBA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B9519-B0F4-4813-BD75-B7007EBE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3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C254-7F50-4543-A8B6-2AD13B82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453D3-36BD-4140-B224-AFDFBC52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DD62B-F99E-486A-8E5D-EE556936C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BE9B2-32EC-4B4B-BD28-9B4616BF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9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E46E26-C357-4070-B386-3CA5E787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B2A2C-21B6-4381-A169-3630C0D6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9D075-DFF4-42CD-88D5-F78AFBA1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6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54F59-F83A-42AA-AF52-8467A4D8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6879E-9C48-451A-820A-91D4CC5DE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25368-403C-49CF-9C6B-1BFF0878A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D3C3-1E86-4ACC-8427-12265630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46544-6CA3-4884-90E4-BD422B29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47D8C-0311-49C9-A500-1C5A66ED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2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3EBAF-B1BA-4F39-A4DD-E1B6497AC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15620-8228-495A-B578-F3752A890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BF122-946A-4DB5-8FEA-5AA1E4C31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D7057-F692-4A79-8234-BE57CD63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12EEF-F017-4225-900A-872BF4EBD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04A99-7509-43F2-81C7-0FA4A817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1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07076-72FC-450F-8BA7-172C11986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498FF-8A52-41E7-AFB8-C8BAE80AA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BF119-5C9B-43F3-B45F-0BCB7C87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17F5-1CB7-4345-8D78-9011C0EB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5E55F-25D7-481F-B7AB-57E47364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33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B717C-ECC3-4A12-92E9-FDEDF88A73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4C47E-BAB9-4093-BE9E-A49AD2495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6C341-DA0F-41A1-A16D-AB16B831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3524C-829C-4F60-BE55-DF8C4595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19A41-7C83-484B-BB46-04191BA7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2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14420B-0D42-488F-81D6-CE005FF92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BB0FC-987B-4EF4-B420-16E720D2A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84580-C2D5-4B68-AF7F-B254E5B9F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C4CBB-61CA-454C-93C5-9C40AE77C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89C55-156A-48C3-997F-DF5D7D30D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2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15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2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slide" Target="slide10.xml"/><Relationship Id="rId12" Type="http://schemas.openxmlformats.org/officeDocument/2006/relationships/hyperlink" Target="https://wordwall.net/resource/136856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10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10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slide" Target="slide4.xml"/><Relationship Id="rId12" Type="http://schemas.openxmlformats.org/officeDocument/2006/relationships/slide" Target="slide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slide" Target="slide9.xml"/><Relationship Id="rId5" Type="http://schemas.openxmlformats.org/officeDocument/2006/relationships/slide" Target="slide2.xml"/><Relationship Id="rId10" Type="http://schemas.openxmlformats.org/officeDocument/2006/relationships/slide" Target="slide15.xml"/><Relationship Id="rId4" Type="http://schemas.openxmlformats.org/officeDocument/2006/relationships/image" Target="../media/image1.png"/><Relationship Id="rId9" Type="http://schemas.openxmlformats.org/officeDocument/2006/relationships/slide" Target="slide10.xml"/><Relationship Id="rId1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slide" Target="slide6.xm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0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15.xml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slide" Target="slide6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0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15.xml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1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8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12.png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3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4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5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6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1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Google Shape;152;p15">
            <a:hlinkClick r:id="rId12" action="ppaction://hlinksldjump"/>
            <a:extLst>
              <a:ext uri="{FF2B5EF4-FFF2-40B4-BE49-F238E27FC236}">
                <a16:creationId xmlns:a16="http://schemas.microsoft.com/office/drawing/2014/main" id="{528E650A-BB14-4C51-85F1-34CE79427500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857" y="5803368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6C380B9-E2A1-4AA9-A361-CB7487F8283B}"/>
              </a:ext>
            </a:extLst>
          </p:cNvPr>
          <p:cNvSpPr txBox="1"/>
          <p:nvPr/>
        </p:nvSpPr>
        <p:spPr>
          <a:xfrm>
            <a:off x="728870" y="982371"/>
            <a:ext cx="8926213" cy="1085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اليوم: </a:t>
            </a:r>
            <a:r>
              <a:rPr lang="ar-AE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..... 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-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AE" sz="48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التاريخ: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....</a:t>
            </a:r>
            <a:r>
              <a:rPr lang="ar-AE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إبريل 2023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Picture 2" descr="دعاء طالب العلم مستجاب – ايميجز">
            <a:extLst>
              <a:ext uri="{FF2B5EF4-FFF2-40B4-BE49-F238E27FC236}">
                <a16:creationId xmlns:a16="http://schemas.microsoft.com/office/drawing/2014/main" id="{CD57524E-1A97-E5E0-82B3-973A47FE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86" y="2539295"/>
            <a:ext cx="7914524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78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3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11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42EBAEE-4F6F-49B5-BD76-36D8810B5EBF}"/>
              </a:ext>
            </a:extLst>
          </p:cNvPr>
          <p:cNvSpPr txBox="1"/>
          <p:nvPr/>
        </p:nvSpPr>
        <p:spPr>
          <a:xfrm>
            <a:off x="1411080" y="295118"/>
            <a:ext cx="8174154" cy="100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4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درسنا اليوم 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6C3D2-F8EF-420E-8A73-27C93436A207}"/>
              </a:ext>
            </a:extLst>
          </p:cNvPr>
          <p:cNvSpPr txBox="1"/>
          <p:nvPr/>
        </p:nvSpPr>
        <p:spPr>
          <a:xfrm>
            <a:off x="626337" y="2908917"/>
            <a:ext cx="9190467" cy="3203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4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نواتج التعلم : </a:t>
            </a:r>
            <a:r>
              <a:rPr lang="ar-AE" sz="44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سيحدد الطلاب الأشكال ذات خطوط التناظر المحوري و يرسمون خطوط التناظر المحوري.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1E7B5E-6605-47E1-9A46-3A24F421C6EA}"/>
              </a:ext>
            </a:extLst>
          </p:cNvPr>
          <p:cNvSpPr txBox="1"/>
          <p:nvPr/>
        </p:nvSpPr>
        <p:spPr>
          <a:xfrm>
            <a:off x="365250" y="1483887"/>
            <a:ext cx="9556499" cy="116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60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 – رسم خطوط التناظر المحوري.</a:t>
            </a:r>
            <a:endParaRPr kumimoji="0" lang="ar-AE" sz="6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815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8793" y="5702289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B8E16C-ED93-4355-A0BF-AFDBA8FCCEF4}"/>
              </a:ext>
            </a:extLst>
          </p:cNvPr>
          <p:cNvSpPr txBox="1"/>
          <p:nvPr/>
        </p:nvSpPr>
        <p:spPr>
          <a:xfrm>
            <a:off x="847753" y="5206698"/>
            <a:ext cx="909370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dirty="0">
                <a:latin typeface="Calibri" panose="020F0502020204030204" pitchFamily="34" charset="0"/>
                <a:cs typeface="Calibri" panose="020F0502020204030204" pitchFamily="34" charset="0"/>
              </a:rPr>
              <a:t>رابط التقييم القبلي</a:t>
            </a:r>
            <a:endParaRPr lang="ar-AE" sz="3600" dirty="0"/>
          </a:p>
          <a:p>
            <a:pPr algn="ctr"/>
            <a:r>
              <a:rPr lang="en-US" sz="2800" dirty="0">
                <a:hlinkClick r:id="rId12"/>
              </a:rPr>
              <a:t>https://wordwall.net/resource/1368565</a:t>
            </a:r>
            <a:endParaRPr lang="ar-AE" sz="2800" dirty="0"/>
          </a:p>
          <a:p>
            <a:pPr algn="ctr"/>
            <a:endParaRPr lang="ar-AE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5234F-D1FA-405A-BF1E-5AEF5074299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0870" t="17956" r="30653" b="20372"/>
          <a:stretch/>
        </p:blipFill>
        <p:spPr>
          <a:xfrm>
            <a:off x="1133899" y="417962"/>
            <a:ext cx="8019201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13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1E205BC-91CB-4C6F-99A7-20A76A9042F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E7EAB-09B7-4AFC-9751-D4CF2EFBAE40}"/>
              </a:ext>
            </a:extLst>
          </p:cNvPr>
          <p:cNvSpPr txBox="1"/>
          <p:nvPr/>
        </p:nvSpPr>
        <p:spPr>
          <a:xfrm>
            <a:off x="1386508" y="4165514"/>
            <a:ext cx="75139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شكل قابل للقسمة إلى شكلين متطابقين</a:t>
            </a:r>
            <a:endParaRPr lang="en-US" sz="60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912841-3C80-46F9-832E-3DA79D9725E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6902" t="46314" r="54348" b="25399"/>
          <a:stretch/>
        </p:blipFill>
        <p:spPr>
          <a:xfrm>
            <a:off x="1943100" y="456861"/>
            <a:ext cx="6400800" cy="354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3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1E205BC-91CB-4C6F-99A7-20A76A9042F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E7EAB-09B7-4AFC-9751-D4CF2EFBAE40}"/>
              </a:ext>
            </a:extLst>
          </p:cNvPr>
          <p:cNvSpPr txBox="1"/>
          <p:nvPr/>
        </p:nvSpPr>
        <p:spPr>
          <a:xfrm>
            <a:off x="1707325" y="4358719"/>
            <a:ext cx="6872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خط يُثنى ليبين أن الشكل ينقسم إلى شكلين متطابقين.</a:t>
            </a:r>
            <a:endParaRPr lang="en-US" sz="60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A3820D-C4FE-4877-B52C-4B6E0C2C039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6902" t="54860" r="54239" b="16853"/>
          <a:stretch/>
        </p:blipFill>
        <p:spPr>
          <a:xfrm>
            <a:off x="1933448" y="470070"/>
            <a:ext cx="6400800" cy="352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3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5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6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7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8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9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10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1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2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5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محور التماثل _ الرياضيات _ الهندسة">
            <a:hlinkClick r:id="" action="ppaction://media"/>
            <a:extLst>
              <a:ext uri="{FF2B5EF4-FFF2-40B4-BE49-F238E27FC236}">
                <a16:creationId xmlns:a16="http://schemas.microsoft.com/office/drawing/2014/main" id="{73D84605-2F40-4768-ACAC-56CCD2C8B3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1623" y="507332"/>
            <a:ext cx="9095715" cy="511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6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9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6564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4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5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6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7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1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1" name="Google Shape;152;p15">
            <a:hlinkClick r:id="rId4" action="ppaction://hlinksldjump"/>
            <a:extLst>
              <a:ext uri="{FF2B5EF4-FFF2-40B4-BE49-F238E27FC236}">
                <a16:creationId xmlns:a16="http://schemas.microsoft.com/office/drawing/2014/main" id="{DDBE8E3B-3D2E-4A53-B573-4BE7ABB53AE5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8B68B4D0-19BE-4A37-87EB-C40250C47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4" y="174699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1804D6C-717C-4F0F-9CC2-90D6F77935AD}"/>
              </a:ext>
            </a:extLst>
          </p:cNvPr>
          <p:cNvSpPr txBox="1"/>
          <p:nvPr/>
        </p:nvSpPr>
        <p:spPr>
          <a:xfrm>
            <a:off x="226367" y="1220619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4A315-3AD4-4F5E-85A2-EA0B338B316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9565" t="22437" r="25979" b="34015"/>
          <a:stretch/>
        </p:blipFill>
        <p:spPr>
          <a:xfrm>
            <a:off x="1133268" y="1099758"/>
            <a:ext cx="8648161" cy="388825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EDAE51-2FE1-45FB-9E83-88273956F9D9}"/>
              </a:ext>
            </a:extLst>
          </p:cNvPr>
          <p:cNvCxnSpPr/>
          <p:nvPr/>
        </p:nvCxnSpPr>
        <p:spPr>
          <a:xfrm>
            <a:off x="2725720" y="569553"/>
            <a:ext cx="0" cy="4389120"/>
          </a:xfrm>
          <a:prstGeom prst="line">
            <a:avLst/>
          </a:prstGeom>
          <a:ln w="88900">
            <a:solidFill>
              <a:srgbClr val="92D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05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6564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4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5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6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7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1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D59405-BE15-4279-8D74-F1071FCA2ED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1965" t="18422" r="13749" b="9123"/>
          <a:stretch/>
        </p:blipFill>
        <p:spPr>
          <a:xfrm>
            <a:off x="494739" y="384440"/>
            <a:ext cx="9326880" cy="5910186"/>
          </a:xfrm>
          <a:prstGeom prst="rect">
            <a:avLst/>
          </a:prstGeom>
        </p:spPr>
      </p:pic>
      <p:pic>
        <p:nvPicPr>
          <p:cNvPr id="20" name="Google Shape;152;p15">
            <a:hlinkClick r:id="rId4" action="ppaction://hlinksldjump"/>
            <a:extLst>
              <a:ext uri="{FF2B5EF4-FFF2-40B4-BE49-F238E27FC236}">
                <a16:creationId xmlns:a16="http://schemas.microsoft.com/office/drawing/2014/main" id="{DFE1565D-8A6D-4D46-BB45-36119DF64D01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49973A5-BE2F-4F92-89BD-C8A58A9BA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4" y="174699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990A8EC-3076-4E13-81ED-9E533A9D8D97}"/>
              </a:ext>
            </a:extLst>
          </p:cNvPr>
          <p:cNvSpPr txBox="1"/>
          <p:nvPr/>
        </p:nvSpPr>
        <p:spPr>
          <a:xfrm>
            <a:off x="226367" y="1220619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0322398-E17A-4148-ABC2-C65127BB6B52}"/>
              </a:ext>
            </a:extLst>
          </p:cNvPr>
          <p:cNvSpPr txBox="1"/>
          <p:nvPr/>
        </p:nvSpPr>
        <p:spPr>
          <a:xfrm>
            <a:off x="3106853" y="4900560"/>
            <a:ext cx="6497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المربع و السداسي و القلب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6F273416-0BBB-4F80-B3EE-D0300D70DB11}"/>
              </a:ext>
            </a:extLst>
          </p:cNvPr>
          <p:cNvSpPr/>
          <p:nvPr/>
        </p:nvSpPr>
        <p:spPr>
          <a:xfrm>
            <a:off x="481676" y="2050366"/>
            <a:ext cx="2220774" cy="2148811"/>
          </a:xfrm>
          <a:prstGeom prst="roundRect">
            <a:avLst>
              <a:gd name="adj" fmla="val 2386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66B62BB0-1733-43A0-8D38-2F81F6E2228A}"/>
              </a:ext>
            </a:extLst>
          </p:cNvPr>
          <p:cNvSpPr/>
          <p:nvPr/>
        </p:nvSpPr>
        <p:spPr>
          <a:xfrm>
            <a:off x="3139154" y="2050365"/>
            <a:ext cx="2220774" cy="2148811"/>
          </a:xfrm>
          <a:prstGeom prst="roundRect">
            <a:avLst>
              <a:gd name="adj" fmla="val 2386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8617606-819C-4990-9529-B41B4801A664}"/>
              </a:ext>
            </a:extLst>
          </p:cNvPr>
          <p:cNvSpPr/>
          <p:nvPr/>
        </p:nvSpPr>
        <p:spPr>
          <a:xfrm>
            <a:off x="7243881" y="2050365"/>
            <a:ext cx="2220774" cy="2148811"/>
          </a:xfrm>
          <a:prstGeom prst="roundRect">
            <a:avLst>
              <a:gd name="adj" fmla="val 2386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8F9534-74B5-4927-A250-C4D47F0BFC92}"/>
              </a:ext>
            </a:extLst>
          </p:cNvPr>
          <p:cNvCxnSpPr>
            <a:cxnSpLocks/>
          </p:cNvCxnSpPr>
          <p:nvPr/>
        </p:nvCxnSpPr>
        <p:spPr>
          <a:xfrm>
            <a:off x="1554866" y="2057400"/>
            <a:ext cx="0" cy="2141777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850548B-F716-49C4-8E31-6CCCDCCE08D2}"/>
              </a:ext>
            </a:extLst>
          </p:cNvPr>
          <p:cNvCxnSpPr>
            <a:cxnSpLocks/>
          </p:cNvCxnSpPr>
          <p:nvPr/>
        </p:nvCxnSpPr>
        <p:spPr>
          <a:xfrm flipV="1">
            <a:off x="503033" y="3093721"/>
            <a:ext cx="2178060" cy="8394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E4A10F3-4259-4921-9F5D-B27C46B6A0B6}"/>
              </a:ext>
            </a:extLst>
          </p:cNvPr>
          <p:cNvCxnSpPr>
            <a:cxnSpLocks/>
          </p:cNvCxnSpPr>
          <p:nvPr/>
        </p:nvCxnSpPr>
        <p:spPr>
          <a:xfrm>
            <a:off x="645459" y="2178424"/>
            <a:ext cx="1875865" cy="1909482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25866C8-19BC-4115-874D-841E43A6237B}"/>
              </a:ext>
            </a:extLst>
          </p:cNvPr>
          <p:cNvCxnSpPr>
            <a:cxnSpLocks/>
          </p:cNvCxnSpPr>
          <p:nvPr/>
        </p:nvCxnSpPr>
        <p:spPr>
          <a:xfrm flipH="1">
            <a:off x="616482" y="2163184"/>
            <a:ext cx="1905516" cy="1848970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7ED4444-D362-483B-958A-57B8CF1BDECA}"/>
              </a:ext>
            </a:extLst>
          </p:cNvPr>
          <p:cNvCxnSpPr>
            <a:cxnSpLocks/>
          </p:cNvCxnSpPr>
          <p:nvPr/>
        </p:nvCxnSpPr>
        <p:spPr>
          <a:xfrm>
            <a:off x="4252113" y="2043330"/>
            <a:ext cx="0" cy="2141777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C386391-BAAD-4BC0-BC45-21E5BA815EC0}"/>
              </a:ext>
            </a:extLst>
          </p:cNvPr>
          <p:cNvCxnSpPr>
            <a:cxnSpLocks/>
          </p:cNvCxnSpPr>
          <p:nvPr/>
        </p:nvCxnSpPr>
        <p:spPr>
          <a:xfrm flipV="1">
            <a:off x="3106853" y="3083472"/>
            <a:ext cx="2286000" cy="8394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0E3013E-DD24-44F2-89BB-B17B26372F64}"/>
              </a:ext>
            </a:extLst>
          </p:cNvPr>
          <p:cNvCxnSpPr>
            <a:cxnSpLocks/>
          </p:cNvCxnSpPr>
          <p:nvPr/>
        </p:nvCxnSpPr>
        <p:spPr>
          <a:xfrm>
            <a:off x="3640834" y="2050365"/>
            <a:ext cx="1267394" cy="2169915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F24D7DE-4529-4B3F-A4DF-AC455A7E7D15}"/>
              </a:ext>
            </a:extLst>
          </p:cNvPr>
          <p:cNvCxnSpPr>
            <a:cxnSpLocks/>
          </p:cNvCxnSpPr>
          <p:nvPr/>
        </p:nvCxnSpPr>
        <p:spPr>
          <a:xfrm flipH="1">
            <a:off x="3619477" y="2029261"/>
            <a:ext cx="1237512" cy="2198054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2DEAA68-4DC4-4AA0-A505-C64EA9C48F2E}"/>
              </a:ext>
            </a:extLst>
          </p:cNvPr>
          <p:cNvCxnSpPr>
            <a:cxnSpLocks/>
          </p:cNvCxnSpPr>
          <p:nvPr/>
        </p:nvCxnSpPr>
        <p:spPr>
          <a:xfrm>
            <a:off x="3145056" y="2428962"/>
            <a:ext cx="2186354" cy="1309019"/>
          </a:xfrm>
          <a:prstGeom prst="line">
            <a:avLst/>
          </a:prstGeom>
          <a:ln w="57150">
            <a:solidFill>
              <a:srgbClr val="CC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CF025BD-55D7-43F0-B01B-BEEE84BFC342}"/>
              </a:ext>
            </a:extLst>
          </p:cNvPr>
          <p:cNvCxnSpPr>
            <a:cxnSpLocks/>
          </p:cNvCxnSpPr>
          <p:nvPr/>
        </p:nvCxnSpPr>
        <p:spPr>
          <a:xfrm flipH="1">
            <a:off x="3189134" y="2360141"/>
            <a:ext cx="2101215" cy="1515762"/>
          </a:xfrm>
          <a:prstGeom prst="line">
            <a:avLst/>
          </a:prstGeom>
          <a:ln w="57150">
            <a:solidFill>
              <a:srgbClr val="CC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8A82DE-8394-4FCC-83E1-FA41F6356E6C}"/>
              </a:ext>
            </a:extLst>
          </p:cNvPr>
          <p:cNvCxnSpPr>
            <a:cxnSpLocks/>
          </p:cNvCxnSpPr>
          <p:nvPr/>
        </p:nvCxnSpPr>
        <p:spPr>
          <a:xfrm>
            <a:off x="8338131" y="2057400"/>
            <a:ext cx="0" cy="2194560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7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 animBg="1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6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5A456AFA-45C2-4255-ADDE-08AAB9719C38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3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2A9D282A-2740-4C8E-9597-5FACDB0DC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27" y="180082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D031961-3737-4B46-A3C0-9054D70C1129}"/>
              </a:ext>
            </a:extLst>
          </p:cNvPr>
          <p:cNvSpPr txBox="1"/>
          <p:nvPr/>
        </p:nvSpPr>
        <p:spPr>
          <a:xfrm>
            <a:off x="244050" y="122600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802BFF-AA20-4D14-95C3-4514CBC045F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2656" t="17506" r="13438" b="12286"/>
          <a:stretch/>
        </p:blipFill>
        <p:spPr>
          <a:xfrm>
            <a:off x="3991039" y="410250"/>
            <a:ext cx="5029200" cy="58548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EC4311-A2D7-420C-9B53-FBC3495CAB7C}"/>
              </a:ext>
            </a:extLst>
          </p:cNvPr>
          <p:cNvSpPr txBox="1"/>
          <p:nvPr/>
        </p:nvSpPr>
        <p:spPr>
          <a:xfrm>
            <a:off x="5254785" y="1348935"/>
            <a:ext cx="1373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AB5C20-1861-4DAC-B531-C560F6D76250}"/>
              </a:ext>
            </a:extLst>
          </p:cNvPr>
          <p:cNvCxnSpPr>
            <a:cxnSpLocks/>
          </p:cNvCxnSpPr>
          <p:nvPr/>
        </p:nvCxnSpPr>
        <p:spPr>
          <a:xfrm>
            <a:off x="7374898" y="1026281"/>
            <a:ext cx="0" cy="1568638"/>
          </a:xfrm>
          <a:prstGeom prst="line">
            <a:avLst/>
          </a:prstGeom>
          <a:ln w="57150">
            <a:solidFill>
              <a:srgbClr val="CC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B292010-8CA9-4084-A8E6-2BE907124F0B}"/>
              </a:ext>
            </a:extLst>
          </p:cNvPr>
          <p:cNvSpPr txBox="1"/>
          <p:nvPr/>
        </p:nvSpPr>
        <p:spPr>
          <a:xfrm>
            <a:off x="5409473" y="3429000"/>
            <a:ext cx="1373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AC9A97-5E22-4E11-9CA1-283F8431BB2A}"/>
              </a:ext>
            </a:extLst>
          </p:cNvPr>
          <p:cNvSpPr txBox="1"/>
          <p:nvPr/>
        </p:nvSpPr>
        <p:spPr>
          <a:xfrm>
            <a:off x="5409473" y="4900560"/>
            <a:ext cx="1373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06BB98-B5A8-4F67-BF73-13FBEF46F768}"/>
              </a:ext>
            </a:extLst>
          </p:cNvPr>
          <p:cNvCxnSpPr>
            <a:cxnSpLocks/>
          </p:cNvCxnSpPr>
          <p:nvPr/>
        </p:nvCxnSpPr>
        <p:spPr>
          <a:xfrm>
            <a:off x="7458944" y="4354524"/>
            <a:ext cx="0" cy="2015401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8B186E5-1DF0-4603-892E-9B9DD5320BA0}"/>
              </a:ext>
            </a:extLst>
          </p:cNvPr>
          <p:cNvCxnSpPr>
            <a:cxnSpLocks/>
          </p:cNvCxnSpPr>
          <p:nvPr/>
        </p:nvCxnSpPr>
        <p:spPr>
          <a:xfrm flipH="1">
            <a:off x="6348687" y="4936379"/>
            <a:ext cx="2103120" cy="1280160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C0F5B2-46AA-4C8F-B742-F3D67B1190DA}"/>
              </a:ext>
            </a:extLst>
          </p:cNvPr>
          <p:cNvCxnSpPr>
            <a:cxnSpLocks/>
          </p:cNvCxnSpPr>
          <p:nvPr/>
        </p:nvCxnSpPr>
        <p:spPr>
          <a:xfrm flipH="1" flipV="1">
            <a:off x="6479209" y="4934185"/>
            <a:ext cx="2103120" cy="1280160"/>
          </a:xfrm>
          <a:prstGeom prst="line">
            <a:avLst/>
          </a:prstGeom>
          <a:ln w="571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48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67FE8E3-E1B3-4E8B-BB5C-DADB244AFB13}"/>
              </a:ext>
            </a:extLst>
          </p:cNvPr>
          <p:cNvSpPr txBox="1"/>
          <p:nvPr/>
        </p:nvSpPr>
        <p:spPr>
          <a:xfrm>
            <a:off x="104432" y="350663"/>
            <a:ext cx="3182256" cy="942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المبتكرون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65CE25-A51D-4953-84F4-2AE728700C55}"/>
              </a:ext>
            </a:extLst>
          </p:cNvPr>
          <p:cNvSpPr txBox="1"/>
          <p:nvPr/>
        </p:nvSpPr>
        <p:spPr>
          <a:xfrm>
            <a:off x="579664" y="3280315"/>
            <a:ext cx="2819583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همتي عالية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BE4D21-D1EB-4756-99F0-F58FB148D5F1}"/>
              </a:ext>
            </a:extLst>
          </p:cNvPr>
          <p:cNvSpPr txBox="1"/>
          <p:nvPr/>
        </p:nvSpPr>
        <p:spPr>
          <a:xfrm>
            <a:off x="4787186" y="376153"/>
            <a:ext cx="3182256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المفكرون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CA8374-D30D-42CF-A7BA-469BCE2DAD90}"/>
              </a:ext>
            </a:extLst>
          </p:cNvPr>
          <p:cNvSpPr txBox="1"/>
          <p:nvPr/>
        </p:nvSpPr>
        <p:spPr>
          <a:xfrm>
            <a:off x="4787186" y="3376451"/>
            <a:ext cx="3182256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المبدعون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4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70C988-EABF-4BFE-BD86-DE17F7C5CFB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334" t="23130" r="12400" b="8513"/>
          <a:stretch/>
        </p:blipFill>
        <p:spPr>
          <a:xfrm>
            <a:off x="402422" y="789286"/>
            <a:ext cx="9418320" cy="4624821"/>
          </a:xfrm>
          <a:prstGeom prst="rect">
            <a:avLst/>
          </a:prstGeom>
        </p:spPr>
      </p:pic>
      <p:pic>
        <p:nvPicPr>
          <p:cNvPr id="20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5F1C9166-31EF-4CC7-8BDB-A37149D22DF9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CE9D1D-5060-4642-B4AD-E1C531E6CA05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809</a:t>
            </a:r>
          </a:p>
        </p:txBody>
      </p:sp>
      <p:pic>
        <p:nvPicPr>
          <p:cNvPr id="22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BB19062B-6CFF-4A3C-9D57-C54B05D0E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3D97DA5-D606-4A86-BEA8-BB16E6563149}"/>
              </a:ext>
            </a:extLst>
          </p:cNvPr>
          <p:cNvSpPr txBox="1"/>
          <p:nvPr/>
        </p:nvSpPr>
        <p:spPr>
          <a:xfrm>
            <a:off x="2834352" y="1687802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93A816C-100C-4F65-84C2-7C4D22357533}"/>
              </a:ext>
            </a:extLst>
          </p:cNvPr>
          <p:cNvCxnSpPr>
            <a:cxnSpLocks/>
          </p:cNvCxnSpPr>
          <p:nvPr/>
        </p:nvCxnSpPr>
        <p:spPr>
          <a:xfrm>
            <a:off x="1971175" y="1377564"/>
            <a:ext cx="0" cy="2103120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242181-0A67-40ED-8CFC-EBE3E5FF4390}"/>
              </a:ext>
            </a:extLst>
          </p:cNvPr>
          <p:cNvCxnSpPr>
            <a:cxnSpLocks/>
          </p:cNvCxnSpPr>
          <p:nvPr/>
        </p:nvCxnSpPr>
        <p:spPr>
          <a:xfrm flipH="1">
            <a:off x="890430" y="2110733"/>
            <a:ext cx="2183386" cy="685809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02F9F80-0162-49BE-8AA5-D4472FA9CDFC}"/>
              </a:ext>
            </a:extLst>
          </p:cNvPr>
          <p:cNvCxnSpPr>
            <a:cxnSpLocks/>
          </p:cNvCxnSpPr>
          <p:nvPr/>
        </p:nvCxnSpPr>
        <p:spPr>
          <a:xfrm flipH="1" flipV="1">
            <a:off x="890430" y="2098605"/>
            <a:ext cx="2101241" cy="685809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8DFC930-C271-4DD4-B735-AFF42B268311}"/>
              </a:ext>
            </a:extLst>
          </p:cNvPr>
          <p:cNvCxnSpPr>
            <a:cxnSpLocks/>
          </p:cNvCxnSpPr>
          <p:nvPr/>
        </p:nvCxnSpPr>
        <p:spPr>
          <a:xfrm flipH="1" flipV="1">
            <a:off x="1304925" y="1587167"/>
            <a:ext cx="1408358" cy="1798526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8420E1E-5893-4C0A-BDBF-F0DB07E1BE49}"/>
              </a:ext>
            </a:extLst>
          </p:cNvPr>
          <p:cNvCxnSpPr>
            <a:cxnSpLocks/>
          </p:cNvCxnSpPr>
          <p:nvPr/>
        </p:nvCxnSpPr>
        <p:spPr>
          <a:xfrm flipH="1">
            <a:off x="1238236" y="1583616"/>
            <a:ext cx="1424664" cy="1845384"/>
          </a:xfrm>
          <a:prstGeom prst="line">
            <a:avLst/>
          </a:prstGeom>
          <a:ln w="571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47FFB3C-E2BA-4C89-B0F7-59D1485E3A2C}"/>
              </a:ext>
            </a:extLst>
          </p:cNvPr>
          <p:cNvSpPr txBox="1"/>
          <p:nvPr/>
        </p:nvSpPr>
        <p:spPr>
          <a:xfrm>
            <a:off x="7202820" y="1688919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BABA19-4158-46DD-9831-59D8CCAF2643}"/>
              </a:ext>
            </a:extLst>
          </p:cNvPr>
          <p:cNvSpPr txBox="1"/>
          <p:nvPr/>
        </p:nvSpPr>
        <p:spPr>
          <a:xfrm>
            <a:off x="2659331" y="3961472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228F72-8B84-47A3-9788-D95EC46EA750}"/>
              </a:ext>
            </a:extLst>
          </p:cNvPr>
          <p:cNvSpPr txBox="1"/>
          <p:nvPr/>
        </p:nvSpPr>
        <p:spPr>
          <a:xfrm>
            <a:off x="7473091" y="3908399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F297ED-6ECD-45EB-BA8E-A6257B68EB14}"/>
              </a:ext>
            </a:extLst>
          </p:cNvPr>
          <p:cNvCxnSpPr>
            <a:cxnSpLocks/>
          </p:cNvCxnSpPr>
          <p:nvPr/>
        </p:nvCxnSpPr>
        <p:spPr>
          <a:xfrm>
            <a:off x="6581275" y="3419274"/>
            <a:ext cx="0" cy="1828800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64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E378CB2-30BC-4B75-B300-70F30518F53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56C0141-6A1E-4A04-89F1-CD0F7F092253}"/>
              </a:ext>
            </a:extLst>
          </p:cNvPr>
          <p:cNvSpPr txBox="1"/>
          <p:nvPr/>
        </p:nvSpPr>
        <p:spPr>
          <a:xfrm>
            <a:off x="258972" y="122576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809</a:t>
            </a:r>
          </a:p>
        </p:txBody>
      </p:sp>
      <p:pic>
        <p:nvPicPr>
          <p:cNvPr id="36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509B14DA-0AFB-4848-88B3-495D79BF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8A33F-AA48-4299-B7D8-5E60F94E1E9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9448" t="31374" r="12100" b="19452"/>
          <a:stretch/>
        </p:blipFill>
        <p:spPr>
          <a:xfrm>
            <a:off x="404840" y="1847088"/>
            <a:ext cx="9418320" cy="33190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A88C62-DB46-46CE-8522-EA4EA3D5519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4050" t="17858" r="12100" b="70143"/>
          <a:stretch/>
        </p:blipFill>
        <p:spPr>
          <a:xfrm>
            <a:off x="1565847" y="387868"/>
            <a:ext cx="8028896" cy="1005840"/>
          </a:xfrm>
          <a:prstGeom prst="rect">
            <a:avLst/>
          </a:prstGeom>
        </p:spPr>
      </p:pic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78016A11-E2AD-4FD2-8013-673CC2C1AD6A}"/>
              </a:ext>
            </a:extLst>
          </p:cNvPr>
          <p:cNvSpPr/>
          <p:nvPr/>
        </p:nvSpPr>
        <p:spPr>
          <a:xfrm>
            <a:off x="404840" y="1497388"/>
            <a:ext cx="2923576" cy="2333366"/>
          </a:xfrm>
          <a:prstGeom prst="mathMultiply">
            <a:avLst>
              <a:gd name="adj1" fmla="val 1173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5898555-9942-476C-9387-72A83CAAC9A6}"/>
              </a:ext>
            </a:extLst>
          </p:cNvPr>
          <p:cNvSpPr/>
          <p:nvPr/>
        </p:nvSpPr>
        <p:spPr>
          <a:xfrm>
            <a:off x="4226998" y="1792224"/>
            <a:ext cx="1737360" cy="1737360"/>
          </a:xfrm>
          <a:prstGeom prst="roundRect">
            <a:avLst>
              <a:gd name="adj" fmla="val 2386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Multiplication Sign 49">
            <a:extLst>
              <a:ext uri="{FF2B5EF4-FFF2-40B4-BE49-F238E27FC236}">
                <a16:creationId xmlns:a16="http://schemas.microsoft.com/office/drawing/2014/main" id="{DA2A18A0-8114-4377-9602-0DC5E576D37A}"/>
              </a:ext>
            </a:extLst>
          </p:cNvPr>
          <p:cNvSpPr/>
          <p:nvPr/>
        </p:nvSpPr>
        <p:spPr>
          <a:xfrm>
            <a:off x="6671167" y="1483887"/>
            <a:ext cx="2923576" cy="2333366"/>
          </a:xfrm>
          <a:prstGeom prst="mathMultiply">
            <a:avLst>
              <a:gd name="adj1" fmla="val 1173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Multiplication Sign 50">
            <a:extLst>
              <a:ext uri="{FF2B5EF4-FFF2-40B4-BE49-F238E27FC236}">
                <a16:creationId xmlns:a16="http://schemas.microsoft.com/office/drawing/2014/main" id="{E992F391-FC51-406C-9FB6-88726A48409A}"/>
              </a:ext>
            </a:extLst>
          </p:cNvPr>
          <p:cNvSpPr/>
          <p:nvPr/>
        </p:nvSpPr>
        <p:spPr>
          <a:xfrm>
            <a:off x="404840" y="3333198"/>
            <a:ext cx="2923576" cy="2333366"/>
          </a:xfrm>
          <a:prstGeom prst="mathMultiply">
            <a:avLst>
              <a:gd name="adj1" fmla="val 1173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476A332-0DFD-4350-9079-AF462BBC1577}"/>
              </a:ext>
            </a:extLst>
          </p:cNvPr>
          <p:cNvSpPr/>
          <p:nvPr/>
        </p:nvSpPr>
        <p:spPr>
          <a:xfrm>
            <a:off x="3842934" y="3774889"/>
            <a:ext cx="2291691" cy="1272599"/>
          </a:xfrm>
          <a:prstGeom prst="roundRect">
            <a:avLst>
              <a:gd name="adj" fmla="val 2386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BB2288D4-B5C6-4C66-B4C0-378AE71F19EF}"/>
              </a:ext>
            </a:extLst>
          </p:cNvPr>
          <p:cNvSpPr/>
          <p:nvPr/>
        </p:nvSpPr>
        <p:spPr>
          <a:xfrm>
            <a:off x="7202108" y="3660516"/>
            <a:ext cx="2377440" cy="1649411"/>
          </a:xfrm>
          <a:prstGeom prst="roundRect">
            <a:avLst>
              <a:gd name="adj" fmla="val 2386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2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E378CB2-30BC-4B75-B300-70F30518F53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56C0141-6A1E-4A04-89F1-CD0F7F092253}"/>
              </a:ext>
            </a:extLst>
          </p:cNvPr>
          <p:cNvSpPr txBox="1"/>
          <p:nvPr/>
        </p:nvSpPr>
        <p:spPr>
          <a:xfrm>
            <a:off x="258972" y="122576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809</a:t>
            </a:r>
          </a:p>
        </p:txBody>
      </p:sp>
      <p:pic>
        <p:nvPicPr>
          <p:cNvPr id="36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509B14DA-0AFB-4848-88B3-495D79BF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2A73FF-A25C-4DDA-8546-739DFBBD371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442" t="50918" r="15910" b="15599"/>
          <a:stretch/>
        </p:blipFill>
        <p:spPr>
          <a:xfrm>
            <a:off x="412599" y="1971415"/>
            <a:ext cx="9418320" cy="2343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99E215-0BFA-4147-8E11-0A9FED1DF5B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1950" t="39824" r="11950" b="50000"/>
          <a:stretch/>
        </p:blipFill>
        <p:spPr>
          <a:xfrm>
            <a:off x="1761207" y="628656"/>
            <a:ext cx="8069712" cy="8229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AF8667C-E182-488B-A269-1EBDBC23CC1C}"/>
              </a:ext>
            </a:extLst>
          </p:cNvPr>
          <p:cNvSpPr txBox="1"/>
          <p:nvPr/>
        </p:nvSpPr>
        <p:spPr>
          <a:xfrm>
            <a:off x="849377" y="3533268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0E84DF-78F4-41D1-B323-0D1BD23D579B}"/>
              </a:ext>
            </a:extLst>
          </p:cNvPr>
          <p:cNvSpPr txBox="1"/>
          <p:nvPr/>
        </p:nvSpPr>
        <p:spPr>
          <a:xfrm>
            <a:off x="4258452" y="3508722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EBCCC1-0568-4015-90BE-1A8657778585}"/>
              </a:ext>
            </a:extLst>
          </p:cNvPr>
          <p:cNvSpPr txBox="1"/>
          <p:nvPr/>
        </p:nvSpPr>
        <p:spPr>
          <a:xfrm>
            <a:off x="7491379" y="3533268"/>
            <a:ext cx="137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66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47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6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FFACDE09-603B-4EA2-9BFC-176D736615B0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EF58BC-8FF8-4E8A-A700-741D49E219D0}"/>
              </a:ext>
            </a:extLst>
          </p:cNvPr>
          <p:cNvSpPr txBox="1"/>
          <p:nvPr/>
        </p:nvSpPr>
        <p:spPr>
          <a:xfrm>
            <a:off x="271494" y="126093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810</a:t>
            </a:r>
          </a:p>
        </p:txBody>
      </p:sp>
      <p:pic>
        <p:nvPicPr>
          <p:cNvPr id="24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60E5C01-58C5-4D0A-83E1-4279487B5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69" y="21365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CCD342-E9E0-4DCA-983F-F8AE31D8E6F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2850" t="39195" r="8950" b="26122"/>
          <a:stretch/>
        </p:blipFill>
        <p:spPr>
          <a:xfrm>
            <a:off x="1097020" y="503096"/>
            <a:ext cx="8732695" cy="2925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806B3B-2234-496B-94E4-322F4185A08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717" t="30816" r="65950" b="28523"/>
          <a:stretch/>
        </p:blipFill>
        <p:spPr>
          <a:xfrm>
            <a:off x="3503002" y="3314700"/>
            <a:ext cx="3210560" cy="27871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CF57DFA-4839-4803-8F27-A0068FA8AA4D}"/>
              </a:ext>
            </a:extLst>
          </p:cNvPr>
          <p:cNvSpPr txBox="1"/>
          <p:nvPr/>
        </p:nvSpPr>
        <p:spPr>
          <a:xfrm>
            <a:off x="1345560" y="1691817"/>
            <a:ext cx="759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، لو كانت الكلمة غير موجودة فهناك تناظر محوري.</a:t>
            </a:r>
            <a:endParaRPr lang="en-US" sz="4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2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A0DAE2D-3E2D-4412-A6CE-06951ADFC14A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F8D8F0-B913-4573-8DC3-A1CE3963C612}"/>
              </a:ext>
            </a:extLst>
          </p:cNvPr>
          <p:cNvSpPr txBox="1"/>
          <p:nvPr/>
        </p:nvSpPr>
        <p:spPr>
          <a:xfrm>
            <a:off x="306426" y="126093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812</a:t>
            </a:r>
          </a:p>
        </p:txBody>
      </p:sp>
      <p:pic>
        <p:nvPicPr>
          <p:cNvPr id="22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B1552B4D-4457-4FEE-B3BA-499F2AC3D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1" y="21365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13C41E-4D1C-4FFF-9353-DA44F07DFFE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187" t="50000" r="8750" b="22293"/>
          <a:stretch/>
        </p:blipFill>
        <p:spPr>
          <a:xfrm>
            <a:off x="1354931" y="415796"/>
            <a:ext cx="8412480" cy="2671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CBCCAB-0BF4-4D93-812E-119452AF85A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9887" t="45008" r="63437" b="26377"/>
          <a:stretch/>
        </p:blipFill>
        <p:spPr>
          <a:xfrm>
            <a:off x="3630334" y="3314700"/>
            <a:ext cx="3026331" cy="2919665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05385A60-D788-4179-B878-F3D924158575}"/>
              </a:ext>
            </a:extLst>
          </p:cNvPr>
          <p:cNvSpPr/>
          <p:nvPr/>
        </p:nvSpPr>
        <p:spPr>
          <a:xfrm>
            <a:off x="4596924" y="2103323"/>
            <a:ext cx="310896" cy="29260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3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7945</TotalTime>
  <Words>344</Words>
  <Application>Microsoft Office PowerPoint</Application>
  <PresentationFormat>Widescreen</PresentationFormat>
  <Paragraphs>169</Paragraphs>
  <Slides>15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عبدالله البلوشي</dc:creator>
  <cp:lastModifiedBy>FATMAH ABDULLA HASSAN BARKAT ALBLOOSHI</cp:lastModifiedBy>
  <cp:revision>338</cp:revision>
  <dcterms:created xsi:type="dcterms:W3CDTF">2021-09-03T14:01:38Z</dcterms:created>
  <dcterms:modified xsi:type="dcterms:W3CDTF">2023-04-11T12:34:24Z</dcterms:modified>
</cp:coreProperties>
</file>