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60" r:id="rId5"/>
  </p:sldMasterIdLst>
  <p:notesMasterIdLst>
    <p:notesMasterId r:id="rId21"/>
  </p:notesMasterIdLst>
  <p:sldIdLst>
    <p:sldId id="256" r:id="rId6"/>
    <p:sldId id="328" r:id="rId7"/>
    <p:sldId id="314" r:id="rId8"/>
    <p:sldId id="327" r:id="rId9"/>
    <p:sldId id="315" r:id="rId10"/>
    <p:sldId id="348" r:id="rId11"/>
    <p:sldId id="349" r:id="rId12"/>
    <p:sldId id="350" r:id="rId13"/>
    <p:sldId id="351" r:id="rId14"/>
    <p:sldId id="335" r:id="rId15"/>
    <p:sldId id="334" r:id="rId16"/>
    <p:sldId id="336" r:id="rId17"/>
    <p:sldId id="337" r:id="rId18"/>
    <p:sldId id="346" r:id="rId19"/>
    <p:sldId id="345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imQA77FboQKpSrQ0e4yTsRmfLH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44B454-25FE-42D6-8A45-856421CA2A0E}" v="48" dt="2024-03-20T05:29:17.1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884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 Kaboul" userId="fa6d00ee-7c91-40d4-a5bb-1a3b3f5a4839" providerId="ADAL" clId="{77E6245F-3005-4228-B5C8-164489D8963B}"/>
    <pc:docChg chg="undo custSel addSld delSld">
      <pc:chgData name="Mona Kaboul" userId="fa6d00ee-7c91-40d4-a5bb-1a3b3f5a4839" providerId="ADAL" clId="{77E6245F-3005-4228-B5C8-164489D8963B}" dt="2024-03-20T05:34:53.973" v="7" actId="47"/>
      <pc:docMkLst>
        <pc:docMk/>
      </pc:docMkLst>
      <pc:sldChg chg="add del">
        <pc:chgData name="Mona Kaboul" userId="fa6d00ee-7c91-40d4-a5bb-1a3b3f5a4839" providerId="ADAL" clId="{77E6245F-3005-4228-B5C8-164489D8963B}" dt="2024-03-20T05:34:53.973" v="7" actId="47"/>
        <pc:sldMkLst>
          <pc:docMk/>
          <pc:sldMk cId="0" sldId="348"/>
        </pc:sldMkLst>
      </pc:sldChg>
      <pc:sldChg chg="add del">
        <pc:chgData name="Mona Kaboul" userId="fa6d00ee-7c91-40d4-a5bb-1a3b3f5a4839" providerId="ADAL" clId="{77E6245F-3005-4228-B5C8-164489D8963B}" dt="2024-03-20T05:34:53.764" v="6" actId="47"/>
        <pc:sldMkLst>
          <pc:docMk/>
          <pc:sldMk cId="0" sldId="349"/>
        </pc:sldMkLst>
      </pc:sldChg>
      <pc:sldChg chg="add del">
        <pc:chgData name="Mona Kaboul" userId="fa6d00ee-7c91-40d4-a5bb-1a3b3f5a4839" providerId="ADAL" clId="{77E6245F-3005-4228-B5C8-164489D8963B}" dt="2024-03-20T05:34:53.497" v="5" actId="47"/>
        <pc:sldMkLst>
          <pc:docMk/>
          <pc:sldMk cId="0" sldId="350"/>
        </pc:sldMkLst>
      </pc:sldChg>
      <pc:sldChg chg="add del">
        <pc:chgData name="Mona Kaboul" userId="fa6d00ee-7c91-40d4-a5bb-1a3b3f5a4839" providerId="ADAL" clId="{77E6245F-3005-4228-B5C8-164489D8963B}" dt="2024-03-20T05:34:53.291" v="4" actId="47"/>
        <pc:sldMkLst>
          <pc:docMk/>
          <pc:sldMk cId="0" sldId="351"/>
        </pc:sldMkLst>
      </pc:sldChg>
    </pc:docChg>
  </pc:docChgLst>
  <pc:docChgLst>
    <pc:chgData name="Mona Kaboul" userId="fa6d00ee-7c91-40d4-a5bb-1a3b3f5a4839" providerId="ADAL" clId="{DB44B454-25FE-42D6-8A45-856421CA2A0E}"/>
    <pc:docChg chg="custSel addSld delSld modSld">
      <pc:chgData name="Mona Kaboul" userId="fa6d00ee-7c91-40d4-a5bb-1a3b3f5a4839" providerId="ADAL" clId="{DB44B454-25FE-42D6-8A45-856421CA2A0E}" dt="2024-03-20T05:29:29.156" v="225" actId="2696"/>
      <pc:docMkLst>
        <pc:docMk/>
      </pc:docMkLst>
      <pc:sldChg chg="addSp modSp mod">
        <pc:chgData name="Mona Kaboul" userId="fa6d00ee-7c91-40d4-a5bb-1a3b3f5a4839" providerId="ADAL" clId="{DB44B454-25FE-42D6-8A45-856421CA2A0E}" dt="2024-03-19T08:07:27.518" v="160"/>
        <pc:sldMkLst>
          <pc:docMk/>
          <pc:sldMk cId="0" sldId="256"/>
        </pc:sldMkLst>
        <pc:spChg chg="add mod">
          <ac:chgData name="Mona Kaboul" userId="fa6d00ee-7c91-40d4-a5bb-1a3b3f5a4839" providerId="ADAL" clId="{DB44B454-25FE-42D6-8A45-856421CA2A0E}" dt="2024-03-19T08:06:34.797" v="153" actId="122"/>
          <ac:spMkLst>
            <pc:docMk/>
            <pc:sldMk cId="0" sldId="256"/>
            <ac:spMk id="3" creationId="{6086E3B4-BBEF-306F-9175-253A568C4066}"/>
          </ac:spMkLst>
        </pc:spChg>
        <pc:spChg chg="add mod">
          <ac:chgData name="Mona Kaboul" userId="fa6d00ee-7c91-40d4-a5bb-1a3b3f5a4839" providerId="ADAL" clId="{DB44B454-25FE-42D6-8A45-856421CA2A0E}" dt="2024-03-19T08:07:14.044" v="159"/>
          <ac:spMkLst>
            <pc:docMk/>
            <pc:sldMk cId="0" sldId="256"/>
            <ac:spMk id="4" creationId="{AF7F6982-76C5-2787-CF24-A1DB85AC10C9}"/>
          </ac:spMkLst>
        </pc:spChg>
        <pc:spChg chg="add mod">
          <ac:chgData name="Mona Kaboul" userId="fa6d00ee-7c91-40d4-a5bb-1a3b3f5a4839" providerId="ADAL" clId="{DB44B454-25FE-42D6-8A45-856421CA2A0E}" dt="2024-03-19T08:07:27.518" v="160"/>
          <ac:spMkLst>
            <pc:docMk/>
            <pc:sldMk cId="0" sldId="256"/>
            <ac:spMk id="5" creationId="{BF6BD420-ADB2-AC81-46CF-0CE65FB50C3D}"/>
          </ac:spMkLst>
        </pc:spChg>
        <pc:spChg chg="mod">
          <ac:chgData name="Mona Kaboul" userId="fa6d00ee-7c91-40d4-a5bb-1a3b3f5a4839" providerId="ADAL" clId="{DB44B454-25FE-42D6-8A45-856421CA2A0E}" dt="2024-03-19T08:06:09.637" v="146" actId="20577"/>
          <ac:spMkLst>
            <pc:docMk/>
            <pc:sldMk cId="0" sldId="256"/>
            <ac:spMk id="84" creationId="{00000000-0000-0000-0000-000000000000}"/>
          </ac:spMkLst>
        </pc:spChg>
        <pc:spChg chg="mod">
          <ac:chgData name="Mona Kaboul" userId="fa6d00ee-7c91-40d4-a5bb-1a3b3f5a4839" providerId="ADAL" clId="{DB44B454-25FE-42D6-8A45-856421CA2A0E}" dt="2024-03-19T08:05:53.856" v="142" actId="27636"/>
          <ac:spMkLst>
            <pc:docMk/>
            <pc:sldMk cId="0" sldId="256"/>
            <ac:spMk id="85" creationId="{00000000-0000-0000-0000-000000000000}"/>
          </ac:spMkLst>
        </pc:spChg>
      </pc:sldChg>
      <pc:sldChg chg="del">
        <pc:chgData name="Mona Kaboul" userId="fa6d00ee-7c91-40d4-a5bb-1a3b3f5a4839" providerId="ADAL" clId="{DB44B454-25FE-42D6-8A45-856421CA2A0E}" dt="2024-03-19T08:13:44.712" v="207" actId="47"/>
        <pc:sldMkLst>
          <pc:docMk/>
          <pc:sldMk cId="3026328463" sldId="257"/>
        </pc:sldMkLst>
      </pc:sldChg>
      <pc:sldChg chg="del">
        <pc:chgData name="Mona Kaboul" userId="fa6d00ee-7c91-40d4-a5bb-1a3b3f5a4839" providerId="ADAL" clId="{DB44B454-25FE-42D6-8A45-856421CA2A0E}" dt="2024-03-19T08:13:43.279" v="206" actId="47"/>
        <pc:sldMkLst>
          <pc:docMk/>
          <pc:sldMk cId="323137399" sldId="258"/>
        </pc:sldMkLst>
      </pc:sldChg>
      <pc:sldChg chg="del">
        <pc:chgData name="Mona Kaboul" userId="fa6d00ee-7c91-40d4-a5bb-1a3b3f5a4839" providerId="ADAL" clId="{DB44B454-25FE-42D6-8A45-856421CA2A0E}" dt="2024-03-19T08:13:35.714" v="202" actId="47"/>
        <pc:sldMkLst>
          <pc:docMk/>
          <pc:sldMk cId="547940926" sldId="259"/>
        </pc:sldMkLst>
      </pc:sldChg>
      <pc:sldChg chg="del">
        <pc:chgData name="Mona Kaboul" userId="fa6d00ee-7c91-40d4-a5bb-1a3b3f5a4839" providerId="ADAL" clId="{DB44B454-25FE-42D6-8A45-856421CA2A0E}" dt="2024-03-19T08:13:37.104" v="203" actId="47"/>
        <pc:sldMkLst>
          <pc:docMk/>
          <pc:sldMk cId="584236267" sldId="260"/>
        </pc:sldMkLst>
      </pc:sldChg>
      <pc:sldChg chg="del">
        <pc:chgData name="Mona Kaboul" userId="fa6d00ee-7c91-40d4-a5bb-1a3b3f5a4839" providerId="ADAL" clId="{DB44B454-25FE-42D6-8A45-856421CA2A0E}" dt="2024-03-19T08:13:45.627" v="208" actId="47"/>
        <pc:sldMkLst>
          <pc:docMk/>
          <pc:sldMk cId="5746157" sldId="261"/>
        </pc:sldMkLst>
      </pc:sldChg>
      <pc:sldChg chg="del">
        <pc:chgData name="Mona Kaboul" userId="fa6d00ee-7c91-40d4-a5bb-1a3b3f5a4839" providerId="ADAL" clId="{DB44B454-25FE-42D6-8A45-856421CA2A0E}" dt="2024-03-19T08:13:42.195" v="205" actId="47"/>
        <pc:sldMkLst>
          <pc:docMk/>
          <pc:sldMk cId="3955421434" sldId="262"/>
        </pc:sldMkLst>
      </pc:sldChg>
      <pc:sldChg chg="del">
        <pc:chgData name="Mona Kaboul" userId="fa6d00ee-7c91-40d4-a5bb-1a3b3f5a4839" providerId="ADAL" clId="{DB44B454-25FE-42D6-8A45-856421CA2A0E}" dt="2024-03-19T08:13:41.607" v="204" actId="47"/>
        <pc:sldMkLst>
          <pc:docMk/>
          <pc:sldMk cId="3942314855" sldId="263"/>
        </pc:sldMkLst>
      </pc:sldChg>
      <pc:sldChg chg="add del">
        <pc:chgData name="Mona Kaboul" userId="fa6d00ee-7c91-40d4-a5bb-1a3b3f5a4839" providerId="ADAL" clId="{DB44B454-25FE-42D6-8A45-856421CA2A0E}" dt="2024-03-19T07:58:08.418" v="1" actId="47"/>
        <pc:sldMkLst>
          <pc:docMk/>
          <pc:sldMk cId="0" sldId="266"/>
        </pc:sldMkLst>
      </pc:sldChg>
      <pc:sldChg chg="addSp modSp add mod">
        <pc:chgData name="Mona Kaboul" userId="fa6d00ee-7c91-40d4-a5bb-1a3b3f5a4839" providerId="ADAL" clId="{DB44B454-25FE-42D6-8A45-856421CA2A0E}" dt="2024-03-19T08:14:31.899" v="210"/>
        <pc:sldMkLst>
          <pc:docMk/>
          <pc:sldMk cId="0" sldId="314"/>
        </pc:sldMkLst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2" creationId="{9C7B0E45-136D-D41E-2731-2E9D357D2DA0}"/>
          </ac:spMkLst>
        </pc:spChg>
        <pc:spChg chg="mod">
          <ac:chgData name="Mona Kaboul" userId="fa6d00ee-7c91-40d4-a5bb-1a3b3f5a4839" providerId="ADAL" clId="{DB44B454-25FE-42D6-8A45-856421CA2A0E}" dt="2024-03-19T07:58:21.278" v="3" actId="1076"/>
          <ac:spMkLst>
            <pc:docMk/>
            <pc:sldMk cId="0" sldId="314"/>
            <ac:spMk id="3" creationId="{CC4A3854-BF8E-407F-5133-66D6E071ADD1}"/>
          </ac:spMkLst>
        </pc:spChg>
        <pc:spChg chg="add mod">
          <ac:chgData name="Mona Kaboul" userId="fa6d00ee-7c91-40d4-a5bb-1a3b3f5a4839" providerId="ADAL" clId="{DB44B454-25FE-42D6-8A45-856421CA2A0E}" dt="2024-03-19T08:14:31.899" v="210"/>
          <ac:spMkLst>
            <pc:docMk/>
            <pc:sldMk cId="0" sldId="314"/>
            <ac:spMk id="4" creationId="{7B1A7D0C-F86E-88E8-E7DC-43AADF172CD9}"/>
          </ac:spMkLst>
        </pc:spChg>
        <pc:spChg chg="add mod">
          <ac:chgData name="Mona Kaboul" userId="fa6d00ee-7c91-40d4-a5bb-1a3b3f5a4839" providerId="ADAL" clId="{DB44B454-25FE-42D6-8A45-856421CA2A0E}" dt="2024-03-19T08:14:31.899" v="210"/>
          <ac:spMkLst>
            <pc:docMk/>
            <pc:sldMk cId="0" sldId="314"/>
            <ac:spMk id="5" creationId="{65281AF8-256F-A6AC-29C0-196985A60561}"/>
          </ac:spMkLst>
        </pc:spChg>
        <pc:spChg chg="add mod">
          <ac:chgData name="Mona Kaboul" userId="fa6d00ee-7c91-40d4-a5bb-1a3b3f5a4839" providerId="ADAL" clId="{DB44B454-25FE-42D6-8A45-856421CA2A0E}" dt="2024-03-19T08:14:31.899" v="210"/>
          <ac:spMkLst>
            <pc:docMk/>
            <pc:sldMk cId="0" sldId="314"/>
            <ac:spMk id="6" creationId="{1B36D6FF-92E1-619E-166B-486BE8DB386C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05" creationId="{06082CFB-2851-3876-7822-7A1D8DC61D13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07" creationId="{2BEC76B0-41B7-5C0A-BFD9-D61C27497D90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08" creationId="{46A20A79-A2BF-849C-5B2C-E743942189CA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09" creationId="{E4C15F17-ADC6-8533-C5E2-B1C92B7B10C3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10" creationId="{45B4C3FC-5CB3-2E28-FC71-C355589BBA2A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11" creationId="{266E77B2-B268-EBB7-EA01-D34E500CFE1E}"/>
          </ac:spMkLst>
        </pc:spChg>
        <pc:grpChg chg="mod">
          <ac:chgData name="Mona Kaboul" userId="fa6d00ee-7c91-40d4-a5bb-1a3b3f5a4839" providerId="ADAL" clId="{DB44B454-25FE-42D6-8A45-856421CA2A0E}" dt="2024-03-19T07:58:16.400" v="2" actId="1076"/>
          <ac:grpSpMkLst>
            <pc:docMk/>
            <pc:sldMk cId="0" sldId="314"/>
            <ac:grpSpMk id="4099" creationId="{E2C4F5A1-A947-3230-AA45-0740B2305FA9}"/>
          </ac:grpSpMkLst>
        </pc:grpChg>
        <pc:grpChg chg="mod">
          <ac:chgData name="Mona Kaboul" userId="fa6d00ee-7c91-40d4-a5bb-1a3b3f5a4839" providerId="ADAL" clId="{DB44B454-25FE-42D6-8A45-856421CA2A0E}" dt="2024-03-19T07:58:16.400" v="2" actId="1076"/>
          <ac:grpSpMkLst>
            <pc:docMk/>
            <pc:sldMk cId="0" sldId="314"/>
            <ac:grpSpMk id="4102" creationId="{0D24425A-BAB1-0FE8-1B7C-3483C8C4A987}"/>
          </ac:grpSpMkLst>
        </pc:grpChg>
        <pc:grpChg chg="mod">
          <ac:chgData name="Mona Kaboul" userId="fa6d00ee-7c91-40d4-a5bb-1a3b3f5a4839" providerId="ADAL" clId="{DB44B454-25FE-42D6-8A45-856421CA2A0E}" dt="2024-03-19T07:58:16.400" v="2" actId="1076"/>
          <ac:grpSpMkLst>
            <pc:docMk/>
            <pc:sldMk cId="0" sldId="314"/>
            <ac:grpSpMk id="4103" creationId="{8DD79006-86B8-15CA-6EFA-3E22B31670C5}"/>
          </ac:grpSpMkLst>
        </pc:grpChg>
        <pc:grpChg chg="mod">
          <ac:chgData name="Mona Kaboul" userId="fa6d00ee-7c91-40d4-a5bb-1a3b3f5a4839" providerId="ADAL" clId="{DB44B454-25FE-42D6-8A45-856421CA2A0E}" dt="2024-03-19T07:58:16.400" v="2" actId="1076"/>
          <ac:grpSpMkLst>
            <pc:docMk/>
            <pc:sldMk cId="0" sldId="314"/>
            <ac:grpSpMk id="4106" creationId="{8E07F62D-EC12-E2F7-D91F-0341724CA63A}"/>
          </ac:grpSpMkLst>
        </pc:grpChg>
      </pc:sldChg>
      <pc:sldChg chg="addSp modSp add mod">
        <pc:chgData name="Mona Kaboul" userId="fa6d00ee-7c91-40d4-a5bb-1a3b3f5a4839" providerId="ADAL" clId="{DB44B454-25FE-42D6-8A45-856421CA2A0E}" dt="2024-03-19T08:14:35.111" v="212"/>
        <pc:sldMkLst>
          <pc:docMk/>
          <pc:sldMk cId="0" sldId="315"/>
        </pc:sldMkLst>
        <pc:spChg chg="add mod">
          <ac:chgData name="Mona Kaboul" userId="fa6d00ee-7c91-40d4-a5bb-1a3b3f5a4839" providerId="ADAL" clId="{DB44B454-25FE-42D6-8A45-856421CA2A0E}" dt="2024-03-19T08:14:35.111" v="212"/>
          <ac:spMkLst>
            <pc:docMk/>
            <pc:sldMk cId="0" sldId="315"/>
            <ac:spMk id="2" creationId="{62D8126D-9AEE-B26E-0A7A-CF836728B681}"/>
          </ac:spMkLst>
        </pc:spChg>
        <pc:spChg chg="add mod">
          <ac:chgData name="Mona Kaboul" userId="fa6d00ee-7c91-40d4-a5bb-1a3b3f5a4839" providerId="ADAL" clId="{DB44B454-25FE-42D6-8A45-856421CA2A0E}" dt="2024-03-19T08:14:35.111" v="212"/>
          <ac:spMkLst>
            <pc:docMk/>
            <pc:sldMk cId="0" sldId="315"/>
            <ac:spMk id="3" creationId="{8669B419-022A-863B-8E5E-BC56781E3A0D}"/>
          </ac:spMkLst>
        </pc:spChg>
        <pc:spChg chg="add mod">
          <ac:chgData name="Mona Kaboul" userId="fa6d00ee-7c91-40d4-a5bb-1a3b3f5a4839" providerId="ADAL" clId="{DB44B454-25FE-42D6-8A45-856421CA2A0E}" dt="2024-03-19T08:14:35.111" v="212"/>
          <ac:spMkLst>
            <pc:docMk/>
            <pc:sldMk cId="0" sldId="315"/>
            <ac:spMk id="4" creationId="{CD512C11-A929-9FDF-0BCA-20D31D20E62D}"/>
          </ac:spMkLst>
        </pc:spChg>
        <pc:spChg chg="mod">
          <ac:chgData name="Mona Kaboul" userId="fa6d00ee-7c91-40d4-a5bb-1a3b3f5a4839" providerId="ADAL" clId="{DB44B454-25FE-42D6-8A45-856421CA2A0E}" dt="2024-03-19T08:07:49.792" v="163" actId="1076"/>
          <ac:spMkLst>
            <pc:docMk/>
            <pc:sldMk cId="0" sldId="315"/>
            <ac:spMk id="13" creationId="{3986011C-5217-36A8-5A7F-5F3BCD0F261A}"/>
          </ac:spMkLst>
        </pc:spChg>
      </pc:sldChg>
      <pc:sldChg chg="addSp modSp add">
        <pc:chgData name="Mona Kaboul" userId="fa6d00ee-7c91-40d4-a5bb-1a3b3f5a4839" providerId="ADAL" clId="{DB44B454-25FE-42D6-8A45-856421CA2A0E}" dt="2024-03-19T08:14:33.463" v="211"/>
        <pc:sldMkLst>
          <pc:docMk/>
          <pc:sldMk cId="0" sldId="327"/>
        </pc:sldMkLst>
        <pc:spChg chg="add mod">
          <ac:chgData name="Mona Kaboul" userId="fa6d00ee-7c91-40d4-a5bb-1a3b3f5a4839" providerId="ADAL" clId="{DB44B454-25FE-42D6-8A45-856421CA2A0E}" dt="2024-03-19T08:14:33.463" v="211"/>
          <ac:spMkLst>
            <pc:docMk/>
            <pc:sldMk cId="0" sldId="327"/>
            <ac:spMk id="2" creationId="{E3A98941-8EDB-14D8-A2D8-E6E7F707C9F3}"/>
          </ac:spMkLst>
        </pc:spChg>
        <pc:spChg chg="add mod">
          <ac:chgData name="Mona Kaboul" userId="fa6d00ee-7c91-40d4-a5bb-1a3b3f5a4839" providerId="ADAL" clId="{DB44B454-25FE-42D6-8A45-856421CA2A0E}" dt="2024-03-19T08:14:33.463" v="211"/>
          <ac:spMkLst>
            <pc:docMk/>
            <pc:sldMk cId="0" sldId="327"/>
            <ac:spMk id="3" creationId="{DDFD7A66-E1F4-9726-9CE5-7FEE18872550}"/>
          </ac:spMkLst>
        </pc:spChg>
        <pc:spChg chg="add mod">
          <ac:chgData name="Mona Kaboul" userId="fa6d00ee-7c91-40d4-a5bb-1a3b3f5a4839" providerId="ADAL" clId="{DB44B454-25FE-42D6-8A45-856421CA2A0E}" dt="2024-03-19T08:14:33.463" v="211"/>
          <ac:spMkLst>
            <pc:docMk/>
            <pc:sldMk cId="0" sldId="327"/>
            <ac:spMk id="4" creationId="{7261D023-E4D2-2AD9-03E2-DD607797C2A8}"/>
          </ac:spMkLst>
        </pc:spChg>
      </pc:sldChg>
      <pc:sldChg chg="addSp modSp add mod">
        <pc:chgData name="Mona Kaboul" userId="fa6d00ee-7c91-40d4-a5bb-1a3b3f5a4839" providerId="ADAL" clId="{DB44B454-25FE-42D6-8A45-856421CA2A0E}" dt="2024-03-19T08:14:29.212" v="209"/>
        <pc:sldMkLst>
          <pc:docMk/>
          <pc:sldMk cId="0" sldId="328"/>
        </pc:sldMkLst>
        <pc:spChg chg="add mod">
          <ac:chgData name="Mona Kaboul" userId="fa6d00ee-7c91-40d4-a5bb-1a3b3f5a4839" providerId="ADAL" clId="{DB44B454-25FE-42D6-8A45-856421CA2A0E}" dt="2024-03-19T08:14:29.212" v="209"/>
          <ac:spMkLst>
            <pc:docMk/>
            <pc:sldMk cId="0" sldId="328"/>
            <ac:spMk id="2" creationId="{EE3EB3DB-33AC-4FAA-33EA-F9A502134A44}"/>
          </ac:spMkLst>
        </pc:spChg>
        <pc:spChg chg="add mod">
          <ac:chgData name="Mona Kaboul" userId="fa6d00ee-7c91-40d4-a5bb-1a3b3f5a4839" providerId="ADAL" clId="{DB44B454-25FE-42D6-8A45-856421CA2A0E}" dt="2024-03-19T08:14:29.212" v="209"/>
          <ac:spMkLst>
            <pc:docMk/>
            <pc:sldMk cId="0" sldId="328"/>
            <ac:spMk id="3" creationId="{954FD122-5F55-9137-507C-404FCC0330D9}"/>
          </ac:spMkLst>
        </pc:spChg>
        <pc:spChg chg="add mod">
          <ac:chgData name="Mona Kaboul" userId="fa6d00ee-7c91-40d4-a5bb-1a3b3f5a4839" providerId="ADAL" clId="{DB44B454-25FE-42D6-8A45-856421CA2A0E}" dt="2024-03-19T08:14:29.212" v="209"/>
          <ac:spMkLst>
            <pc:docMk/>
            <pc:sldMk cId="0" sldId="328"/>
            <ac:spMk id="5" creationId="{165B2B8C-AB90-3140-5AA4-492ADEF9A4FD}"/>
          </ac:spMkLst>
        </pc:spChg>
        <pc:spChg chg="mod">
          <ac:chgData name="Mona Kaboul" userId="fa6d00ee-7c91-40d4-a5bb-1a3b3f5a4839" providerId="ADAL" clId="{DB44B454-25FE-42D6-8A45-856421CA2A0E}" dt="2024-03-19T08:07:38.475" v="161" actId="1076"/>
          <ac:spMkLst>
            <pc:docMk/>
            <pc:sldMk cId="0" sldId="328"/>
            <ac:spMk id="11" creationId="{8E9F6D92-174E-DF09-2E0A-39BED248EA17}"/>
          </ac:spMkLst>
        </pc:spChg>
        <pc:picChg chg="mod">
          <ac:chgData name="Mona Kaboul" userId="fa6d00ee-7c91-40d4-a5bb-1a3b3f5a4839" providerId="ADAL" clId="{DB44B454-25FE-42D6-8A45-856421CA2A0E}" dt="2024-03-19T08:07:41.158" v="162" actId="1076"/>
          <ac:picMkLst>
            <pc:docMk/>
            <pc:sldMk cId="0" sldId="328"/>
            <ac:picMk id="3076" creationId="{8F37F120-758A-9C09-6BF8-2AE48EE2D6E1}"/>
          </ac:picMkLst>
        </pc:picChg>
      </pc:sldChg>
      <pc:sldChg chg="addSp modSp add mod">
        <pc:chgData name="Mona Kaboul" userId="fa6d00ee-7c91-40d4-a5bb-1a3b3f5a4839" providerId="ADAL" clId="{DB44B454-25FE-42D6-8A45-856421CA2A0E}" dt="2024-03-19T08:14:43.827" v="216"/>
        <pc:sldMkLst>
          <pc:docMk/>
          <pc:sldMk cId="0" sldId="334"/>
        </pc:sldMkLst>
        <pc:spChg chg="mod">
          <ac:chgData name="Mona Kaboul" userId="fa6d00ee-7c91-40d4-a5bb-1a3b3f5a4839" providerId="ADAL" clId="{DB44B454-25FE-42D6-8A45-856421CA2A0E}" dt="2024-03-19T08:12:22.496" v="191" actId="1076"/>
          <ac:spMkLst>
            <pc:docMk/>
            <pc:sldMk cId="0" sldId="334"/>
            <ac:spMk id="2" creationId="{F5B87610-DA31-BCE6-1416-FD2D16749422}"/>
          </ac:spMkLst>
        </pc:spChg>
        <pc:spChg chg="add mod">
          <ac:chgData name="Mona Kaboul" userId="fa6d00ee-7c91-40d4-a5bb-1a3b3f5a4839" providerId="ADAL" clId="{DB44B454-25FE-42D6-8A45-856421CA2A0E}" dt="2024-03-19T08:14:43.827" v="216"/>
          <ac:spMkLst>
            <pc:docMk/>
            <pc:sldMk cId="0" sldId="334"/>
            <ac:spMk id="3" creationId="{E93D063F-F543-5545-812C-5219C4BB83FC}"/>
          </ac:spMkLst>
        </pc:spChg>
        <pc:spChg chg="add mod">
          <ac:chgData name="Mona Kaboul" userId="fa6d00ee-7c91-40d4-a5bb-1a3b3f5a4839" providerId="ADAL" clId="{DB44B454-25FE-42D6-8A45-856421CA2A0E}" dt="2024-03-19T08:14:43.827" v="216"/>
          <ac:spMkLst>
            <pc:docMk/>
            <pc:sldMk cId="0" sldId="334"/>
            <ac:spMk id="4" creationId="{D3992321-2336-9440-CF91-E19CC71651DE}"/>
          </ac:spMkLst>
        </pc:spChg>
        <pc:spChg chg="add mod">
          <ac:chgData name="Mona Kaboul" userId="fa6d00ee-7c91-40d4-a5bb-1a3b3f5a4839" providerId="ADAL" clId="{DB44B454-25FE-42D6-8A45-856421CA2A0E}" dt="2024-03-19T08:14:43.827" v="216"/>
          <ac:spMkLst>
            <pc:docMk/>
            <pc:sldMk cId="0" sldId="334"/>
            <ac:spMk id="5" creationId="{B900C2F0-7A53-BE32-CAE9-2DC4147B3A9F}"/>
          </ac:spMkLst>
        </pc:spChg>
        <pc:spChg chg="mod">
          <ac:chgData name="Mona Kaboul" userId="fa6d00ee-7c91-40d4-a5bb-1a3b3f5a4839" providerId="ADAL" clId="{DB44B454-25FE-42D6-8A45-856421CA2A0E}" dt="2024-03-19T08:12:11.141" v="187" actId="1076"/>
          <ac:spMkLst>
            <pc:docMk/>
            <pc:sldMk cId="0" sldId="334"/>
            <ac:spMk id="6" creationId="{7F9CD5CB-07DD-7790-F754-061F049FB4D4}"/>
          </ac:spMkLst>
        </pc:spChg>
        <pc:spChg chg="mod">
          <ac:chgData name="Mona Kaboul" userId="fa6d00ee-7c91-40d4-a5bb-1a3b3f5a4839" providerId="ADAL" clId="{DB44B454-25FE-42D6-8A45-856421CA2A0E}" dt="2024-03-19T08:12:13.443" v="188" actId="1076"/>
          <ac:spMkLst>
            <pc:docMk/>
            <pc:sldMk cId="0" sldId="334"/>
            <ac:spMk id="7" creationId="{0BCF1D0F-815A-7A2B-BACD-81064DFF460B}"/>
          </ac:spMkLst>
        </pc:spChg>
        <pc:spChg chg="mod">
          <ac:chgData name="Mona Kaboul" userId="fa6d00ee-7c91-40d4-a5bb-1a3b3f5a4839" providerId="ADAL" clId="{DB44B454-25FE-42D6-8A45-856421CA2A0E}" dt="2024-03-19T08:12:16.113" v="189" actId="1076"/>
          <ac:spMkLst>
            <pc:docMk/>
            <pc:sldMk cId="0" sldId="334"/>
            <ac:spMk id="11271" creationId="{BA6ED961-DA15-3420-E07C-2F3AD747CE79}"/>
          </ac:spMkLst>
        </pc:spChg>
        <pc:picChg chg="mod">
          <ac:chgData name="Mona Kaboul" userId="fa6d00ee-7c91-40d4-a5bb-1a3b3f5a4839" providerId="ADAL" clId="{DB44B454-25FE-42D6-8A45-856421CA2A0E}" dt="2024-03-19T08:12:19.108" v="190" actId="1076"/>
          <ac:picMkLst>
            <pc:docMk/>
            <pc:sldMk cId="0" sldId="334"/>
            <ac:picMk id="11266" creationId="{DC78A460-7A56-ADBB-3045-FE4D413F5C66}"/>
          </ac:picMkLst>
        </pc:picChg>
        <pc:picChg chg="mod">
          <ac:chgData name="Mona Kaboul" userId="fa6d00ee-7c91-40d4-a5bb-1a3b3f5a4839" providerId="ADAL" clId="{DB44B454-25FE-42D6-8A45-856421CA2A0E}" dt="2024-03-19T08:12:04.900" v="186" actId="1076"/>
          <ac:picMkLst>
            <pc:docMk/>
            <pc:sldMk cId="0" sldId="334"/>
            <ac:picMk id="11268" creationId="{65819B3E-74DD-9869-E1B3-379110981002}"/>
          </ac:picMkLst>
        </pc:picChg>
      </pc:sldChg>
      <pc:sldChg chg="addSp modSp add mod">
        <pc:chgData name="Mona Kaboul" userId="fa6d00ee-7c91-40d4-a5bb-1a3b3f5a4839" providerId="ADAL" clId="{DB44B454-25FE-42D6-8A45-856421CA2A0E}" dt="2024-03-19T08:14:42.516" v="215"/>
        <pc:sldMkLst>
          <pc:docMk/>
          <pc:sldMk cId="0" sldId="335"/>
        </pc:sldMkLst>
        <pc:spChg chg="mod">
          <ac:chgData name="Mona Kaboul" userId="fa6d00ee-7c91-40d4-a5bb-1a3b3f5a4839" providerId="ADAL" clId="{DB44B454-25FE-42D6-8A45-856421CA2A0E}" dt="2024-03-19T08:12:00.672" v="185" actId="1076"/>
          <ac:spMkLst>
            <pc:docMk/>
            <pc:sldMk cId="0" sldId="335"/>
            <ac:spMk id="2" creationId="{07AAACFE-B37D-317A-D735-EBB3BE8E9355}"/>
          </ac:spMkLst>
        </pc:spChg>
        <pc:spChg chg="add mod">
          <ac:chgData name="Mona Kaboul" userId="fa6d00ee-7c91-40d4-a5bb-1a3b3f5a4839" providerId="ADAL" clId="{DB44B454-25FE-42D6-8A45-856421CA2A0E}" dt="2024-03-19T08:14:42.516" v="215"/>
          <ac:spMkLst>
            <pc:docMk/>
            <pc:sldMk cId="0" sldId="335"/>
            <ac:spMk id="3" creationId="{EA2AD3CB-6FB2-39E3-65FF-EAD37565FD13}"/>
          </ac:spMkLst>
        </pc:spChg>
        <pc:spChg chg="add mod">
          <ac:chgData name="Mona Kaboul" userId="fa6d00ee-7c91-40d4-a5bb-1a3b3f5a4839" providerId="ADAL" clId="{DB44B454-25FE-42D6-8A45-856421CA2A0E}" dt="2024-03-19T08:14:42.516" v="215"/>
          <ac:spMkLst>
            <pc:docMk/>
            <pc:sldMk cId="0" sldId="335"/>
            <ac:spMk id="4" creationId="{80643FDF-D75B-091A-9F52-5F85635CD891}"/>
          </ac:spMkLst>
        </pc:spChg>
        <pc:spChg chg="add mod">
          <ac:chgData name="Mona Kaboul" userId="fa6d00ee-7c91-40d4-a5bb-1a3b3f5a4839" providerId="ADAL" clId="{DB44B454-25FE-42D6-8A45-856421CA2A0E}" dt="2024-03-19T08:14:42.516" v="215"/>
          <ac:spMkLst>
            <pc:docMk/>
            <pc:sldMk cId="0" sldId="335"/>
            <ac:spMk id="5" creationId="{D295A5F5-C60D-69EF-18C1-6CBB712FED18}"/>
          </ac:spMkLst>
        </pc:spChg>
        <pc:picChg chg="mod">
          <ac:chgData name="Mona Kaboul" userId="fa6d00ee-7c91-40d4-a5bb-1a3b3f5a4839" providerId="ADAL" clId="{DB44B454-25FE-42D6-8A45-856421CA2A0E}" dt="2024-03-19T08:11:57.120" v="184" actId="1076"/>
          <ac:picMkLst>
            <pc:docMk/>
            <pc:sldMk cId="0" sldId="335"/>
            <ac:picMk id="10242" creationId="{A319F853-D19B-0A6C-AA6F-E1DB7B2F1106}"/>
          </ac:picMkLst>
        </pc:picChg>
        <pc:picChg chg="mod">
          <ac:chgData name="Mona Kaboul" userId="fa6d00ee-7c91-40d4-a5bb-1a3b3f5a4839" providerId="ADAL" clId="{DB44B454-25FE-42D6-8A45-856421CA2A0E}" dt="2024-03-19T08:11:52.702" v="183" actId="1076"/>
          <ac:picMkLst>
            <pc:docMk/>
            <pc:sldMk cId="0" sldId="335"/>
            <ac:picMk id="10244" creationId="{A225620B-7670-48CF-2065-4F4E809A5296}"/>
          </ac:picMkLst>
        </pc:picChg>
      </pc:sldChg>
      <pc:sldChg chg="addSp modSp add">
        <pc:chgData name="Mona Kaboul" userId="fa6d00ee-7c91-40d4-a5bb-1a3b3f5a4839" providerId="ADAL" clId="{DB44B454-25FE-42D6-8A45-856421CA2A0E}" dt="2024-03-19T08:14:45.942" v="217"/>
        <pc:sldMkLst>
          <pc:docMk/>
          <pc:sldMk cId="0" sldId="336"/>
        </pc:sldMkLst>
        <pc:spChg chg="add mod">
          <ac:chgData name="Mona Kaboul" userId="fa6d00ee-7c91-40d4-a5bb-1a3b3f5a4839" providerId="ADAL" clId="{DB44B454-25FE-42D6-8A45-856421CA2A0E}" dt="2024-03-19T08:14:45.942" v="217"/>
          <ac:spMkLst>
            <pc:docMk/>
            <pc:sldMk cId="0" sldId="336"/>
            <ac:spMk id="3" creationId="{324FFC5B-8440-C0BF-4772-E177A2FCA74F}"/>
          </ac:spMkLst>
        </pc:spChg>
        <pc:spChg chg="add mod">
          <ac:chgData name="Mona Kaboul" userId="fa6d00ee-7c91-40d4-a5bb-1a3b3f5a4839" providerId="ADAL" clId="{DB44B454-25FE-42D6-8A45-856421CA2A0E}" dt="2024-03-19T08:14:45.942" v="217"/>
          <ac:spMkLst>
            <pc:docMk/>
            <pc:sldMk cId="0" sldId="336"/>
            <ac:spMk id="4" creationId="{D7B3DF7B-7C66-1F71-9916-5E2A62754A0B}"/>
          </ac:spMkLst>
        </pc:spChg>
        <pc:spChg chg="add mod">
          <ac:chgData name="Mona Kaboul" userId="fa6d00ee-7c91-40d4-a5bb-1a3b3f5a4839" providerId="ADAL" clId="{DB44B454-25FE-42D6-8A45-856421CA2A0E}" dt="2024-03-19T08:14:45.942" v="217"/>
          <ac:spMkLst>
            <pc:docMk/>
            <pc:sldMk cId="0" sldId="336"/>
            <ac:spMk id="5" creationId="{B4C2A969-92CB-F80A-00C9-C8D788C90B23}"/>
          </ac:spMkLst>
        </pc:spChg>
        <pc:picChg chg="mod">
          <ac:chgData name="Mona Kaboul" userId="fa6d00ee-7c91-40d4-a5bb-1a3b3f5a4839" providerId="ADAL" clId="{DB44B454-25FE-42D6-8A45-856421CA2A0E}" dt="2024-03-19T08:12:30.423" v="192" actId="1076"/>
          <ac:picMkLst>
            <pc:docMk/>
            <pc:sldMk cId="0" sldId="336"/>
            <ac:picMk id="12292" creationId="{65773200-E7C5-39B8-3600-73342481DE0C}"/>
          </ac:picMkLst>
        </pc:picChg>
      </pc:sldChg>
      <pc:sldChg chg="addSp modSp add mod">
        <pc:chgData name="Mona Kaboul" userId="fa6d00ee-7c91-40d4-a5bb-1a3b3f5a4839" providerId="ADAL" clId="{DB44B454-25FE-42D6-8A45-856421CA2A0E}" dt="2024-03-19T08:14:47.099" v="219" actId="368"/>
        <pc:sldMkLst>
          <pc:docMk/>
          <pc:sldMk cId="0" sldId="337"/>
        </pc:sldMkLst>
        <pc:spChg chg="add mod">
          <ac:chgData name="Mona Kaboul" userId="fa6d00ee-7c91-40d4-a5bb-1a3b3f5a4839" providerId="ADAL" clId="{DB44B454-25FE-42D6-8A45-856421CA2A0E}" dt="2024-03-19T08:14:47.099" v="219" actId="368"/>
          <ac:spMkLst>
            <pc:docMk/>
            <pc:sldMk cId="0" sldId="337"/>
            <ac:spMk id="3" creationId="{4325A758-972A-408F-DBEB-C1E2EC134543}"/>
          </ac:spMkLst>
        </pc:spChg>
        <pc:spChg chg="add mod">
          <ac:chgData name="Mona Kaboul" userId="fa6d00ee-7c91-40d4-a5bb-1a3b3f5a4839" providerId="ADAL" clId="{DB44B454-25FE-42D6-8A45-856421CA2A0E}" dt="2024-03-19T08:14:47.099" v="219" actId="368"/>
          <ac:spMkLst>
            <pc:docMk/>
            <pc:sldMk cId="0" sldId="337"/>
            <ac:spMk id="4" creationId="{B442A4CC-45DF-BC15-0E59-CB7F9C7298EB}"/>
          </ac:spMkLst>
        </pc:spChg>
        <pc:spChg chg="add mod">
          <ac:chgData name="Mona Kaboul" userId="fa6d00ee-7c91-40d4-a5bb-1a3b3f5a4839" providerId="ADAL" clId="{DB44B454-25FE-42D6-8A45-856421CA2A0E}" dt="2024-03-19T08:14:47.099" v="219" actId="368"/>
          <ac:spMkLst>
            <pc:docMk/>
            <pc:sldMk cId="0" sldId="337"/>
            <ac:spMk id="5" creationId="{9BF853FE-68D2-E37E-D9FE-8E50AF6BE817}"/>
          </ac:spMkLst>
        </pc:spChg>
        <pc:spChg chg="mod">
          <ac:chgData name="Mona Kaboul" userId="fa6d00ee-7c91-40d4-a5bb-1a3b3f5a4839" providerId="ADAL" clId="{DB44B454-25FE-42D6-8A45-856421CA2A0E}" dt="2024-03-19T08:12:38.728" v="194" actId="1076"/>
          <ac:spMkLst>
            <pc:docMk/>
            <pc:sldMk cId="0" sldId="337"/>
            <ac:spMk id="6" creationId="{84AF3056-6C5B-C509-98AF-7CBC543A4F3E}"/>
          </ac:spMkLst>
        </pc:spChg>
        <pc:spChg chg="mod">
          <ac:chgData name="Mona Kaboul" userId="fa6d00ee-7c91-40d4-a5bb-1a3b3f5a4839" providerId="ADAL" clId="{DB44B454-25FE-42D6-8A45-856421CA2A0E}" dt="2024-03-19T08:12:40.457" v="195" actId="1076"/>
          <ac:spMkLst>
            <pc:docMk/>
            <pc:sldMk cId="0" sldId="337"/>
            <ac:spMk id="7" creationId="{EA84456D-E4F7-E629-85B3-9A65E5A65A98}"/>
          </ac:spMkLst>
        </pc:spChg>
        <pc:spChg chg="mod">
          <ac:chgData name="Mona Kaboul" userId="fa6d00ee-7c91-40d4-a5bb-1a3b3f5a4839" providerId="ADAL" clId="{DB44B454-25FE-42D6-8A45-856421CA2A0E}" dt="2024-03-19T08:12:42.846" v="196" actId="1076"/>
          <ac:spMkLst>
            <pc:docMk/>
            <pc:sldMk cId="0" sldId="337"/>
            <ac:spMk id="8" creationId="{39B0058D-0120-937F-0F97-96F0E835E809}"/>
          </ac:spMkLst>
        </pc:spChg>
        <pc:picChg chg="mod">
          <ac:chgData name="Mona Kaboul" userId="fa6d00ee-7c91-40d4-a5bb-1a3b3f5a4839" providerId="ADAL" clId="{DB44B454-25FE-42D6-8A45-856421CA2A0E}" dt="2024-03-19T08:12:35.034" v="193" actId="1076"/>
          <ac:picMkLst>
            <pc:docMk/>
            <pc:sldMk cId="0" sldId="337"/>
            <ac:picMk id="13319" creationId="{507E5726-F3F7-CA50-34C1-D521CDF9414C}"/>
          </ac:picMkLst>
        </pc:picChg>
      </pc:sldChg>
      <pc:sldChg chg="addSp delSp modSp add mod">
        <pc:chgData name="Mona Kaboul" userId="fa6d00ee-7c91-40d4-a5bb-1a3b3f5a4839" providerId="ADAL" clId="{DB44B454-25FE-42D6-8A45-856421CA2A0E}" dt="2024-03-19T08:14:58.189" v="222"/>
        <pc:sldMkLst>
          <pc:docMk/>
          <pc:sldMk cId="0" sldId="345"/>
        </pc:sldMkLst>
        <pc:spChg chg="add mod">
          <ac:chgData name="Mona Kaboul" userId="fa6d00ee-7c91-40d4-a5bb-1a3b3f5a4839" providerId="ADAL" clId="{DB44B454-25FE-42D6-8A45-856421CA2A0E}" dt="2024-03-19T08:14:58.189" v="222"/>
          <ac:spMkLst>
            <pc:docMk/>
            <pc:sldMk cId="0" sldId="345"/>
            <ac:spMk id="2" creationId="{4DB639EC-4563-7686-983F-5308FCEB0B1B}"/>
          </ac:spMkLst>
        </pc:spChg>
        <pc:spChg chg="del mod">
          <ac:chgData name="Mona Kaboul" userId="fa6d00ee-7c91-40d4-a5bb-1a3b3f5a4839" providerId="ADAL" clId="{DB44B454-25FE-42D6-8A45-856421CA2A0E}" dt="2024-03-19T08:13:16.346" v="201" actId="478"/>
          <ac:spMkLst>
            <pc:docMk/>
            <pc:sldMk cId="0" sldId="345"/>
            <ac:spMk id="3" creationId="{C0DBE253-6C09-5745-E6CC-6CB358DACFE0}"/>
          </ac:spMkLst>
        </pc:spChg>
        <pc:spChg chg="add mod">
          <ac:chgData name="Mona Kaboul" userId="fa6d00ee-7c91-40d4-a5bb-1a3b3f5a4839" providerId="ADAL" clId="{DB44B454-25FE-42D6-8A45-856421CA2A0E}" dt="2024-03-19T08:14:58.189" v="222"/>
          <ac:spMkLst>
            <pc:docMk/>
            <pc:sldMk cId="0" sldId="345"/>
            <ac:spMk id="5" creationId="{F4815B6C-903D-1416-6342-D4D665F35DB0}"/>
          </ac:spMkLst>
        </pc:spChg>
        <pc:spChg chg="add mod">
          <ac:chgData name="Mona Kaboul" userId="fa6d00ee-7c91-40d4-a5bb-1a3b3f5a4839" providerId="ADAL" clId="{DB44B454-25FE-42D6-8A45-856421CA2A0E}" dt="2024-03-19T08:14:58.189" v="222"/>
          <ac:spMkLst>
            <pc:docMk/>
            <pc:sldMk cId="0" sldId="345"/>
            <ac:spMk id="6" creationId="{4AD9A6B9-3D86-1A8D-794E-30265C03C5E0}"/>
          </ac:spMkLst>
        </pc:spChg>
        <pc:graphicFrameChg chg="mod">
          <ac:chgData name="Mona Kaboul" userId="fa6d00ee-7c91-40d4-a5bb-1a3b3f5a4839" providerId="ADAL" clId="{DB44B454-25FE-42D6-8A45-856421CA2A0E}" dt="2024-03-19T08:13:09.986" v="199" actId="1076"/>
          <ac:graphicFrameMkLst>
            <pc:docMk/>
            <pc:sldMk cId="0" sldId="345"/>
            <ac:graphicFrameMk id="4" creationId="{F8A20082-67B1-BC44-FAA0-BB665C3C72DE}"/>
          </ac:graphicFrameMkLst>
        </pc:graphicFrameChg>
      </pc:sldChg>
      <pc:sldChg chg="addSp modSp add">
        <pc:chgData name="Mona Kaboul" userId="fa6d00ee-7c91-40d4-a5bb-1a3b3f5a4839" providerId="ADAL" clId="{DB44B454-25FE-42D6-8A45-856421CA2A0E}" dt="2024-03-19T08:14:51.839" v="221"/>
        <pc:sldMkLst>
          <pc:docMk/>
          <pc:sldMk cId="0" sldId="346"/>
        </pc:sldMkLst>
        <pc:spChg chg="add mod">
          <ac:chgData name="Mona Kaboul" userId="fa6d00ee-7c91-40d4-a5bb-1a3b3f5a4839" providerId="ADAL" clId="{DB44B454-25FE-42D6-8A45-856421CA2A0E}" dt="2024-03-19T08:14:48.277" v="220"/>
          <ac:spMkLst>
            <pc:docMk/>
            <pc:sldMk cId="0" sldId="346"/>
            <ac:spMk id="2" creationId="{5304595C-7E2E-F1A3-8CFE-89F970018789}"/>
          </ac:spMkLst>
        </pc:spChg>
        <pc:spChg chg="add mod">
          <ac:chgData name="Mona Kaboul" userId="fa6d00ee-7c91-40d4-a5bb-1a3b3f5a4839" providerId="ADAL" clId="{DB44B454-25FE-42D6-8A45-856421CA2A0E}" dt="2024-03-19T08:14:48.277" v="220"/>
          <ac:spMkLst>
            <pc:docMk/>
            <pc:sldMk cId="0" sldId="346"/>
            <ac:spMk id="3" creationId="{E38DB8FF-BC3C-5824-C791-995B429479F7}"/>
          </ac:spMkLst>
        </pc:spChg>
        <pc:spChg chg="add mod">
          <ac:chgData name="Mona Kaboul" userId="fa6d00ee-7c91-40d4-a5bb-1a3b3f5a4839" providerId="ADAL" clId="{DB44B454-25FE-42D6-8A45-856421CA2A0E}" dt="2024-03-19T08:14:48.277" v="220"/>
          <ac:spMkLst>
            <pc:docMk/>
            <pc:sldMk cId="0" sldId="346"/>
            <ac:spMk id="4" creationId="{8E70A83A-3ED8-411A-A837-C77E9718EC7E}"/>
          </ac:spMkLst>
        </pc:spChg>
        <pc:spChg chg="add mod">
          <ac:chgData name="Mona Kaboul" userId="fa6d00ee-7c91-40d4-a5bb-1a3b3f5a4839" providerId="ADAL" clId="{DB44B454-25FE-42D6-8A45-856421CA2A0E}" dt="2024-03-19T08:14:51.839" v="221"/>
          <ac:spMkLst>
            <pc:docMk/>
            <pc:sldMk cId="0" sldId="346"/>
            <ac:spMk id="5" creationId="{F804DEDF-356D-CE27-6C0C-BAAD21AE3C23}"/>
          </ac:spMkLst>
        </pc:spChg>
        <pc:spChg chg="add mod">
          <ac:chgData name="Mona Kaboul" userId="fa6d00ee-7c91-40d4-a5bb-1a3b3f5a4839" providerId="ADAL" clId="{DB44B454-25FE-42D6-8A45-856421CA2A0E}" dt="2024-03-19T08:14:51.839" v="221"/>
          <ac:spMkLst>
            <pc:docMk/>
            <pc:sldMk cId="0" sldId="346"/>
            <ac:spMk id="6" creationId="{513124FF-222F-CE47-DAC3-2A94FAC7C237}"/>
          </ac:spMkLst>
        </pc:spChg>
        <pc:spChg chg="add mod">
          <ac:chgData name="Mona Kaboul" userId="fa6d00ee-7c91-40d4-a5bb-1a3b3f5a4839" providerId="ADAL" clId="{DB44B454-25FE-42D6-8A45-856421CA2A0E}" dt="2024-03-19T08:14:51.839" v="221"/>
          <ac:spMkLst>
            <pc:docMk/>
            <pc:sldMk cId="0" sldId="346"/>
            <ac:spMk id="7" creationId="{E30B10D9-9E3D-E50F-4903-56A72E0C4BF8}"/>
          </ac:spMkLst>
        </pc:spChg>
        <pc:picChg chg="mod">
          <ac:chgData name="Mona Kaboul" userId="fa6d00ee-7c91-40d4-a5bb-1a3b3f5a4839" providerId="ADAL" clId="{DB44B454-25FE-42D6-8A45-856421CA2A0E}" dt="2024-03-19T08:12:49.022" v="197" actId="1076"/>
          <ac:picMkLst>
            <pc:docMk/>
            <pc:sldMk cId="0" sldId="346"/>
            <ac:picMk id="14339" creationId="{AD64D1DB-8C1A-377E-2A31-35A4CBE2CB38}"/>
          </ac:picMkLst>
        </pc:picChg>
        <pc:picChg chg="mod">
          <ac:chgData name="Mona Kaboul" userId="fa6d00ee-7c91-40d4-a5bb-1a3b3f5a4839" providerId="ADAL" clId="{DB44B454-25FE-42D6-8A45-856421CA2A0E}" dt="2024-03-19T08:12:51.573" v="198" actId="1076"/>
          <ac:picMkLst>
            <pc:docMk/>
            <pc:sldMk cId="0" sldId="346"/>
            <ac:picMk id="14340" creationId="{8D5356E2-5078-CEB5-D508-228909CD119C}"/>
          </ac:picMkLst>
        </pc:picChg>
      </pc:sldChg>
      <pc:sldChg chg="add">
        <pc:chgData name="Mona Kaboul" userId="fa6d00ee-7c91-40d4-a5bb-1a3b3f5a4839" providerId="ADAL" clId="{DB44B454-25FE-42D6-8A45-856421CA2A0E}" dt="2024-03-20T05:29:17.153" v="224"/>
        <pc:sldMkLst>
          <pc:docMk/>
          <pc:sldMk cId="0" sldId="348"/>
        </pc:sldMkLst>
      </pc:sldChg>
      <pc:sldChg chg="modSp add">
        <pc:chgData name="Mona Kaboul" userId="fa6d00ee-7c91-40d4-a5bb-1a3b3f5a4839" providerId="ADAL" clId="{DB44B454-25FE-42D6-8A45-856421CA2A0E}" dt="2024-03-19T08:08:53.724" v="174" actId="14100"/>
        <pc:sldMkLst>
          <pc:docMk/>
          <pc:sldMk cId="0" sldId="349"/>
        </pc:sldMkLst>
        <pc:spChg chg="mod">
          <ac:chgData name="Mona Kaboul" userId="fa6d00ee-7c91-40d4-a5bb-1a3b3f5a4839" providerId="ADAL" clId="{DB44B454-25FE-42D6-8A45-856421CA2A0E}" dt="2024-03-19T08:08:48.450" v="173" actId="1076"/>
          <ac:spMkLst>
            <pc:docMk/>
            <pc:sldMk cId="0" sldId="349"/>
            <ac:spMk id="7173" creationId="{3A75CCCA-0BE1-865D-4E1E-38CDDCF4E937}"/>
          </ac:spMkLst>
        </pc:spChg>
        <pc:picChg chg="mod">
          <ac:chgData name="Mona Kaboul" userId="fa6d00ee-7c91-40d4-a5bb-1a3b3f5a4839" providerId="ADAL" clId="{DB44B454-25FE-42D6-8A45-856421CA2A0E}" dt="2024-03-19T08:08:42.355" v="172" actId="1076"/>
          <ac:picMkLst>
            <pc:docMk/>
            <pc:sldMk cId="0" sldId="349"/>
            <ac:picMk id="7170" creationId="{D45963FD-9D87-AF81-8C01-35230D41697A}"/>
          </ac:picMkLst>
        </pc:picChg>
        <pc:picChg chg="mod">
          <ac:chgData name="Mona Kaboul" userId="fa6d00ee-7c91-40d4-a5bb-1a3b3f5a4839" providerId="ADAL" clId="{DB44B454-25FE-42D6-8A45-856421CA2A0E}" dt="2024-03-19T08:08:37.562" v="171" actId="14100"/>
          <ac:picMkLst>
            <pc:docMk/>
            <pc:sldMk cId="0" sldId="349"/>
            <ac:picMk id="7171" creationId="{AC83B362-3CFE-BD07-A51F-F3E36D7D4943}"/>
          </ac:picMkLst>
        </pc:picChg>
        <pc:picChg chg="mod">
          <ac:chgData name="Mona Kaboul" userId="fa6d00ee-7c91-40d4-a5bb-1a3b3f5a4839" providerId="ADAL" clId="{DB44B454-25FE-42D6-8A45-856421CA2A0E}" dt="2024-03-19T08:08:53.724" v="174" actId="14100"/>
          <ac:picMkLst>
            <pc:docMk/>
            <pc:sldMk cId="0" sldId="349"/>
            <ac:picMk id="7172" creationId="{176E4EE8-4109-3EB4-0ACF-8E3C8273393B}"/>
          </ac:picMkLst>
        </pc:picChg>
      </pc:sldChg>
      <pc:sldChg chg="addSp modSp add">
        <pc:chgData name="Mona Kaboul" userId="fa6d00ee-7c91-40d4-a5bb-1a3b3f5a4839" providerId="ADAL" clId="{DB44B454-25FE-42D6-8A45-856421CA2A0E}" dt="2024-03-19T08:14:39.590" v="213"/>
        <pc:sldMkLst>
          <pc:docMk/>
          <pc:sldMk cId="0" sldId="350"/>
        </pc:sldMkLst>
        <pc:spChg chg="add mod">
          <ac:chgData name="Mona Kaboul" userId="fa6d00ee-7c91-40d4-a5bb-1a3b3f5a4839" providerId="ADAL" clId="{DB44B454-25FE-42D6-8A45-856421CA2A0E}" dt="2024-03-19T08:14:39.590" v="213"/>
          <ac:spMkLst>
            <pc:docMk/>
            <pc:sldMk cId="0" sldId="350"/>
            <ac:spMk id="3" creationId="{B1F35E1C-7F06-77F6-1E0A-601B3C96AF9D}"/>
          </ac:spMkLst>
        </pc:spChg>
        <pc:spChg chg="add mod">
          <ac:chgData name="Mona Kaboul" userId="fa6d00ee-7c91-40d4-a5bb-1a3b3f5a4839" providerId="ADAL" clId="{DB44B454-25FE-42D6-8A45-856421CA2A0E}" dt="2024-03-19T08:14:39.590" v="213"/>
          <ac:spMkLst>
            <pc:docMk/>
            <pc:sldMk cId="0" sldId="350"/>
            <ac:spMk id="4" creationId="{CE68D6F2-1B7F-6442-3383-3C03BD963536}"/>
          </ac:spMkLst>
        </pc:spChg>
        <pc:spChg chg="add mod">
          <ac:chgData name="Mona Kaboul" userId="fa6d00ee-7c91-40d4-a5bb-1a3b3f5a4839" providerId="ADAL" clId="{DB44B454-25FE-42D6-8A45-856421CA2A0E}" dt="2024-03-19T08:14:39.590" v="213"/>
          <ac:spMkLst>
            <pc:docMk/>
            <pc:sldMk cId="0" sldId="350"/>
            <ac:spMk id="5" creationId="{EC910D97-E99E-E02D-D8A9-BF8227B11F4D}"/>
          </ac:spMkLst>
        </pc:spChg>
        <pc:picChg chg="mod">
          <ac:chgData name="Mona Kaboul" userId="fa6d00ee-7c91-40d4-a5bb-1a3b3f5a4839" providerId="ADAL" clId="{DB44B454-25FE-42D6-8A45-856421CA2A0E}" dt="2024-03-19T08:10:18.786" v="179" actId="14100"/>
          <ac:picMkLst>
            <pc:docMk/>
            <pc:sldMk cId="0" sldId="350"/>
            <ac:picMk id="8196" creationId="{88B9052F-1E31-44BE-65C3-54026610BC5E}"/>
          </ac:picMkLst>
        </pc:picChg>
      </pc:sldChg>
      <pc:sldChg chg="addSp modSp add mod">
        <pc:chgData name="Mona Kaboul" userId="fa6d00ee-7c91-40d4-a5bb-1a3b3f5a4839" providerId="ADAL" clId="{DB44B454-25FE-42D6-8A45-856421CA2A0E}" dt="2024-03-19T08:14:41.158" v="214"/>
        <pc:sldMkLst>
          <pc:docMk/>
          <pc:sldMk cId="0" sldId="351"/>
        </pc:sldMkLst>
        <pc:spChg chg="mod">
          <ac:chgData name="Mona Kaboul" userId="fa6d00ee-7c91-40d4-a5bb-1a3b3f5a4839" providerId="ADAL" clId="{DB44B454-25FE-42D6-8A45-856421CA2A0E}" dt="2024-03-19T08:10:57.945" v="182" actId="1076"/>
          <ac:spMkLst>
            <pc:docMk/>
            <pc:sldMk cId="0" sldId="351"/>
            <ac:spMk id="2" creationId="{A3209B46-BADB-F623-C929-F02232F3F2B0}"/>
          </ac:spMkLst>
        </pc:spChg>
        <pc:spChg chg="add mod">
          <ac:chgData name="Mona Kaboul" userId="fa6d00ee-7c91-40d4-a5bb-1a3b3f5a4839" providerId="ADAL" clId="{DB44B454-25FE-42D6-8A45-856421CA2A0E}" dt="2024-03-19T08:14:41.158" v="214"/>
          <ac:spMkLst>
            <pc:docMk/>
            <pc:sldMk cId="0" sldId="351"/>
            <ac:spMk id="3" creationId="{4ABCE022-1339-EFEF-0330-7EE99F76CC96}"/>
          </ac:spMkLst>
        </pc:spChg>
        <pc:spChg chg="add mod">
          <ac:chgData name="Mona Kaboul" userId="fa6d00ee-7c91-40d4-a5bb-1a3b3f5a4839" providerId="ADAL" clId="{DB44B454-25FE-42D6-8A45-856421CA2A0E}" dt="2024-03-19T08:14:41.158" v="214"/>
          <ac:spMkLst>
            <pc:docMk/>
            <pc:sldMk cId="0" sldId="351"/>
            <ac:spMk id="4" creationId="{72F177F1-9BDD-ECAD-9313-DB7385EC46EC}"/>
          </ac:spMkLst>
        </pc:spChg>
        <pc:spChg chg="add mod">
          <ac:chgData name="Mona Kaboul" userId="fa6d00ee-7c91-40d4-a5bb-1a3b3f5a4839" providerId="ADAL" clId="{DB44B454-25FE-42D6-8A45-856421CA2A0E}" dt="2024-03-19T08:14:41.158" v="214"/>
          <ac:spMkLst>
            <pc:docMk/>
            <pc:sldMk cId="0" sldId="351"/>
            <ac:spMk id="5" creationId="{46B92EDF-9330-8F38-DA4F-61E371C15FC4}"/>
          </ac:spMkLst>
        </pc:spChg>
        <pc:spChg chg="mod">
          <ac:chgData name="Mona Kaboul" userId="fa6d00ee-7c91-40d4-a5bb-1a3b3f5a4839" providerId="ADAL" clId="{DB44B454-25FE-42D6-8A45-856421CA2A0E}" dt="2024-03-19T08:10:51.141" v="180" actId="1076"/>
          <ac:spMkLst>
            <pc:docMk/>
            <pc:sldMk cId="0" sldId="351"/>
            <ac:spMk id="9221" creationId="{E37BC877-4FFC-1511-918F-E4A6287E9B96}"/>
          </ac:spMkLst>
        </pc:spChg>
        <pc:picChg chg="mod">
          <ac:chgData name="Mona Kaboul" userId="fa6d00ee-7c91-40d4-a5bb-1a3b3f5a4839" providerId="ADAL" clId="{DB44B454-25FE-42D6-8A45-856421CA2A0E}" dt="2024-03-19T08:10:54.386" v="181" actId="1076"/>
          <ac:picMkLst>
            <pc:docMk/>
            <pc:sldMk cId="0" sldId="351"/>
            <ac:picMk id="9220" creationId="{F80E320A-D0ED-66E0-9572-266B914FB826}"/>
          </ac:picMkLst>
        </pc:picChg>
      </pc:sldChg>
      <pc:sldChg chg="new del">
        <pc:chgData name="Mona Kaboul" userId="fa6d00ee-7c91-40d4-a5bb-1a3b3f5a4839" providerId="ADAL" clId="{DB44B454-25FE-42D6-8A45-856421CA2A0E}" dt="2024-03-20T05:29:29.156" v="225" actId="2696"/>
        <pc:sldMkLst>
          <pc:docMk/>
          <pc:sldMk cId="2054348697" sldId="35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70A95D25-86D9-C37B-B930-175E4D5D6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0DCC9-0A64-44E1-91D3-01D51840F06B}" type="datetimeFigureOut">
              <a:rPr lang="ar-AE"/>
              <a:pPr>
                <a:defRPr/>
              </a:pPr>
              <a:t>10/09/1445</a:t>
            </a:fld>
            <a:endParaRPr lang="ar-AE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A05BD780-4FCF-6883-80C1-61C813DE8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AE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13D76A68-8771-5D44-68DE-08951D5B1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E42F5-A7FA-4D89-B2E6-9DE9CB8EDC12}" type="slidenum">
              <a:rPr lang="ar-AE" altLang="en-US"/>
              <a:pPr/>
              <a:t>‹#›</a:t>
            </a:fld>
            <a:endParaRPr lang="ar-AE" altLang="en-US"/>
          </a:p>
        </p:txBody>
      </p:sp>
    </p:spTree>
    <p:extLst>
      <p:ext uri="{BB962C8B-B14F-4D97-AF65-F5344CB8AC3E}">
        <p14:creationId xmlns:p14="http://schemas.microsoft.com/office/powerpoint/2010/main" val="1623796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3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7377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 preserve="1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6301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6853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6609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62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 preserve="1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9421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 preserve="1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6975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 preserve="1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7642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 preserve="1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428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101;p3">
            <a:extLst>
              <a:ext uri="{FF2B5EF4-FFF2-40B4-BE49-F238E27FC236}">
                <a16:creationId xmlns:a16="http://schemas.microsoft.com/office/drawing/2014/main" id="{AFB9EAAC-B574-4248-A2EF-5FF139EC8050}"/>
              </a:ext>
            </a:extLst>
          </p:cNvPr>
          <p:cNvSpPr/>
          <p:nvPr userDrawn="1"/>
        </p:nvSpPr>
        <p:spPr>
          <a:xfrm>
            <a:off x="203936" y="129944"/>
            <a:ext cx="2690386" cy="1593265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 w="12700" cap="flat" cmpd="sng">
            <a:solidFill>
              <a:srgbClr val="6B5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000" b="0" i="0" u="none" strike="noStrike" cap="non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3" name="Google Shape;102;p3">
            <a:extLst>
              <a:ext uri="{FF2B5EF4-FFF2-40B4-BE49-F238E27FC236}">
                <a16:creationId xmlns:a16="http://schemas.microsoft.com/office/drawing/2014/main" id="{4CE0DE2A-B88B-CD3F-8885-0B5CF8E0EF0A}"/>
              </a:ext>
            </a:extLst>
          </p:cNvPr>
          <p:cNvSpPr/>
          <p:nvPr userDrawn="1"/>
        </p:nvSpPr>
        <p:spPr>
          <a:xfrm>
            <a:off x="203936" y="5212079"/>
            <a:ext cx="2690385" cy="1574800"/>
          </a:xfrm>
          <a:prstGeom prst="roundRect">
            <a:avLst>
              <a:gd name="adj" fmla="val 16667"/>
            </a:avLst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None/>
            </a:pPr>
            <a:endParaRPr sz="16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03;p3">
            <a:extLst>
              <a:ext uri="{FF2B5EF4-FFF2-40B4-BE49-F238E27FC236}">
                <a16:creationId xmlns:a16="http://schemas.microsoft.com/office/drawing/2014/main" id="{11B41173-A423-8C1F-9B66-EE46C3F8077D}"/>
              </a:ext>
            </a:extLst>
          </p:cNvPr>
          <p:cNvSpPr/>
          <p:nvPr userDrawn="1"/>
        </p:nvSpPr>
        <p:spPr>
          <a:xfrm>
            <a:off x="203937" y="1788705"/>
            <a:ext cx="2690386" cy="1574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2AB5B8-69A2-C86E-9D13-BA0D3CE79D8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37496" y="3429000"/>
            <a:ext cx="2656825" cy="17175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15E3DF-45A1-D4A3-6911-53AAF0DABD2E}"/>
              </a:ext>
            </a:extLst>
          </p:cNvPr>
          <p:cNvSpPr txBox="1"/>
          <p:nvPr userDrawn="1"/>
        </p:nvSpPr>
        <p:spPr>
          <a:xfrm>
            <a:off x="1756403" y="163287"/>
            <a:ext cx="1137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الهدف 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72C5C0-61A0-CD13-8C15-2804747E6908}"/>
              </a:ext>
            </a:extLst>
          </p:cNvPr>
          <p:cNvSpPr txBox="1"/>
          <p:nvPr userDrawn="1"/>
        </p:nvSpPr>
        <p:spPr>
          <a:xfrm>
            <a:off x="1404257" y="1853269"/>
            <a:ext cx="1358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أستطيع أن 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6814E3-B337-9ACA-423B-7663A9AC208F}"/>
              </a:ext>
            </a:extLst>
          </p:cNvPr>
          <p:cNvSpPr txBox="1"/>
          <p:nvPr userDrawn="1"/>
        </p:nvSpPr>
        <p:spPr>
          <a:xfrm>
            <a:off x="1329334" y="5212079"/>
            <a:ext cx="1358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أستطيع أن :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  <p:sldLayoutId id="2147483658" r:id="rId7"/>
    <p:sldLayoutId id="2147483659" r:id="rId8"/>
    <p:sldLayoutId id="214748367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72149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5222240" y="2235150"/>
            <a:ext cx="677672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3592"/>
              <a:buFont typeface="Calibri"/>
              <a:buNone/>
            </a:pPr>
            <a:br>
              <a:rPr lang="en-US" dirty="0"/>
            </a:br>
            <a:r>
              <a:rPr lang="ar-AE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موضوع الدرس: أطباء الإنسانية</a:t>
            </a:r>
            <a:br>
              <a:rPr lang="en-US" sz="40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US" sz="40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ar-AE" sz="4900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الهدف</a:t>
            </a:r>
            <a:r>
              <a:rPr lang="ar-AE" sz="49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:أن يحلل المتعلم النص تحليلا لغويّا</a:t>
            </a:r>
            <a:br>
              <a:rPr lang="en-US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US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2366"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3942080" y="4094455"/>
            <a:ext cx="805688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None/>
            </a:pPr>
            <a:r>
              <a:rPr lang="en-US" b="1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r>
              <a:rPr lang="ar-AE" sz="4400" b="1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معايير النجاح</a:t>
            </a:r>
            <a:endParaRPr sz="4400" b="1" dirty="0">
              <a:solidFill>
                <a:schemeClr val="tx1"/>
              </a:solidFill>
            </a:endParaRPr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400"/>
              <a:buNone/>
            </a:pPr>
            <a:r>
              <a:rPr lang="ar-AE" sz="65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أسْتَطيعُ أنْ أستنتج المعلومات المقدمة في النص المعلوماتي </a:t>
            </a:r>
          </a:p>
          <a:p>
            <a:pPr marL="0" indent="0" algn="r">
              <a:buClr>
                <a:srgbClr val="0070C0"/>
              </a:buClr>
            </a:pPr>
            <a:r>
              <a:rPr lang="ar-AE" sz="65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أستطيع أن ألخص أعمال الرازي وابن النفيس</a:t>
            </a:r>
          </a:p>
          <a:p>
            <a:pPr marL="0" indent="0" algn="r">
              <a:buClr>
                <a:srgbClr val="0070C0"/>
              </a:buClr>
            </a:pPr>
            <a:r>
              <a:rPr lang="ar-AE" sz="39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dirty="0"/>
          </a:p>
        </p:txBody>
      </p:sp>
      <p:pic>
        <p:nvPicPr>
          <p:cNvPr id="86" name="Google Shape;86;p1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8877" y="153210"/>
            <a:ext cx="4141683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E2620D-EBB4-47C2-8B0B-2DEDE3BD19C9}"/>
              </a:ext>
            </a:extLst>
          </p:cNvPr>
          <p:cNvSpPr txBox="1"/>
          <p:nvPr/>
        </p:nvSpPr>
        <p:spPr>
          <a:xfrm>
            <a:off x="2721429" y="1491343"/>
            <a:ext cx="4223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ى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86E3B4-BBEF-306F-9175-253A568C4066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7F6982-76C5-2787-CF24-A1DB85AC10C9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BD420-ADB2-AC81-46CF-0CE65FB50C3D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15">
            <a:extLst>
              <a:ext uri="{FF2B5EF4-FFF2-40B4-BE49-F238E27FC236}">
                <a16:creationId xmlns:a16="http://schemas.microsoft.com/office/drawing/2014/main" id="{E73CBAE5-D822-5750-E781-59328306040C}"/>
              </a:ext>
            </a:extLst>
          </p:cNvPr>
          <p:cNvSpPr txBox="1"/>
          <p:nvPr/>
        </p:nvSpPr>
        <p:spPr bwMode="auto">
          <a:xfrm>
            <a:off x="4557714" y="476250"/>
            <a:ext cx="3076575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 eaLnBrk="1" hangingPunct="1">
              <a:defRPr/>
            </a:pPr>
            <a:r>
              <a:rPr lang="ar-AE" sz="4400" b="1" dirty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(AH) Manal Black" pitchFamily="2" charset="-78"/>
              </a:rPr>
              <a:t>الحضور والغياب </a:t>
            </a:r>
            <a:endParaRPr lang="ar-AE" sz="4400" b="1" dirty="0">
              <a:solidFill>
                <a:srgbClr val="FF0000"/>
              </a:solidFill>
              <a:latin typeface="Simplified Arabic" pitchFamily="18" charset="-78"/>
              <a:cs typeface="(AH) Manal Black" pitchFamily="2" charset="-78"/>
            </a:endParaRPr>
          </a:p>
        </p:txBody>
      </p:sp>
      <p:sp>
        <p:nvSpPr>
          <p:cNvPr id="11" name="مربع نص 15">
            <a:extLst>
              <a:ext uri="{FF2B5EF4-FFF2-40B4-BE49-F238E27FC236}">
                <a16:creationId xmlns:a16="http://schemas.microsoft.com/office/drawing/2014/main" id="{8E9F6D92-174E-DF09-2E0A-39BED248EA17}"/>
              </a:ext>
            </a:extLst>
          </p:cNvPr>
          <p:cNvSpPr txBox="1"/>
          <p:nvPr/>
        </p:nvSpPr>
        <p:spPr bwMode="auto">
          <a:xfrm>
            <a:off x="3538537" y="1319666"/>
            <a:ext cx="7705725" cy="14462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 eaLnBrk="1" hangingPunct="1">
              <a:defRPr/>
            </a:pPr>
            <a:r>
              <a:rPr lang="ar-AE" sz="4400" b="1" dirty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(AH) Manal Black" pitchFamily="2" charset="-78"/>
              </a:rPr>
              <a:t>الحرص على الحضور مبكرا </a:t>
            </a:r>
            <a:r>
              <a:rPr lang="ar-AE" sz="4400" b="1" dirty="0">
                <a:solidFill>
                  <a:srgbClr val="FF0000"/>
                </a:solidFill>
                <a:latin typeface="Simplified Arabic" pitchFamily="18" charset="-78"/>
                <a:cs typeface="(AH) Manal Black" pitchFamily="2" charset="-78"/>
              </a:rPr>
              <a:t>، يمكنك من فهم جميع الدرس </a:t>
            </a:r>
            <a:r>
              <a:rPr lang="ar-AE" sz="4400" b="1" dirty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(AH) Manal Black" pitchFamily="2" charset="-78"/>
              </a:rPr>
              <a:t>، </a:t>
            </a:r>
            <a:r>
              <a:rPr lang="ar-AE" sz="4400" b="1" dirty="0">
                <a:solidFill>
                  <a:srgbClr val="7030A0"/>
                </a:solidFill>
                <a:latin typeface="Simplified Arabic" pitchFamily="18" charset="-78"/>
                <a:cs typeface="(AH) Manal Black" pitchFamily="2" charset="-78"/>
              </a:rPr>
              <a:t>والمشاركة الفعالة </a:t>
            </a:r>
            <a:r>
              <a:rPr lang="ar-AE" sz="4400" b="1" dirty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(AH) Manal Black" pitchFamily="2" charset="-78"/>
              </a:rPr>
              <a:t>.</a:t>
            </a:r>
            <a:endParaRPr lang="ar-AE" sz="4400" b="1" dirty="0">
              <a:solidFill>
                <a:srgbClr val="FF0000"/>
              </a:solidFill>
              <a:latin typeface="Simplified Arabic" pitchFamily="18" charset="-78"/>
              <a:cs typeface="(AH) Manal Black" pitchFamily="2" charset="-78"/>
            </a:endParaRPr>
          </a:p>
        </p:txBody>
      </p:sp>
      <p:pic>
        <p:nvPicPr>
          <p:cNvPr id="3076" name="Picture 1">
            <a:extLst>
              <a:ext uri="{FF2B5EF4-FFF2-40B4-BE49-F238E27FC236}">
                <a16:creationId xmlns:a16="http://schemas.microsoft.com/office/drawing/2014/main" id="{8F37F120-758A-9C09-6BF8-2AE48EE2D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393" y="3021921"/>
            <a:ext cx="3816350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3EB3DB-33AC-4FAA-33EA-F9A502134A44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FD122-5F55-9137-507C-404FCC0330D9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B2B8C-AB90-3140-5AA4-492ADEF9A4FD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WordArt 23" descr="funstuff">
            <a:extLst>
              <a:ext uri="{FF2B5EF4-FFF2-40B4-BE49-F238E27FC236}">
                <a16:creationId xmlns:a16="http://schemas.microsoft.com/office/drawing/2014/main" id="{1356E25F-72B0-5DAD-A7D7-66A1F59ACC1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21163" y="223838"/>
            <a:ext cx="3384550" cy="9271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1"/>
            <a:r>
              <a:rPr lang="ar-SA" sz="3600" b="1" kern="10">
                <a:blipFill dpi="0" rotWithShape="0">
                  <a:blip r:embed="rId3"/>
                  <a:srcRect/>
                  <a:stretch>
                    <a:fillRect/>
                  </a:stretch>
                </a:blipFill>
                <a:effectLst>
                  <a:prstShdw prst="shdw17" dist="17961" dir="2700000">
                    <a:srgbClr val="999999"/>
                  </a:prstShdw>
                </a:effectLst>
              </a:rPr>
              <a:t>نواتج التعلم</a:t>
            </a:r>
            <a:endParaRPr lang="en-US" sz="3600" b="1" kern="10">
              <a:blipFill dpi="0" rotWithShape="0">
                <a:blip r:embed="rId3"/>
                <a:srcRect/>
                <a:stretch>
                  <a:fillRect/>
                </a:stretch>
              </a:blipFill>
              <a:effectLst>
                <a:prstShdw prst="shdw17" dist="17961" dir="2700000">
                  <a:srgbClr val="999999"/>
                </a:prstShdw>
              </a:effectLst>
            </a:endParaRPr>
          </a:p>
        </p:txBody>
      </p:sp>
      <p:grpSp>
        <p:nvGrpSpPr>
          <p:cNvPr id="4099" name="Group 63">
            <a:extLst>
              <a:ext uri="{FF2B5EF4-FFF2-40B4-BE49-F238E27FC236}">
                <a16:creationId xmlns:a16="http://schemas.microsoft.com/office/drawing/2014/main" id="{E2C4F5A1-A947-3230-AA45-0740B2305FA9}"/>
              </a:ext>
            </a:extLst>
          </p:cNvPr>
          <p:cNvGrpSpPr>
            <a:grpSpLocks/>
          </p:cNvGrpSpPr>
          <p:nvPr/>
        </p:nvGrpSpPr>
        <p:grpSpPr bwMode="auto">
          <a:xfrm>
            <a:off x="3513138" y="1764161"/>
            <a:ext cx="8185150" cy="4105275"/>
            <a:chOff x="204" y="1162"/>
            <a:chExt cx="5156" cy="2586"/>
          </a:xfrm>
        </p:grpSpPr>
        <p:grpSp>
          <p:nvGrpSpPr>
            <p:cNvPr id="4102" name="Group 53">
              <a:extLst>
                <a:ext uri="{FF2B5EF4-FFF2-40B4-BE49-F238E27FC236}">
                  <a16:creationId xmlns:a16="http://schemas.microsoft.com/office/drawing/2014/main" id="{0D24425A-BAB1-0FE8-1B7C-3483C8C4A9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1162"/>
              <a:ext cx="5035" cy="2586"/>
              <a:chOff x="1202" y="1752"/>
              <a:chExt cx="3175" cy="1950"/>
            </a:xfrm>
          </p:grpSpPr>
          <p:grpSp>
            <p:nvGrpSpPr>
              <p:cNvPr id="4106" name="Group 54">
                <a:extLst>
                  <a:ext uri="{FF2B5EF4-FFF2-40B4-BE49-F238E27FC236}">
                    <a16:creationId xmlns:a16="http://schemas.microsoft.com/office/drawing/2014/main" id="{8E07F62D-EC12-E2F7-D91F-0341724CA6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38" y="1752"/>
                <a:ext cx="3039" cy="1950"/>
                <a:chOff x="1474" y="1570"/>
                <a:chExt cx="1996" cy="1726"/>
              </a:xfrm>
            </p:grpSpPr>
            <p:sp>
              <p:nvSpPr>
                <p:cNvPr id="4108" name="Rectangle 55" descr="بلاغ">
                  <a:extLst>
                    <a:ext uri="{FF2B5EF4-FFF2-40B4-BE49-F238E27FC236}">
                      <a16:creationId xmlns:a16="http://schemas.microsoft.com/office/drawing/2014/main" id="{46A20A79-A2BF-849C-5B2C-E743942189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4" y="1570"/>
                  <a:ext cx="1996" cy="1724"/>
                </a:xfrm>
                <a:prstGeom prst="rect">
                  <a:avLst/>
                </a:prstGeom>
                <a:blipFill dpi="0" rotWithShape="1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ar-AE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09" name="Rectangle 56" descr="rainbar">
                  <a:extLst>
                    <a:ext uri="{FF2B5EF4-FFF2-40B4-BE49-F238E27FC236}">
                      <a16:creationId xmlns:a16="http://schemas.microsoft.com/office/drawing/2014/main" id="{E4C15F17-ADC6-8533-C5E2-B1C92B7B10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55560">
                  <a:off x="1518" y="1572"/>
                  <a:ext cx="1900" cy="1724"/>
                </a:xfrm>
                <a:prstGeom prst="rect">
                  <a:avLst/>
                </a:prstGeom>
                <a:blipFill dpi="0" rotWithShape="1">
                  <a:blip r:embed="rId5"/>
                  <a:srcRect/>
                  <a:stretch>
                    <a:fillRect/>
                  </a:stretch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ar-AE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10" name="Rectangle 57" descr="Xx2">
                  <a:extLst>
                    <a:ext uri="{FF2B5EF4-FFF2-40B4-BE49-F238E27FC236}">
                      <a16:creationId xmlns:a16="http://schemas.microsoft.com/office/drawing/2014/main" id="{45B4C3FC-5CB3-2E28-FC71-C355589BBA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32834">
                  <a:off x="1565" y="1570"/>
                  <a:ext cx="1859" cy="1678"/>
                </a:xfrm>
                <a:prstGeom prst="rect">
                  <a:avLst/>
                </a:prstGeom>
                <a:blipFill dpi="0" rotWithShape="1">
                  <a:blip r:embed="rId6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ar-AE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11" name="Rectangle 58">
                  <a:extLst>
                    <a:ext uri="{FF2B5EF4-FFF2-40B4-BE49-F238E27FC236}">
                      <a16:creationId xmlns:a16="http://schemas.microsoft.com/office/drawing/2014/main" id="{266E77B2-B268-EBB7-EA01-D34E500CFE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692464">
                  <a:off x="1519" y="1570"/>
                  <a:ext cx="1859" cy="1678"/>
                </a:xfrm>
                <a:prstGeom prst="rect">
                  <a:avLst/>
                </a:prstGeom>
                <a:solidFill>
                  <a:srgbClr val="F4F0A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ar-AE" altLang="en-US" sz="180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107" name="Text Box 59">
                <a:extLst>
                  <a:ext uri="{FF2B5EF4-FFF2-40B4-BE49-F238E27FC236}">
                    <a16:creationId xmlns:a16="http://schemas.microsoft.com/office/drawing/2014/main" id="{2BEC76B0-41B7-5C0A-BFD9-D61C27497D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2" y="1979"/>
                <a:ext cx="2948" cy="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ar-AE" altLang="en-US" sz="6000">
                  <a:latin typeface="Arial" panose="020B0604020202020204" pitchFamily="34" charset="0"/>
                  <a:cs typeface="AL-Hor" pitchFamily="2" charset="0"/>
                </a:endParaRPr>
              </a:p>
            </p:txBody>
          </p:sp>
        </p:grpSp>
        <p:grpSp>
          <p:nvGrpSpPr>
            <p:cNvPr id="4103" name="Group 60">
              <a:extLst>
                <a:ext uri="{FF2B5EF4-FFF2-40B4-BE49-F238E27FC236}">
                  <a16:creationId xmlns:a16="http://schemas.microsoft.com/office/drawing/2014/main" id="{8DD79006-86B8-15CA-6EFA-3E22B31670C5}"/>
                </a:ext>
              </a:extLst>
            </p:cNvPr>
            <p:cNvGrpSpPr>
              <a:grpSpLocks/>
            </p:cNvGrpSpPr>
            <p:nvPr/>
          </p:nvGrpSpPr>
          <p:grpSpPr bwMode="auto">
            <a:xfrm rot="-741873">
              <a:off x="574" y="1251"/>
              <a:ext cx="4786" cy="2231"/>
              <a:chOff x="158" y="1162"/>
              <a:chExt cx="5444" cy="2718"/>
            </a:xfrm>
          </p:grpSpPr>
          <p:sp>
            <p:nvSpPr>
              <p:cNvPr id="2" name="WordArt 61" descr="smileface45">
                <a:extLst>
                  <a:ext uri="{FF2B5EF4-FFF2-40B4-BE49-F238E27FC236}">
                    <a16:creationId xmlns:a16="http://schemas.microsoft.com/office/drawing/2014/main" id="{9C7B0E45-136D-D41E-2731-2E9D357D2DA0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61" y="1371"/>
                <a:ext cx="4965" cy="2500"/>
              </a:xfrm>
              <a:prstGeom prst="rect">
                <a:avLst/>
              </a:prstGeom>
            </p:spPr>
            <p:txBody>
              <a:bodyPr wrap="none" fromWordArt="1"/>
              <a:lstStyle/>
              <a:p>
                <a:pPr algn="r" rtl="1" eaLnBrk="1" hangingPunct="1">
                  <a:buFont typeface="Arial" pitchFamily="34" charset="0"/>
                  <a:buChar char="•"/>
                  <a:defRPr/>
                </a:pPr>
                <a:endParaRPr lang="ar-AE" sz="3400" kern="10" dirty="0">
                  <a:cs typeface="AF_Unizah" pitchFamily="2" charset="-78"/>
                </a:endParaRPr>
              </a:p>
            </p:txBody>
          </p:sp>
          <p:sp>
            <p:nvSpPr>
              <p:cNvPr id="4105" name="Rectangle 62">
                <a:extLst>
                  <a:ext uri="{FF2B5EF4-FFF2-40B4-BE49-F238E27FC236}">
                    <a16:creationId xmlns:a16="http://schemas.microsoft.com/office/drawing/2014/main" id="{06082CFB-2851-3876-7822-7A1D8DC61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" y="1162"/>
                <a:ext cx="5444" cy="2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ar-AE" altLang="en-US" sz="180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WordArt 61" descr="smileface45">
            <a:extLst>
              <a:ext uri="{FF2B5EF4-FFF2-40B4-BE49-F238E27FC236}">
                <a16:creationId xmlns:a16="http://schemas.microsoft.com/office/drawing/2014/main" id="{794C3FC1-6586-B640-AEDD-F07CEE54A99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858127">
            <a:off x="2673351" y="2222501"/>
            <a:ext cx="6480175" cy="2360613"/>
          </a:xfrm>
          <a:prstGeom prst="rect">
            <a:avLst/>
          </a:prstGeom>
        </p:spPr>
        <p:txBody>
          <a:bodyPr wrap="none" fromWordArt="1"/>
          <a:lstStyle/>
          <a:p>
            <a:pPr marL="1143000" indent="-1143000" algn="ctr" rtl="1">
              <a:defRPr/>
            </a:pPr>
            <a:endParaRPr lang="ar-AE" sz="2800" kern="10" dirty="0">
              <a:solidFill>
                <a:srgbClr val="002060"/>
              </a:solidFill>
              <a:cs typeface="AF_Unizah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4A3854-BF8E-407F-5133-66D6E071ADD1}"/>
              </a:ext>
            </a:extLst>
          </p:cNvPr>
          <p:cNvSpPr/>
          <p:nvPr/>
        </p:nvSpPr>
        <p:spPr>
          <a:xfrm rot="20803705">
            <a:off x="3962766" y="2178493"/>
            <a:ext cx="7097712" cy="28622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342900" indent="-342900" algn="r" rtl="1">
              <a:buFont typeface="+mj-lt"/>
              <a:buAutoNum type="arabicPeriod"/>
              <a:defRPr/>
            </a:pPr>
            <a:r>
              <a:rPr lang="ar-AE" sz="3600" b="1" dirty="0">
                <a:solidFill>
                  <a:srgbClr val="7030A0"/>
                </a:solidFill>
              </a:rPr>
              <a:t>يقرأ المتعلم قراءة سليمة نصوصًا تخلو بعض كلماتها من الضبط معتمدا على السياق</a:t>
            </a:r>
          </a:p>
          <a:p>
            <a:pPr marL="342900" indent="-342900" algn="r" rtl="1">
              <a:buFont typeface="+mj-lt"/>
              <a:buAutoNum type="arabicPeriod"/>
              <a:defRPr/>
            </a:pPr>
            <a:endParaRPr lang="ar-AE" sz="3600" b="1" dirty="0">
              <a:solidFill>
                <a:srgbClr val="7030A0"/>
              </a:solidFill>
            </a:endParaRPr>
          </a:p>
          <a:p>
            <a:pPr marL="342900" indent="-342900" algn="r" rtl="1">
              <a:buFont typeface="+mj-lt"/>
              <a:buAutoNum type="arabicPeriod"/>
              <a:defRPr/>
            </a:pPr>
            <a:r>
              <a:rPr lang="ar-AE" sz="3600" dirty="0">
                <a:solidFill>
                  <a:srgbClr val="FF0000"/>
                </a:solidFill>
              </a:rPr>
              <a:t>يلخص فكر وتفاصيل ما قرأ.</a:t>
            </a:r>
            <a:endParaRPr lang="ar-AE" sz="3600" b="1" dirty="0">
              <a:solidFill>
                <a:srgbClr val="FF0000"/>
              </a:solidFill>
              <a:latin typeface="TraditionalArabic"/>
            </a:endParaRPr>
          </a:p>
          <a:p>
            <a:pPr marL="742950" indent="-742950" algn="r" rtl="1">
              <a:buFont typeface="+mj-lt"/>
              <a:buAutoNum type="arabicPeriod"/>
              <a:defRPr/>
            </a:pPr>
            <a:endParaRPr lang="ar-AE" sz="3600" dirty="0">
              <a:latin typeface="TraditionalArab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1A7D0C-F86E-88E8-E7DC-43AADF172CD9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281AF8-256F-A6AC-29C0-196985A60561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36D6FF-92E1-619E-166B-486BE8DB386C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WordArt 61" descr="smileface45">
            <a:extLst>
              <a:ext uri="{FF2B5EF4-FFF2-40B4-BE49-F238E27FC236}">
                <a16:creationId xmlns:a16="http://schemas.microsoft.com/office/drawing/2014/main" id="{D5A75D73-1743-8400-085B-F9BC66E9BD8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858127">
            <a:off x="2673351" y="2222501"/>
            <a:ext cx="6480175" cy="2360613"/>
          </a:xfrm>
          <a:prstGeom prst="rect">
            <a:avLst/>
          </a:prstGeom>
        </p:spPr>
        <p:txBody>
          <a:bodyPr wrap="none" fromWordArt="1"/>
          <a:lstStyle/>
          <a:p>
            <a:pPr marL="1143000" indent="-1143000" algn="ctr" rtl="1">
              <a:defRPr/>
            </a:pPr>
            <a:endParaRPr lang="ar-AE" sz="2800" kern="10" dirty="0">
              <a:solidFill>
                <a:srgbClr val="002060"/>
              </a:solidFill>
              <a:cs typeface="AF_Unizah" pitchFamily="2" charset="-78"/>
            </a:endParaRPr>
          </a:p>
        </p:txBody>
      </p:sp>
      <p:sp>
        <p:nvSpPr>
          <p:cNvPr id="5123" name="Rectangle 1">
            <a:extLst>
              <a:ext uri="{FF2B5EF4-FFF2-40B4-BE49-F238E27FC236}">
                <a16:creationId xmlns:a16="http://schemas.microsoft.com/office/drawing/2014/main" id="{E71ABEB5-B49E-9421-F937-ED54CE193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252788"/>
            <a:ext cx="30099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FontTx/>
              <a:buNone/>
            </a:pPr>
            <a:r>
              <a:rPr lang="ar-AE" altLang="en-US" sz="4400" b="1">
                <a:solidFill>
                  <a:srgbClr val="E66600"/>
                </a:solidFill>
                <a:latin typeface="TraditionalArabic-Bold"/>
              </a:rPr>
              <a:t>نُقْطَةُ التَّرْكيزِ:</a:t>
            </a:r>
          </a:p>
          <a:p>
            <a:pPr rtl="0">
              <a:spcBef>
                <a:spcPct val="0"/>
              </a:spcBef>
              <a:buFontTx/>
              <a:buNone/>
            </a:pPr>
            <a:r>
              <a:rPr lang="ar-AE" altLang="en-US" sz="4400">
                <a:solidFill>
                  <a:srgbClr val="000000"/>
                </a:solidFill>
                <a:latin typeface="TraditionalArabic"/>
              </a:rPr>
              <a:t>الْعَناوينُ الْجانِبِيَّةُ</a:t>
            </a:r>
            <a:endParaRPr lang="en-US" altLang="en-US" sz="4400">
              <a:latin typeface="Arial" panose="020B0604020202020204" pitchFamily="34" charset="0"/>
            </a:endParaRPr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id="{89B339D4-1A8E-2DD6-C0D4-DFCEF0FD3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188913"/>
            <a:ext cx="78867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3">
            <a:extLst>
              <a:ext uri="{FF2B5EF4-FFF2-40B4-BE49-F238E27FC236}">
                <a16:creationId xmlns:a16="http://schemas.microsoft.com/office/drawing/2014/main" id="{889BD8B6-2A87-6119-4D77-9DCBD6136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9" y="2420939"/>
            <a:ext cx="559752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A98941-8EDB-14D8-A2D8-E6E7F707C9F3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FD7A66-E1F4-9726-9CE5-7FEE18872550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61D023-E4D2-2AD9-03E2-DD607797C2A8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>
            <a:extLst>
              <a:ext uri="{FF2B5EF4-FFF2-40B4-BE49-F238E27FC236}">
                <a16:creationId xmlns:a16="http://schemas.microsoft.com/office/drawing/2014/main" id="{DB19DE6A-4EF8-433A-D487-DA519BEB7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5900" y="5562600"/>
            <a:ext cx="2921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fld id="{5853371C-0453-43F5-93A4-854907399D67}" type="slidenum">
              <a:rPr lang="en-US" altLang="en-US" sz="1300"/>
              <a:pPr algn="l" rtl="0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300"/>
          </a:p>
        </p:txBody>
      </p:sp>
      <p:sp>
        <p:nvSpPr>
          <p:cNvPr id="6" name="مربع نص 15">
            <a:extLst>
              <a:ext uri="{FF2B5EF4-FFF2-40B4-BE49-F238E27FC236}">
                <a16:creationId xmlns:a16="http://schemas.microsoft.com/office/drawing/2014/main" id="{D41DBEDA-26A7-9EF2-39BE-DB199A984705}"/>
              </a:ext>
            </a:extLst>
          </p:cNvPr>
          <p:cNvSpPr txBox="1"/>
          <p:nvPr/>
        </p:nvSpPr>
        <p:spPr>
          <a:xfrm>
            <a:off x="4486275" y="620713"/>
            <a:ext cx="3219450" cy="830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r" rtl="1" eaLnBrk="1" hangingPunct="1">
              <a:defRPr/>
            </a:pPr>
            <a:r>
              <a:rPr lang="ar-AE" sz="4800" b="1" dirty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(AH) Manal Black" pitchFamily="2" charset="-78"/>
              </a:rPr>
              <a:t>خطوات الدرس </a:t>
            </a:r>
            <a:endParaRPr lang="ar-AE" sz="4800" b="1" dirty="0">
              <a:solidFill>
                <a:srgbClr val="FF0000"/>
              </a:solidFill>
              <a:latin typeface="Simplified Arabic" pitchFamily="18" charset="-78"/>
              <a:cs typeface="(AH) Manal Black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86011C-5217-36A8-5A7F-5F3BCD0F261A}"/>
              </a:ext>
            </a:extLst>
          </p:cNvPr>
          <p:cNvSpPr/>
          <p:nvPr/>
        </p:nvSpPr>
        <p:spPr>
          <a:xfrm>
            <a:off x="3096759" y="2227262"/>
            <a:ext cx="8672512" cy="34782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742950" indent="-742950" algn="r" rtl="1">
              <a:buFont typeface="+mj-lt"/>
              <a:buAutoNum type="arabicPeriod"/>
              <a:defRPr/>
            </a:pPr>
            <a:r>
              <a:rPr lang="ar-AE" sz="4400" b="1" dirty="0">
                <a:solidFill>
                  <a:schemeClr val="accent2">
                    <a:lumMod val="75000"/>
                  </a:schemeClr>
                </a:solidFill>
                <a:latin typeface="TraditionalArabic-Bold"/>
              </a:rPr>
              <a:t>قراءة الطلبة للنص</a:t>
            </a:r>
            <a:r>
              <a:rPr lang="ar-AE" sz="4400" b="1" dirty="0">
                <a:latin typeface="TraditionalArabic-Bold"/>
              </a:rPr>
              <a:t>.</a:t>
            </a:r>
          </a:p>
          <a:p>
            <a:pPr marL="742950" indent="-742950" algn="r" rtl="1">
              <a:buFont typeface="+mj-lt"/>
              <a:buAutoNum type="arabicPeriod"/>
              <a:defRPr/>
            </a:pPr>
            <a:r>
              <a:rPr lang="ar-AE" sz="4400" b="1" dirty="0">
                <a:solidFill>
                  <a:schemeClr val="accent3">
                    <a:lumMod val="50000"/>
                  </a:schemeClr>
                </a:solidFill>
                <a:latin typeface="TraditionalArabic"/>
              </a:rPr>
              <a:t>يذكر أهم المعلومات الواردة في  النص.</a:t>
            </a:r>
            <a:endParaRPr lang="ar-AE" sz="4400" b="1" dirty="0">
              <a:solidFill>
                <a:schemeClr val="accent1">
                  <a:lumMod val="75000"/>
                </a:schemeClr>
              </a:solidFill>
              <a:latin typeface="TraditionalArabic"/>
            </a:endParaRPr>
          </a:p>
          <a:p>
            <a:pPr marL="742950" indent="-742950" algn="r" rtl="1">
              <a:buFont typeface="+mj-lt"/>
              <a:buAutoNum type="arabicPeriod"/>
              <a:defRPr/>
            </a:pPr>
            <a:r>
              <a:rPr lang="ar-AE" sz="4400" b="1" dirty="0">
                <a:solidFill>
                  <a:schemeClr val="accent1">
                    <a:lumMod val="75000"/>
                  </a:schemeClr>
                </a:solidFill>
              </a:rPr>
              <a:t>يجيب عن الأسئلة التي تطرحها المعلمة حول الدرس .</a:t>
            </a:r>
          </a:p>
          <a:p>
            <a:pPr marL="742950" indent="-742950" algn="r" rtl="1">
              <a:buFont typeface="+mj-lt"/>
              <a:buAutoNum type="arabicPeriod"/>
              <a:defRPr/>
            </a:pPr>
            <a:r>
              <a:rPr lang="ar-AE" sz="4400" b="1" dirty="0">
                <a:solidFill>
                  <a:srgbClr val="7030A0"/>
                </a:solidFill>
              </a:rPr>
              <a:t>التقييم الختامي .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D8126D-9AEE-B26E-0A7A-CF836728B681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69B419-022A-863B-8E5E-BC56781E3A0D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512C11-A929-9FDF-0BCA-20D31D20E62D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81DB4813-57FB-8CCC-BB73-0F51A7D10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9482817" y="179160"/>
            <a:ext cx="25558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1">
            <a:extLst>
              <a:ext uri="{FF2B5EF4-FFF2-40B4-BE49-F238E27FC236}">
                <a16:creationId xmlns:a16="http://schemas.microsoft.com/office/drawing/2014/main" id="{987223DE-E68C-961F-5470-548EB0A09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967" y="518660"/>
            <a:ext cx="6878638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>
            <a:extLst>
              <a:ext uri="{FF2B5EF4-FFF2-40B4-BE49-F238E27FC236}">
                <a16:creationId xmlns:a16="http://schemas.microsoft.com/office/drawing/2014/main" id="{B54A053A-3F3D-F211-C3A1-254E7BB04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967" y="4941206"/>
            <a:ext cx="910272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5">
            <a:extLst>
              <a:ext uri="{FF2B5EF4-FFF2-40B4-BE49-F238E27FC236}">
                <a16:creationId xmlns:a16="http://schemas.microsoft.com/office/drawing/2014/main" id="{AFCD54AA-E986-DE96-CFD6-74204C233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2205" y="2144487"/>
            <a:ext cx="2376487" cy="2308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AE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Arabic-Bold"/>
                <a:cs typeface="Arial" panose="020B0604020202020204" pitchFamily="34" charset="0"/>
                <a:sym typeface="Arial"/>
              </a:rPr>
              <a:t>اكتب أحد أعمال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AE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Arabic-Bold"/>
                <a:cs typeface="Arial" panose="020B0604020202020204" pitchFamily="34" charset="0"/>
                <a:sym typeface="Arial"/>
              </a:rPr>
              <a:t>أبو بكر الرازي على الدردشة </a:t>
            </a:r>
            <a:endParaRPr kumimoji="0" lang="en-US" altLang="en-US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B0E696-CAEF-B9CF-44B7-7D1C43C15310}"/>
              </a:ext>
            </a:extLst>
          </p:cNvPr>
          <p:cNvSpPr txBox="1"/>
          <p:nvPr/>
        </p:nvSpPr>
        <p:spPr>
          <a:xfrm>
            <a:off x="396870" y="2312268"/>
            <a:ext cx="2324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أوظف المفردات الجديدة في جمل من إنشائي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B8ECF8-8CC0-BBEC-9157-F69DB03ACFBD}"/>
              </a:ext>
            </a:extLst>
          </p:cNvPr>
          <p:cNvSpPr txBox="1"/>
          <p:nvPr/>
        </p:nvSpPr>
        <p:spPr>
          <a:xfrm>
            <a:off x="527237" y="5740670"/>
            <a:ext cx="2324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أشرح 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معاني </a:t>
            </a:r>
            <a:r>
              <a:rPr kumimoji="0" lang="ar-A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لمفردات الجديدة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A2DC2E-3160-5323-6635-3AD2C3210E3D}"/>
              </a:ext>
            </a:extLst>
          </p:cNvPr>
          <p:cNvSpPr txBox="1"/>
          <p:nvPr/>
        </p:nvSpPr>
        <p:spPr>
          <a:xfrm>
            <a:off x="396869" y="368488"/>
            <a:ext cx="23245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يفسر المتعلم معاني الكلمات و  المصطلحات والعبارات الواردة في النص المعلوماتي من خلال معرفته بعلاقات التضاد والترادف مستخدما المعاجم.</a:t>
            </a:r>
            <a:b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D45963FD-9D87-AF81-8C01-35230D416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8003268" y="257175"/>
            <a:ext cx="25558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1">
            <a:extLst>
              <a:ext uri="{FF2B5EF4-FFF2-40B4-BE49-F238E27FC236}">
                <a16:creationId xmlns:a16="http://schemas.microsoft.com/office/drawing/2014/main" id="{AC83B362-3CFE-BD07-A51F-F3E36D7D4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8" y="115888"/>
            <a:ext cx="7589613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176E4EE8-4109-3EB4-0ACF-8E3C82733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013325"/>
            <a:ext cx="12085412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5">
            <a:extLst>
              <a:ext uri="{FF2B5EF4-FFF2-40B4-BE49-F238E27FC236}">
                <a16:creationId xmlns:a16="http://schemas.microsoft.com/office/drawing/2014/main" id="{3A75CCCA-0BE1-865D-4E1E-38CDDCF4E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2563" y="1577975"/>
            <a:ext cx="2376487" cy="2308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AE" altLang="en-US" sz="3600" b="1" dirty="0">
                <a:latin typeface="TraditionalArabic-Bold"/>
              </a:rPr>
              <a:t>اكتب أحد أعمال </a:t>
            </a:r>
          </a:p>
          <a:p>
            <a:pPr algn="ctr" rtl="0">
              <a:spcBef>
                <a:spcPct val="0"/>
              </a:spcBef>
              <a:buFontTx/>
              <a:buNone/>
            </a:pPr>
            <a:r>
              <a:rPr lang="ar-AE" altLang="en-US" sz="3600" b="1" dirty="0">
                <a:latin typeface="TraditionalArabic-Bold"/>
              </a:rPr>
              <a:t>أبو بكر الرازي على الدردشة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9395D79B-CEC7-0B6E-1D7F-FD03F65D5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8904288" y="0"/>
            <a:ext cx="1746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79BCAF-8627-C6D8-5453-DEE416E8A53A}"/>
              </a:ext>
            </a:extLst>
          </p:cNvPr>
          <p:cNvSpPr/>
          <p:nvPr/>
        </p:nvSpPr>
        <p:spPr>
          <a:xfrm>
            <a:off x="3575051" y="601664"/>
            <a:ext cx="4321175" cy="5222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2800" b="1" dirty="0">
                <a:latin typeface="TraditionalArabic-Bold"/>
              </a:rPr>
              <a:t>ابْنُ النَّفيسِ مُكْتَشِفُ الدَّوْرَةِ الدَّمَويَّةِ:</a:t>
            </a:r>
            <a:endParaRPr lang="en-US" sz="2800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88B9052F-1E31-44BE-65C3-54026610B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657" y="1432607"/>
            <a:ext cx="8915400" cy="5087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F35E1C-7F06-77F6-1E0A-601B3C96AF9D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68D6F2-1B7F-6442-3383-3C03BD963536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910D97-E99E-E02D-D8A9-BF8227B11F4D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5601F5BE-D09B-4BE9-2F21-3085E7B71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8904288" y="0"/>
            <a:ext cx="1746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209B46-BADB-F623-C929-F02232F3F2B0}"/>
              </a:ext>
            </a:extLst>
          </p:cNvPr>
          <p:cNvSpPr/>
          <p:nvPr/>
        </p:nvSpPr>
        <p:spPr>
          <a:xfrm>
            <a:off x="3737657" y="431800"/>
            <a:ext cx="4319587" cy="5222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2800" b="1" dirty="0">
                <a:latin typeface="TraditionalArabic-Bold"/>
              </a:rPr>
              <a:t>ابْنُ النَّفيسِ مُكْتَشِفُ الدَّوْرَةِ الدَّمَويَّةِ:</a:t>
            </a:r>
            <a:endParaRPr lang="en-US" sz="2800" dirty="0"/>
          </a:p>
        </p:txBody>
      </p:sp>
      <p:pic>
        <p:nvPicPr>
          <p:cNvPr id="9220" name="Picture 5">
            <a:extLst>
              <a:ext uri="{FF2B5EF4-FFF2-40B4-BE49-F238E27FC236}">
                <a16:creationId xmlns:a16="http://schemas.microsoft.com/office/drawing/2014/main" id="{F80E320A-D0ED-66E0-9572-266B914FB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306" y="1384980"/>
            <a:ext cx="5338762" cy="519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6">
            <a:extLst>
              <a:ext uri="{FF2B5EF4-FFF2-40B4-BE49-F238E27FC236}">
                <a16:creationId xmlns:a16="http://schemas.microsoft.com/office/drawing/2014/main" id="{E37BC877-4FFC-1511-918F-E4A6287E9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7237" y="2036989"/>
            <a:ext cx="2392362" cy="3416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AE" altLang="en-US" sz="3600" b="1" dirty="0">
                <a:latin typeface="TraditionalArabic-Bold"/>
              </a:rPr>
              <a:t>ماذا فعل ابن النفيس قبل موته ؟</a:t>
            </a:r>
          </a:p>
          <a:p>
            <a:pPr algn="ctr" rtl="0">
              <a:spcBef>
                <a:spcPct val="0"/>
              </a:spcBef>
              <a:buFontTx/>
              <a:buNone/>
            </a:pPr>
            <a:endParaRPr lang="ar-AE" altLang="en-US" sz="3600" b="1" dirty="0">
              <a:latin typeface="TraditionalArabic-Bold"/>
            </a:endParaRPr>
          </a:p>
          <a:p>
            <a:pPr algn="ctr" rtl="0">
              <a:spcBef>
                <a:spcPct val="0"/>
              </a:spcBef>
              <a:buFontTx/>
              <a:buNone/>
            </a:pPr>
            <a:endParaRPr lang="ar-AE" altLang="en-US" sz="3600" b="1" dirty="0">
              <a:latin typeface="TraditionalArabic-Bold"/>
            </a:endParaRPr>
          </a:p>
          <a:p>
            <a:pPr algn="ctr" rtl="0">
              <a:spcBef>
                <a:spcPct val="0"/>
              </a:spcBef>
              <a:buFontTx/>
              <a:buNone/>
            </a:pPr>
            <a:endParaRPr lang="ar-AE" altLang="en-US" sz="3600" b="1" dirty="0">
              <a:latin typeface="TraditionalArabic-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BCE022-1339-EFEF-0330-7EE99F76CC96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F177F1-9BDD-ECAD-9313-DB7385EC46EC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B92EDF-9330-8F38-DA4F-61E371C15FC4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319F853-D19B-0A6C-AA6F-E1DB7B2F1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9584646" y="0"/>
            <a:ext cx="24257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AAACFE-B37D-317A-D735-EBB3BE8E9355}"/>
              </a:ext>
            </a:extLst>
          </p:cNvPr>
          <p:cNvSpPr/>
          <p:nvPr/>
        </p:nvSpPr>
        <p:spPr>
          <a:xfrm>
            <a:off x="3090068" y="139700"/>
            <a:ext cx="6011863" cy="584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ar-AE" sz="3200" b="1" dirty="0">
                <a:latin typeface="TraditionalArabic-Bold"/>
              </a:rPr>
              <a:t>أَبو الْقاسِمِ الزَّهْراويّ</a:t>
            </a:r>
            <a:r>
              <a:rPr lang="ar-AE" sz="3200" dirty="0">
                <a:latin typeface="TraditionalArabic"/>
              </a:rPr>
              <a:t>" </a:t>
            </a:r>
            <a:r>
              <a:rPr lang="ar-AE" sz="3200" b="1" dirty="0">
                <a:latin typeface="TraditionalArabic-Bold"/>
              </a:rPr>
              <a:t>أَبو الْجِراحَةِ الْحَديثَةِ </a:t>
            </a:r>
            <a:r>
              <a:rPr lang="ar-AE" sz="3200" dirty="0">
                <a:latin typeface="TraditionalArabic"/>
              </a:rPr>
              <a:t>"</a:t>
            </a:r>
            <a:endParaRPr lang="en-US" sz="3200" dirty="0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A225620B-7670-48CF-2065-4F4E809A5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09"/>
          <a:stretch>
            <a:fillRect/>
          </a:stretch>
        </p:blipFill>
        <p:spPr bwMode="auto">
          <a:xfrm>
            <a:off x="2960915" y="895350"/>
            <a:ext cx="9144000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2AD3CB-6FB2-39E3-65FF-EAD37565FD13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43FDF-D75B-091A-9F52-5F85635CD891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95A5F5-C60D-69EF-18C1-6CBB712FED18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DC78A460-7A56-ADBB-3045-FE4D413F5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9486164" y="0"/>
            <a:ext cx="24257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B87610-DA31-BCE6-1416-FD2D16749422}"/>
              </a:ext>
            </a:extLst>
          </p:cNvPr>
          <p:cNvSpPr/>
          <p:nvPr/>
        </p:nvSpPr>
        <p:spPr>
          <a:xfrm>
            <a:off x="3090068" y="501992"/>
            <a:ext cx="6011863" cy="584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ar-AE" sz="3200" b="1" dirty="0">
                <a:latin typeface="TraditionalArabic-Bold"/>
              </a:rPr>
              <a:t>أَبو الْقاسِمِ الزَّهْراويّ</a:t>
            </a:r>
            <a:r>
              <a:rPr lang="ar-AE" sz="3200" dirty="0">
                <a:latin typeface="TraditionalArabic"/>
              </a:rPr>
              <a:t>" </a:t>
            </a:r>
            <a:r>
              <a:rPr lang="ar-AE" sz="3200" b="1" dirty="0">
                <a:latin typeface="TraditionalArabic-Bold"/>
              </a:rPr>
              <a:t>أَبو الْجِراحَةِ الْحَديثَةِ </a:t>
            </a:r>
            <a:r>
              <a:rPr lang="ar-AE" sz="3200" dirty="0">
                <a:latin typeface="TraditionalArabic"/>
              </a:rPr>
              <a:t>"</a:t>
            </a:r>
            <a:endParaRPr lang="en-US" sz="3200" dirty="0"/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65819B3E-74DD-9869-E1B3-379110981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33"/>
          <a:stretch>
            <a:fillRect/>
          </a:stretch>
        </p:blipFill>
        <p:spPr bwMode="auto">
          <a:xfrm>
            <a:off x="3048000" y="1492024"/>
            <a:ext cx="91440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9CD5CB-07DD-7790-F754-061F049FB4D4}"/>
              </a:ext>
            </a:extLst>
          </p:cNvPr>
          <p:cNvSpPr/>
          <p:nvPr/>
        </p:nvSpPr>
        <p:spPr>
          <a:xfrm>
            <a:off x="9486164" y="4118789"/>
            <a:ext cx="2392248" cy="2739211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TraditionalArabic-Bold"/>
              </a:rPr>
              <a:t>أين ولد العالم الزهراوي ؟</a:t>
            </a:r>
          </a:p>
          <a:p>
            <a:pPr algn="ctr">
              <a:defRPr/>
            </a:pPr>
            <a:endParaRPr lang="ar-AE" sz="3600" b="1" dirty="0">
              <a:latin typeface="TraditionalArabic-Bold"/>
            </a:endParaRPr>
          </a:p>
          <a:p>
            <a:pPr algn="ctr">
              <a:defRPr/>
            </a:pPr>
            <a:endParaRPr lang="ar-AE" sz="3600" b="1" dirty="0">
              <a:latin typeface="TraditionalArabic-Bold"/>
            </a:endParaRPr>
          </a:p>
          <a:p>
            <a:pPr algn="ctr">
              <a:defRPr/>
            </a:pPr>
            <a:r>
              <a:rPr lang="ar-AE" sz="2800" b="1" dirty="0">
                <a:highlight>
                  <a:srgbClr val="FF0000"/>
                </a:highlight>
                <a:latin typeface="TraditionalArabic-Bold"/>
              </a:rPr>
              <a:t> </a:t>
            </a:r>
            <a:endParaRPr lang="en-US" sz="2800" dirty="0">
              <a:highlight>
                <a:srgbClr val="FF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CF1D0F-815A-7A2B-BACD-81064DFF460B}"/>
              </a:ext>
            </a:extLst>
          </p:cNvPr>
          <p:cNvSpPr/>
          <p:nvPr/>
        </p:nvSpPr>
        <p:spPr>
          <a:xfrm>
            <a:off x="6326461" y="4225310"/>
            <a:ext cx="2392248" cy="249299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TraditionalArabic-Bold"/>
              </a:rPr>
              <a:t>اذكر أحد اختراعاته</a:t>
            </a:r>
            <a:endParaRPr lang="ar-AE" sz="2800" b="1" dirty="0">
              <a:highlight>
                <a:srgbClr val="FF0000"/>
              </a:highlight>
              <a:latin typeface="TraditionalArabic-Bold"/>
            </a:endParaRPr>
          </a:p>
          <a:p>
            <a:pPr algn="ctr">
              <a:defRPr/>
            </a:pPr>
            <a:endParaRPr lang="ar-AE" sz="2800" b="1" dirty="0">
              <a:highlight>
                <a:srgbClr val="FF0000"/>
              </a:highlight>
              <a:latin typeface="TraditionalArabic-Bold"/>
            </a:endParaRPr>
          </a:p>
          <a:p>
            <a:pPr algn="ctr">
              <a:defRPr/>
            </a:pPr>
            <a:endParaRPr lang="ar-AE" sz="2800" b="1" dirty="0">
              <a:highlight>
                <a:srgbClr val="FF0000"/>
              </a:highlight>
              <a:latin typeface="TraditionalArabic-Bold"/>
            </a:endParaRPr>
          </a:p>
          <a:p>
            <a:pPr algn="ctr">
              <a:defRPr/>
            </a:pPr>
            <a:endParaRPr lang="ar-AE" sz="2800" b="1" dirty="0">
              <a:highlight>
                <a:srgbClr val="FF0000"/>
              </a:highlight>
              <a:latin typeface="TraditionalArabic-Bold"/>
            </a:endParaRPr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BA6ED961-DA15-3420-E07C-2F3AD747C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0372" y="4211863"/>
            <a:ext cx="2392362" cy="2308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AE" altLang="en-US" sz="3600" b="1" dirty="0">
                <a:latin typeface="TraditionalArabic-Bold"/>
              </a:rPr>
              <a:t>ماذا علم تلاميذه؟</a:t>
            </a:r>
          </a:p>
          <a:p>
            <a:pPr algn="ctr" rtl="0">
              <a:spcBef>
                <a:spcPct val="0"/>
              </a:spcBef>
              <a:buFontTx/>
              <a:buNone/>
            </a:pPr>
            <a:endParaRPr lang="ar-AE" altLang="en-US" sz="3600" b="1" dirty="0">
              <a:latin typeface="TraditionalArabic-Bold"/>
            </a:endParaRPr>
          </a:p>
          <a:p>
            <a:pPr algn="ctr" rtl="0">
              <a:spcBef>
                <a:spcPct val="0"/>
              </a:spcBef>
              <a:buFontTx/>
              <a:buNone/>
            </a:pPr>
            <a:endParaRPr lang="ar-AE" altLang="en-US" sz="3600" b="1" dirty="0">
              <a:latin typeface="TraditionalArabic-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3D063F-F543-5545-812C-5219C4BB83FC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992321-2336-9440-CF91-E19CC71651DE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00C2F0-7A53-BE32-CAE9-2DC4147B3A9F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41420BCE-504C-B8C2-A498-256D900A3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7967663" y="3176"/>
            <a:ext cx="25209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CB2386-28DF-CCC9-4C75-97ABDAF6FE7F}"/>
              </a:ext>
            </a:extLst>
          </p:cNvPr>
          <p:cNvSpPr/>
          <p:nvPr/>
        </p:nvSpPr>
        <p:spPr>
          <a:xfrm>
            <a:off x="4203701" y="111126"/>
            <a:ext cx="3629025" cy="64611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ar-AE" sz="3600" b="1" dirty="0">
                <a:latin typeface="TraditionalArabic-Bold"/>
              </a:rPr>
              <a:t>ابْنُ سينا الشَّيخُ الرّئيسُ</a:t>
            </a:r>
            <a:endParaRPr lang="en-US" sz="3600" dirty="0"/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65773200-E7C5-39B8-3600-73342481D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665" y="984025"/>
            <a:ext cx="8856663" cy="562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4FFC5B-8440-C0BF-4772-E177A2FCA74F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B3DF7B-7C66-1F71-9916-5E2A62754A0B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C2A969-92CB-F80A-00C9-C8D788C90B23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CB9CB3C5-9E17-8E52-6B7E-01F2894FD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7967663" y="3176"/>
            <a:ext cx="25209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9574B-D60D-6906-A45C-37269C78D2FF}"/>
              </a:ext>
            </a:extLst>
          </p:cNvPr>
          <p:cNvSpPr/>
          <p:nvPr/>
        </p:nvSpPr>
        <p:spPr>
          <a:xfrm>
            <a:off x="4203701" y="111126"/>
            <a:ext cx="3629025" cy="64611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ar-AE" sz="3600" b="1" dirty="0">
                <a:latin typeface="TraditionalArabic-Bold"/>
              </a:rPr>
              <a:t>ابْنُ سينا الشَّيخُ الرّئيسُ</a:t>
            </a:r>
            <a:endParaRPr lang="en-US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AF3056-6C5B-C509-98AF-7CBC543A4F3E}"/>
              </a:ext>
            </a:extLst>
          </p:cNvPr>
          <p:cNvSpPr/>
          <p:nvPr/>
        </p:nvSpPr>
        <p:spPr>
          <a:xfrm>
            <a:off x="9228138" y="4331712"/>
            <a:ext cx="2392248" cy="2062103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TraditionalArabic-Bold"/>
              </a:rPr>
              <a:t>أين ولد ابن سينا؟</a:t>
            </a:r>
          </a:p>
          <a:p>
            <a:pPr algn="ctr">
              <a:defRPr/>
            </a:pPr>
            <a:endParaRPr lang="ar-AE" sz="2800" b="1" dirty="0">
              <a:highlight>
                <a:srgbClr val="FF0000"/>
              </a:highlight>
              <a:latin typeface="TraditionalArabic-Bold"/>
            </a:endParaRPr>
          </a:p>
          <a:p>
            <a:pPr algn="ctr">
              <a:defRPr/>
            </a:pPr>
            <a:r>
              <a:rPr lang="ar-AE" sz="2800" b="1" dirty="0">
                <a:highlight>
                  <a:srgbClr val="FF0000"/>
                </a:highlight>
                <a:latin typeface="TraditionalArabic-Bold"/>
              </a:rPr>
              <a:t> </a:t>
            </a:r>
            <a:endParaRPr lang="en-US" sz="2800" dirty="0">
              <a:highlight>
                <a:srgbClr val="FF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84456D-E4F7-E629-85B3-9A65E5A65A98}"/>
              </a:ext>
            </a:extLst>
          </p:cNvPr>
          <p:cNvSpPr/>
          <p:nvPr/>
        </p:nvSpPr>
        <p:spPr>
          <a:xfrm>
            <a:off x="6636602" y="4321606"/>
            <a:ext cx="2392248" cy="2185214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TraditionalArabic-Bold"/>
              </a:rPr>
              <a:t>متى بدأ تلقي العلوم؟</a:t>
            </a:r>
          </a:p>
          <a:p>
            <a:pPr algn="ctr">
              <a:defRPr/>
            </a:pPr>
            <a:endParaRPr lang="ar-AE" sz="3600" b="1" dirty="0">
              <a:highlight>
                <a:srgbClr val="FF0000"/>
              </a:highlight>
              <a:latin typeface="TraditionalArabic-Bold"/>
            </a:endParaRPr>
          </a:p>
          <a:p>
            <a:pPr algn="ctr">
              <a:defRPr/>
            </a:pPr>
            <a:r>
              <a:rPr lang="ar-AE" sz="2800" b="1" dirty="0">
                <a:highlight>
                  <a:srgbClr val="FF0000"/>
                </a:highlight>
                <a:latin typeface="TraditionalArabic-Bold"/>
              </a:rPr>
              <a:t> </a:t>
            </a:r>
            <a:endParaRPr lang="en-US" sz="2800" dirty="0">
              <a:highlight>
                <a:srgbClr val="FF0000"/>
              </a:highligh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B0058D-0120-937F-0F97-96F0E835E809}"/>
              </a:ext>
            </a:extLst>
          </p:cNvPr>
          <p:cNvSpPr/>
          <p:nvPr/>
        </p:nvSpPr>
        <p:spPr>
          <a:xfrm>
            <a:off x="3403306" y="4387700"/>
            <a:ext cx="2392248" cy="2185214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TraditionalArabic-Bold"/>
              </a:rPr>
              <a:t>ما هي أهم مؤلفاته؟</a:t>
            </a:r>
          </a:p>
          <a:p>
            <a:pPr algn="ctr">
              <a:defRPr/>
            </a:pPr>
            <a:endParaRPr lang="ar-AE" sz="3600" b="1" dirty="0">
              <a:latin typeface="TraditionalArabic-Bold"/>
            </a:endParaRPr>
          </a:p>
          <a:p>
            <a:pPr algn="ctr">
              <a:defRPr/>
            </a:pPr>
            <a:r>
              <a:rPr lang="ar-AE" sz="2800" b="1" dirty="0">
                <a:highlight>
                  <a:srgbClr val="FF0000"/>
                </a:highlight>
                <a:latin typeface="TraditionalArabic-Bold"/>
              </a:rPr>
              <a:t> </a:t>
            </a:r>
            <a:endParaRPr lang="en-US" sz="2800" dirty="0">
              <a:highlight>
                <a:srgbClr val="FF0000"/>
              </a:highlight>
            </a:endParaRPr>
          </a:p>
        </p:txBody>
      </p:sp>
      <p:pic>
        <p:nvPicPr>
          <p:cNvPr id="13319" name="Picture 3">
            <a:extLst>
              <a:ext uri="{FF2B5EF4-FFF2-40B4-BE49-F238E27FC236}">
                <a16:creationId xmlns:a16="http://schemas.microsoft.com/office/drawing/2014/main" id="{507E5726-F3F7-CA50-34C1-D521CDF94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4"/>
          <a:stretch>
            <a:fillRect/>
          </a:stretch>
        </p:blipFill>
        <p:spPr bwMode="auto">
          <a:xfrm>
            <a:off x="3268254" y="946277"/>
            <a:ext cx="8440737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25A758-972A-408F-DBEB-C1E2EC134543}"/>
              </a:ext>
            </a:extLst>
          </p:cNvPr>
          <p:cNvSpPr txBox="1"/>
          <p:nvPr/>
        </p:nvSpPr>
        <p:spPr>
          <a:xfrm>
            <a:off x="685800" y="576943"/>
            <a:ext cx="213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أن يحلل المتعلم النص تحليلا لغويّا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42A4CC-45DF-BC15-0E59-CB7F9C7298EB}"/>
              </a:ext>
            </a:extLst>
          </p:cNvPr>
          <p:cNvSpPr txBox="1"/>
          <p:nvPr/>
        </p:nvSpPr>
        <p:spPr>
          <a:xfrm>
            <a:off x="440871" y="239099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أنْ أستنتج المعلومات المقدمة في النص المعلوماتي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853FE-68D2-E37E-D9FE-8E50AF6BE817}"/>
              </a:ext>
            </a:extLst>
          </p:cNvPr>
          <p:cNvSpPr txBox="1"/>
          <p:nvPr/>
        </p:nvSpPr>
        <p:spPr>
          <a:xfrm>
            <a:off x="838200" y="5620825"/>
            <a:ext cx="1338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ألخص أعمال الرازي وابن النفيس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WordArt 61" descr="smileface45">
            <a:extLst>
              <a:ext uri="{FF2B5EF4-FFF2-40B4-BE49-F238E27FC236}">
                <a16:creationId xmlns:a16="http://schemas.microsoft.com/office/drawing/2014/main" id="{1628C248-D9FE-1895-8FBE-8CE4E94BF37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858127">
            <a:off x="2673351" y="2222501"/>
            <a:ext cx="6480175" cy="2360613"/>
          </a:xfrm>
          <a:prstGeom prst="rect">
            <a:avLst/>
          </a:prstGeom>
        </p:spPr>
        <p:txBody>
          <a:bodyPr wrap="none" fromWordArt="1"/>
          <a:lstStyle/>
          <a:p>
            <a:pPr marL="1143000" indent="-1143000" algn="ctr" rtl="1">
              <a:defRPr/>
            </a:pPr>
            <a:endParaRPr lang="ar-AE" sz="2800" kern="10" dirty="0">
              <a:solidFill>
                <a:srgbClr val="002060"/>
              </a:solidFill>
              <a:cs typeface="AF_Unizah" pitchFamily="2" charset="-78"/>
            </a:endParaRPr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AD64D1DB-8C1A-377E-2A31-35A4CBE2C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64" y="252090"/>
            <a:ext cx="78867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8D5356E2-5078-CEB5-D508-228909CD1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64" y="2556200"/>
            <a:ext cx="8424862" cy="399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04595C-7E2E-F1A3-8CFE-89F970018789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8DB8FF-BC3C-5824-C791-995B429479F7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70A83A-3ED8-411A-A837-C77E9718EC7E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WordArt 23" descr="funstuff">
            <a:extLst>
              <a:ext uri="{FF2B5EF4-FFF2-40B4-BE49-F238E27FC236}">
                <a16:creationId xmlns:a16="http://schemas.microsoft.com/office/drawing/2014/main" id="{5FBCDC09-72AA-0A13-0D30-46A3210CC32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440238" y="609600"/>
            <a:ext cx="3384550" cy="9271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pPr algn="ctr" rtl="1"/>
            <a:r>
              <a:rPr lang="ar-SA" sz="3600" b="1" kern="10">
                <a:blipFill dpi="0" rotWithShape="0">
                  <a:blip r:embed="rId3"/>
                  <a:srcRect/>
                  <a:stretch>
                    <a:fillRect/>
                  </a:stretch>
                </a:blipFill>
                <a:effectLst>
                  <a:prstShdw prst="shdw17" dist="17961" dir="2700000">
                    <a:srgbClr val="999999"/>
                  </a:prstShdw>
                </a:effectLst>
              </a:rPr>
              <a:t>التقييم الختامي </a:t>
            </a:r>
            <a:endParaRPr lang="en-US" sz="3600" b="1" kern="10">
              <a:blipFill dpi="0" rotWithShape="0">
                <a:blip r:embed="rId3"/>
                <a:srcRect/>
                <a:stretch>
                  <a:fillRect/>
                </a:stretch>
              </a:blipFill>
              <a:effectLst>
                <a:prstShdw prst="shdw17" dist="17961" dir="2700000">
                  <a:srgbClr val="999999"/>
                </a:prstShdw>
              </a:effectLst>
            </a:endParaRPr>
          </a:p>
        </p:txBody>
      </p:sp>
      <p:sp>
        <p:nvSpPr>
          <p:cNvPr id="15" name="WordArt 61" descr="smileface45">
            <a:extLst>
              <a:ext uri="{FF2B5EF4-FFF2-40B4-BE49-F238E27FC236}">
                <a16:creationId xmlns:a16="http://schemas.microsoft.com/office/drawing/2014/main" id="{3CA57D34-7348-2F58-9C8F-32F2297D5F6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858127">
            <a:off x="2673351" y="2222501"/>
            <a:ext cx="6480175" cy="2360613"/>
          </a:xfrm>
          <a:prstGeom prst="rect">
            <a:avLst/>
          </a:prstGeom>
        </p:spPr>
        <p:txBody>
          <a:bodyPr wrap="none" fromWordArt="1"/>
          <a:lstStyle/>
          <a:p>
            <a:pPr marL="1143000" indent="-1143000" algn="ctr" rtl="1">
              <a:defRPr/>
            </a:pPr>
            <a:endParaRPr lang="ar-AE" sz="2800" kern="10" dirty="0">
              <a:solidFill>
                <a:srgbClr val="002060"/>
              </a:solidFill>
              <a:cs typeface="AF_Unizah" pitchFamily="2" charset="-78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A20082-67B1-BC44-FAA0-BB665C3C72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624921"/>
              </p:ext>
            </p:extLst>
          </p:nvPr>
        </p:nvGraphicFramePr>
        <p:xfrm>
          <a:off x="3257777" y="1700213"/>
          <a:ext cx="8316912" cy="4824412"/>
        </p:xfrm>
        <a:graphic>
          <a:graphicData uri="http://schemas.openxmlformats.org/drawingml/2006/table">
            <a:tbl>
              <a:tblPr/>
              <a:tblGrid>
                <a:gridCol w="8316912">
                  <a:extLst>
                    <a:ext uri="{9D8B030D-6E8A-4147-A177-3AD203B41FA5}">
                      <a16:colId xmlns:a16="http://schemas.microsoft.com/office/drawing/2014/main" val="1647466282"/>
                    </a:ext>
                  </a:extLst>
                </a:gridCol>
              </a:tblGrid>
              <a:tr h="4824412">
                <a:tc>
                  <a:txBody>
                    <a:bodyPr/>
                    <a:lstStyle>
                      <a:lvl1pPr marL="457200" algn="r" rtl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rtl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rtl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rtl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rtl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altLang="en-US" sz="32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استنتج أهم اكتشافات أطباء الإنسانية  : </a:t>
                      </a: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أبو بكر الرازي : ...............................................................</a:t>
                      </a:r>
                      <a:endParaRPr kumimoji="0" lang="ar-AE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AE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ابن النفيس :....................................................................</a:t>
                      </a:r>
                      <a:endParaRPr kumimoji="0" lang="ar-AE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AE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ابن سينا : ......................................................................</a:t>
                      </a: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AE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أبو القاسم الزهراوي : ........................................................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05695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DB639EC-4563-7686-983F-5308FCEB0B1B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815B6C-903D-1416-6342-D4D665F35DB0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D9A6B9-3D86-1A8D-794E-30265C03C5E0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B1594B64F3C94BA1797BE77188F000" ma:contentTypeVersion="15" ma:contentTypeDescription="Create a new document." ma:contentTypeScope="" ma:versionID="b5617865847edbcfb6723cf93168147c">
  <xsd:schema xmlns:xsd="http://www.w3.org/2001/XMLSchema" xmlns:xs="http://www.w3.org/2001/XMLSchema" xmlns:p="http://schemas.microsoft.com/office/2006/metadata/properties" xmlns:ns3="78927a20-dee0-4d56-9919-4aa7082288b3" xmlns:ns4="0f732fe9-5751-4e22-8013-e676c5f65239" targetNamespace="http://schemas.microsoft.com/office/2006/metadata/properties" ma:root="true" ma:fieldsID="234e68e4bfa14e15c0d1a02ce113c5a6" ns3:_="" ns4:_="">
    <xsd:import namespace="78927a20-dee0-4d56-9919-4aa7082288b3"/>
    <xsd:import namespace="0f732fe9-5751-4e22-8013-e676c5f6523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927a20-dee0-4d56-9919-4aa7082288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732fe9-5751-4e22-8013-e676c5f6523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F19244-BC8C-4F93-BD2B-659CD670A0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EB613B-8E7F-4492-8411-57AEDE64D894}">
  <ds:schemaRefs>
    <ds:schemaRef ds:uri="http://www.w3.org/XML/1998/namespace"/>
    <ds:schemaRef ds:uri="http://purl.org/dc/dcmitype/"/>
    <ds:schemaRef ds:uri="http://purl.org/dc/terms/"/>
    <ds:schemaRef ds:uri="78927a20-dee0-4d56-9919-4aa7082288b3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0f732fe9-5751-4e22-8013-e676c5f65239"/>
  </ds:schemaRefs>
</ds:datastoreItem>
</file>

<file path=customXml/itemProps3.xml><?xml version="1.0" encoding="utf-8"?>
<ds:datastoreItem xmlns:ds="http://schemas.openxmlformats.org/officeDocument/2006/customXml" ds:itemID="{3BB28C2D-C7A3-4836-AFD5-169E41794C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927a20-dee0-4d56-9919-4aa7082288b3"/>
    <ds:schemaRef ds:uri="0f732fe9-5751-4e22-8013-e676c5f652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2138</TotalTime>
  <Words>488</Words>
  <Application>Microsoft Office PowerPoint</Application>
  <PresentationFormat>Widescreen</PresentationFormat>
  <Paragraphs>100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AF_Unizah</vt:lpstr>
      <vt:lpstr>Arial</vt:lpstr>
      <vt:lpstr>Calibri</vt:lpstr>
      <vt:lpstr>Comic Sans MS</vt:lpstr>
      <vt:lpstr>Simplified Arabic</vt:lpstr>
      <vt:lpstr>TraditionalArabic</vt:lpstr>
      <vt:lpstr>TraditionalArabic-Bold</vt:lpstr>
      <vt:lpstr>Office Theme</vt:lpstr>
      <vt:lpstr>1_Office Theme</vt:lpstr>
      <vt:lpstr> موضوع الدرس: أطباء الإنسانية  الهدف:أن يحلل المتعلم النص تحليلا لغويّا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Topic: Persuasive Writing The Snail and The Whale    Learning Objective: To recognise features of Persuasive writing.</dc:title>
  <dc:creator>Martin Hutchin</dc:creator>
  <cp:lastModifiedBy>Mona Kaboul</cp:lastModifiedBy>
  <cp:revision>82</cp:revision>
  <dcterms:created xsi:type="dcterms:W3CDTF">2023-06-14T03:48:44Z</dcterms:created>
  <dcterms:modified xsi:type="dcterms:W3CDTF">2024-03-20T05:35:04Z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0x010100D7B1594B64F3C94BA1797BE77188F000</vt:lpwstr>
  </property>
</Properties>
</file>