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70" r:id="rId3"/>
    <p:sldId id="271" r:id="rId4"/>
    <p:sldId id="272" r:id="rId5"/>
    <p:sldId id="27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91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124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570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75719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47339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9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26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93362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08913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8771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136721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02378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61415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88516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02159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60478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291B17-9318-49DB-B28B-6E5994AE9581}" type="datetime1">
              <a:rPr lang="en-US" smtClean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79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51DB5-AE09-4C6A-A3C4-2542C4CBCA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69" b="41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E71CD2-8F50-4DCF-9014-0B4610CCBA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8345" y="1524001"/>
            <a:ext cx="3208866" cy="3478384"/>
          </a:xfrm>
        </p:spPr>
        <p:txBody>
          <a:bodyPr>
            <a:normAutofit/>
          </a:bodyPr>
          <a:lstStyle/>
          <a:p>
            <a:r>
              <a:rPr lang="ar-AE" dirty="0"/>
              <a:t>الدرس الأول : الميزانية الشخصية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3D1EB1-B2A1-4D54-A4C6-533AD6109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8345" y="5145513"/>
            <a:ext cx="3208866" cy="738820"/>
          </a:xfrm>
        </p:spPr>
        <p:txBody>
          <a:bodyPr>
            <a:normAutofit/>
          </a:bodyPr>
          <a:lstStyle/>
          <a:p>
            <a:r>
              <a:rPr lang="ar-AE" sz="2400" b="1" i="1" dirty="0">
                <a:solidFill>
                  <a:schemeClr val="tx1">
                    <a:alpha val="75000"/>
                  </a:schemeClr>
                </a:solidFill>
              </a:rPr>
              <a:t>ثالثا : المصروف الشخصي</a:t>
            </a:r>
            <a:endParaRPr lang="en-US" b="1" i="1" dirty="0">
              <a:solidFill>
                <a:schemeClr val="tx1">
                  <a:alpha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012279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3D21-3D1C-4081-A633-B83C50342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1397000"/>
            <a:ext cx="7766936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ar-AE" sz="5400" b="0" cap="all" dirty="0"/>
              <a:t>المصروف الشخصي</a:t>
            </a:r>
            <a:endParaRPr lang="en-US" sz="5400" b="0" cap="al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7B9D6-D1B9-40BD-8BD0-611A754DDCFB}"/>
              </a:ext>
            </a:extLst>
          </p:cNvPr>
          <p:cNvSpPr txBox="1"/>
          <p:nvPr/>
        </p:nvSpPr>
        <p:spPr>
          <a:xfrm>
            <a:off x="230819" y="4980373"/>
            <a:ext cx="4323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نواتج التعلم :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* يعدد مصادر المصروف الشخصي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* يعرف مفهوم  الحاجات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* يقدر أهمية توظيف المصروف الشخصي بشكل صحيح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148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51CF13F6-7675-4568-92F0-CCFA45D9A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175" y="0"/>
            <a:ext cx="2095500" cy="2095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F496F4-23B4-4C52-9B04-BFE17ABC08D8}"/>
              </a:ext>
            </a:extLst>
          </p:cNvPr>
          <p:cNvSpPr/>
          <p:nvPr/>
        </p:nvSpPr>
        <p:spPr>
          <a:xfrm>
            <a:off x="6724650" y="899395"/>
            <a:ext cx="4441651" cy="7390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AE" sz="2800" b="1" i="1" dirty="0">
                <a:solidFill>
                  <a:srgbClr val="FF0000"/>
                </a:solidFill>
              </a:rPr>
              <a:t>من أين تحصل على مصروفك ؟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A86BC2-5349-4FD2-9476-EEC47BAB5F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412"/>
          <a:stretch/>
        </p:blipFill>
        <p:spPr>
          <a:xfrm>
            <a:off x="8582028" y="2209799"/>
            <a:ext cx="3567697" cy="31680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A44982-7B40-44BC-ADF2-68ED9B9F22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60" t="13098" b="1566"/>
          <a:stretch/>
        </p:blipFill>
        <p:spPr>
          <a:xfrm>
            <a:off x="5305429" y="1752729"/>
            <a:ext cx="3276599" cy="3076445"/>
          </a:xfrm>
          <a:prstGeom prst="rect">
            <a:avLst/>
          </a:prstGeom>
        </p:spPr>
      </p:pic>
      <p:sp>
        <p:nvSpPr>
          <p:cNvPr id="7" name="Minus Sign 6">
            <a:extLst>
              <a:ext uri="{FF2B5EF4-FFF2-40B4-BE49-F238E27FC236}">
                <a16:creationId xmlns:a16="http://schemas.microsoft.com/office/drawing/2014/main" id="{0D0ACC31-263A-4C99-9179-11EB11B7AA88}"/>
              </a:ext>
            </a:extLst>
          </p:cNvPr>
          <p:cNvSpPr/>
          <p:nvPr/>
        </p:nvSpPr>
        <p:spPr>
          <a:xfrm>
            <a:off x="2787588" y="1322773"/>
            <a:ext cx="2517841" cy="1686757"/>
          </a:xfrm>
          <a:prstGeom prst="mathMin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dirty="0"/>
              <a:t>الاب</a:t>
            </a:r>
            <a:endParaRPr lang="en-US" sz="2800" dirty="0"/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CD753754-776D-4BBD-9848-016874AB7053}"/>
              </a:ext>
            </a:extLst>
          </p:cNvPr>
          <p:cNvSpPr/>
          <p:nvPr/>
        </p:nvSpPr>
        <p:spPr>
          <a:xfrm>
            <a:off x="2787588" y="1839158"/>
            <a:ext cx="2517841" cy="1686757"/>
          </a:xfrm>
          <a:prstGeom prst="mathMin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dirty="0"/>
              <a:t>الام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7071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2847E7-89A7-41FA-BA9C-98CB56B1A3F8}"/>
              </a:ext>
            </a:extLst>
          </p:cNvPr>
          <p:cNvSpPr txBox="1"/>
          <p:nvPr/>
        </p:nvSpPr>
        <p:spPr>
          <a:xfrm>
            <a:off x="6896100" y="2992493"/>
            <a:ext cx="4899549" cy="269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/>
              <a:t>عليك المحافظة على مصروفك لتقدير جهود والديك لتوفيرهم لك الحاجات و المصروف</a:t>
            </a:r>
          </a:p>
          <a:p>
            <a:pPr algn="r"/>
            <a:r>
              <a:rPr lang="ar-AE" sz="2400" b="1" dirty="0"/>
              <a:t>فالحاجات هي : ما يحتاج إليه الانسان من ضروريات </a:t>
            </a:r>
          </a:p>
          <a:p>
            <a:pPr algn="r"/>
            <a:endParaRPr lang="ar-AE" sz="2400" b="1" dirty="0"/>
          </a:p>
          <a:p>
            <a:pPr algn="r"/>
            <a:r>
              <a:rPr lang="ar-AE" sz="2400" b="1" dirty="0"/>
              <a:t>و يجب عليك الحفاظ على مصروفك و عدم إسرافه و عليك فقط شراء الضروريات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4705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FB3191-5747-4BEC-B77E-96C2D5C41C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0235" y="214283"/>
            <a:ext cx="2125150" cy="21251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784478-9E8C-4D7C-B02D-F8D90C1F33E9}"/>
              </a:ext>
            </a:extLst>
          </p:cNvPr>
          <p:cNvSpPr/>
          <p:nvPr/>
        </p:nvSpPr>
        <p:spPr>
          <a:xfrm>
            <a:off x="6252004" y="810062"/>
            <a:ext cx="43043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كيف تدير مصروفك الشخصي ؟</a:t>
            </a:r>
            <a:endParaRPr lang="en-US" sz="32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4AD5023-1AD7-4CFB-8AC1-4D17D99014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454" y="2339433"/>
            <a:ext cx="2755870" cy="1913500"/>
          </a:xfrm>
          <a:prstGeom prst="rect">
            <a:avLst/>
          </a:prstGeom>
        </p:spPr>
      </p:pic>
      <p:pic>
        <p:nvPicPr>
          <p:cNvPr id="16" name="Picture 15" descr="A picture containing box&#10;&#10;Description automatically generated">
            <a:extLst>
              <a:ext uri="{FF2B5EF4-FFF2-40B4-BE49-F238E27FC236}">
                <a16:creationId xmlns:a16="http://schemas.microsoft.com/office/drawing/2014/main" id="{313A9140-DC94-4B06-8AFC-57A324C59E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718" y="3086735"/>
            <a:ext cx="1981736" cy="19817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34D9E1-CD7A-4B15-B2DF-F287BC22FB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5507" y="1429220"/>
            <a:ext cx="2484947" cy="1657515"/>
          </a:xfrm>
          <a:prstGeom prst="rect">
            <a:avLst/>
          </a:prstGeom>
        </p:spPr>
      </p:pic>
      <p:sp>
        <p:nvSpPr>
          <p:cNvPr id="18" name="Scroll: Horizontal 17">
            <a:extLst>
              <a:ext uri="{FF2B5EF4-FFF2-40B4-BE49-F238E27FC236}">
                <a16:creationId xmlns:a16="http://schemas.microsoft.com/office/drawing/2014/main" id="{CC64E2C1-BD95-4E45-8116-02EA37BC41AC}"/>
              </a:ext>
            </a:extLst>
          </p:cNvPr>
          <p:cNvSpPr/>
          <p:nvPr/>
        </p:nvSpPr>
        <p:spPr>
          <a:xfrm>
            <a:off x="2192784" y="1102449"/>
            <a:ext cx="2341116" cy="1236984"/>
          </a:xfrm>
          <a:prstGeom prst="horizontalScroll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شراء ما تحتاجه</a:t>
            </a:r>
            <a:endParaRPr lang="en-US" sz="2400" b="1" dirty="0"/>
          </a:p>
        </p:txBody>
      </p:sp>
      <p:sp>
        <p:nvSpPr>
          <p:cNvPr id="19" name="Scroll: Horizontal 18">
            <a:extLst>
              <a:ext uri="{FF2B5EF4-FFF2-40B4-BE49-F238E27FC236}">
                <a16:creationId xmlns:a16="http://schemas.microsoft.com/office/drawing/2014/main" id="{D99528F6-47E0-49A2-A4B8-D8E4D275F52E}"/>
              </a:ext>
            </a:extLst>
          </p:cNvPr>
          <p:cNvSpPr/>
          <p:nvPr/>
        </p:nvSpPr>
        <p:spPr>
          <a:xfrm>
            <a:off x="3810214" y="2059199"/>
            <a:ext cx="2341116" cy="1236984"/>
          </a:xfrm>
          <a:prstGeom prst="horizontalScroll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توفير بعضه</a:t>
            </a:r>
            <a:endParaRPr lang="en-US" sz="2400" b="1" dirty="0"/>
          </a:p>
        </p:txBody>
      </p:sp>
      <p:sp>
        <p:nvSpPr>
          <p:cNvPr id="20" name="Scroll: Horizontal 19">
            <a:extLst>
              <a:ext uri="{FF2B5EF4-FFF2-40B4-BE49-F238E27FC236}">
                <a16:creationId xmlns:a16="http://schemas.microsoft.com/office/drawing/2014/main" id="{CEF87A34-8C80-4A26-B4C7-F35F0365EAB9}"/>
              </a:ext>
            </a:extLst>
          </p:cNvPr>
          <p:cNvSpPr/>
          <p:nvPr/>
        </p:nvSpPr>
        <p:spPr>
          <a:xfrm>
            <a:off x="1469098" y="3270360"/>
            <a:ext cx="2341116" cy="1236984"/>
          </a:xfrm>
          <a:prstGeom prst="horizontalScroll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التصدق بجزء منه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2412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2856</TotalTime>
  <Words>87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Tw Cen MT</vt:lpstr>
      <vt:lpstr>Droplet</vt:lpstr>
      <vt:lpstr>الدرس الأول : الميزانية الشخصية </vt:lpstr>
      <vt:lpstr>المصروف الشخصي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الأول : الميزانية الشخصية</dc:title>
  <dc:creator>Adnan Almzayek</dc:creator>
  <cp:lastModifiedBy>Adnan Almzayek</cp:lastModifiedBy>
  <cp:revision>34</cp:revision>
  <dcterms:created xsi:type="dcterms:W3CDTF">2020-04-01T19:38:29Z</dcterms:created>
  <dcterms:modified xsi:type="dcterms:W3CDTF">2020-04-03T20:26:58Z</dcterms:modified>
</cp:coreProperties>
</file>