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90" r:id="rId2"/>
    <p:sldId id="307" r:id="rId3"/>
    <p:sldId id="291" r:id="rId4"/>
    <p:sldId id="294" r:id="rId5"/>
    <p:sldId id="295" r:id="rId6"/>
    <p:sldId id="296" r:id="rId7"/>
    <p:sldId id="260" r:id="rId8"/>
    <p:sldId id="302" r:id="rId9"/>
    <p:sldId id="297" r:id="rId10"/>
    <p:sldId id="298" r:id="rId11"/>
    <p:sldId id="289" r:id="rId12"/>
    <p:sldId id="264" r:id="rId13"/>
    <p:sldId id="270" r:id="rId14"/>
    <p:sldId id="308" r:id="rId15"/>
    <p:sldId id="300" r:id="rId16"/>
    <p:sldId id="266" r:id="rId17"/>
    <p:sldId id="299" r:id="rId18"/>
    <p:sldId id="267" r:id="rId19"/>
    <p:sldId id="301" r:id="rId20"/>
    <p:sldId id="269" r:id="rId21"/>
    <p:sldId id="303" r:id="rId22"/>
    <p:sldId id="304" r:id="rId23"/>
    <p:sldId id="268" r:id="rId24"/>
    <p:sldId id="265" r:id="rId25"/>
    <p:sldId id="275" r:id="rId26"/>
    <p:sldId id="305" r:id="rId27"/>
    <p:sldId id="306" r:id="rId28"/>
    <p:sldId id="287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85" autoAdjust="0"/>
    <p:restoredTop sz="94660"/>
  </p:normalViewPr>
  <p:slideViewPr>
    <p:cSldViewPr snapToGrid="0">
      <p:cViewPr varScale="1">
        <p:scale>
          <a:sx n="86" d="100"/>
          <a:sy n="86" d="100"/>
        </p:scale>
        <p:origin x="86" y="1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D452A1-6246-4534-8AA4-EDA9AB13B596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D898732-DB4D-4158-A2DB-D78D5CC3FBBB}">
      <dgm:prSet phldrT="[Text]" custT="1"/>
      <dgm:spPr/>
      <dgm:t>
        <a:bodyPr/>
        <a:lstStyle/>
        <a:p>
          <a:r>
            <a:rPr lang="ar-AE" sz="4400" b="1" dirty="0" smtClean="0"/>
            <a:t>التفخيم اذا جاء:</a:t>
          </a:r>
          <a:endParaRPr lang="en-GB" sz="4400" b="1" dirty="0"/>
        </a:p>
      </dgm:t>
    </dgm:pt>
    <dgm:pt modelId="{A15886B7-88E4-432E-A83D-32E3C3BFFA42}" type="parTrans" cxnId="{2F2054CB-E746-4940-A3E4-9F00280EA7F7}">
      <dgm:prSet/>
      <dgm:spPr/>
      <dgm:t>
        <a:bodyPr/>
        <a:lstStyle/>
        <a:p>
          <a:endParaRPr lang="en-GB"/>
        </a:p>
      </dgm:t>
    </dgm:pt>
    <dgm:pt modelId="{18A75079-B423-4640-A82D-3C8B20579783}" type="sibTrans" cxnId="{2F2054CB-E746-4940-A3E4-9F00280EA7F7}">
      <dgm:prSet/>
      <dgm:spPr/>
      <dgm:t>
        <a:bodyPr/>
        <a:lstStyle/>
        <a:p>
          <a:endParaRPr lang="en-GB"/>
        </a:p>
      </dgm:t>
    </dgm:pt>
    <dgm:pt modelId="{61735C06-0470-4323-AE1C-50DF40D377FB}">
      <dgm:prSet phldrT="[Text]" custT="1"/>
      <dgm:spPr/>
      <dgm:t>
        <a:bodyPr/>
        <a:lstStyle/>
        <a:p>
          <a:r>
            <a:rPr lang="ar-AE" sz="4000" b="1" dirty="0" smtClean="0"/>
            <a:t>اول الاية </a:t>
          </a:r>
          <a:endParaRPr lang="en-GB" sz="4000" b="1" dirty="0"/>
        </a:p>
      </dgm:t>
    </dgm:pt>
    <dgm:pt modelId="{B36B7CA2-962F-40F2-9A4D-333A36587252}" type="parTrans" cxnId="{4A52D617-A4F5-48EA-AB01-E5419EF7BECE}">
      <dgm:prSet/>
      <dgm:spPr/>
      <dgm:t>
        <a:bodyPr/>
        <a:lstStyle/>
        <a:p>
          <a:endParaRPr lang="en-GB"/>
        </a:p>
      </dgm:t>
    </dgm:pt>
    <dgm:pt modelId="{B0313184-06EA-405C-BC1E-6149B2CA14C0}" type="sibTrans" cxnId="{4A52D617-A4F5-48EA-AB01-E5419EF7BECE}">
      <dgm:prSet/>
      <dgm:spPr/>
      <dgm:t>
        <a:bodyPr/>
        <a:lstStyle/>
        <a:p>
          <a:endParaRPr lang="en-GB"/>
        </a:p>
      </dgm:t>
    </dgm:pt>
    <dgm:pt modelId="{AF48C737-16AF-41C5-99D6-8B53C90E71EF}">
      <dgm:prSet phldrT="[Text]" custT="1"/>
      <dgm:spPr/>
      <dgm:t>
        <a:bodyPr/>
        <a:lstStyle/>
        <a:p>
          <a:r>
            <a:rPr lang="ar-AE" sz="4400" b="1" dirty="0" smtClean="0"/>
            <a:t>ماقبلة مضموم </a:t>
          </a:r>
          <a:endParaRPr lang="en-GB" sz="4400" b="1" dirty="0"/>
        </a:p>
      </dgm:t>
    </dgm:pt>
    <dgm:pt modelId="{D09BC92D-98C0-4A19-B616-3E583565564F}" type="parTrans" cxnId="{15C68F5D-56A5-46F9-A762-1D42346CEB86}">
      <dgm:prSet/>
      <dgm:spPr/>
      <dgm:t>
        <a:bodyPr/>
        <a:lstStyle/>
        <a:p>
          <a:endParaRPr lang="en-GB"/>
        </a:p>
      </dgm:t>
    </dgm:pt>
    <dgm:pt modelId="{BF12275D-EF5F-437F-BDFC-A16642F7E596}" type="sibTrans" cxnId="{15C68F5D-56A5-46F9-A762-1D42346CEB86}">
      <dgm:prSet/>
      <dgm:spPr/>
      <dgm:t>
        <a:bodyPr/>
        <a:lstStyle/>
        <a:p>
          <a:endParaRPr lang="en-GB"/>
        </a:p>
      </dgm:t>
    </dgm:pt>
    <dgm:pt modelId="{38B82C0B-445C-43F9-9D27-45CCF58FA05E}">
      <dgm:prSet phldrT="[Text]" custT="1"/>
      <dgm:spPr/>
      <dgm:t>
        <a:bodyPr/>
        <a:lstStyle/>
        <a:p>
          <a:r>
            <a:rPr lang="ar-AE" sz="2800" b="1" dirty="0" smtClean="0"/>
            <a:t>ما قبله ساكن وما قبل الساكن مفتوح او وضموم </a:t>
          </a:r>
          <a:endParaRPr lang="en-GB" sz="2800" b="1" dirty="0"/>
        </a:p>
      </dgm:t>
    </dgm:pt>
    <dgm:pt modelId="{ACC5A6D6-04CC-4DB1-8D41-433CAB7D68C8}" type="parTrans" cxnId="{1B928CB2-3226-4572-9C7D-04D39B88D4F3}">
      <dgm:prSet/>
      <dgm:spPr/>
      <dgm:t>
        <a:bodyPr/>
        <a:lstStyle/>
        <a:p>
          <a:endParaRPr lang="en-GB"/>
        </a:p>
      </dgm:t>
    </dgm:pt>
    <dgm:pt modelId="{6716C5D6-6E84-4AF1-BF8D-130A48FD32E0}" type="sibTrans" cxnId="{1B928CB2-3226-4572-9C7D-04D39B88D4F3}">
      <dgm:prSet/>
      <dgm:spPr/>
      <dgm:t>
        <a:bodyPr/>
        <a:lstStyle/>
        <a:p>
          <a:endParaRPr lang="en-GB"/>
        </a:p>
      </dgm:t>
    </dgm:pt>
    <dgm:pt modelId="{E0E54FB2-9995-42F9-905B-CFC14108B91A}">
      <dgm:prSet phldrT="[Text]" custT="1"/>
      <dgm:spPr/>
      <dgm:t>
        <a:bodyPr/>
        <a:lstStyle/>
        <a:p>
          <a:r>
            <a:rPr lang="ar-AE" sz="4000" b="1" dirty="0" smtClean="0"/>
            <a:t>ما قبلة مفتوح</a:t>
          </a:r>
          <a:endParaRPr lang="en-GB" sz="4000" b="1" dirty="0"/>
        </a:p>
      </dgm:t>
    </dgm:pt>
    <dgm:pt modelId="{22A87BE6-62EE-4E3E-9304-7B16E255A442}" type="parTrans" cxnId="{E6F84B17-5EFE-4A61-9BD6-B933A3C7BED7}">
      <dgm:prSet/>
      <dgm:spPr/>
      <dgm:t>
        <a:bodyPr/>
        <a:lstStyle/>
        <a:p>
          <a:endParaRPr lang="en-GB"/>
        </a:p>
      </dgm:t>
    </dgm:pt>
    <dgm:pt modelId="{BB32F656-1284-4785-9264-1BDDD66B4B14}" type="sibTrans" cxnId="{E6F84B17-5EFE-4A61-9BD6-B933A3C7BED7}">
      <dgm:prSet/>
      <dgm:spPr/>
      <dgm:t>
        <a:bodyPr/>
        <a:lstStyle/>
        <a:p>
          <a:endParaRPr lang="en-GB"/>
        </a:p>
      </dgm:t>
    </dgm:pt>
    <dgm:pt modelId="{908DEA80-A4F0-4C3A-855B-B562115D012F}" type="pres">
      <dgm:prSet presAssocID="{65D452A1-6246-4534-8AA4-EDA9AB13B59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74C6F7B-8F1D-44CA-BE9A-17415E56349F}" type="pres">
      <dgm:prSet presAssocID="{FD898732-DB4D-4158-A2DB-D78D5CC3FBBB}" presName="node" presStyleLbl="node1" presStyleIdx="0" presStyleCnt="5" custScaleX="23788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C6C755C-15E8-4B01-8F6C-31E13B3AAAAF}" type="pres">
      <dgm:prSet presAssocID="{FD898732-DB4D-4158-A2DB-D78D5CC3FBBB}" presName="spNode" presStyleCnt="0"/>
      <dgm:spPr/>
    </dgm:pt>
    <dgm:pt modelId="{05E42CD2-00B8-4885-94C9-2BAC0F746934}" type="pres">
      <dgm:prSet presAssocID="{18A75079-B423-4640-A82D-3C8B20579783}" presName="sibTrans" presStyleLbl="sibTrans1D1" presStyleIdx="0" presStyleCnt="5"/>
      <dgm:spPr/>
      <dgm:t>
        <a:bodyPr/>
        <a:lstStyle/>
        <a:p>
          <a:endParaRPr lang="en-GB"/>
        </a:p>
      </dgm:t>
    </dgm:pt>
    <dgm:pt modelId="{686E42C8-71C0-479D-8C59-E30B52AFB8E4}" type="pres">
      <dgm:prSet presAssocID="{61735C06-0470-4323-AE1C-50DF40D377FB}" presName="node" presStyleLbl="node1" presStyleIdx="1" presStyleCnt="5" custScaleX="12596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A3A9697-6E71-45A7-A3E9-B132F4228CE7}" type="pres">
      <dgm:prSet presAssocID="{61735C06-0470-4323-AE1C-50DF40D377FB}" presName="spNode" presStyleCnt="0"/>
      <dgm:spPr/>
    </dgm:pt>
    <dgm:pt modelId="{1A2C44B4-B1B9-494A-9C9E-C05F04CBA62C}" type="pres">
      <dgm:prSet presAssocID="{B0313184-06EA-405C-BC1E-6149B2CA14C0}" presName="sibTrans" presStyleLbl="sibTrans1D1" presStyleIdx="1" presStyleCnt="5"/>
      <dgm:spPr/>
      <dgm:t>
        <a:bodyPr/>
        <a:lstStyle/>
        <a:p>
          <a:endParaRPr lang="en-GB"/>
        </a:p>
      </dgm:t>
    </dgm:pt>
    <dgm:pt modelId="{4211F630-85AC-4D3A-81F4-9393F51DA164}" type="pres">
      <dgm:prSet presAssocID="{AF48C737-16AF-41C5-99D6-8B53C90E71EF}" presName="node" presStyleLbl="node1" presStyleIdx="2" presStyleCnt="5" custScaleX="146173" custRadScaleRad="118249" custRadScaleInc="-6231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902D618-3E72-4911-B089-569ABAD94BE4}" type="pres">
      <dgm:prSet presAssocID="{AF48C737-16AF-41C5-99D6-8B53C90E71EF}" presName="spNode" presStyleCnt="0"/>
      <dgm:spPr/>
    </dgm:pt>
    <dgm:pt modelId="{CB858C5C-80D6-4950-BBE0-E9FF8A1A8DCF}" type="pres">
      <dgm:prSet presAssocID="{BF12275D-EF5F-437F-BDFC-A16642F7E596}" presName="sibTrans" presStyleLbl="sibTrans1D1" presStyleIdx="2" presStyleCnt="5"/>
      <dgm:spPr/>
      <dgm:t>
        <a:bodyPr/>
        <a:lstStyle/>
        <a:p>
          <a:endParaRPr lang="en-GB"/>
        </a:p>
      </dgm:t>
    </dgm:pt>
    <dgm:pt modelId="{6EA9E05B-7F67-4A7D-9AFD-4D602C964E95}" type="pres">
      <dgm:prSet presAssocID="{38B82C0B-445C-43F9-9D27-45CCF58FA05E}" presName="node" presStyleLbl="node1" presStyleIdx="3" presStyleCnt="5" custScaleX="22706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721809E-296B-4E32-B905-46C304397963}" type="pres">
      <dgm:prSet presAssocID="{38B82C0B-445C-43F9-9D27-45CCF58FA05E}" presName="spNode" presStyleCnt="0"/>
      <dgm:spPr/>
    </dgm:pt>
    <dgm:pt modelId="{7D1BE067-9F8C-423E-8B80-70B0E3248FA2}" type="pres">
      <dgm:prSet presAssocID="{6716C5D6-6E84-4AF1-BF8D-130A48FD32E0}" presName="sibTrans" presStyleLbl="sibTrans1D1" presStyleIdx="3" presStyleCnt="5"/>
      <dgm:spPr/>
      <dgm:t>
        <a:bodyPr/>
        <a:lstStyle/>
        <a:p>
          <a:endParaRPr lang="en-GB"/>
        </a:p>
      </dgm:t>
    </dgm:pt>
    <dgm:pt modelId="{3AA1AAC4-EFAF-400F-8A9A-55C50BEBAF70}" type="pres">
      <dgm:prSet presAssocID="{E0E54FB2-9995-42F9-905B-CFC14108B91A}" presName="node" presStyleLbl="node1" presStyleIdx="4" presStyleCnt="5" custScaleX="13668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53E91AD-FA01-46E2-9D36-D75CA0B87C35}" type="pres">
      <dgm:prSet presAssocID="{E0E54FB2-9995-42F9-905B-CFC14108B91A}" presName="spNode" presStyleCnt="0"/>
      <dgm:spPr/>
    </dgm:pt>
    <dgm:pt modelId="{18CF9EA1-130A-426A-8C1F-B2BA56C855F7}" type="pres">
      <dgm:prSet presAssocID="{BB32F656-1284-4785-9264-1BDDD66B4B14}" presName="sibTrans" presStyleLbl="sibTrans1D1" presStyleIdx="4" presStyleCnt="5"/>
      <dgm:spPr/>
      <dgm:t>
        <a:bodyPr/>
        <a:lstStyle/>
        <a:p>
          <a:endParaRPr lang="en-GB"/>
        </a:p>
      </dgm:t>
    </dgm:pt>
  </dgm:ptLst>
  <dgm:cxnLst>
    <dgm:cxn modelId="{6CF2146D-2C42-4BF3-ABCF-9D19D1A7A5E1}" type="presOf" srcId="{BB32F656-1284-4785-9264-1BDDD66B4B14}" destId="{18CF9EA1-130A-426A-8C1F-B2BA56C855F7}" srcOrd="0" destOrd="0" presId="urn:microsoft.com/office/officeart/2005/8/layout/cycle5"/>
    <dgm:cxn modelId="{15C68F5D-56A5-46F9-A762-1D42346CEB86}" srcId="{65D452A1-6246-4534-8AA4-EDA9AB13B596}" destId="{AF48C737-16AF-41C5-99D6-8B53C90E71EF}" srcOrd="2" destOrd="0" parTransId="{D09BC92D-98C0-4A19-B616-3E583565564F}" sibTransId="{BF12275D-EF5F-437F-BDFC-A16642F7E596}"/>
    <dgm:cxn modelId="{2F2054CB-E746-4940-A3E4-9F00280EA7F7}" srcId="{65D452A1-6246-4534-8AA4-EDA9AB13B596}" destId="{FD898732-DB4D-4158-A2DB-D78D5CC3FBBB}" srcOrd="0" destOrd="0" parTransId="{A15886B7-88E4-432E-A83D-32E3C3BFFA42}" sibTransId="{18A75079-B423-4640-A82D-3C8B20579783}"/>
    <dgm:cxn modelId="{1CF0A7A1-E02A-48D1-A66C-CD5FABBDFFCE}" type="presOf" srcId="{E0E54FB2-9995-42F9-905B-CFC14108B91A}" destId="{3AA1AAC4-EFAF-400F-8A9A-55C50BEBAF70}" srcOrd="0" destOrd="0" presId="urn:microsoft.com/office/officeart/2005/8/layout/cycle5"/>
    <dgm:cxn modelId="{1B928CB2-3226-4572-9C7D-04D39B88D4F3}" srcId="{65D452A1-6246-4534-8AA4-EDA9AB13B596}" destId="{38B82C0B-445C-43F9-9D27-45CCF58FA05E}" srcOrd="3" destOrd="0" parTransId="{ACC5A6D6-04CC-4DB1-8D41-433CAB7D68C8}" sibTransId="{6716C5D6-6E84-4AF1-BF8D-130A48FD32E0}"/>
    <dgm:cxn modelId="{3E539DE5-2A95-41AE-BF28-5E95D536BA1B}" type="presOf" srcId="{65D452A1-6246-4534-8AA4-EDA9AB13B596}" destId="{908DEA80-A4F0-4C3A-855B-B562115D012F}" srcOrd="0" destOrd="0" presId="urn:microsoft.com/office/officeart/2005/8/layout/cycle5"/>
    <dgm:cxn modelId="{ED0A709E-667B-4F48-BDE3-D21473BBA990}" type="presOf" srcId="{B0313184-06EA-405C-BC1E-6149B2CA14C0}" destId="{1A2C44B4-B1B9-494A-9C9E-C05F04CBA62C}" srcOrd="0" destOrd="0" presId="urn:microsoft.com/office/officeart/2005/8/layout/cycle5"/>
    <dgm:cxn modelId="{D384797D-61F4-482C-8D82-DFD93A3ABDA2}" type="presOf" srcId="{FD898732-DB4D-4158-A2DB-D78D5CC3FBBB}" destId="{774C6F7B-8F1D-44CA-BE9A-17415E56349F}" srcOrd="0" destOrd="0" presId="urn:microsoft.com/office/officeart/2005/8/layout/cycle5"/>
    <dgm:cxn modelId="{E6F84B17-5EFE-4A61-9BD6-B933A3C7BED7}" srcId="{65D452A1-6246-4534-8AA4-EDA9AB13B596}" destId="{E0E54FB2-9995-42F9-905B-CFC14108B91A}" srcOrd="4" destOrd="0" parTransId="{22A87BE6-62EE-4E3E-9304-7B16E255A442}" sibTransId="{BB32F656-1284-4785-9264-1BDDD66B4B14}"/>
    <dgm:cxn modelId="{B0CBA424-CC97-473A-B19F-CBE746FB302E}" type="presOf" srcId="{18A75079-B423-4640-A82D-3C8B20579783}" destId="{05E42CD2-00B8-4885-94C9-2BAC0F746934}" srcOrd="0" destOrd="0" presId="urn:microsoft.com/office/officeart/2005/8/layout/cycle5"/>
    <dgm:cxn modelId="{401F3B5B-EE0D-4B4A-AC0E-3C77CC3CE1A1}" type="presOf" srcId="{6716C5D6-6E84-4AF1-BF8D-130A48FD32E0}" destId="{7D1BE067-9F8C-423E-8B80-70B0E3248FA2}" srcOrd="0" destOrd="0" presId="urn:microsoft.com/office/officeart/2005/8/layout/cycle5"/>
    <dgm:cxn modelId="{28E2E76D-6AD5-4D1D-B27B-DF11225D73BE}" type="presOf" srcId="{61735C06-0470-4323-AE1C-50DF40D377FB}" destId="{686E42C8-71C0-479D-8C59-E30B52AFB8E4}" srcOrd="0" destOrd="0" presId="urn:microsoft.com/office/officeart/2005/8/layout/cycle5"/>
    <dgm:cxn modelId="{4A52D617-A4F5-48EA-AB01-E5419EF7BECE}" srcId="{65D452A1-6246-4534-8AA4-EDA9AB13B596}" destId="{61735C06-0470-4323-AE1C-50DF40D377FB}" srcOrd="1" destOrd="0" parTransId="{B36B7CA2-962F-40F2-9A4D-333A36587252}" sibTransId="{B0313184-06EA-405C-BC1E-6149B2CA14C0}"/>
    <dgm:cxn modelId="{DE9C6C14-361F-4322-A952-C4F0CCF61174}" type="presOf" srcId="{AF48C737-16AF-41C5-99D6-8B53C90E71EF}" destId="{4211F630-85AC-4D3A-81F4-9393F51DA164}" srcOrd="0" destOrd="0" presId="urn:microsoft.com/office/officeart/2005/8/layout/cycle5"/>
    <dgm:cxn modelId="{828AFA1D-79A4-4ABB-B98A-BC41576E5104}" type="presOf" srcId="{BF12275D-EF5F-437F-BDFC-A16642F7E596}" destId="{CB858C5C-80D6-4950-BBE0-E9FF8A1A8DCF}" srcOrd="0" destOrd="0" presId="urn:microsoft.com/office/officeart/2005/8/layout/cycle5"/>
    <dgm:cxn modelId="{09238B1E-CD66-43E6-9EFE-A4A79FF8BE77}" type="presOf" srcId="{38B82C0B-445C-43F9-9D27-45CCF58FA05E}" destId="{6EA9E05B-7F67-4A7D-9AFD-4D602C964E95}" srcOrd="0" destOrd="0" presId="urn:microsoft.com/office/officeart/2005/8/layout/cycle5"/>
    <dgm:cxn modelId="{A7311A08-DD70-405C-A20F-5499F07901FB}" type="presParOf" srcId="{908DEA80-A4F0-4C3A-855B-B562115D012F}" destId="{774C6F7B-8F1D-44CA-BE9A-17415E56349F}" srcOrd="0" destOrd="0" presId="urn:microsoft.com/office/officeart/2005/8/layout/cycle5"/>
    <dgm:cxn modelId="{FD9A17D6-D47B-4946-BA2C-342521FA3FDE}" type="presParOf" srcId="{908DEA80-A4F0-4C3A-855B-B562115D012F}" destId="{6C6C755C-15E8-4B01-8F6C-31E13B3AAAAF}" srcOrd="1" destOrd="0" presId="urn:microsoft.com/office/officeart/2005/8/layout/cycle5"/>
    <dgm:cxn modelId="{C6A1C9C9-D8B3-4904-B3E0-243CD09D8041}" type="presParOf" srcId="{908DEA80-A4F0-4C3A-855B-B562115D012F}" destId="{05E42CD2-00B8-4885-94C9-2BAC0F746934}" srcOrd="2" destOrd="0" presId="urn:microsoft.com/office/officeart/2005/8/layout/cycle5"/>
    <dgm:cxn modelId="{D051A6C5-13B7-46E1-A02C-66D23CD79FF7}" type="presParOf" srcId="{908DEA80-A4F0-4C3A-855B-B562115D012F}" destId="{686E42C8-71C0-479D-8C59-E30B52AFB8E4}" srcOrd="3" destOrd="0" presId="urn:microsoft.com/office/officeart/2005/8/layout/cycle5"/>
    <dgm:cxn modelId="{C0266701-80B8-44BD-9457-0C4E6C23B8FE}" type="presParOf" srcId="{908DEA80-A4F0-4C3A-855B-B562115D012F}" destId="{9A3A9697-6E71-45A7-A3E9-B132F4228CE7}" srcOrd="4" destOrd="0" presId="urn:microsoft.com/office/officeart/2005/8/layout/cycle5"/>
    <dgm:cxn modelId="{5BA41E7A-DD98-4D67-BDEC-BFB5BC44693D}" type="presParOf" srcId="{908DEA80-A4F0-4C3A-855B-B562115D012F}" destId="{1A2C44B4-B1B9-494A-9C9E-C05F04CBA62C}" srcOrd="5" destOrd="0" presId="urn:microsoft.com/office/officeart/2005/8/layout/cycle5"/>
    <dgm:cxn modelId="{D8BDF98E-E880-47CE-AF65-11910DFB2DCE}" type="presParOf" srcId="{908DEA80-A4F0-4C3A-855B-B562115D012F}" destId="{4211F630-85AC-4D3A-81F4-9393F51DA164}" srcOrd="6" destOrd="0" presId="urn:microsoft.com/office/officeart/2005/8/layout/cycle5"/>
    <dgm:cxn modelId="{9EB13628-ED48-4B9A-AA6F-EC67E64F49EA}" type="presParOf" srcId="{908DEA80-A4F0-4C3A-855B-B562115D012F}" destId="{5902D618-3E72-4911-B089-569ABAD94BE4}" srcOrd="7" destOrd="0" presId="urn:microsoft.com/office/officeart/2005/8/layout/cycle5"/>
    <dgm:cxn modelId="{A7D2F0A4-A4E6-4D64-9DA8-67CE008A1B09}" type="presParOf" srcId="{908DEA80-A4F0-4C3A-855B-B562115D012F}" destId="{CB858C5C-80D6-4950-BBE0-E9FF8A1A8DCF}" srcOrd="8" destOrd="0" presId="urn:microsoft.com/office/officeart/2005/8/layout/cycle5"/>
    <dgm:cxn modelId="{A8EB1ABB-C278-493D-A826-AFD9C2363ACF}" type="presParOf" srcId="{908DEA80-A4F0-4C3A-855B-B562115D012F}" destId="{6EA9E05B-7F67-4A7D-9AFD-4D602C964E95}" srcOrd="9" destOrd="0" presId="urn:microsoft.com/office/officeart/2005/8/layout/cycle5"/>
    <dgm:cxn modelId="{4B271F11-3210-48FB-A3BD-61F78520E0E9}" type="presParOf" srcId="{908DEA80-A4F0-4C3A-855B-B562115D012F}" destId="{7721809E-296B-4E32-B905-46C304397963}" srcOrd="10" destOrd="0" presId="urn:microsoft.com/office/officeart/2005/8/layout/cycle5"/>
    <dgm:cxn modelId="{52C230B7-1625-44EF-8D8A-13E3C825C404}" type="presParOf" srcId="{908DEA80-A4F0-4C3A-855B-B562115D012F}" destId="{7D1BE067-9F8C-423E-8B80-70B0E3248FA2}" srcOrd="11" destOrd="0" presId="urn:microsoft.com/office/officeart/2005/8/layout/cycle5"/>
    <dgm:cxn modelId="{B1425D9C-31EA-442C-A99C-C93E5E9B9189}" type="presParOf" srcId="{908DEA80-A4F0-4C3A-855B-B562115D012F}" destId="{3AA1AAC4-EFAF-400F-8A9A-55C50BEBAF70}" srcOrd="12" destOrd="0" presId="urn:microsoft.com/office/officeart/2005/8/layout/cycle5"/>
    <dgm:cxn modelId="{898B9B0C-33CC-4202-ADDF-159DB23AA389}" type="presParOf" srcId="{908DEA80-A4F0-4C3A-855B-B562115D012F}" destId="{153E91AD-FA01-46E2-9D36-D75CA0B87C35}" srcOrd="13" destOrd="0" presId="urn:microsoft.com/office/officeart/2005/8/layout/cycle5"/>
    <dgm:cxn modelId="{513796F5-C65F-4795-8044-A7959C63A7C6}" type="presParOf" srcId="{908DEA80-A4F0-4C3A-855B-B562115D012F}" destId="{18CF9EA1-130A-426A-8C1F-B2BA56C855F7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C4DBC3-FEDA-4861-8DD4-93F7DFF67C2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61C4714-B0F6-4BA5-BB78-7B87948D9C35}">
      <dgm:prSet phldrT="[Text]"/>
      <dgm:spPr/>
      <dgm:t>
        <a:bodyPr/>
        <a:lstStyle/>
        <a:p>
          <a:r>
            <a:rPr lang="ar-AE" dirty="0" smtClean="0"/>
            <a:t>1</a:t>
          </a:r>
          <a:endParaRPr lang="en-GB" dirty="0"/>
        </a:p>
      </dgm:t>
    </dgm:pt>
    <dgm:pt modelId="{73B4D7E0-C4C2-47BA-8AD6-602AA1965E2C}" type="parTrans" cxnId="{6CDBC124-A858-4515-A7A4-9F3D0A845764}">
      <dgm:prSet/>
      <dgm:spPr/>
      <dgm:t>
        <a:bodyPr/>
        <a:lstStyle/>
        <a:p>
          <a:endParaRPr lang="en-GB"/>
        </a:p>
      </dgm:t>
    </dgm:pt>
    <dgm:pt modelId="{A06C5F7C-711F-4556-8BC3-D8FF4F566705}" type="sibTrans" cxnId="{6CDBC124-A858-4515-A7A4-9F3D0A845764}">
      <dgm:prSet/>
      <dgm:spPr/>
      <dgm:t>
        <a:bodyPr/>
        <a:lstStyle/>
        <a:p>
          <a:endParaRPr lang="en-GB"/>
        </a:p>
      </dgm:t>
    </dgm:pt>
    <dgm:pt modelId="{DD4CE384-61B5-4B85-8028-A12871E4F9C2}">
      <dgm:prSet phldrT="[Text]"/>
      <dgm:spPr/>
      <dgm:t>
        <a:bodyPr/>
        <a:lstStyle/>
        <a:p>
          <a:r>
            <a:rPr lang="ar-AE" dirty="0" smtClean="0"/>
            <a:t>اذا كان ماقبله </a:t>
          </a:r>
          <a:r>
            <a:rPr lang="ar-AE" dirty="0" smtClean="0">
              <a:solidFill>
                <a:srgbClr val="C00000"/>
              </a:solidFill>
            </a:rPr>
            <a:t>مكسور</a:t>
          </a:r>
          <a:endParaRPr lang="en-GB" dirty="0">
            <a:solidFill>
              <a:srgbClr val="C00000"/>
            </a:solidFill>
          </a:endParaRPr>
        </a:p>
      </dgm:t>
    </dgm:pt>
    <dgm:pt modelId="{942A4262-1919-4BF1-AC31-68DAA0326C3D}" type="parTrans" cxnId="{F2973457-F8D1-42E6-B04A-3CA8E185AD64}">
      <dgm:prSet/>
      <dgm:spPr/>
      <dgm:t>
        <a:bodyPr/>
        <a:lstStyle/>
        <a:p>
          <a:endParaRPr lang="en-GB"/>
        </a:p>
      </dgm:t>
    </dgm:pt>
    <dgm:pt modelId="{009C72C2-AFFC-4F2F-BFC7-7789F6264060}" type="sibTrans" cxnId="{F2973457-F8D1-42E6-B04A-3CA8E185AD64}">
      <dgm:prSet/>
      <dgm:spPr/>
      <dgm:t>
        <a:bodyPr/>
        <a:lstStyle/>
        <a:p>
          <a:endParaRPr lang="en-GB"/>
        </a:p>
      </dgm:t>
    </dgm:pt>
    <dgm:pt modelId="{CDD0C4DC-6597-4C2A-8816-94763C993F31}">
      <dgm:prSet phldrT="[Text]"/>
      <dgm:spPr/>
      <dgm:t>
        <a:bodyPr/>
        <a:lstStyle/>
        <a:p>
          <a:r>
            <a:rPr lang="ar-AE" dirty="0" smtClean="0"/>
            <a:t>(بالله)</a:t>
          </a:r>
          <a:endParaRPr lang="en-GB" dirty="0"/>
        </a:p>
      </dgm:t>
    </dgm:pt>
    <dgm:pt modelId="{3CC92E58-0F83-40F8-80C9-9A6D9693FA8F}" type="parTrans" cxnId="{CCA12D55-1F25-429D-AC2F-5317592452EB}">
      <dgm:prSet/>
      <dgm:spPr/>
      <dgm:t>
        <a:bodyPr/>
        <a:lstStyle/>
        <a:p>
          <a:endParaRPr lang="en-GB"/>
        </a:p>
      </dgm:t>
    </dgm:pt>
    <dgm:pt modelId="{E57442F2-E8BD-4FBE-AEEF-A39A7FC4AF37}" type="sibTrans" cxnId="{CCA12D55-1F25-429D-AC2F-5317592452EB}">
      <dgm:prSet/>
      <dgm:spPr/>
      <dgm:t>
        <a:bodyPr/>
        <a:lstStyle/>
        <a:p>
          <a:endParaRPr lang="en-GB"/>
        </a:p>
      </dgm:t>
    </dgm:pt>
    <dgm:pt modelId="{6484931E-7725-4075-8538-9B392D7D194C}">
      <dgm:prSet phldrT="[Text]"/>
      <dgm:spPr/>
      <dgm:t>
        <a:bodyPr/>
        <a:lstStyle/>
        <a:p>
          <a:r>
            <a:rPr lang="ar-AE" dirty="0" smtClean="0"/>
            <a:t>2</a:t>
          </a:r>
          <a:endParaRPr lang="en-GB" dirty="0"/>
        </a:p>
      </dgm:t>
    </dgm:pt>
    <dgm:pt modelId="{5117D008-741B-4D00-ADB8-FC2653A60AE9}" type="parTrans" cxnId="{2FD4A798-86EA-4297-B900-0752E0D95914}">
      <dgm:prSet/>
      <dgm:spPr/>
      <dgm:t>
        <a:bodyPr/>
        <a:lstStyle/>
        <a:p>
          <a:endParaRPr lang="en-GB"/>
        </a:p>
      </dgm:t>
    </dgm:pt>
    <dgm:pt modelId="{0CECED75-08CE-477D-9AE6-FB873618FE5B}" type="sibTrans" cxnId="{2FD4A798-86EA-4297-B900-0752E0D95914}">
      <dgm:prSet/>
      <dgm:spPr/>
      <dgm:t>
        <a:bodyPr/>
        <a:lstStyle/>
        <a:p>
          <a:endParaRPr lang="en-GB"/>
        </a:p>
      </dgm:t>
    </dgm:pt>
    <dgm:pt modelId="{CF3D6718-9EB3-48AF-8D8B-96C5D40BBD4E}">
      <dgm:prSet phldrT="[Text]"/>
      <dgm:spPr/>
      <dgm:t>
        <a:bodyPr/>
        <a:lstStyle/>
        <a:p>
          <a:r>
            <a:rPr lang="ar-AE" dirty="0" smtClean="0"/>
            <a:t>اذا كان ساكن وما قبل </a:t>
          </a:r>
          <a:r>
            <a:rPr lang="ar-AE" dirty="0" smtClean="0">
              <a:solidFill>
                <a:srgbClr val="C00000"/>
              </a:solidFill>
            </a:rPr>
            <a:t>الساكن كسر</a:t>
          </a:r>
          <a:endParaRPr lang="en-GB" dirty="0">
            <a:solidFill>
              <a:srgbClr val="C00000"/>
            </a:solidFill>
          </a:endParaRPr>
        </a:p>
      </dgm:t>
    </dgm:pt>
    <dgm:pt modelId="{31BCB969-2BAC-411D-BE00-76F40222210B}" type="parTrans" cxnId="{09ACCC64-1A28-4435-ADF0-475A7992E87A}">
      <dgm:prSet/>
      <dgm:spPr/>
      <dgm:t>
        <a:bodyPr/>
        <a:lstStyle/>
        <a:p>
          <a:endParaRPr lang="en-GB"/>
        </a:p>
      </dgm:t>
    </dgm:pt>
    <dgm:pt modelId="{DFFDB244-ED7A-40B3-95C3-DE60CE2A6977}" type="sibTrans" cxnId="{09ACCC64-1A28-4435-ADF0-475A7992E87A}">
      <dgm:prSet/>
      <dgm:spPr/>
      <dgm:t>
        <a:bodyPr/>
        <a:lstStyle/>
        <a:p>
          <a:endParaRPr lang="en-GB"/>
        </a:p>
      </dgm:t>
    </dgm:pt>
    <dgm:pt modelId="{CAD8B8DA-DA8D-4718-8483-280EFCA69BD2}">
      <dgm:prSet phldrT="[Text]"/>
      <dgm:spPr/>
      <dgm:t>
        <a:bodyPr/>
        <a:lstStyle/>
        <a:p>
          <a:r>
            <a:rPr lang="ar-AE" dirty="0" smtClean="0"/>
            <a:t>(ينجي الله)</a:t>
          </a:r>
          <a:endParaRPr lang="en-GB" dirty="0"/>
        </a:p>
      </dgm:t>
    </dgm:pt>
    <dgm:pt modelId="{2D72C496-A937-4FFE-947C-DCA15A1A596C}" type="parTrans" cxnId="{F176D841-5A52-4B8D-9353-5240EC757D9D}">
      <dgm:prSet/>
      <dgm:spPr/>
      <dgm:t>
        <a:bodyPr/>
        <a:lstStyle/>
        <a:p>
          <a:endParaRPr lang="en-GB"/>
        </a:p>
      </dgm:t>
    </dgm:pt>
    <dgm:pt modelId="{DD7DAEE4-E9A6-4611-B15F-7E28A3EE50CD}" type="sibTrans" cxnId="{F176D841-5A52-4B8D-9353-5240EC757D9D}">
      <dgm:prSet/>
      <dgm:spPr/>
      <dgm:t>
        <a:bodyPr/>
        <a:lstStyle/>
        <a:p>
          <a:endParaRPr lang="en-GB"/>
        </a:p>
      </dgm:t>
    </dgm:pt>
    <dgm:pt modelId="{147716B3-28EC-4EB6-9FBD-2E535CC40D70}">
      <dgm:prSet phldrT="[Text]"/>
      <dgm:spPr/>
      <dgm:t>
        <a:bodyPr/>
        <a:lstStyle/>
        <a:p>
          <a:r>
            <a:rPr lang="ar-AE" dirty="0" smtClean="0"/>
            <a:t>3</a:t>
          </a:r>
          <a:endParaRPr lang="en-GB" dirty="0"/>
        </a:p>
      </dgm:t>
    </dgm:pt>
    <dgm:pt modelId="{FD8AC37D-E3AC-4342-9B56-964FE0BDFBBA}" type="parTrans" cxnId="{F35FEFCB-6C0D-4059-AE66-E716B9964060}">
      <dgm:prSet/>
      <dgm:spPr/>
      <dgm:t>
        <a:bodyPr/>
        <a:lstStyle/>
        <a:p>
          <a:endParaRPr lang="en-GB"/>
        </a:p>
      </dgm:t>
    </dgm:pt>
    <dgm:pt modelId="{A194F527-E0BD-4ECE-ACFC-551313EB6FE4}" type="sibTrans" cxnId="{F35FEFCB-6C0D-4059-AE66-E716B9964060}">
      <dgm:prSet/>
      <dgm:spPr/>
      <dgm:t>
        <a:bodyPr/>
        <a:lstStyle/>
        <a:p>
          <a:endParaRPr lang="en-GB"/>
        </a:p>
      </dgm:t>
    </dgm:pt>
    <dgm:pt modelId="{E40C9CD8-6686-45F2-B17C-B6B6247511F3}">
      <dgm:prSet phldrT="[Text]"/>
      <dgm:spPr/>
      <dgm:t>
        <a:bodyPr/>
        <a:lstStyle/>
        <a:p>
          <a:r>
            <a:rPr lang="ar-AE" dirty="0" smtClean="0"/>
            <a:t>اذا جاء ما قبله </a:t>
          </a:r>
          <a:r>
            <a:rPr lang="ar-AE" dirty="0" smtClean="0">
              <a:solidFill>
                <a:srgbClr val="C00000"/>
              </a:solidFill>
            </a:rPr>
            <a:t>تنوين</a:t>
          </a:r>
          <a:r>
            <a:rPr lang="ar-AE" dirty="0" smtClean="0"/>
            <a:t> </a:t>
          </a:r>
          <a:endParaRPr lang="en-GB" dirty="0"/>
        </a:p>
      </dgm:t>
    </dgm:pt>
    <dgm:pt modelId="{79C2E2D2-4658-4093-B76B-E19A2ECA36D9}" type="parTrans" cxnId="{FD1DB07C-47BF-425B-BB74-7C7C0C08D504}">
      <dgm:prSet/>
      <dgm:spPr/>
      <dgm:t>
        <a:bodyPr/>
        <a:lstStyle/>
        <a:p>
          <a:endParaRPr lang="en-GB"/>
        </a:p>
      </dgm:t>
    </dgm:pt>
    <dgm:pt modelId="{20D8B773-E620-4D56-BC78-1F815C5CB18C}" type="sibTrans" cxnId="{FD1DB07C-47BF-425B-BB74-7C7C0C08D504}">
      <dgm:prSet/>
      <dgm:spPr/>
      <dgm:t>
        <a:bodyPr/>
        <a:lstStyle/>
        <a:p>
          <a:endParaRPr lang="en-GB"/>
        </a:p>
      </dgm:t>
    </dgm:pt>
    <dgm:pt modelId="{4D28A0B8-76F5-470B-9E93-290DA96DEA36}">
      <dgm:prSet phldrT="[Text]"/>
      <dgm:spPr/>
      <dgm:t>
        <a:bodyPr/>
        <a:lstStyle/>
        <a:p>
          <a:endParaRPr lang="en-GB" dirty="0"/>
        </a:p>
      </dgm:t>
    </dgm:pt>
    <dgm:pt modelId="{2B7DB1B1-07CC-4081-95D1-B43972F5561B}" type="parTrans" cxnId="{97DB48CC-BA84-4E35-876B-CEAA36A54134}">
      <dgm:prSet/>
      <dgm:spPr/>
      <dgm:t>
        <a:bodyPr/>
        <a:lstStyle/>
        <a:p>
          <a:endParaRPr lang="en-GB"/>
        </a:p>
      </dgm:t>
    </dgm:pt>
    <dgm:pt modelId="{4A925695-1E2E-4A50-A2E2-3F7C574F9D59}" type="sibTrans" cxnId="{97DB48CC-BA84-4E35-876B-CEAA36A54134}">
      <dgm:prSet/>
      <dgm:spPr/>
      <dgm:t>
        <a:bodyPr/>
        <a:lstStyle/>
        <a:p>
          <a:endParaRPr lang="en-GB"/>
        </a:p>
      </dgm:t>
    </dgm:pt>
    <dgm:pt modelId="{4F3AAF4D-DE77-4D76-AA6B-0DB0037730F7}" type="pres">
      <dgm:prSet presAssocID="{B3C4DBC3-FEDA-4861-8DD4-93F7DFF67C2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D6A74496-0147-4D6B-9DC2-ADAF4D80BCBF}" type="pres">
      <dgm:prSet presAssocID="{B61C4714-B0F6-4BA5-BB78-7B87948D9C35}" presName="linNode" presStyleCnt="0"/>
      <dgm:spPr/>
    </dgm:pt>
    <dgm:pt modelId="{98FC359F-1875-4E27-8150-08E130297A6D}" type="pres">
      <dgm:prSet presAssocID="{B61C4714-B0F6-4BA5-BB78-7B87948D9C35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43B3AE1-B785-417E-971F-6241A097B34B}" type="pres">
      <dgm:prSet presAssocID="{B61C4714-B0F6-4BA5-BB78-7B87948D9C35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1A9768-A60A-4DB0-ABBC-DBC5CB707121}" type="pres">
      <dgm:prSet presAssocID="{A06C5F7C-711F-4556-8BC3-D8FF4F566705}" presName="sp" presStyleCnt="0"/>
      <dgm:spPr/>
    </dgm:pt>
    <dgm:pt modelId="{5D26708B-FF17-4873-8156-4D37A53754E7}" type="pres">
      <dgm:prSet presAssocID="{6484931E-7725-4075-8538-9B392D7D194C}" presName="linNode" presStyleCnt="0"/>
      <dgm:spPr/>
    </dgm:pt>
    <dgm:pt modelId="{71E7F510-5843-44A4-BC3B-8F59386BA0A3}" type="pres">
      <dgm:prSet presAssocID="{6484931E-7725-4075-8538-9B392D7D194C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DB0D4D4-AEC5-4498-ABA4-13E1B3384F82}" type="pres">
      <dgm:prSet presAssocID="{6484931E-7725-4075-8538-9B392D7D194C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41196B8-DF37-4D6E-B9F5-AFBC877A5B50}" type="pres">
      <dgm:prSet presAssocID="{0CECED75-08CE-477D-9AE6-FB873618FE5B}" presName="sp" presStyleCnt="0"/>
      <dgm:spPr/>
    </dgm:pt>
    <dgm:pt modelId="{52B15AA2-C2DB-43F0-84E5-7C835F0DFF8B}" type="pres">
      <dgm:prSet presAssocID="{147716B3-28EC-4EB6-9FBD-2E535CC40D70}" presName="linNode" presStyleCnt="0"/>
      <dgm:spPr/>
    </dgm:pt>
    <dgm:pt modelId="{382A7CD6-4AA6-4F8D-B715-0AD53A45FBBE}" type="pres">
      <dgm:prSet presAssocID="{147716B3-28EC-4EB6-9FBD-2E535CC40D70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E2AA0A6-4504-4933-B5CB-6A29B3C7F32A}" type="pres">
      <dgm:prSet presAssocID="{147716B3-28EC-4EB6-9FBD-2E535CC40D70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539446D6-A518-437D-83FF-6712232D1255}" type="presOf" srcId="{4D28A0B8-76F5-470B-9E93-290DA96DEA36}" destId="{1E2AA0A6-4504-4933-B5CB-6A29B3C7F32A}" srcOrd="0" destOrd="1" presId="urn:microsoft.com/office/officeart/2005/8/layout/vList5"/>
    <dgm:cxn modelId="{34234548-605D-43F8-B35B-E27C8A1712E2}" type="presOf" srcId="{B3C4DBC3-FEDA-4861-8DD4-93F7DFF67C29}" destId="{4F3AAF4D-DE77-4D76-AA6B-0DB0037730F7}" srcOrd="0" destOrd="0" presId="urn:microsoft.com/office/officeart/2005/8/layout/vList5"/>
    <dgm:cxn modelId="{6CDBC124-A858-4515-A7A4-9F3D0A845764}" srcId="{B3C4DBC3-FEDA-4861-8DD4-93F7DFF67C29}" destId="{B61C4714-B0F6-4BA5-BB78-7B87948D9C35}" srcOrd="0" destOrd="0" parTransId="{73B4D7E0-C4C2-47BA-8AD6-602AA1965E2C}" sibTransId="{A06C5F7C-711F-4556-8BC3-D8FF4F566705}"/>
    <dgm:cxn modelId="{09ACCC64-1A28-4435-ADF0-475A7992E87A}" srcId="{6484931E-7725-4075-8538-9B392D7D194C}" destId="{CF3D6718-9EB3-48AF-8D8B-96C5D40BBD4E}" srcOrd="0" destOrd="0" parTransId="{31BCB969-2BAC-411D-BE00-76F40222210B}" sibTransId="{DFFDB244-ED7A-40B3-95C3-DE60CE2A6977}"/>
    <dgm:cxn modelId="{34D700A5-0B71-4D45-8E95-F55478EFFCA5}" type="presOf" srcId="{B61C4714-B0F6-4BA5-BB78-7B87948D9C35}" destId="{98FC359F-1875-4E27-8150-08E130297A6D}" srcOrd="0" destOrd="0" presId="urn:microsoft.com/office/officeart/2005/8/layout/vList5"/>
    <dgm:cxn modelId="{594AA920-F0AE-420F-857E-247C4750BEEF}" type="presOf" srcId="{DD4CE384-61B5-4B85-8028-A12871E4F9C2}" destId="{443B3AE1-B785-417E-971F-6241A097B34B}" srcOrd="0" destOrd="0" presId="urn:microsoft.com/office/officeart/2005/8/layout/vList5"/>
    <dgm:cxn modelId="{F35FEFCB-6C0D-4059-AE66-E716B9964060}" srcId="{B3C4DBC3-FEDA-4861-8DD4-93F7DFF67C29}" destId="{147716B3-28EC-4EB6-9FBD-2E535CC40D70}" srcOrd="2" destOrd="0" parTransId="{FD8AC37D-E3AC-4342-9B56-964FE0BDFBBA}" sibTransId="{A194F527-E0BD-4ECE-ACFC-551313EB6FE4}"/>
    <dgm:cxn modelId="{FD1DB07C-47BF-425B-BB74-7C7C0C08D504}" srcId="{147716B3-28EC-4EB6-9FBD-2E535CC40D70}" destId="{E40C9CD8-6686-45F2-B17C-B6B6247511F3}" srcOrd="0" destOrd="0" parTransId="{79C2E2D2-4658-4093-B76B-E19A2ECA36D9}" sibTransId="{20D8B773-E620-4D56-BC78-1F815C5CB18C}"/>
    <dgm:cxn modelId="{56FF7CE9-A45A-47C4-BDA2-142E296AD616}" type="presOf" srcId="{E40C9CD8-6686-45F2-B17C-B6B6247511F3}" destId="{1E2AA0A6-4504-4933-B5CB-6A29B3C7F32A}" srcOrd="0" destOrd="0" presId="urn:microsoft.com/office/officeart/2005/8/layout/vList5"/>
    <dgm:cxn modelId="{CF039066-4175-4FA3-90D4-AAEA9163A90B}" type="presOf" srcId="{147716B3-28EC-4EB6-9FBD-2E535CC40D70}" destId="{382A7CD6-4AA6-4F8D-B715-0AD53A45FBBE}" srcOrd="0" destOrd="0" presId="urn:microsoft.com/office/officeart/2005/8/layout/vList5"/>
    <dgm:cxn modelId="{F176D841-5A52-4B8D-9353-5240EC757D9D}" srcId="{6484931E-7725-4075-8538-9B392D7D194C}" destId="{CAD8B8DA-DA8D-4718-8483-280EFCA69BD2}" srcOrd="1" destOrd="0" parTransId="{2D72C496-A937-4FFE-947C-DCA15A1A596C}" sibTransId="{DD7DAEE4-E9A6-4611-B15F-7E28A3EE50CD}"/>
    <dgm:cxn modelId="{F2973457-F8D1-42E6-B04A-3CA8E185AD64}" srcId="{B61C4714-B0F6-4BA5-BB78-7B87948D9C35}" destId="{DD4CE384-61B5-4B85-8028-A12871E4F9C2}" srcOrd="0" destOrd="0" parTransId="{942A4262-1919-4BF1-AC31-68DAA0326C3D}" sibTransId="{009C72C2-AFFC-4F2F-BFC7-7789F6264060}"/>
    <dgm:cxn modelId="{D8AC83D5-A21E-46E4-8D5E-B7BCCBE49654}" type="presOf" srcId="{CDD0C4DC-6597-4C2A-8816-94763C993F31}" destId="{443B3AE1-B785-417E-971F-6241A097B34B}" srcOrd="0" destOrd="1" presId="urn:microsoft.com/office/officeart/2005/8/layout/vList5"/>
    <dgm:cxn modelId="{97DB48CC-BA84-4E35-876B-CEAA36A54134}" srcId="{147716B3-28EC-4EB6-9FBD-2E535CC40D70}" destId="{4D28A0B8-76F5-470B-9E93-290DA96DEA36}" srcOrd="1" destOrd="0" parTransId="{2B7DB1B1-07CC-4081-95D1-B43972F5561B}" sibTransId="{4A925695-1E2E-4A50-A2E2-3F7C574F9D59}"/>
    <dgm:cxn modelId="{CA282AC4-D4CE-4AC1-810C-E0DA3652EC40}" type="presOf" srcId="{6484931E-7725-4075-8538-9B392D7D194C}" destId="{71E7F510-5843-44A4-BC3B-8F59386BA0A3}" srcOrd="0" destOrd="0" presId="urn:microsoft.com/office/officeart/2005/8/layout/vList5"/>
    <dgm:cxn modelId="{2FD4A798-86EA-4297-B900-0752E0D95914}" srcId="{B3C4DBC3-FEDA-4861-8DD4-93F7DFF67C29}" destId="{6484931E-7725-4075-8538-9B392D7D194C}" srcOrd="1" destOrd="0" parTransId="{5117D008-741B-4D00-ADB8-FC2653A60AE9}" sibTransId="{0CECED75-08CE-477D-9AE6-FB873618FE5B}"/>
    <dgm:cxn modelId="{8BBC3342-196C-43F4-9FE5-528C2092B254}" type="presOf" srcId="{CAD8B8DA-DA8D-4718-8483-280EFCA69BD2}" destId="{FDB0D4D4-AEC5-4498-ABA4-13E1B3384F82}" srcOrd="0" destOrd="1" presId="urn:microsoft.com/office/officeart/2005/8/layout/vList5"/>
    <dgm:cxn modelId="{CCA12D55-1F25-429D-AC2F-5317592452EB}" srcId="{B61C4714-B0F6-4BA5-BB78-7B87948D9C35}" destId="{CDD0C4DC-6597-4C2A-8816-94763C993F31}" srcOrd="1" destOrd="0" parTransId="{3CC92E58-0F83-40F8-80C9-9A6D9693FA8F}" sibTransId="{E57442F2-E8BD-4FBE-AEEF-A39A7FC4AF37}"/>
    <dgm:cxn modelId="{A18DA43C-6188-468A-8CE7-0E3B1C6CF223}" type="presOf" srcId="{CF3D6718-9EB3-48AF-8D8B-96C5D40BBD4E}" destId="{FDB0D4D4-AEC5-4498-ABA4-13E1B3384F82}" srcOrd="0" destOrd="0" presId="urn:microsoft.com/office/officeart/2005/8/layout/vList5"/>
    <dgm:cxn modelId="{8DF9E27F-3833-4967-8E36-F9C136A4542B}" type="presParOf" srcId="{4F3AAF4D-DE77-4D76-AA6B-0DB0037730F7}" destId="{D6A74496-0147-4D6B-9DC2-ADAF4D80BCBF}" srcOrd="0" destOrd="0" presId="urn:microsoft.com/office/officeart/2005/8/layout/vList5"/>
    <dgm:cxn modelId="{385270F3-839C-4885-9061-7FCF3D8B2888}" type="presParOf" srcId="{D6A74496-0147-4D6B-9DC2-ADAF4D80BCBF}" destId="{98FC359F-1875-4E27-8150-08E130297A6D}" srcOrd="0" destOrd="0" presId="urn:microsoft.com/office/officeart/2005/8/layout/vList5"/>
    <dgm:cxn modelId="{BFE65E33-2B73-4EFE-8093-52119205F49C}" type="presParOf" srcId="{D6A74496-0147-4D6B-9DC2-ADAF4D80BCBF}" destId="{443B3AE1-B785-417E-971F-6241A097B34B}" srcOrd="1" destOrd="0" presId="urn:microsoft.com/office/officeart/2005/8/layout/vList5"/>
    <dgm:cxn modelId="{9E3F2B26-ACF6-4174-8F66-13521347B2E6}" type="presParOf" srcId="{4F3AAF4D-DE77-4D76-AA6B-0DB0037730F7}" destId="{F51A9768-A60A-4DB0-ABBC-DBC5CB707121}" srcOrd="1" destOrd="0" presId="urn:microsoft.com/office/officeart/2005/8/layout/vList5"/>
    <dgm:cxn modelId="{E2A37049-01D5-444C-9EB2-D582D2F0E7DA}" type="presParOf" srcId="{4F3AAF4D-DE77-4D76-AA6B-0DB0037730F7}" destId="{5D26708B-FF17-4873-8156-4D37A53754E7}" srcOrd="2" destOrd="0" presId="urn:microsoft.com/office/officeart/2005/8/layout/vList5"/>
    <dgm:cxn modelId="{D1FACA41-CC94-4B79-B3AA-96A5F584E268}" type="presParOf" srcId="{5D26708B-FF17-4873-8156-4D37A53754E7}" destId="{71E7F510-5843-44A4-BC3B-8F59386BA0A3}" srcOrd="0" destOrd="0" presId="urn:microsoft.com/office/officeart/2005/8/layout/vList5"/>
    <dgm:cxn modelId="{221E65FE-728B-4895-B631-8F0781E0A5C1}" type="presParOf" srcId="{5D26708B-FF17-4873-8156-4D37A53754E7}" destId="{FDB0D4D4-AEC5-4498-ABA4-13E1B3384F82}" srcOrd="1" destOrd="0" presId="urn:microsoft.com/office/officeart/2005/8/layout/vList5"/>
    <dgm:cxn modelId="{5452E969-6582-4C2D-A83D-BD27159C0461}" type="presParOf" srcId="{4F3AAF4D-DE77-4D76-AA6B-0DB0037730F7}" destId="{341196B8-DF37-4D6E-B9F5-AFBC877A5B50}" srcOrd="3" destOrd="0" presId="urn:microsoft.com/office/officeart/2005/8/layout/vList5"/>
    <dgm:cxn modelId="{43BC9317-5127-444C-9299-D8BD2F2AE0BE}" type="presParOf" srcId="{4F3AAF4D-DE77-4D76-AA6B-0DB0037730F7}" destId="{52B15AA2-C2DB-43F0-84E5-7C835F0DFF8B}" srcOrd="4" destOrd="0" presId="urn:microsoft.com/office/officeart/2005/8/layout/vList5"/>
    <dgm:cxn modelId="{68B9E365-7CD8-43FA-AF2F-3743F7D0631E}" type="presParOf" srcId="{52B15AA2-C2DB-43F0-84E5-7C835F0DFF8B}" destId="{382A7CD6-4AA6-4F8D-B715-0AD53A45FBBE}" srcOrd="0" destOrd="0" presId="urn:microsoft.com/office/officeart/2005/8/layout/vList5"/>
    <dgm:cxn modelId="{4A3ECE54-B941-42C0-920C-4B3E92A6CF1F}" type="presParOf" srcId="{52B15AA2-C2DB-43F0-84E5-7C835F0DFF8B}" destId="{1E2AA0A6-4504-4933-B5CB-6A29B3C7F32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9600" y="3699804"/>
            <a:ext cx="110744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609600" y="1433732"/>
            <a:ext cx="110744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51501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278099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6053797" y="3526302"/>
            <a:ext cx="6096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9617E-C1D1-4C50-A402-229B3BF5CD49}" type="datetimeFigureOut">
              <a:rPr lang="en-US" smtClean="0"/>
              <a:pPr/>
              <a:t>9/14/2023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80703D-E222-476A-99AE-0DE8A0E5BA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096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9C9617E-C1D1-4C50-A402-229B3BF5CD49}" type="datetimeFigureOut">
              <a:rPr lang="en-US" smtClean="0"/>
              <a:pPr/>
              <a:t>9/14/2023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8A80703D-E222-476A-99AE-0DE8A0E5BA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9617E-C1D1-4C50-A402-229B3BF5CD49}" type="datetimeFigureOut">
              <a:rPr lang="en-US" smtClean="0"/>
              <a:pPr/>
              <a:t>9/14/2023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0703D-E222-476A-99AE-0DE8A0E5BA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5664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4958864"/>
            <a:ext cx="105664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914400" y="4916993"/>
            <a:ext cx="105664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9617E-C1D1-4C50-A402-229B3BF5CD49}" type="datetimeFigureOut">
              <a:rPr lang="en-US" smtClean="0"/>
              <a:pPr/>
              <a:t>9/14/2023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0703D-E222-476A-99AE-0DE8A0E5BA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609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6197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0703D-E222-476A-99AE-0DE8A0E5BA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9617E-C1D1-4C50-A402-229B3BF5CD49}" type="datetimeFigureOut">
              <a:rPr lang="en-US" smtClean="0"/>
              <a:pPr/>
              <a:t>9/14/2023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609600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6199717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6197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750593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339840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9617E-C1D1-4C50-A402-229B3BF5CD49}" type="datetimeFigureOut">
              <a:rPr lang="en-US" smtClean="0"/>
              <a:pPr/>
              <a:t>9/14/2023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0703D-E222-476A-99AE-0DE8A0E5BA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9617E-C1D1-4C50-A402-229B3BF5CD49}" type="datetimeFigureOut">
              <a:rPr lang="en-US" smtClean="0"/>
              <a:pPr/>
              <a:t>9/14/2023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0703D-E222-476A-99AE-0DE8A0E5BA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609600" y="457200"/>
            <a:ext cx="83312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042400" y="1600200"/>
            <a:ext cx="2645664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9042400" y="457200"/>
            <a:ext cx="26416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9C9617E-C1D1-4C50-A402-229B3BF5CD49}" type="datetimeFigureOut">
              <a:rPr lang="en-US" smtClean="0"/>
              <a:pPr/>
              <a:t>9/14/2023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A80703D-E222-476A-99AE-0DE8A0E5BA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9200" y="457200"/>
            <a:ext cx="2743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457200"/>
            <a:ext cx="80264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39200" y="1600200"/>
            <a:ext cx="27432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9617E-C1D1-4C50-A402-229B3BF5CD49}" type="datetimeFigureOut">
              <a:rPr lang="en-US" smtClean="0"/>
              <a:pPr/>
              <a:t>9/14/2023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80703D-E222-476A-99AE-0DE8A0E5BA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9617E-C1D1-4C50-A402-229B3BF5CD49}" type="datetimeFigureOut">
              <a:rPr lang="en-US" smtClean="0"/>
              <a:pPr/>
              <a:t>9/14/2023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0703D-E222-476A-99AE-0DE8A0E5BA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9617E-C1D1-4C50-A402-229B3BF5CD49}" type="datetimeFigureOut">
              <a:rPr lang="en-US" smtClean="0"/>
              <a:pPr/>
              <a:t>9/14/2023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0703D-E222-476A-99AE-0DE8A0E5BA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609600" y="1447800"/>
            <a:ext cx="109728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7721600" y="6203667"/>
            <a:ext cx="34544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9C9617E-C1D1-4C50-A402-229B3BF5CD49}" type="datetimeFigureOut">
              <a:rPr lang="en-US" smtClean="0"/>
              <a:pPr/>
              <a:t>9/14/2023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844800" y="6203667"/>
            <a:ext cx="47752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11214100" y="6181531"/>
            <a:ext cx="8128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8A80703D-E222-476A-99AE-0DE8A0E5BA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USER\Desktop\WhatsApp%20Video%202020-09-08%20at%2010.36.38%20PM%20(1).mp4" TargetMode="Externa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USER\Desktop\&#1605;&#1608;&#1575;&#1583;%20&#1575;&#1582;&#1585;&#1609;\WhatsApp%20Video%202020-09-18%20at%203.39.11%20AM.mp4" TargetMode="Externa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USER\Desktop\WhatsApp%20Video%202020-09-08%20at%2010.36.38%20PM%20(1).mp4" TargetMode="External"/><Relationship Id="rId6" Type="http://schemas.openxmlformats.org/officeDocument/2006/relationships/image" Target="../media/image11.png"/><Relationship Id="rId5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USER\Desktop\WhatsApp%20Video%202020-09-08%20at%2010.36.38%20PM%20(1).mp4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29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34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USER\Desktop\&#1605;&#1608;&#1575;&#1583;%20&#1575;&#1582;&#1585;&#1609;\WhatsApp%20Video%202020-09-18%20at%203.39.11%20AM%20(1).mp4" TargetMode="External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USER\Desktop\4_5904668292047439631.MP4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44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xmlns="" id="{BC666CD2-7BA4-4954-9276-4FAA7EE874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1050" b="98688" l="1000" r="99000">
                        <a14:foregroundMark x1="14000" y1="6824" x2="14000" y2="6824"/>
                        <a14:foregroundMark x1="40333" y1="1050" x2="40333" y2="1050"/>
                        <a14:foregroundMark x1="97667" y1="13648" x2="97667" y2="13648"/>
                        <a14:foregroundMark x1="57667" y1="97900" x2="57667" y2="97900"/>
                        <a14:foregroundMark x1="77333" y1="58530" x2="77333" y2="58530"/>
                        <a14:foregroundMark x1="73667" y1="61942" x2="73667" y2="61942"/>
                        <a14:foregroundMark x1="84667" y1="74803" x2="88000" y2="42520"/>
                        <a14:foregroundMark x1="88000" y1="42520" x2="87333" y2="40945"/>
                        <a14:foregroundMark x1="24667" y1="84777" x2="16667" y2="79003"/>
                        <a14:foregroundMark x1="16667" y1="79003" x2="9667" y2="64304"/>
                        <a14:foregroundMark x1="1000" y1="62467" x2="1000" y2="62467"/>
                        <a14:foregroundMark x1="71333" y1="14436" x2="71333" y2="14436"/>
                        <a14:foregroundMark x1="82000" y1="14436" x2="82000" y2="14436"/>
                        <a14:foregroundMark x1="77667" y1="66667" x2="82333" y2="58268"/>
                        <a14:foregroundMark x1="82333" y1="58268" x2="77000" y2="65617"/>
                        <a14:foregroundMark x1="77000" y1="65617" x2="77000" y2="66667"/>
                        <a14:foregroundMark x1="82000" y1="56955" x2="73333" y2="59843"/>
                        <a14:foregroundMark x1="73333" y1="59843" x2="78667" y2="69291"/>
                        <a14:foregroundMark x1="75333" y1="66929" x2="74667" y2="66667"/>
                        <a14:foregroundMark x1="73000" y1="64304" x2="73000" y2="64304"/>
                        <a14:foregroundMark x1="72000" y1="62205" x2="72000" y2="62205"/>
                        <a14:foregroundMark x1="71000" y1="62205" x2="71000" y2="62205"/>
                        <a14:foregroundMark x1="71000" y1="60892" x2="71000" y2="60892"/>
                        <a14:foregroundMark x1="69667" y1="62205" x2="69667" y2="62205"/>
                        <a14:foregroundMark x1="74333" y1="66404" x2="76667" y2="69029"/>
                        <a14:foregroundMark x1="55333" y1="92388" x2="52000" y2="83727"/>
                        <a14:foregroundMark x1="52000" y1="83727" x2="49665" y2="82753"/>
                        <a14:foregroundMark x1="47333" y1="83202" x2="47333" y2="83202"/>
                        <a14:foregroundMark x1="46000" y1="82677" x2="46000" y2="82677"/>
                        <a14:foregroundMark x1="45000" y1="82415" x2="41333" y2="78740"/>
                        <a14:foregroundMark x1="49333" y1="83202" x2="41000" y2="78740"/>
                        <a14:foregroundMark x1="41000" y1="78740" x2="41000" y2="78740"/>
                        <a14:foregroundMark x1="49000" y1="81102" x2="49000" y2="81102"/>
                        <a14:foregroundMark x1="4667" y1="62730" x2="4667" y2="62730"/>
                        <a14:foregroundMark x1="72667" y1="98950" x2="72667" y2="98950"/>
                        <a14:foregroundMark x1="46000" y1="79790" x2="46000" y2="79790"/>
                        <a14:foregroundMark x1="22000" y1="93701" x2="22000" y2="93701"/>
                        <a14:foregroundMark x1="99000" y1="30184" x2="99000" y2="30184"/>
                        <a14:foregroundMark x1="18000" y1="85827" x2="18000" y2="85827"/>
                        <a14:backgroundMark x1="41729" y1="76349" x2="50000" y2="79003"/>
                        <a14:backgroundMark x1="52073" y1="81102" x2="52333" y2="81365"/>
                        <a14:backgroundMark x1="50777" y1="79790" x2="52073" y2="81102"/>
                        <a14:backgroundMark x1="50000" y1="79003" x2="50777" y2="797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391441" cy="65219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85BF53F5-D6FC-48A5-9AC8-F5BAF50A61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646" y="1565974"/>
            <a:ext cx="2869221" cy="201450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109292" y="3650381"/>
            <a:ext cx="393477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</a:rPr>
              <a:t>مؤسسة الشعلة</a:t>
            </a:r>
          </a:p>
          <a:p>
            <a:pPr algn="ctr"/>
            <a:r>
              <a:rPr lang="ar-AE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</a:rPr>
              <a:t> الخاصة</a:t>
            </a:r>
            <a:endParaRPr lang="en-US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05A9E6CA-3CE6-4EDF-B2CD-09DFAA3F06C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6" r="13358" b="2"/>
          <a:stretch/>
        </p:blipFill>
        <p:spPr>
          <a:xfrm>
            <a:off x="738130" y="925416"/>
            <a:ext cx="5695720" cy="5695719"/>
          </a:xfrm>
          <a:prstGeom prst="rect">
            <a:avLst/>
          </a:prstGeom>
        </p:spPr>
      </p:pic>
      <p:pic>
        <p:nvPicPr>
          <p:cNvPr id="3" name="صورة 1" descr="DL7haXjXUAA91p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33002" y="958467"/>
            <a:ext cx="4788665" cy="572326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810565" y="1843615"/>
            <a:ext cx="38539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الحضور والغياب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B2E14E1-C2C9-45C3-8413-3C7D481563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0125" y="3246787"/>
            <a:ext cx="1828959" cy="19752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6" t="5185" r="12274" b="12037"/>
          <a:stretch/>
        </p:blipFill>
        <p:spPr>
          <a:xfrm>
            <a:off x="1" y="361249"/>
            <a:ext cx="10840598" cy="607699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891489" y="2043495"/>
            <a:ext cx="31838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AE" sz="3600" b="1" dirty="0" smtClean="0">
                <a:solidFill>
                  <a:srgbClr val="FFFF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المادة : التربية الاسلامية </a:t>
            </a:r>
            <a:endParaRPr lang="ar-SA" sz="3600" b="1" dirty="0">
              <a:solidFill>
                <a:srgbClr val="FFFF00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033831" y="3321452"/>
            <a:ext cx="20035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3600" b="1" dirty="0" smtClean="0">
                <a:solidFill>
                  <a:srgbClr val="FFFF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الصف</a:t>
            </a:r>
            <a:r>
              <a:rPr lang="en-US" sz="3600" b="1" dirty="0" smtClean="0">
                <a:solidFill>
                  <a:srgbClr val="FFFF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r>
              <a:rPr lang="ar-AE" sz="3600" b="1" dirty="0" smtClean="0">
                <a:solidFill>
                  <a:srgbClr val="FFFF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: الرابع </a:t>
            </a:r>
            <a:r>
              <a:rPr lang="en-US" sz="3600" b="1" dirty="0" smtClean="0">
                <a:solidFill>
                  <a:srgbClr val="FFFF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endParaRPr lang="en-US" sz="3600" b="1" dirty="0">
              <a:solidFill>
                <a:srgbClr val="FFFF00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61831" y="3244334"/>
            <a:ext cx="34320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600" b="1" dirty="0" smtClean="0">
                <a:solidFill>
                  <a:srgbClr val="FFFF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العنوان</a:t>
            </a:r>
            <a:r>
              <a:rPr lang="ar-AE" sz="3600" b="1" dirty="0" smtClean="0">
                <a:solidFill>
                  <a:srgbClr val="FFFF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: الوحي الألهي  </a:t>
            </a:r>
            <a:endParaRPr lang="en-GB" sz="3600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58467" y="3288402"/>
            <a:ext cx="294843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4400" b="1" dirty="0" smtClean="0">
                <a:solidFill>
                  <a:srgbClr val="FFFF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الم</a:t>
            </a:r>
            <a:r>
              <a:rPr lang="ar-SA" sz="4400" b="1" dirty="0" smtClean="0">
                <a:solidFill>
                  <a:srgbClr val="FFFF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علمة</a:t>
            </a:r>
            <a:r>
              <a:rPr lang="ar-AE" sz="4400" b="1" dirty="0" smtClean="0">
                <a:solidFill>
                  <a:srgbClr val="FFFF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: أميرة المغربي</a:t>
            </a:r>
            <a:r>
              <a:rPr lang="en-US" sz="4400" b="1" dirty="0" smtClean="0">
                <a:solidFill>
                  <a:srgbClr val="FFFF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endParaRPr lang="en-GB" sz="4400" dirty="0">
              <a:solidFill>
                <a:srgbClr val="FFFF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28403631-20A7-4457-8EAC-52AA133DBD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26" t="5556" b="29259"/>
          <a:stretch/>
        </p:blipFill>
        <p:spPr>
          <a:xfrm rot="20653386">
            <a:off x="8555084" y="3306178"/>
            <a:ext cx="452673" cy="4605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28403631-20A7-4457-8EAC-52AA133DBD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26" t="5556" b="29259"/>
          <a:stretch/>
        </p:blipFill>
        <p:spPr>
          <a:xfrm rot="20653386">
            <a:off x="4510057" y="3469596"/>
            <a:ext cx="452673" cy="4605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28403631-20A7-4457-8EAC-52AA133DBD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26" t="5556" b="29259"/>
          <a:stretch/>
        </p:blipFill>
        <p:spPr>
          <a:xfrm rot="20653386">
            <a:off x="545822" y="3548548"/>
            <a:ext cx="452673" cy="46052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726236" y="1862488"/>
          <a:ext cx="6279614" cy="4327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250"/>
                <a:gridCol w="2193682"/>
                <a:gridCol w="2193682"/>
              </a:tblGrid>
              <a:tr h="1277319">
                <a:tc>
                  <a:txBody>
                    <a:bodyPr/>
                    <a:lstStyle/>
                    <a:p>
                      <a:pPr algn="ctr"/>
                      <a:r>
                        <a:rPr lang="ar-AE" dirty="0" smtClean="0"/>
                        <a:t>ماذا تعلمت</a:t>
                      </a:r>
                      <a:r>
                        <a:rPr lang="ar-AE" baseline="0" dirty="0" smtClean="0"/>
                        <a:t> من الدرس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dirty="0" smtClean="0"/>
                        <a:t>ماذا تريد أن تعرف </a:t>
                      </a:r>
                    </a:p>
                    <a:p>
                      <a:pPr algn="ctr"/>
                      <a:r>
                        <a:rPr lang="ar-AE" dirty="0" smtClean="0"/>
                        <a:t>عن احكام التجويد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dirty="0" smtClean="0"/>
                        <a:t>ماذا</a:t>
                      </a:r>
                      <a:r>
                        <a:rPr lang="ar-AE" baseline="0" dirty="0" smtClean="0"/>
                        <a:t> تعرف عن أحكام التجويد </a:t>
                      </a:r>
                      <a:endParaRPr lang="en-GB" dirty="0"/>
                    </a:p>
                  </a:txBody>
                  <a:tcPr/>
                </a:tc>
              </a:tr>
              <a:tr h="304975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3382178" y="220336"/>
            <a:ext cx="85821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AE" sz="4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التهيئة </a:t>
            </a:r>
          </a:p>
          <a:p>
            <a:pPr algn="ctr"/>
            <a:r>
              <a:rPr lang="ar-SA" sz="4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استراتيجية جدول التعلم</a:t>
            </a:r>
            <a:endParaRPr lang="ar-AE" sz="4000" b="1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en-GB" sz="4000" dirty="0"/>
          </a:p>
        </p:txBody>
      </p:sp>
      <p:pic>
        <p:nvPicPr>
          <p:cNvPr id="4" name="Picture 3" descr="Thinking Brain Clipart – 101 Clip Ar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979" y="283837"/>
            <a:ext cx="1615876" cy="144136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6756" y="4780031"/>
            <a:ext cx="41543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AE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اكتب اجابتك على الدردشة</a:t>
            </a:r>
            <a:endParaRPr lang="en-U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</p:txBody>
      </p:sp>
      <p:pic>
        <p:nvPicPr>
          <p:cNvPr id="6" name="WhatsApp Video 2020-09-08 at 10.36.38 PM (1)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914400" y="2274711"/>
            <a:ext cx="30480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27210FE-77A8-4D12-B149-94923E58C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778" y="247880"/>
            <a:ext cx="10719412" cy="66101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472267" y="2415822"/>
            <a:ext cx="7394222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شكرا لكم </a:t>
            </a:r>
            <a:r>
              <a:rPr lang="ar-AE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على تفاعلكم والان سنقوم بأكمال أحكام التجويد </a:t>
            </a:r>
          </a:p>
          <a:p>
            <a:pPr algn="ctr"/>
            <a:r>
              <a:rPr lang="ar-AE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والتعرف على </a:t>
            </a:r>
          </a:p>
          <a:p>
            <a:pPr algn="ctr"/>
            <a:r>
              <a:rPr lang="ar-AE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حكم </a:t>
            </a:r>
          </a:p>
          <a:p>
            <a:pPr algn="ctr"/>
            <a:r>
              <a:rPr lang="ar-AE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لفظ الجلالة </a:t>
            </a:r>
            <a:r>
              <a:rPr lang="ar-AE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 </a:t>
            </a:r>
            <a:endParaRPr lang="en-US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3636051F-BFF0-41D7-9EAC-1FAF0BE1E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342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771567" y="1281755"/>
            <a:ext cx="190148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AE" sz="6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dhabi" pitchFamily="2" charset="-78"/>
                <a:cs typeface="Aldhabi" pitchFamily="2" charset="-78"/>
              </a:rPr>
              <a:t>نواتج التعلم:</a:t>
            </a:r>
            <a:endParaRPr lang="en-US" sz="6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ldhabi" pitchFamily="2" charset="-78"/>
              <a:cs typeface="Aldhabi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25849" y="1480057"/>
            <a:ext cx="6068155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AE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  <a:r>
              <a:rPr lang="ar-AE" sz="4400" b="1" cap="none" spc="0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يعدد حالات أحكام لفظ الجلالة</a:t>
            </a:r>
            <a:endParaRPr lang="en-US" sz="4400" b="1" cap="none" spc="0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14834" y="2405475"/>
            <a:ext cx="6376626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AE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2.</a:t>
            </a:r>
            <a:r>
              <a:rPr lang="ar-AE" sz="4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يطبق عمليا أحكام لفظ الجلالة</a:t>
            </a:r>
            <a:endParaRPr lang="en-US" sz="4400" b="1" cap="none" spc="0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50341" y="3390464"/>
            <a:ext cx="5985187" cy="160043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AE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  <a:r>
              <a:rPr lang="ar-AE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  <a:r>
              <a:rPr lang="ar-AE" sz="4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يستشعر أهمية تعلم القران وأحكامه</a:t>
            </a:r>
            <a:r>
              <a:rPr lang="ar-AE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en-US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622" y="0"/>
            <a:ext cx="9844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172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اللام القمرية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24548" y="1568066"/>
            <a:ext cx="7260117" cy="5020019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AE" sz="4400" b="1" dirty="0" smtClean="0"/>
              <a:t>من يذكر لي مثال على اللام الشمسية والقمرية استذكارا لما تم اخده الحصة السابقة</a:t>
            </a:r>
            <a:endParaRPr lang="en-GB" sz="4400" b="1" dirty="0"/>
          </a:p>
        </p:txBody>
      </p:sp>
      <p:pic>
        <p:nvPicPr>
          <p:cNvPr id="5" name="Picture 4" descr="A close up of a toy&#10;&#10;Description automatically generated">
            <a:extLst>
              <a:ext uri="{FF2B5EF4-FFF2-40B4-BE49-F238E27FC236}">
                <a16:creationId xmlns="" xmlns:a16="http://schemas.microsoft.com/office/drawing/2014/main" id="{3AB74C34-9F57-4238-A59C-6160F68A9E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052" y="1619008"/>
            <a:ext cx="2516701" cy="461118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256257BA-8DF6-40DC-986D-5ACC7E20A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6675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11777" y="1013270"/>
            <a:ext cx="8812028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ar-AE" sz="5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الان....ماهو لفظ الجلالة ؟</a:t>
            </a:r>
          </a:p>
          <a:p>
            <a:pPr algn="ctr"/>
            <a:r>
              <a:rPr lang="ar-AE" sz="5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وما أحكامه؟</a:t>
            </a:r>
          </a:p>
          <a:p>
            <a:pPr algn="ctr"/>
            <a:r>
              <a:rPr lang="ar-AE" sz="5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لنشاهد هذا الفيديو حتى نستطيع الاجابة</a:t>
            </a:r>
          </a:p>
          <a:p>
            <a:pPr algn="ctr"/>
            <a:r>
              <a:rPr lang="ar-AE" sz="5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عن الأسئلة</a:t>
            </a:r>
            <a:endParaRPr lang="en-US" sz="5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  <p:sp>
        <p:nvSpPr>
          <p:cNvPr id="4" name="Left Arrow 3"/>
          <p:cNvSpPr/>
          <p:nvPr/>
        </p:nvSpPr>
        <p:spPr>
          <a:xfrm>
            <a:off x="5000978" y="5023556"/>
            <a:ext cx="3386666" cy="72248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152400"/>
            <a:ext cx="9096260" cy="1219200"/>
          </a:xfrm>
        </p:spPr>
        <p:txBody>
          <a:bodyPr>
            <a:normAutofit/>
          </a:bodyPr>
          <a:lstStyle/>
          <a:p>
            <a:pPr algn="ctr"/>
            <a:r>
              <a:rPr lang="ar-AE" sz="6600" b="1" dirty="0" smtClean="0">
                <a:latin typeface="Aldhabi" pitchFamily="2" charset="-78"/>
                <a:cs typeface="Aldhabi" pitchFamily="2" charset="-78"/>
              </a:rPr>
              <a:t>أحكام لفظ الجلالة الله                          </a:t>
            </a:r>
            <a:endParaRPr lang="en-GB" sz="6600" b="1" dirty="0">
              <a:latin typeface="Aldhabi" pitchFamily="2" charset="-78"/>
              <a:cs typeface="Aldhabi" pitchFamily="2" charset="-78"/>
            </a:endParaRPr>
          </a:p>
        </p:txBody>
      </p:sp>
      <p:pic>
        <p:nvPicPr>
          <p:cNvPr id="5" name="صورة 5" descr="الام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013" y="2335869"/>
            <a:ext cx="1165225" cy="2538413"/>
          </a:xfrm>
          <a:prstGeom prst="rect">
            <a:avLst/>
          </a:prstGeom>
          <a:noFill/>
          <a:ln>
            <a:noFill/>
          </a:ln>
          <a:effectLst>
            <a:outerShdw sy="23000" kx="1199993" algn="br" rotWithShape="0">
              <a:srgbClr val="000000">
                <a:alpha val="2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WhatsApp Video 2020-09-18 at 3.39.11 AM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427111" y="2240844"/>
            <a:ext cx="7371644" cy="42051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ذو زوايا قطرية مستديرة 1"/>
          <p:cNvSpPr/>
          <p:nvPr/>
        </p:nvSpPr>
        <p:spPr>
          <a:xfrm>
            <a:off x="1422400" y="161516"/>
            <a:ext cx="9471377" cy="1224136"/>
          </a:xfrm>
          <a:prstGeom prst="round2Diag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اذن هيا اكتب اجابتك على الدردشة</a:t>
            </a:r>
            <a:endParaRPr lang="ar-AE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مخطط انسيابي: محطة طرفية 2"/>
          <p:cNvSpPr/>
          <p:nvPr/>
        </p:nvSpPr>
        <p:spPr>
          <a:xfrm>
            <a:off x="4304468" y="1660407"/>
            <a:ext cx="6679554" cy="1008112"/>
          </a:xfrm>
          <a:prstGeom prst="flowChartTerminator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ماهو لفظ الجلالة</a:t>
            </a:r>
            <a:endParaRPr lang="ar-AE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مخطط انسيابي: محطة طرفية 3"/>
          <p:cNvSpPr/>
          <p:nvPr/>
        </p:nvSpPr>
        <p:spPr>
          <a:xfrm>
            <a:off x="4344299" y="2935089"/>
            <a:ext cx="6825669" cy="995464"/>
          </a:xfrm>
          <a:prstGeom prst="flowChartTerminator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ما احكامه</a:t>
            </a:r>
            <a:endParaRPr lang="ar-AE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5" name="صورة 4" descr="الاب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7140" y="1186171"/>
            <a:ext cx="1204913" cy="259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y="23000" kx="1199993" algn="br" rotWithShape="0">
              <a:srgbClr val="000000">
                <a:alpha val="20000"/>
              </a:srgbClr>
            </a:outerShdw>
          </a:effectLst>
        </p:spPr>
      </p:pic>
      <p:pic>
        <p:nvPicPr>
          <p:cNvPr id="6" name="صورة 5" descr="الام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092" y="1807059"/>
            <a:ext cx="1165225" cy="2538413"/>
          </a:xfrm>
          <a:prstGeom prst="rect">
            <a:avLst/>
          </a:prstGeom>
          <a:noFill/>
          <a:ln>
            <a:noFill/>
          </a:ln>
          <a:effectLst>
            <a:outerShdw sy="23000" kx="1199993" algn="br" rotWithShape="0">
              <a:srgbClr val="000000">
                <a:alpha val="2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صورة 6" descr="حمد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256" y="3386512"/>
            <a:ext cx="1085850" cy="2184400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9" name="مخطط انسيابي: محطة طرفية 3"/>
          <p:cNvSpPr/>
          <p:nvPr/>
        </p:nvSpPr>
        <p:spPr>
          <a:xfrm>
            <a:off x="4637810" y="4086357"/>
            <a:ext cx="6825669" cy="995464"/>
          </a:xfrm>
          <a:prstGeom prst="flowChartTerminato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وضح معنى الاحكام( ترقيق_تفخيم)</a:t>
            </a:r>
            <a:endParaRPr lang="ar-AE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0" name="WhatsApp Video 2020-09-08 at 10.36.38 PM (1)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1817511" y="4600222"/>
            <a:ext cx="2212622" cy="155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269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>
                <p:cTn id="6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2" grpId="0" animBg="1"/>
      <p:bldP spid="3" grpId="0" animBg="1"/>
      <p:bldP spid="4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012" y="142655"/>
            <a:ext cx="8598594" cy="6457768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5133860" y="2566930"/>
            <a:ext cx="3646583" cy="21593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6281755" y="2857167"/>
            <a:ext cx="123303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9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الله</a:t>
            </a:r>
            <a:endParaRPr lang="en-US" sz="9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78052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71" y="305069"/>
            <a:ext cx="12173130" cy="6224520"/>
          </a:xfrm>
          <a:prstGeom prst="rect">
            <a:avLst/>
          </a:prstGeom>
        </p:spPr>
      </p:pic>
      <p:sp>
        <p:nvSpPr>
          <p:cNvPr id="3" name="مخطط انسيابي: محطة طرفية 3"/>
          <p:cNvSpPr/>
          <p:nvPr/>
        </p:nvSpPr>
        <p:spPr>
          <a:xfrm>
            <a:off x="4346223" y="357414"/>
            <a:ext cx="7845778" cy="995464"/>
          </a:xfrm>
          <a:prstGeom prst="flowChartTerminator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الهدف (1)يعدد حالات أحكام لفظ الجلالة </a:t>
            </a:r>
            <a:endParaRPr lang="ar-AE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xmlns="" id="{5BCA0ED7-4CF1-4D45-9FF6-0EC65BBB1E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52" y="165652"/>
            <a:ext cx="3414669" cy="1320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43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2015_1391048442_820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3511" y="0"/>
            <a:ext cx="1248551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917628" y="2820579"/>
            <a:ext cx="9001182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ar-AE" sz="5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ماذا سيحدث برأيك لو لم يتعلم المسلمون</a:t>
            </a:r>
          </a:p>
          <a:p>
            <a:pPr algn="ctr"/>
            <a:r>
              <a:rPr lang="ar-AE" sz="5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أحكام القران وتجويده</a:t>
            </a:r>
          </a:p>
          <a:p>
            <a:pPr algn="ctr"/>
            <a:r>
              <a:rPr lang="ar-AE" sz="5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وتلاوته بشكل صحيح؟؟؟</a:t>
            </a:r>
            <a:endParaRPr lang="en-US" sz="5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  <p:sp>
        <p:nvSpPr>
          <p:cNvPr id="5" name="Explosion 2 4"/>
          <p:cNvSpPr/>
          <p:nvPr/>
        </p:nvSpPr>
        <p:spPr>
          <a:xfrm>
            <a:off x="1095022" y="1320800"/>
            <a:ext cx="2099733" cy="1806223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573414" y="1782002"/>
            <a:ext cx="9813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فكر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7" name="صورة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9944">
            <a:off x="8501566" y="3853429"/>
            <a:ext cx="1981200" cy="1935067"/>
          </a:xfrm>
          <a:prstGeom prst="rect">
            <a:avLst/>
          </a:prstGeom>
        </p:spPr>
      </p:pic>
      <p:pic>
        <p:nvPicPr>
          <p:cNvPr id="8" name="WhatsApp Video 2020-09-08 at 10.36.38 PM (1)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7382934" y="1473200"/>
            <a:ext cx="3048000" cy="12474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ages (4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9990" y="1663547"/>
            <a:ext cx="9551623" cy="4516916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AE" b="1" dirty="0" smtClean="0">
                <a:solidFill>
                  <a:schemeClr val="bg1"/>
                </a:solidFill>
              </a:rPr>
              <a:t>ماهي حركات في اللغة العربية من خلال الصورة؟</a:t>
            </a:r>
            <a:endParaRPr lang="en-GB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2864" y="325038"/>
            <a:ext cx="12199611" cy="6263358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8361802" y="330506"/>
            <a:ext cx="3830197" cy="9364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9199084" y="367354"/>
            <a:ext cx="237964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التفخيم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5BCA0ED7-4CF1-4D45-9FF6-0EC65BBB1E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52" y="165652"/>
            <a:ext cx="2721151" cy="1320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383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3411013" y="1095021"/>
          <a:ext cx="8128000" cy="53604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صورة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360" y="2506133"/>
            <a:ext cx="1605997" cy="2269067"/>
          </a:xfrm>
          <a:prstGeom prst="rect">
            <a:avLst/>
          </a:prstGeom>
        </p:spPr>
      </p:pic>
      <p:pic>
        <p:nvPicPr>
          <p:cNvPr id="4" name="Picture 3" descr="download (2)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44" y="899604"/>
            <a:ext cx="2901245" cy="245319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545594" y="301253"/>
            <a:ext cx="33505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حالات التفخيم: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7" name="Picture 6" descr="hqdefault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8489" y="3723923"/>
            <a:ext cx="2850445" cy="256398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6427"/>
            <a:ext cx="12195960" cy="6068767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9968088" y="628506"/>
            <a:ext cx="2065867" cy="9805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10209142" y="653793"/>
            <a:ext cx="17331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الترقيق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" name="صورة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9441" y="2101866"/>
            <a:ext cx="1404679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97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944799" y="324864"/>
            <a:ext cx="272702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حالات الترقيق</a:t>
            </a:r>
            <a:endParaRPr lang="en-GB" sz="4400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3739614" y="1189822"/>
          <a:ext cx="8128000" cy="51908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images (7)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1070" y="1350081"/>
            <a:ext cx="2533650" cy="1800225"/>
          </a:xfrm>
          <a:prstGeom prst="rect">
            <a:avLst/>
          </a:prstGeom>
        </p:spPr>
      </p:pic>
      <p:pic>
        <p:nvPicPr>
          <p:cNvPr id="6" name="Picture 5" descr="download (3)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9943" y="3541291"/>
            <a:ext cx="2209800" cy="206692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819" y="262943"/>
            <a:ext cx="11792755" cy="633951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63467" y="319489"/>
            <a:ext cx="3556000" cy="8042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8308623" y="338667"/>
            <a:ext cx="346749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شاركنا ابداعك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صورة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37" y="236275"/>
            <a:ext cx="1524000" cy="1878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15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256257BA-8DF6-40DC-986D-5ACC7E20A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6675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767769" y="290236"/>
            <a:ext cx="7732475" cy="52014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ملاحظة:</a:t>
            </a:r>
          </a:p>
          <a:p>
            <a:pPr algn="ctr"/>
            <a:r>
              <a:rPr lang="ar-AE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قبل </a:t>
            </a:r>
            <a:r>
              <a:rPr lang="ar-AE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البدء بتحديد حكم لفظ الجلالة قم بما يلي:</a:t>
            </a:r>
          </a:p>
          <a:p>
            <a:pPr marL="514350" indent="-514350" algn="ctr"/>
            <a:r>
              <a:rPr lang="ar-AE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</a:t>
            </a:r>
          </a:p>
          <a:p>
            <a:pPr marL="514350" indent="-514350" algn="ctr"/>
            <a:r>
              <a:rPr lang="ar-AE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.قم بوضع خط تحت لفظ الجلالة بالايات (</a:t>
            </a:r>
            <a:r>
              <a:rPr lang="ar-AE" sz="3200" b="1" u="sng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الله)</a:t>
            </a:r>
          </a:p>
          <a:p>
            <a:pPr marL="514350" indent="-514350" algn="ctr"/>
            <a:r>
              <a:rPr lang="ar-AE" sz="3200" b="1" u="sng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2</a:t>
            </a:r>
          </a:p>
          <a:p>
            <a:pPr marL="514350" indent="-514350" algn="ctr">
              <a:buAutoNum type="arabicPeriod"/>
            </a:pPr>
            <a:r>
              <a:rPr lang="ar-AE" sz="32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.حدد </a:t>
            </a:r>
            <a:r>
              <a:rPr lang="ar-AE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نوع الحركة التي سبقت لفظ الجلالة</a:t>
            </a:r>
          </a:p>
          <a:p>
            <a:pPr marL="514350" indent="-514350" algn="ctr"/>
            <a:endParaRPr lang="ar-AE" sz="3200" b="1" u="sng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</a:endParaRPr>
          </a:p>
          <a:p>
            <a:pPr marL="514350" indent="-514350" algn="ctr"/>
            <a:r>
              <a:rPr lang="ar-AE" sz="3200" b="1" u="sng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( فتح /ضم/كسر/سكون /تنوين)</a:t>
            </a:r>
          </a:p>
          <a:p>
            <a:pPr marL="514350" indent="-514350" algn="ctr"/>
            <a:endParaRPr lang="ar-AE" sz="3200" b="1" u="sng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D257702-BB09-4FB3-8F5B-D4F3CB518D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43300">
            <a:off x="1752966" y="157500"/>
            <a:ext cx="1614456" cy="372723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AE" dirty="0" smtClean="0"/>
              <a:t>فلنستمع الان لتطبيق أحكام لفظ الجلالة                  </a:t>
            </a:r>
            <a:endParaRPr lang="en-GB" dirty="0"/>
          </a:p>
        </p:txBody>
      </p:sp>
      <p:pic>
        <p:nvPicPr>
          <p:cNvPr id="7" name="صورة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1812" y="405269"/>
            <a:ext cx="1756645" cy="2438400"/>
          </a:xfrm>
          <a:prstGeom prst="rect">
            <a:avLst/>
          </a:prstGeom>
        </p:spPr>
      </p:pic>
      <p:pic>
        <p:nvPicPr>
          <p:cNvPr id="8" name="WhatsApp Video 2020-09-18 at 3.39.11 AM (1)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007605" y="1344057"/>
            <a:ext cx="7921128" cy="47152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863" y="193585"/>
            <a:ext cx="12200863" cy="6426156"/>
          </a:xfrm>
          <a:prstGeom prst="rect">
            <a:avLst/>
          </a:prstGeom>
        </p:spPr>
      </p:pic>
      <p:sp>
        <p:nvSpPr>
          <p:cNvPr id="3" name="مخطط انسيابي: محطة طرفية 3"/>
          <p:cNvSpPr/>
          <p:nvPr/>
        </p:nvSpPr>
        <p:spPr>
          <a:xfrm>
            <a:off x="3409244" y="357414"/>
            <a:ext cx="8782757" cy="995464"/>
          </a:xfrm>
          <a:prstGeom prst="flowChartTerminator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الهدف (2)</a:t>
            </a:r>
            <a:r>
              <a:rPr lang="ar-AE" sz="4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يطبق عمليا أحكام لفظ الجلالة</a:t>
            </a:r>
            <a:endParaRPr lang="ar-AE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3000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965"/>
            <a:ext cx="12192000" cy="688657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72010" y="208777"/>
            <a:ext cx="8919990" cy="9033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3727981" y="199245"/>
            <a:ext cx="82782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وضح حكم لفظ الجلالة مع لفظ الكلمة: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صورة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9085" y="273066"/>
            <a:ext cx="1404679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667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642" y="0"/>
            <a:ext cx="10740981" cy="68573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9481" y="1538550"/>
            <a:ext cx="542925" cy="5143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579" y="2375677"/>
            <a:ext cx="542925" cy="5143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579" y="2958536"/>
            <a:ext cx="542925" cy="5143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9480" y="3591450"/>
            <a:ext cx="542925" cy="5143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578" y="4209636"/>
            <a:ext cx="542925" cy="5143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9479" y="4967238"/>
            <a:ext cx="542925" cy="5143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577" y="6162400"/>
            <a:ext cx="542925" cy="5143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2148" y="5580612"/>
            <a:ext cx="542925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93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921046" y="532608"/>
            <a:ext cx="27655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غلق الحصة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" name="Picture 20">
            <a:extLst>
              <a:ext uri="{FF2B5EF4-FFF2-40B4-BE49-F238E27FC236}">
                <a16:creationId xmlns="" xmlns:a16="http://schemas.microsoft.com/office/drawing/2014/main" id="{40BDA820-DF3F-49BA-9CC0-E782306D695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6225" y="144442"/>
            <a:ext cx="2408129" cy="3738935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558448" y="1917573"/>
          <a:ext cx="6279614" cy="4327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250"/>
                <a:gridCol w="2193682"/>
                <a:gridCol w="2193682"/>
              </a:tblGrid>
              <a:tr h="1277319">
                <a:tc>
                  <a:txBody>
                    <a:bodyPr/>
                    <a:lstStyle/>
                    <a:p>
                      <a:pPr algn="ctr"/>
                      <a:r>
                        <a:rPr lang="ar-AE" dirty="0" smtClean="0"/>
                        <a:t>ماذا تعلمت</a:t>
                      </a:r>
                      <a:r>
                        <a:rPr lang="ar-AE" baseline="0" dirty="0" smtClean="0"/>
                        <a:t> من الدرس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dirty="0" smtClean="0"/>
                        <a:t>ماذا تريد أن تعرف </a:t>
                      </a:r>
                    </a:p>
                    <a:p>
                      <a:pPr algn="ctr"/>
                      <a:r>
                        <a:rPr lang="ar-AE" dirty="0" smtClean="0"/>
                        <a:t>عن احكام التجويد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dirty="0" smtClean="0"/>
                        <a:t>ماذا</a:t>
                      </a:r>
                      <a:r>
                        <a:rPr lang="ar-AE" baseline="0" dirty="0" smtClean="0"/>
                        <a:t> تعرف عن أحكام التجويد </a:t>
                      </a:r>
                      <a:endParaRPr lang="en-GB" dirty="0"/>
                    </a:p>
                  </a:txBody>
                  <a:tcPr/>
                </a:tc>
              </a:tr>
              <a:tr h="3049753">
                <a:tc>
                  <a:txBody>
                    <a:bodyPr/>
                    <a:lstStyle/>
                    <a:p>
                      <a:r>
                        <a:rPr lang="ar-AE" dirty="0" smtClean="0"/>
                        <a:t>؟؟؟؟؟؟؟؟؟؟؟؟؟؟؟؟؟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7" name="Straight Arrow Connector 6"/>
          <p:cNvCxnSpPr/>
          <p:nvPr/>
        </p:nvCxnSpPr>
        <p:spPr>
          <a:xfrm rot="5400000">
            <a:off x="7943161" y="3723702"/>
            <a:ext cx="1597446" cy="10245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5772635" y="3752606"/>
            <a:ext cx="1608462" cy="11127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seat animation">
            <a:extLst>
              <a:ext uri="{FF2B5EF4-FFF2-40B4-BE49-F238E27FC236}">
                <a16:creationId xmlns="" xmlns:a16="http://schemas.microsoft.com/office/drawing/2014/main" id="{46997661-51B6-4E20-B484-684A8D0FC1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5638" y="1806766"/>
            <a:ext cx="2747716" cy="4022618"/>
          </a:xfrm>
          <a:prstGeom prst="rect">
            <a:avLst/>
          </a:prstGeom>
        </p:spPr>
      </p:pic>
      <p:pic>
        <p:nvPicPr>
          <p:cNvPr id="11" name="4_5904668292047439631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20888" y="4131734"/>
            <a:ext cx="2415823" cy="12982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465" y="268203"/>
            <a:ext cx="580319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بطاقة خروجك من الحصة</a:t>
            </a:r>
          </a:p>
          <a:p>
            <a:pPr algn="ctr"/>
            <a:r>
              <a:rPr lang="ar-AE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ما مدى فهمك للدرس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xmlns="" id="{3387F2CB-5180-4C3B-B325-0179C007941F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20000" contrast="40000"/>
          </a:blip>
          <a:srcRect t="10892"/>
          <a:stretch>
            <a:fillRect/>
          </a:stretch>
        </p:blipFill>
        <p:spPr bwMode="auto">
          <a:xfrm>
            <a:off x="2805052" y="2166764"/>
            <a:ext cx="6896100" cy="347620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291B8FB-7536-4E77-A350-243DFACA4E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3811" y="4873118"/>
            <a:ext cx="1724618" cy="1505619"/>
          </a:xfrm>
          <a:prstGeom prst="rect">
            <a:avLst/>
          </a:prstGeom>
        </p:spPr>
      </p:pic>
      <p:pic>
        <p:nvPicPr>
          <p:cNvPr id="5" name="Picture 4" descr="A picture containing clipart&#10;&#10;Description generated with high confidence">
            <a:extLst>
              <a:ext uri="{FF2B5EF4-FFF2-40B4-BE49-F238E27FC236}">
                <a16:creationId xmlns:a16="http://schemas.microsoft.com/office/drawing/2014/main" xmlns="" id="{627ED975-4259-4B72-891B-504810BB62E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6" t="6015" r="6010" b="11767"/>
          <a:stretch/>
        </p:blipFill>
        <p:spPr>
          <a:xfrm>
            <a:off x="570665" y="4426696"/>
            <a:ext cx="2137830" cy="179135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447960" y="5811264"/>
            <a:ext cx="35686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AE" sz="3200" b="1" cap="all" dirty="0" smtClean="0">
                <a:ln/>
                <a:solidFill>
                  <a:srgbClr val="FFFF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اكتب اجابتك على الدردشة</a:t>
            </a:r>
            <a:endParaRPr lang="en-US" sz="3200" b="1" cap="all" dirty="0">
              <a:ln/>
              <a:solidFill>
                <a:srgbClr val="FFFF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91" y="301862"/>
            <a:ext cx="2110155" cy="263066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858" y="1066106"/>
            <a:ext cx="6568055" cy="4896544"/>
          </a:xfrm>
          <a:prstGeom prst="rect">
            <a:avLst/>
          </a:prstGeom>
        </p:spPr>
      </p:pic>
      <p:sp>
        <p:nvSpPr>
          <p:cNvPr id="4" name="مربع نص 2"/>
          <p:cNvSpPr txBox="1"/>
          <p:nvPr/>
        </p:nvSpPr>
        <p:spPr>
          <a:xfrm>
            <a:off x="5015700" y="2858780"/>
            <a:ext cx="2952328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6600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شكراً لكم </a:t>
            </a:r>
          </a:p>
        </p:txBody>
      </p:sp>
    </p:spTree>
    <p:extLst>
      <p:ext uri="{BB962C8B-B14F-4D97-AF65-F5344CB8AC3E}">
        <p14:creationId xmlns:p14="http://schemas.microsoft.com/office/powerpoint/2010/main" val="4271475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309</TotalTime>
  <Words>317</Words>
  <Application>Microsoft Office PowerPoint</Application>
  <PresentationFormat>Widescreen</PresentationFormat>
  <Paragraphs>78</Paragraphs>
  <Slides>28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Aldhabi</vt:lpstr>
      <vt:lpstr>Arabic Typesetting</vt:lpstr>
      <vt:lpstr>Constantia</vt:lpstr>
      <vt:lpstr>Sakkal Majalla</vt:lpstr>
      <vt:lpstr>Times New Roman</vt:lpstr>
      <vt:lpstr>Wingdings 2</vt:lpstr>
      <vt:lpstr>Paper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من يذكر لي مثال على اللام الشمسية والقمرية استذكارا لما تم اخده الحصة السابقة</vt:lpstr>
      <vt:lpstr>PowerPoint Presentation</vt:lpstr>
      <vt:lpstr>أحكام لفظ الجلالة الله                          </vt:lpstr>
      <vt:lpstr>PowerPoint Presentation</vt:lpstr>
      <vt:lpstr>PowerPoint Presentation</vt:lpstr>
      <vt:lpstr>PowerPoint Presentation</vt:lpstr>
      <vt:lpstr>PowerPoint Presentation</vt:lpstr>
      <vt:lpstr>ماهي حركات في اللغة العربية من خلال الصورة؟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فلنستمع الان لتطبيق أحكام لفظ الجلالة        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Aubada Ali</dc:creator>
  <cp:lastModifiedBy>AMMERA</cp:lastModifiedBy>
  <cp:revision>26</cp:revision>
  <dcterms:created xsi:type="dcterms:W3CDTF">2015-09-18T11:10:04Z</dcterms:created>
  <dcterms:modified xsi:type="dcterms:W3CDTF">2023-09-15T02:57:30Z</dcterms:modified>
</cp:coreProperties>
</file>